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5" r:id="rId5"/>
    <p:sldId id="279" r:id="rId6"/>
    <p:sldId id="285" r:id="rId7"/>
    <p:sldId id="260" r:id="rId8"/>
    <p:sldId id="261" r:id="rId9"/>
    <p:sldId id="277" r:id="rId10"/>
    <p:sldId id="263" r:id="rId11"/>
    <p:sldId id="273" r:id="rId12"/>
    <p:sldId id="270" r:id="rId13"/>
    <p:sldId id="271" r:id="rId14"/>
    <p:sldId id="266" r:id="rId15"/>
    <p:sldId id="284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5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4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4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3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7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86804-2376-4A24-8271-05840DBE9C8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6A48B-1A4D-4050-A050-85532C83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31674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500_F_103696803_Zw8SbQzR59TkW6CsFFLxi2KdbIvoant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9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516" y="0"/>
            <a:ext cx="5211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7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295400"/>
            <a:ext cx="8305800" cy="502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vi – ô –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524000"/>
            <a:ext cx="77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:Thủy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2970550"/>
            <a:ext cx="8305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516" y="0"/>
            <a:ext cx="5211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7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295400"/>
            <a:ext cx="8305800" cy="502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5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524000"/>
            <a:ext cx="77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2970550"/>
            <a:ext cx="8305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9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516" y="0"/>
            <a:ext cx="5211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7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295400"/>
            <a:ext cx="8305800" cy="502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5400" dirty="0" smtClean="0"/>
          </a:p>
          <a:p>
            <a:pPr algn="just"/>
            <a:endParaRPr lang="en-US" sz="5400" dirty="0"/>
          </a:p>
          <a:p>
            <a:pPr algn="just"/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5240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2970550"/>
            <a:ext cx="8305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9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3516" y="0"/>
            <a:ext cx="5211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7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295400"/>
            <a:ext cx="8305800" cy="502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5400" dirty="0" smtClean="0"/>
          </a:p>
          <a:p>
            <a:pPr algn="just"/>
            <a:endParaRPr lang="en-US" sz="5400" dirty="0"/>
          </a:p>
          <a:p>
            <a:pPr algn="just"/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5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algn="just"/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371600"/>
            <a:ext cx="777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2970550"/>
            <a:ext cx="8305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9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762000"/>
            <a:ext cx="7467600" cy="55399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ctr"/>
            <a:r>
              <a:rPr lang="en-SG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SG" sz="4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14936"/>
            <a:ext cx="8458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rượi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410200" y="9906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5257800" y="9906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438400" y="1600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763000" y="1600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877300" y="1600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76600" y="22098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772400" y="28194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763000" y="34290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67600" y="40386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43800" y="40386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763000" y="4648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39200" y="4648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486400" y="58674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562600" y="58674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486400" y="34290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410200" y="34290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97500" y="76200"/>
            <a:ext cx="35125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1" y="381000"/>
            <a:ext cx="7924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 THÀNH CẢM ƠN QUÝ THẦY CÔ ĐÃ LẮNG NGHE!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9143999" cy="39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in chao V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81000"/>
            <a:ext cx="838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235" y="2133600"/>
            <a:ext cx="4001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447871"/>
            <a:ext cx="5391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TIẾNG ĐÀN</a:t>
            </a:r>
            <a:endParaRPr lang="en-US" sz="7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2883" y="4800600"/>
            <a:ext cx="374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37125"/>
            <a:ext cx="960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….. 			rung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algn="just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9254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458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ắc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sê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sẫm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800600" y="13716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066800" y="20574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705600" y="40386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763000" y="33528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81200" y="33528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133600" y="33528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14800" y="5410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67200" y="54102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86200" y="47244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42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67683"/>
            <a:ext cx="883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191000" y="16764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4114800" y="33528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124200" y="41910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352800" y="4191000"/>
            <a:ext cx="228600" cy="4572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4676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9152" y="5906869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– ô -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88076" y="2286000"/>
            <a:ext cx="1688924" cy="1300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1683603"/>
            <a:ext cx="2392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24000" y="2936297"/>
            <a:ext cx="1816276" cy="8291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2286000"/>
            <a:ext cx="1617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Ắc-sê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239000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797" y="5629870"/>
            <a:ext cx="2820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chài</a:t>
            </a:r>
            <a:endParaRPr lang="en-US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610600" cy="5096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629870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404</Words>
  <Application>Microsoft Office PowerPoint</Application>
  <PresentationFormat>On-screen Show (4:3)</PresentationFormat>
  <Paragraphs>46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Trang Lê</cp:lastModifiedBy>
  <cp:revision>33</cp:revision>
  <dcterms:created xsi:type="dcterms:W3CDTF">2019-02-01T02:07:06Z</dcterms:created>
  <dcterms:modified xsi:type="dcterms:W3CDTF">2021-03-02T08:05:15Z</dcterms:modified>
</cp:coreProperties>
</file>