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15"/>
  </p:notesMasterIdLst>
  <p:sldIdLst>
    <p:sldId id="256" r:id="rId2"/>
    <p:sldId id="258" r:id="rId3"/>
    <p:sldId id="265" r:id="rId4"/>
    <p:sldId id="257" r:id="rId5"/>
    <p:sldId id="266" r:id="rId6"/>
    <p:sldId id="267" r:id="rId7"/>
    <p:sldId id="268" r:id="rId8"/>
    <p:sldId id="270" r:id="rId9"/>
    <p:sldId id="259" r:id="rId10"/>
    <p:sldId id="269" r:id="rId11"/>
    <p:sldId id="271" r:id="rId12"/>
    <p:sldId id="262" r:id="rId13"/>
    <p:sldId id="264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7E00"/>
    <a:srgbClr val="0000FF"/>
    <a:srgbClr val="FF00FF"/>
    <a:srgbClr val="99FF66"/>
    <a:srgbClr val="66FF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888" autoAdjust="0"/>
  </p:normalViewPr>
  <p:slideViewPr>
    <p:cSldViewPr>
      <p:cViewPr varScale="1">
        <p:scale>
          <a:sx n="76" d="100"/>
          <a:sy n="76" d="100"/>
        </p:scale>
        <p:origin x="1570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60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60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60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5071BFB8-8478-497E-A3EC-277CAC0BF3C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2581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71BFB8-8478-497E-A3EC-277CAC0BF3C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94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71BFB8-8478-497E-A3EC-277CAC0BF3C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6440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010" name="Group 2"/>
          <p:cNvGrpSpPr>
            <a:grpSpLocks/>
          </p:cNvGrpSpPr>
          <p:nvPr/>
        </p:nvGrpSpPr>
        <p:grpSpPr bwMode="auto">
          <a:xfrm>
            <a:off x="0" y="0"/>
            <a:ext cx="8805863" cy="6858000"/>
            <a:chOff x="0" y="0"/>
            <a:chExt cx="5547" cy="4320"/>
          </a:xfrm>
        </p:grpSpPr>
        <p:grpSp>
          <p:nvGrpSpPr>
            <p:cNvPr id="43011" name="Group 3"/>
            <p:cNvGrpSpPr>
              <a:grpSpLocks/>
            </p:cNvGrpSpPr>
            <p:nvPr userDrawn="1"/>
          </p:nvGrpSpPr>
          <p:grpSpPr bwMode="auto">
            <a:xfrm rot="-215207">
              <a:off x="3690" y="234"/>
              <a:ext cx="1857" cy="3625"/>
              <a:chOff x="3010" y="778"/>
              <a:chExt cx="1857" cy="3625"/>
            </a:xfrm>
          </p:grpSpPr>
          <p:sp>
            <p:nvSpPr>
              <p:cNvPr id="43012" name="Freeform 4"/>
              <p:cNvSpPr>
                <a:spLocks/>
              </p:cNvSpPr>
              <p:nvPr userDrawn="1"/>
            </p:nvSpPr>
            <p:spPr bwMode="ltGray">
              <a:xfrm rot="12185230" flipV="1">
                <a:off x="3534" y="778"/>
                <a:ext cx="1333" cy="1485"/>
              </a:xfrm>
              <a:custGeom>
                <a:avLst/>
                <a:gdLst>
                  <a:gd name="T0" fmla="*/ 16 w 596"/>
                  <a:gd name="T1" fmla="*/ 370 h 666"/>
                  <a:gd name="T2" fmla="*/ 6 w 596"/>
                  <a:gd name="T3" fmla="*/ 341 h 666"/>
                  <a:gd name="T4" fmla="*/ 0 w 596"/>
                  <a:gd name="T5" fmla="*/ 289 h 666"/>
                  <a:gd name="T6" fmla="*/ 4 w 596"/>
                  <a:gd name="T7" fmla="*/ 222 h 666"/>
                  <a:gd name="T8" fmla="*/ 25 w 596"/>
                  <a:gd name="T9" fmla="*/ 151 h 666"/>
                  <a:gd name="T10" fmla="*/ 69 w 596"/>
                  <a:gd name="T11" fmla="*/ 84 h 666"/>
                  <a:gd name="T12" fmla="*/ 142 w 596"/>
                  <a:gd name="T13" fmla="*/ 31 h 666"/>
                  <a:gd name="T14" fmla="*/ 247 w 596"/>
                  <a:gd name="T15" fmla="*/ 2 h 666"/>
                  <a:gd name="T16" fmla="*/ 380 w 596"/>
                  <a:gd name="T17" fmla="*/ 9 h 666"/>
                  <a:gd name="T18" fmla="*/ 484 w 596"/>
                  <a:gd name="T19" fmla="*/ 68 h 666"/>
                  <a:gd name="T20" fmla="*/ 554 w 596"/>
                  <a:gd name="T21" fmla="*/ 165 h 666"/>
                  <a:gd name="T22" fmla="*/ 591 w 596"/>
                  <a:gd name="T23" fmla="*/ 284 h 666"/>
                  <a:gd name="T24" fmla="*/ 595 w 596"/>
                  <a:gd name="T25" fmla="*/ 409 h 666"/>
                  <a:gd name="T26" fmla="*/ 566 w 596"/>
                  <a:gd name="T27" fmla="*/ 525 h 666"/>
                  <a:gd name="T28" fmla="*/ 507 w 596"/>
                  <a:gd name="T29" fmla="*/ 615 h 666"/>
                  <a:gd name="T30" fmla="*/ 417 w 596"/>
                  <a:gd name="T31" fmla="*/ 663 h 666"/>
                  <a:gd name="T32" fmla="*/ 389 w 596"/>
                  <a:gd name="T33" fmla="*/ 659 h 666"/>
                  <a:gd name="T34" fmla="*/ 441 w 596"/>
                  <a:gd name="T35" fmla="*/ 617 h 666"/>
                  <a:gd name="T36" fmla="*/ 482 w 596"/>
                  <a:gd name="T37" fmla="*/ 544 h 666"/>
                  <a:gd name="T38" fmla="*/ 509 w 596"/>
                  <a:gd name="T39" fmla="*/ 454 h 666"/>
                  <a:gd name="T40" fmla="*/ 520 w 596"/>
                  <a:gd name="T41" fmla="*/ 355 h 666"/>
                  <a:gd name="T42" fmla="*/ 514 w 596"/>
                  <a:gd name="T43" fmla="*/ 258 h 666"/>
                  <a:gd name="T44" fmla="*/ 485 w 596"/>
                  <a:gd name="T45" fmla="*/ 174 h 666"/>
                  <a:gd name="T46" fmla="*/ 433 w 596"/>
                  <a:gd name="T47" fmla="*/ 112 h 666"/>
                  <a:gd name="T48" fmla="*/ 341 w 596"/>
                  <a:gd name="T49" fmla="*/ 75 h 666"/>
                  <a:gd name="T50" fmla="*/ 246 w 596"/>
                  <a:gd name="T51" fmla="*/ 61 h 666"/>
                  <a:gd name="T52" fmla="*/ 174 w 596"/>
                  <a:gd name="T53" fmla="*/ 71 h 666"/>
                  <a:gd name="T54" fmla="*/ 121 w 596"/>
                  <a:gd name="T55" fmla="*/ 101 h 666"/>
                  <a:gd name="T56" fmla="*/ 84 w 596"/>
                  <a:gd name="T57" fmla="*/ 149 h 666"/>
                  <a:gd name="T58" fmla="*/ 57 w 596"/>
                  <a:gd name="T59" fmla="*/ 206 h 666"/>
                  <a:gd name="T60" fmla="*/ 40 w 596"/>
                  <a:gd name="T61" fmla="*/ 272 h 666"/>
                  <a:gd name="T62" fmla="*/ 28 w 596"/>
                  <a:gd name="T63" fmla="*/ 339 h 6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596" h="66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13" name="Freeform 5"/>
              <p:cNvSpPr>
                <a:spLocks/>
              </p:cNvSpPr>
              <p:nvPr userDrawn="1"/>
            </p:nvSpPr>
            <p:spPr bwMode="ltGray">
              <a:xfrm rot="12185230" flipV="1">
                <a:off x="4029" y="1802"/>
                <a:ext cx="571" cy="531"/>
              </a:xfrm>
              <a:custGeom>
                <a:avLst/>
                <a:gdLst>
                  <a:gd name="T0" fmla="*/ 0 w 257"/>
                  <a:gd name="T1" fmla="*/ 0 h 237"/>
                  <a:gd name="T2" fmla="*/ 0 w 257"/>
                  <a:gd name="T3" fmla="*/ 25 h 237"/>
                  <a:gd name="T4" fmla="*/ 3 w 257"/>
                  <a:gd name="T5" fmla="*/ 50 h 237"/>
                  <a:gd name="T6" fmla="*/ 6 w 257"/>
                  <a:gd name="T7" fmla="*/ 75 h 237"/>
                  <a:gd name="T8" fmla="*/ 11 w 257"/>
                  <a:gd name="T9" fmla="*/ 98 h 237"/>
                  <a:gd name="T10" fmla="*/ 18 w 257"/>
                  <a:gd name="T11" fmla="*/ 119 h 237"/>
                  <a:gd name="T12" fmla="*/ 27 w 257"/>
                  <a:gd name="T13" fmla="*/ 141 h 237"/>
                  <a:gd name="T14" fmla="*/ 38 w 257"/>
                  <a:gd name="T15" fmla="*/ 161 h 237"/>
                  <a:gd name="T16" fmla="*/ 51 w 257"/>
                  <a:gd name="T17" fmla="*/ 178 h 237"/>
                  <a:gd name="T18" fmla="*/ 67 w 257"/>
                  <a:gd name="T19" fmla="*/ 194 h 237"/>
                  <a:gd name="T20" fmla="*/ 86 w 257"/>
                  <a:gd name="T21" fmla="*/ 208 h 237"/>
                  <a:gd name="T22" fmla="*/ 106 w 257"/>
                  <a:gd name="T23" fmla="*/ 219 h 237"/>
                  <a:gd name="T24" fmla="*/ 131 w 257"/>
                  <a:gd name="T25" fmla="*/ 228 h 237"/>
                  <a:gd name="T26" fmla="*/ 158 w 257"/>
                  <a:gd name="T27" fmla="*/ 234 h 237"/>
                  <a:gd name="T28" fmla="*/ 188 w 257"/>
                  <a:gd name="T29" fmla="*/ 237 h 237"/>
                  <a:gd name="T30" fmla="*/ 220 w 257"/>
                  <a:gd name="T31" fmla="*/ 236 h 237"/>
                  <a:gd name="T32" fmla="*/ 257 w 257"/>
                  <a:gd name="T33" fmla="*/ 232 h 237"/>
                  <a:gd name="T34" fmla="*/ 224 w 257"/>
                  <a:gd name="T35" fmla="*/ 227 h 237"/>
                  <a:gd name="T36" fmla="*/ 195 w 257"/>
                  <a:gd name="T37" fmla="*/ 220 h 237"/>
                  <a:gd name="T38" fmla="*/ 170 w 257"/>
                  <a:gd name="T39" fmla="*/ 212 h 237"/>
                  <a:gd name="T40" fmla="*/ 148 w 257"/>
                  <a:gd name="T41" fmla="*/ 204 h 237"/>
                  <a:gd name="T42" fmla="*/ 128 w 257"/>
                  <a:gd name="T43" fmla="*/ 193 h 237"/>
                  <a:gd name="T44" fmla="*/ 112 w 257"/>
                  <a:gd name="T45" fmla="*/ 182 h 237"/>
                  <a:gd name="T46" fmla="*/ 97 w 257"/>
                  <a:gd name="T47" fmla="*/ 169 h 237"/>
                  <a:gd name="T48" fmla="*/ 84 w 257"/>
                  <a:gd name="T49" fmla="*/ 155 h 237"/>
                  <a:gd name="T50" fmla="*/ 72 w 257"/>
                  <a:gd name="T51" fmla="*/ 141 h 237"/>
                  <a:gd name="T52" fmla="*/ 61 w 257"/>
                  <a:gd name="T53" fmla="*/ 125 h 237"/>
                  <a:gd name="T54" fmla="*/ 52 w 257"/>
                  <a:gd name="T55" fmla="*/ 107 h 237"/>
                  <a:gd name="T56" fmla="*/ 43 w 257"/>
                  <a:gd name="T57" fmla="*/ 88 h 237"/>
                  <a:gd name="T58" fmla="*/ 33 w 257"/>
                  <a:gd name="T59" fmla="*/ 69 h 237"/>
                  <a:gd name="T60" fmla="*/ 23 w 257"/>
                  <a:gd name="T61" fmla="*/ 47 h 237"/>
                  <a:gd name="T62" fmla="*/ 12 w 257"/>
                  <a:gd name="T63" fmla="*/ 24 h 237"/>
                  <a:gd name="T64" fmla="*/ 0 w 257"/>
                  <a:gd name="T65" fmla="*/ 0 h 2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14" name="Freeform 6"/>
              <p:cNvSpPr>
                <a:spLocks/>
              </p:cNvSpPr>
              <p:nvPr userDrawn="1"/>
            </p:nvSpPr>
            <p:spPr bwMode="ltGray">
              <a:xfrm rot="12185230" flipV="1">
                <a:off x="3639" y="2167"/>
                <a:ext cx="277" cy="249"/>
              </a:xfrm>
              <a:custGeom>
                <a:avLst/>
                <a:gdLst>
                  <a:gd name="T0" fmla="*/ 77 w 124"/>
                  <a:gd name="T1" fmla="*/ 0 h 110"/>
                  <a:gd name="T2" fmla="*/ 124 w 124"/>
                  <a:gd name="T3" fmla="*/ 108 h 110"/>
                  <a:gd name="T4" fmla="*/ 120 w 124"/>
                  <a:gd name="T5" fmla="*/ 107 h 110"/>
                  <a:gd name="T6" fmla="*/ 107 w 124"/>
                  <a:gd name="T7" fmla="*/ 105 h 110"/>
                  <a:gd name="T8" fmla="*/ 89 w 124"/>
                  <a:gd name="T9" fmla="*/ 101 h 110"/>
                  <a:gd name="T10" fmla="*/ 68 w 124"/>
                  <a:gd name="T11" fmla="*/ 99 h 110"/>
                  <a:gd name="T12" fmla="*/ 45 w 124"/>
                  <a:gd name="T13" fmla="*/ 97 h 110"/>
                  <a:gd name="T14" fmla="*/ 25 w 124"/>
                  <a:gd name="T15" fmla="*/ 98 h 110"/>
                  <a:gd name="T16" fmla="*/ 9 w 124"/>
                  <a:gd name="T17" fmla="*/ 102 h 110"/>
                  <a:gd name="T18" fmla="*/ 0 w 124"/>
                  <a:gd name="T19" fmla="*/ 110 h 110"/>
                  <a:gd name="T20" fmla="*/ 4 w 124"/>
                  <a:gd name="T21" fmla="*/ 98 h 110"/>
                  <a:gd name="T22" fmla="*/ 8 w 124"/>
                  <a:gd name="T23" fmla="*/ 89 h 110"/>
                  <a:gd name="T24" fmla="*/ 16 w 124"/>
                  <a:gd name="T25" fmla="*/ 82 h 110"/>
                  <a:gd name="T26" fmla="*/ 25 w 124"/>
                  <a:gd name="T27" fmla="*/ 76 h 110"/>
                  <a:gd name="T28" fmla="*/ 36 w 124"/>
                  <a:gd name="T29" fmla="*/ 72 h 110"/>
                  <a:gd name="T30" fmla="*/ 47 w 124"/>
                  <a:gd name="T31" fmla="*/ 71 h 110"/>
                  <a:gd name="T32" fmla="*/ 59 w 124"/>
                  <a:gd name="T33" fmla="*/ 71 h 110"/>
                  <a:gd name="T34" fmla="*/ 72 w 124"/>
                  <a:gd name="T35" fmla="*/ 74 h 110"/>
                  <a:gd name="T36" fmla="*/ 73 w 124"/>
                  <a:gd name="T37" fmla="*/ 71 h 110"/>
                  <a:gd name="T38" fmla="*/ 70 w 124"/>
                  <a:gd name="T39" fmla="*/ 56 h 110"/>
                  <a:gd name="T40" fmla="*/ 67 w 124"/>
                  <a:gd name="T41" fmla="*/ 38 h 110"/>
                  <a:gd name="T42" fmla="*/ 65 w 124"/>
                  <a:gd name="T43" fmla="*/ 30 h 110"/>
                  <a:gd name="T44" fmla="*/ 63 w 124"/>
                  <a:gd name="T45" fmla="*/ 30 h 110"/>
                  <a:gd name="T46" fmla="*/ 61 w 124"/>
                  <a:gd name="T47" fmla="*/ 29 h 110"/>
                  <a:gd name="T48" fmla="*/ 59 w 124"/>
                  <a:gd name="T49" fmla="*/ 26 h 110"/>
                  <a:gd name="T50" fmla="*/ 57 w 124"/>
                  <a:gd name="T51" fmla="*/ 23 h 110"/>
                  <a:gd name="T52" fmla="*/ 57 w 124"/>
                  <a:gd name="T53" fmla="*/ 19 h 110"/>
                  <a:gd name="T54" fmla="*/ 59 w 124"/>
                  <a:gd name="T55" fmla="*/ 14 h 110"/>
                  <a:gd name="T56" fmla="*/ 66 w 124"/>
                  <a:gd name="T57" fmla="*/ 8 h 110"/>
                  <a:gd name="T58" fmla="*/ 77 w 124"/>
                  <a:gd name="T59" fmla="*/ 0 h 1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15" name="Freeform 7"/>
              <p:cNvSpPr>
                <a:spLocks/>
              </p:cNvSpPr>
              <p:nvPr userDrawn="1"/>
            </p:nvSpPr>
            <p:spPr bwMode="ltGray">
              <a:xfrm rot="12185230" flipV="1">
                <a:off x="3979" y="977"/>
                <a:ext cx="245" cy="347"/>
              </a:xfrm>
              <a:custGeom>
                <a:avLst/>
                <a:gdLst>
                  <a:gd name="T0" fmla="*/ 0 w 109"/>
                  <a:gd name="T1" fmla="*/ 0 h 156"/>
                  <a:gd name="T2" fmla="*/ 5 w 109"/>
                  <a:gd name="T3" fmla="*/ 1 h 156"/>
                  <a:gd name="T4" fmla="*/ 18 w 109"/>
                  <a:gd name="T5" fmla="*/ 5 h 156"/>
                  <a:gd name="T6" fmla="*/ 37 w 109"/>
                  <a:gd name="T7" fmla="*/ 12 h 156"/>
                  <a:gd name="T8" fmla="*/ 58 w 109"/>
                  <a:gd name="T9" fmla="*/ 24 h 156"/>
                  <a:gd name="T10" fmla="*/ 78 w 109"/>
                  <a:gd name="T11" fmla="*/ 44 h 156"/>
                  <a:gd name="T12" fmla="*/ 96 w 109"/>
                  <a:gd name="T13" fmla="*/ 71 h 156"/>
                  <a:gd name="T14" fmla="*/ 107 w 109"/>
                  <a:gd name="T15" fmla="*/ 108 h 156"/>
                  <a:gd name="T16" fmla="*/ 109 w 109"/>
                  <a:gd name="T17" fmla="*/ 156 h 156"/>
                  <a:gd name="T18" fmla="*/ 105 w 109"/>
                  <a:gd name="T19" fmla="*/ 156 h 156"/>
                  <a:gd name="T20" fmla="*/ 99 w 109"/>
                  <a:gd name="T21" fmla="*/ 156 h 156"/>
                  <a:gd name="T22" fmla="*/ 93 w 109"/>
                  <a:gd name="T23" fmla="*/ 156 h 156"/>
                  <a:gd name="T24" fmla="*/ 87 w 109"/>
                  <a:gd name="T25" fmla="*/ 154 h 156"/>
                  <a:gd name="T26" fmla="*/ 81 w 109"/>
                  <a:gd name="T27" fmla="*/ 153 h 156"/>
                  <a:gd name="T28" fmla="*/ 74 w 109"/>
                  <a:gd name="T29" fmla="*/ 150 h 156"/>
                  <a:gd name="T30" fmla="*/ 66 w 109"/>
                  <a:gd name="T31" fmla="*/ 145 h 156"/>
                  <a:gd name="T32" fmla="*/ 58 w 109"/>
                  <a:gd name="T33" fmla="*/ 139 h 156"/>
                  <a:gd name="T34" fmla="*/ 53 w 109"/>
                  <a:gd name="T35" fmla="*/ 126 h 156"/>
                  <a:gd name="T36" fmla="*/ 53 w 109"/>
                  <a:gd name="T37" fmla="*/ 111 h 156"/>
                  <a:gd name="T38" fmla="*/ 56 w 109"/>
                  <a:gd name="T39" fmla="*/ 96 h 156"/>
                  <a:gd name="T40" fmla="*/ 59 w 109"/>
                  <a:gd name="T41" fmla="*/ 80 h 156"/>
                  <a:gd name="T42" fmla="*/ 56 w 109"/>
                  <a:gd name="T43" fmla="*/ 62 h 156"/>
                  <a:gd name="T44" fmla="*/ 48 w 109"/>
                  <a:gd name="T45" fmla="*/ 43 h 156"/>
                  <a:gd name="T46" fmla="*/ 31 w 109"/>
                  <a:gd name="T47" fmla="*/ 23 h 156"/>
                  <a:gd name="T48" fmla="*/ 0 w 109"/>
                  <a:gd name="T49" fmla="*/ 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16" name="Freeform 8"/>
              <p:cNvSpPr>
                <a:spLocks/>
              </p:cNvSpPr>
              <p:nvPr userDrawn="1"/>
            </p:nvSpPr>
            <p:spPr bwMode="ltGray">
              <a:xfrm rot="12185230" flipV="1">
                <a:off x="3845" y="2207"/>
                <a:ext cx="103" cy="209"/>
              </a:xfrm>
              <a:custGeom>
                <a:avLst/>
                <a:gdLst>
                  <a:gd name="T0" fmla="*/ 31 w 46"/>
                  <a:gd name="T1" fmla="*/ 0 h 94"/>
                  <a:gd name="T2" fmla="*/ 20 w 46"/>
                  <a:gd name="T3" fmla="*/ 38 h 94"/>
                  <a:gd name="T4" fmla="*/ 15 w 46"/>
                  <a:gd name="T5" fmla="*/ 62 h 94"/>
                  <a:gd name="T6" fmla="*/ 11 w 46"/>
                  <a:gd name="T7" fmla="*/ 79 h 94"/>
                  <a:gd name="T8" fmla="*/ 0 w 46"/>
                  <a:gd name="T9" fmla="*/ 94 h 94"/>
                  <a:gd name="T10" fmla="*/ 12 w 46"/>
                  <a:gd name="T11" fmla="*/ 88 h 94"/>
                  <a:gd name="T12" fmla="*/ 23 w 46"/>
                  <a:gd name="T13" fmla="*/ 80 h 94"/>
                  <a:gd name="T14" fmla="*/ 32 w 46"/>
                  <a:gd name="T15" fmla="*/ 69 h 94"/>
                  <a:gd name="T16" fmla="*/ 40 w 46"/>
                  <a:gd name="T17" fmla="*/ 57 h 94"/>
                  <a:gd name="T18" fmla="*/ 45 w 46"/>
                  <a:gd name="T19" fmla="*/ 44 h 94"/>
                  <a:gd name="T20" fmla="*/ 46 w 46"/>
                  <a:gd name="T21" fmla="*/ 30 h 94"/>
                  <a:gd name="T22" fmla="*/ 42 w 46"/>
                  <a:gd name="T23" fmla="*/ 15 h 94"/>
                  <a:gd name="T24" fmla="*/ 31 w 46"/>
                  <a:gd name="T25" fmla="*/ 0 h 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17" name="Freeform 9"/>
              <p:cNvSpPr>
                <a:spLocks/>
              </p:cNvSpPr>
              <p:nvPr userDrawn="1"/>
            </p:nvSpPr>
            <p:spPr bwMode="ltGray">
              <a:xfrm rot="12185230" flipV="1">
                <a:off x="3895" y="1325"/>
                <a:ext cx="120" cy="90"/>
              </a:xfrm>
              <a:custGeom>
                <a:avLst/>
                <a:gdLst>
                  <a:gd name="T0" fmla="*/ 0 w 54"/>
                  <a:gd name="T1" fmla="*/ 0 h 40"/>
                  <a:gd name="T2" fmla="*/ 1 w 54"/>
                  <a:gd name="T3" fmla="*/ 1 h 40"/>
                  <a:gd name="T4" fmla="*/ 6 w 54"/>
                  <a:gd name="T5" fmla="*/ 3 h 40"/>
                  <a:gd name="T6" fmla="*/ 13 w 54"/>
                  <a:gd name="T7" fmla="*/ 8 h 40"/>
                  <a:gd name="T8" fmla="*/ 21 w 54"/>
                  <a:gd name="T9" fmla="*/ 12 h 40"/>
                  <a:gd name="T10" fmla="*/ 29 w 54"/>
                  <a:gd name="T11" fmla="*/ 15 h 40"/>
                  <a:gd name="T12" fmla="*/ 38 w 54"/>
                  <a:gd name="T13" fmla="*/ 17 h 40"/>
                  <a:gd name="T14" fmla="*/ 46 w 54"/>
                  <a:gd name="T15" fmla="*/ 18 h 40"/>
                  <a:gd name="T16" fmla="*/ 54 w 54"/>
                  <a:gd name="T17" fmla="*/ 16 h 40"/>
                  <a:gd name="T18" fmla="*/ 53 w 54"/>
                  <a:gd name="T19" fmla="*/ 25 h 40"/>
                  <a:gd name="T20" fmla="*/ 50 w 54"/>
                  <a:gd name="T21" fmla="*/ 33 h 40"/>
                  <a:gd name="T22" fmla="*/ 44 w 54"/>
                  <a:gd name="T23" fmla="*/ 38 h 40"/>
                  <a:gd name="T24" fmla="*/ 37 w 54"/>
                  <a:gd name="T25" fmla="*/ 40 h 40"/>
                  <a:gd name="T26" fmla="*/ 28 w 54"/>
                  <a:gd name="T27" fmla="*/ 39 h 40"/>
                  <a:gd name="T28" fmla="*/ 19 w 54"/>
                  <a:gd name="T29" fmla="*/ 32 h 40"/>
                  <a:gd name="T30" fmla="*/ 10 w 54"/>
                  <a:gd name="T31" fmla="*/ 20 h 40"/>
                  <a:gd name="T32" fmla="*/ 0 w 54"/>
                  <a:gd name="T33" fmla="*/ 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18" name="Freeform 10"/>
              <p:cNvSpPr>
                <a:spLocks/>
              </p:cNvSpPr>
              <p:nvPr userDrawn="1"/>
            </p:nvSpPr>
            <p:spPr bwMode="ltGray">
              <a:xfrm rot="12185230" flipV="1">
                <a:off x="3010" y="2344"/>
                <a:ext cx="330" cy="2059"/>
              </a:xfrm>
              <a:custGeom>
                <a:avLst/>
                <a:gdLst>
                  <a:gd name="T0" fmla="*/ 0 w 149"/>
                  <a:gd name="T1" fmla="*/ 0 h 704"/>
                  <a:gd name="T2" fmla="*/ 6 w 149"/>
                  <a:gd name="T3" fmla="*/ 6 h 704"/>
                  <a:gd name="T4" fmla="*/ 16 w 149"/>
                  <a:gd name="T5" fmla="*/ 14 h 704"/>
                  <a:gd name="T6" fmla="*/ 28 w 149"/>
                  <a:gd name="T7" fmla="*/ 24 h 704"/>
                  <a:gd name="T8" fmla="*/ 41 w 149"/>
                  <a:gd name="T9" fmla="*/ 37 h 704"/>
                  <a:gd name="T10" fmla="*/ 58 w 149"/>
                  <a:gd name="T11" fmla="*/ 53 h 704"/>
                  <a:gd name="T12" fmla="*/ 73 w 149"/>
                  <a:gd name="T13" fmla="*/ 70 h 704"/>
                  <a:gd name="T14" fmla="*/ 88 w 149"/>
                  <a:gd name="T15" fmla="*/ 90 h 704"/>
                  <a:gd name="T16" fmla="*/ 100 w 149"/>
                  <a:gd name="T17" fmla="*/ 113 h 704"/>
                  <a:gd name="T18" fmla="*/ 112 w 149"/>
                  <a:gd name="T19" fmla="*/ 137 h 704"/>
                  <a:gd name="T20" fmla="*/ 120 w 149"/>
                  <a:gd name="T21" fmla="*/ 165 h 704"/>
                  <a:gd name="T22" fmla="*/ 124 w 149"/>
                  <a:gd name="T23" fmla="*/ 196 h 704"/>
                  <a:gd name="T24" fmla="*/ 126 w 149"/>
                  <a:gd name="T25" fmla="*/ 228 h 704"/>
                  <a:gd name="T26" fmla="*/ 120 w 149"/>
                  <a:gd name="T27" fmla="*/ 264 h 704"/>
                  <a:gd name="T28" fmla="*/ 109 w 149"/>
                  <a:gd name="T29" fmla="*/ 302 h 704"/>
                  <a:gd name="T30" fmla="*/ 92 w 149"/>
                  <a:gd name="T31" fmla="*/ 342 h 704"/>
                  <a:gd name="T32" fmla="*/ 67 w 149"/>
                  <a:gd name="T33" fmla="*/ 386 h 704"/>
                  <a:gd name="T34" fmla="*/ 39 w 149"/>
                  <a:gd name="T35" fmla="*/ 436 h 704"/>
                  <a:gd name="T36" fmla="*/ 21 w 149"/>
                  <a:gd name="T37" fmla="*/ 482 h 704"/>
                  <a:gd name="T38" fmla="*/ 10 w 149"/>
                  <a:gd name="T39" fmla="*/ 525 h 704"/>
                  <a:gd name="T40" fmla="*/ 6 w 149"/>
                  <a:gd name="T41" fmla="*/ 566 h 704"/>
                  <a:gd name="T42" fmla="*/ 6 w 149"/>
                  <a:gd name="T43" fmla="*/ 605 h 704"/>
                  <a:gd name="T44" fmla="*/ 8 w 149"/>
                  <a:gd name="T45" fmla="*/ 641 h 704"/>
                  <a:gd name="T46" fmla="*/ 12 w 149"/>
                  <a:gd name="T47" fmla="*/ 673 h 704"/>
                  <a:gd name="T48" fmla="*/ 14 w 149"/>
                  <a:gd name="T49" fmla="*/ 704 h 704"/>
                  <a:gd name="T50" fmla="*/ 41 w 149"/>
                  <a:gd name="T51" fmla="*/ 688 h 704"/>
                  <a:gd name="T52" fmla="*/ 39 w 149"/>
                  <a:gd name="T53" fmla="*/ 680 h 704"/>
                  <a:gd name="T54" fmla="*/ 36 w 149"/>
                  <a:gd name="T55" fmla="*/ 657 h 704"/>
                  <a:gd name="T56" fmla="*/ 33 w 149"/>
                  <a:gd name="T57" fmla="*/ 622 h 704"/>
                  <a:gd name="T58" fmla="*/ 35 w 149"/>
                  <a:gd name="T59" fmla="*/ 575 h 704"/>
                  <a:gd name="T60" fmla="*/ 41 w 149"/>
                  <a:gd name="T61" fmla="*/ 519 h 704"/>
                  <a:gd name="T62" fmla="*/ 58 w 149"/>
                  <a:gd name="T63" fmla="*/ 455 h 704"/>
                  <a:gd name="T64" fmla="*/ 86 w 149"/>
                  <a:gd name="T65" fmla="*/ 386 h 704"/>
                  <a:gd name="T66" fmla="*/ 129 w 149"/>
                  <a:gd name="T67" fmla="*/ 313 h 704"/>
                  <a:gd name="T68" fmla="*/ 143 w 149"/>
                  <a:gd name="T69" fmla="*/ 279 h 704"/>
                  <a:gd name="T70" fmla="*/ 149 w 149"/>
                  <a:gd name="T71" fmla="*/ 235 h 704"/>
                  <a:gd name="T72" fmla="*/ 144 w 149"/>
                  <a:gd name="T73" fmla="*/ 184 h 704"/>
                  <a:gd name="T74" fmla="*/ 131 w 149"/>
                  <a:gd name="T75" fmla="*/ 134 h 704"/>
                  <a:gd name="T76" fmla="*/ 109 w 149"/>
                  <a:gd name="T77" fmla="*/ 85 h 704"/>
                  <a:gd name="T78" fmla="*/ 81 w 149"/>
                  <a:gd name="T79" fmla="*/ 44 h 704"/>
                  <a:gd name="T80" fmla="*/ 44 w 149"/>
                  <a:gd name="T81" fmla="*/ 14 h 704"/>
                  <a:gd name="T82" fmla="*/ 0 w 149"/>
                  <a:gd name="T83" fmla="*/ 0 h 7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49" h="704">
                    <a:moveTo>
                      <a:pt x="0" y="0"/>
                    </a:moveTo>
                    <a:lnTo>
                      <a:pt x="6" y="6"/>
                    </a:lnTo>
                    <a:lnTo>
                      <a:pt x="16" y="14"/>
                    </a:lnTo>
                    <a:lnTo>
                      <a:pt x="28" y="24"/>
                    </a:lnTo>
                    <a:lnTo>
                      <a:pt x="41" y="37"/>
                    </a:lnTo>
                    <a:lnTo>
                      <a:pt x="58" y="53"/>
                    </a:lnTo>
                    <a:lnTo>
                      <a:pt x="73" y="70"/>
                    </a:lnTo>
                    <a:lnTo>
                      <a:pt x="88" y="90"/>
                    </a:lnTo>
                    <a:lnTo>
                      <a:pt x="100" y="113"/>
                    </a:lnTo>
                    <a:lnTo>
                      <a:pt x="112" y="137"/>
                    </a:lnTo>
                    <a:lnTo>
                      <a:pt x="120" y="165"/>
                    </a:lnTo>
                    <a:lnTo>
                      <a:pt x="124" y="196"/>
                    </a:lnTo>
                    <a:lnTo>
                      <a:pt x="126" y="228"/>
                    </a:lnTo>
                    <a:lnTo>
                      <a:pt x="120" y="264"/>
                    </a:lnTo>
                    <a:lnTo>
                      <a:pt x="109" y="302"/>
                    </a:lnTo>
                    <a:lnTo>
                      <a:pt x="92" y="342"/>
                    </a:lnTo>
                    <a:lnTo>
                      <a:pt x="67" y="386"/>
                    </a:lnTo>
                    <a:lnTo>
                      <a:pt x="39" y="436"/>
                    </a:lnTo>
                    <a:lnTo>
                      <a:pt x="21" y="482"/>
                    </a:lnTo>
                    <a:lnTo>
                      <a:pt x="10" y="525"/>
                    </a:lnTo>
                    <a:lnTo>
                      <a:pt x="6" y="566"/>
                    </a:lnTo>
                    <a:lnTo>
                      <a:pt x="6" y="605"/>
                    </a:lnTo>
                    <a:lnTo>
                      <a:pt x="8" y="641"/>
                    </a:lnTo>
                    <a:lnTo>
                      <a:pt x="12" y="673"/>
                    </a:lnTo>
                    <a:lnTo>
                      <a:pt x="14" y="704"/>
                    </a:lnTo>
                    <a:lnTo>
                      <a:pt x="41" y="688"/>
                    </a:lnTo>
                    <a:lnTo>
                      <a:pt x="39" y="680"/>
                    </a:lnTo>
                    <a:lnTo>
                      <a:pt x="36" y="657"/>
                    </a:lnTo>
                    <a:lnTo>
                      <a:pt x="33" y="622"/>
                    </a:lnTo>
                    <a:lnTo>
                      <a:pt x="35" y="575"/>
                    </a:lnTo>
                    <a:lnTo>
                      <a:pt x="41" y="519"/>
                    </a:lnTo>
                    <a:lnTo>
                      <a:pt x="58" y="455"/>
                    </a:lnTo>
                    <a:lnTo>
                      <a:pt x="86" y="386"/>
                    </a:lnTo>
                    <a:lnTo>
                      <a:pt x="129" y="313"/>
                    </a:lnTo>
                    <a:lnTo>
                      <a:pt x="143" y="279"/>
                    </a:lnTo>
                    <a:lnTo>
                      <a:pt x="149" y="235"/>
                    </a:lnTo>
                    <a:lnTo>
                      <a:pt x="144" y="184"/>
                    </a:lnTo>
                    <a:lnTo>
                      <a:pt x="131" y="134"/>
                    </a:lnTo>
                    <a:lnTo>
                      <a:pt x="109" y="85"/>
                    </a:lnTo>
                    <a:lnTo>
                      <a:pt x="81" y="44"/>
                    </a:lnTo>
                    <a:lnTo>
                      <a:pt x="44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3019" name="Freeform 11"/>
            <p:cNvSpPr>
              <a:spLocks/>
            </p:cNvSpPr>
            <p:nvPr userDrawn="1"/>
          </p:nvSpPr>
          <p:spPr bwMode="ltGray">
            <a:xfrm rot="373331" flipH="1">
              <a:off x="22" y="1957"/>
              <a:ext cx="323" cy="649"/>
            </a:xfrm>
            <a:custGeom>
              <a:avLst/>
              <a:gdLst>
                <a:gd name="T0" fmla="*/ 94 w 128"/>
                <a:gd name="T1" fmla="*/ 0 h 217"/>
                <a:gd name="T2" fmla="*/ 105 w 128"/>
                <a:gd name="T3" fmla="*/ 9 h 217"/>
                <a:gd name="T4" fmla="*/ 115 w 128"/>
                <a:gd name="T5" fmla="*/ 27 h 217"/>
                <a:gd name="T6" fmla="*/ 123 w 128"/>
                <a:gd name="T7" fmla="*/ 50 h 217"/>
                <a:gd name="T8" fmla="*/ 128 w 128"/>
                <a:gd name="T9" fmla="*/ 78 h 217"/>
                <a:gd name="T10" fmla="*/ 127 w 128"/>
                <a:gd name="T11" fmla="*/ 111 h 217"/>
                <a:gd name="T12" fmla="*/ 116 w 128"/>
                <a:gd name="T13" fmla="*/ 145 h 217"/>
                <a:gd name="T14" fmla="*/ 94 w 128"/>
                <a:gd name="T15" fmla="*/ 181 h 217"/>
                <a:gd name="T16" fmla="*/ 60 w 128"/>
                <a:gd name="T17" fmla="*/ 217 h 217"/>
                <a:gd name="T18" fmla="*/ 49 w 128"/>
                <a:gd name="T19" fmla="*/ 213 h 217"/>
                <a:gd name="T20" fmla="*/ 38 w 128"/>
                <a:gd name="T21" fmla="*/ 210 h 217"/>
                <a:gd name="T22" fmla="*/ 26 w 128"/>
                <a:gd name="T23" fmla="*/ 205 h 217"/>
                <a:gd name="T24" fmla="*/ 16 w 128"/>
                <a:gd name="T25" fmla="*/ 201 h 217"/>
                <a:gd name="T26" fmla="*/ 8 w 128"/>
                <a:gd name="T27" fmla="*/ 196 h 217"/>
                <a:gd name="T28" fmla="*/ 2 w 128"/>
                <a:gd name="T29" fmla="*/ 190 h 217"/>
                <a:gd name="T30" fmla="*/ 0 w 128"/>
                <a:gd name="T31" fmla="*/ 183 h 217"/>
                <a:gd name="T32" fmla="*/ 1 w 128"/>
                <a:gd name="T33" fmla="*/ 178 h 217"/>
                <a:gd name="T34" fmla="*/ 13 w 128"/>
                <a:gd name="T35" fmla="*/ 171 h 217"/>
                <a:gd name="T36" fmla="*/ 29 w 128"/>
                <a:gd name="T37" fmla="*/ 161 h 217"/>
                <a:gd name="T38" fmla="*/ 46 w 128"/>
                <a:gd name="T39" fmla="*/ 150 h 217"/>
                <a:gd name="T40" fmla="*/ 63 w 128"/>
                <a:gd name="T41" fmla="*/ 134 h 217"/>
                <a:gd name="T42" fmla="*/ 79 w 128"/>
                <a:gd name="T43" fmla="*/ 112 h 217"/>
                <a:gd name="T44" fmla="*/ 91 w 128"/>
                <a:gd name="T45" fmla="*/ 83 h 217"/>
                <a:gd name="T46" fmla="*/ 97 w 128"/>
                <a:gd name="T47" fmla="*/ 46 h 217"/>
                <a:gd name="T48" fmla="*/ 94 w 128"/>
                <a:gd name="T49" fmla="*/ 0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28" h="217">
                  <a:moveTo>
                    <a:pt x="94" y="0"/>
                  </a:moveTo>
                  <a:lnTo>
                    <a:pt x="105" y="9"/>
                  </a:lnTo>
                  <a:lnTo>
                    <a:pt x="115" y="27"/>
                  </a:lnTo>
                  <a:lnTo>
                    <a:pt x="123" y="50"/>
                  </a:lnTo>
                  <a:lnTo>
                    <a:pt x="128" y="78"/>
                  </a:lnTo>
                  <a:lnTo>
                    <a:pt x="127" y="111"/>
                  </a:lnTo>
                  <a:lnTo>
                    <a:pt x="116" y="145"/>
                  </a:lnTo>
                  <a:lnTo>
                    <a:pt x="94" y="181"/>
                  </a:lnTo>
                  <a:lnTo>
                    <a:pt x="60" y="217"/>
                  </a:lnTo>
                  <a:lnTo>
                    <a:pt x="49" y="213"/>
                  </a:lnTo>
                  <a:lnTo>
                    <a:pt x="38" y="210"/>
                  </a:lnTo>
                  <a:lnTo>
                    <a:pt x="26" y="205"/>
                  </a:lnTo>
                  <a:lnTo>
                    <a:pt x="16" y="201"/>
                  </a:lnTo>
                  <a:lnTo>
                    <a:pt x="8" y="196"/>
                  </a:lnTo>
                  <a:lnTo>
                    <a:pt x="2" y="190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13" y="171"/>
                  </a:lnTo>
                  <a:lnTo>
                    <a:pt x="29" y="161"/>
                  </a:lnTo>
                  <a:lnTo>
                    <a:pt x="46" y="150"/>
                  </a:lnTo>
                  <a:lnTo>
                    <a:pt x="63" y="134"/>
                  </a:lnTo>
                  <a:lnTo>
                    <a:pt x="79" y="112"/>
                  </a:lnTo>
                  <a:lnTo>
                    <a:pt x="91" y="83"/>
                  </a:lnTo>
                  <a:lnTo>
                    <a:pt x="97" y="4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20" name="Freeform 12"/>
            <p:cNvSpPr>
              <a:spLocks/>
            </p:cNvSpPr>
            <p:nvPr userDrawn="1"/>
          </p:nvSpPr>
          <p:spPr bwMode="ltGray">
            <a:xfrm>
              <a:off x="168" y="1260"/>
              <a:ext cx="1259" cy="1532"/>
            </a:xfrm>
            <a:custGeom>
              <a:avLst/>
              <a:gdLst>
                <a:gd name="T0" fmla="*/ 891 w 1259"/>
                <a:gd name="T1" fmla="*/ 1532 h 1532"/>
                <a:gd name="T2" fmla="*/ 954 w 1259"/>
                <a:gd name="T3" fmla="*/ 1452 h 1532"/>
                <a:gd name="T4" fmla="*/ 1032 w 1259"/>
                <a:gd name="T5" fmla="*/ 1338 h 1532"/>
                <a:gd name="T6" fmla="*/ 1115 w 1259"/>
                <a:gd name="T7" fmla="*/ 1188 h 1532"/>
                <a:gd name="T8" fmla="*/ 1194 w 1259"/>
                <a:gd name="T9" fmla="*/ 1023 h 1532"/>
                <a:gd name="T10" fmla="*/ 1244 w 1259"/>
                <a:gd name="T11" fmla="*/ 841 h 1532"/>
                <a:gd name="T12" fmla="*/ 1259 w 1259"/>
                <a:gd name="T13" fmla="*/ 647 h 1532"/>
                <a:gd name="T14" fmla="*/ 1230 w 1259"/>
                <a:gd name="T15" fmla="*/ 463 h 1532"/>
                <a:gd name="T16" fmla="*/ 1140 w 1259"/>
                <a:gd name="T17" fmla="*/ 294 h 1532"/>
                <a:gd name="T18" fmla="*/ 1043 w 1259"/>
                <a:gd name="T19" fmla="*/ 190 h 1532"/>
                <a:gd name="T20" fmla="*/ 961 w 1259"/>
                <a:gd name="T21" fmla="*/ 109 h 1532"/>
                <a:gd name="T22" fmla="*/ 894 w 1259"/>
                <a:gd name="T23" fmla="*/ 65 h 1532"/>
                <a:gd name="T24" fmla="*/ 786 w 1259"/>
                <a:gd name="T25" fmla="*/ 18 h 1532"/>
                <a:gd name="T26" fmla="*/ 642 w 1259"/>
                <a:gd name="T27" fmla="*/ 0 h 1532"/>
                <a:gd name="T28" fmla="*/ 440 w 1259"/>
                <a:gd name="T29" fmla="*/ 23 h 1532"/>
                <a:gd name="T30" fmla="*/ 366 w 1259"/>
                <a:gd name="T31" fmla="*/ 44 h 1532"/>
                <a:gd name="T32" fmla="*/ 292 w 1259"/>
                <a:gd name="T33" fmla="*/ 58 h 1532"/>
                <a:gd name="T34" fmla="*/ 229 w 1259"/>
                <a:gd name="T35" fmla="*/ 79 h 1532"/>
                <a:gd name="T36" fmla="*/ 178 w 1259"/>
                <a:gd name="T37" fmla="*/ 103 h 1532"/>
                <a:gd name="T38" fmla="*/ 127 w 1259"/>
                <a:gd name="T39" fmla="*/ 127 h 1532"/>
                <a:gd name="T40" fmla="*/ 82 w 1259"/>
                <a:gd name="T41" fmla="*/ 158 h 1532"/>
                <a:gd name="T42" fmla="*/ 41 w 1259"/>
                <a:gd name="T43" fmla="*/ 197 h 1532"/>
                <a:gd name="T44" fmla="*/ 0 w 1259"/>
                <a:gd name="T45" fmla="*/ 243 h 1532"/>
                <a:gd name="T46" fmla="*/ 76 w 1259"/>
                <a:gd name="T47" fmla="*/ 215 h 1532"/>
                <a:gd name="T48" fmla="*/ 144 w 1259"/>
                <a:gd name="T49" fmla="*/ 194 h 1532"/>
                <a:gd name="T50" fmla="*/ 212 w 1259"/>
                <a:gd name="T51" fmla="*/ 179 h 1532"/>
                <a:gd name="T52" fmla="*/ 280 w 1259"/>
                <a:gd name="T53" fmla="*/ 164 h 1532"/>
                <a:gd name="T54" fmla="*/ 336 w 1259"/>
                <a:gd name="T55" fmla="*/ 149 h 1532"/>
                <a:gd name="T56" fmla="*/ 397 w 1259"/>
                <a:gd name="T57" fmla="*/ 149 h 1532"/>
                <a:gd name="T58" fmla="*/ 458 w 1259"/>
                <a:gd name="T59" fmla="*/ 141 h 1532"/>
                <a:gd name="T60" fmla="*/ 511 w 1259"/>
                <a:gd name="T61" fmla="*/ 146 h 1532"/>
                <a:gd name="T62" fmla="*/ 565 w 1259"/>
                <a:gd name="T63" fmla="*/ 152 h 1532"/>
                <a:gd name="T64" fmla="*/ 618 w 1259"/>
                <a:gd name="T65" fmla="*/ 166 h 1532"/>
                <a:gd name="T66" fmla="*/ 669 w 1259"/>
                <a:gd name="T67" fmla="*/ 186 h 1532"/>
                <a:gd name="T68" fmla="*/ 715 w 1259"/>
                <a:gd name="T69" fmla="*/ 205 h 1532"/>
                <a:gd name="T70" fmla="*/ 760 w 1259"/>
                <a:gd name="T71" fmla="*/ 239 h 1532"/>
                <a:gd name="T72" fmla="*/ 811 w 1259"/>
                <a:gd name="T73" fmla="*/ 267 h 1532"/>
                <a:gd name="T74" fmla="*/ 855 w 1259"/>
                <a:gd name="T75" fmla="*/ 307 h 1532"/>
                <a:gd name="T76" fmla="*/ 899 w 1259"/>
                <a:gd name="T77" fmla="*/ 348 h 1532"/>
                <a:gd name="T78" fmla="*/ 971 w 1259"/>
                <a:gd name="T79" fmla="*/ 464 h 1532"/>
                <a:gd name="T80" fmla="*/ 1016 w 1259"/>
                <a:gd name="T81" fmla="*/ 606 h 1532"/>
                <a:gd name="T82" fmla="*/ 1027 w 1259"/>
                <a:gd name="T83" fmla="*/ 774 h 1532"/>
                <a:gd name="T84" fmla="*/ 1022 w 1259"/>
                <a:gd name="T85" fmla="*/ 939 h 1532"/>
                <a:gd name="T86" fmla="*/ 1002 w 1259"/>
                <a:gd name="T87" fmla="*/ 1117 h 1532"/>
                <a:gd name="T88" fmla="*/ 966 w 1259"/>
                <a:gd name="T89" fmla="*/ 1279 h 1532"/>
                <a:gd name="T90" fmla="*/ 933 w 1259"/>
                <a:gd name="T91" fmla="*/ 1421 h 1532"/>
                <a:gd name="T92" fmla="*/ 891 w 1259"/>
                <a:gd name="T93" fmla="*/ 1532 h 1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259" h="1532">
                  <a:moveTo>
                    <a:pt x="891" y="1532"/>
                  </a:moveTo>
                  <a:lnTo>
                    <a:pt x="954" y="1452"/>
                  </a:lnTo>
                  <a:lnTo>
                    <a:pt x="1032" y="1338"/>
                  </a:lnTo>
                  <a:lnTo>
                    <a:pt x="1115" y="1188"/>
                  </a:lnTo>
                  <a:lnTo>
                    <a:pt x="1194" y="1023"/>
                  </a:lnTo>
                  <a:lnTo>
                    <a:pt x="1244" y="841"/>
                  </a:lnTo>
                  <a:lnTo>
                    <a:pt x="1259" y="647"/>
                  </a:lnTo>
                  <a:lnTo>
                    <a:pt x="1230" y="463"/>
                  </a:lnTo>
                  <a:lnTo>
                    <a:pt x="1140" y="294"/>
                  </a:lnTo>
                  <a:lnTo>
                    <a:pt x="1043" y="190"/>
                  </a:lnTo>
                  <a:lnTo>
                    <a:pt x="961" y="109"/>
                  </a:lnTo>
                  <a:lnTo>
                    <a:pt x="894" y="65"/>
                  </a:lnTo>
                  <a:lnTo>
                    <a:pt x="786" y="18"/>
                  </a:lnTo>
                  <a:lnTo>
                    <a:pt x="642" y="0"/>
                  </a:lnTo>
                  <a:lnTo>
                    <a:pt x="440" y="23"/>
                  </a:lnTo>
                  <a:lnTo>
                    <a:pt x="366" y="44"/>
                  </a:lnTo>
                  <a:lnTo>
                    <a:pt x="292" y="58"/>
                  </a:lnTo>
                  <a:lnTo>
                    <a:pt x="229" y="79"/>
                  </a:lnTo>
                  <a:lnTo>
                    <a:pt x="178" y="103"/>
                  </a:lnTo>
                  <a:lnTo>
                    <a:pt x="127" y="127"/>
                  </a:lnTo>
                  <a:lnTo>
                    <a:pt x="82" y="158"/>
                  </a:lnTo>
                  <a:lnTo>
                    <a:pt x="41" y="197"/>
                  </a:lnTo>
                  <a:lnTo>
                    <a:pt x="0" y="243"/>
                  </a:lnTo>
                  <a:lnTo>
                    <a:pt x="76" y="215"/>
                  </a:lnTo>
                  <a:lnTo>
                    <a:pt x="144" y="194"/>
                  </a:lnTo>
                  <a:lnTo>
                    <a:pt x="212" y="179"/>
                  </a:lnTo>
                  <a:lnTo>
                    <a:pt x="280" y="164"/>
                  </a:lnTo>
                  <a:lnTo>
                    <a:pt x="336" y="149"/>
                  </a:lnTo>
                  <a:lnTo>
                    <a:pt x="397" y="149"/>
                  </a:lnTo>
                  <a:lnTo>
                    <a:pt x="458" y="141"/>
                  </a:lnTo>
                  <a:lnTo>
                    <a:pt x="511" y="146"/>
                  </a:lnTo>
                  <a:lnTo>
                    <a:pt x="565" y="152"/>
                  </a:lnTo>
                  <a:lnTo>
                    <a:pt x="618" y="166"/>
                  </a:lnTo>
                  <a:lnTo>
                    <a:pt x="669" y="186"/>
                  </a:lnTo>
                  <a:lnTo>
                    <a:pt x="715" y="205"/>
                  </a:lnTo>
                  <a:lnTo>
                    <a:pt x="760" y="239"/>
                  </a:lnTo>
                  <a:lnTo>
                    <a:pt x="811" y="267"/>
                  </a:lnTo>
                  <a:lnTo>
                    <a:pt x="855" y="307"/>
                  </a:lnTo>
                  <a:lnTo>
                    <a:pt x="899" y="348"/>
                  </a:lnTo>
                  <a:lnTo>
                    <a:pt x="971" y="464"/>
                  </a:lnTo>
                  <a:lnTo>
                    <a:pt x="1016" y="606"/>
                  </a:lnTo>
                  <a:lnTo>
                    <a:pt x="1027" y="774"/>
                  </a:lnTo>
                  <a:lnTo>
                    <a:pt x="1022" y="939"/>
                  </a:lnTo>
                  <a:lnTo>
                    <a:pt x="1002" y="1117"/>
                  </a:lnTo>
                  <a:lnTo>
                    <a:pt x="966" y="1279"/>
                  </a:lnTo>
                  <a:lnTo>
                    <a:pt x="933" y="1421"/>
                  </a:lnTo>
                  <a:lnTo>
                    <a:pt x="891" y="1532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21" name="Freeform 13"/>
            <p:cNvSpPr>
              <a:spLocks/>
            </p:cNvSpPr>
            <p:nvPr userDrawn="1"/>
          </p:nvSpPr>
          <p:spPr bwMode="ltGray">
            <a:xfrm>
              <a:off x="0" y="2610"/>
              <a:ext cx="801" cy="459"/>
            </a:xfrm>
            <a:custGeom>
              <a:avLst/>
              <a:gdLst>
                <a:gd name="T0" fmla="*/ 0 w 801"/>
                <a:gd name="T1" fmla="*/ 0 h 459"/>
                <a:gd name="T2" fmla="*/ 37 w 801"/>
                <a:gd name="T3" fmla="*/ 69 h 459"/>
                <a:gd name="T4" fmla="*/ 68 w 801"/>
                <a:gd name="T5" fmla="*/ 132 h 459"/>
                <a:gd name="T6" fmla="*/ 110 w 801"/>
                <a:gd name="T7" fmla="*/ 188 h 459"/>
                <a:gd name="T8" fmla="*/ 149 w 801"/>
                <a:gd name="T9" fmla="*/ 229 h 459"/>
                <a:gd name="T10" fmla="*/ 192 w 801"/>
                <a:gd name="T11" fmla="*/ 278 h 459"/>
                <a:gd name="T12" fmla="*/ 250 w 801"/>
                <a:gd name="T13" fmla="*/ 314 h 459"/>
                <a:gd name="T14" fmla="*/ 308 w 801"/>
                <a:gd name="T15" fmla="*/ 336 h 459"/>
                <a:gd name="T16" fmla="*/ 365 w 801"/>
                <a:gd name="T17" fmla="*/ 365 h 459"/>
                <a:gd name="T18" fmla="*/ 430 w 801"/>
                <a:gd name="T19" fmla="*/ 381 h 459"/>
                <a:gd name="T20" fmla="*/ 501 w 801"/>
                <a:gd name="T21" fmla="*/ 390 h 459"/>
                <a:gd name="T22" fmla="*/ 573 w 801"/>
                <a:gd name="T23" fmla="*/ 392 h 459"/>
                <a:gd name="T24" fmla="*/ 646 w 801"/>
                <a:gd name="T25" fmla="*/ 381 h 459"/>
                <a:gd name="T26" fmla="*/ 726 w 801"/>
                <a:gd name="T27" fmla="*/ 362 h 459"/>
                <a:gd name="T28" fmla="*/ 801 w 801"/>
                <a:gd name="T29" fmla="*/ 335 h 459"/>
                <a:gd name="T30" fmla="*/ 731 w 801"/>
                <a:gd name="T31" fmla="*/ 377 h 459"/>
                <a:gd name="T32" fmla="*/ 662 w 801"/>
                <a:gd name="T33" fmla="*/ 404 h 459"/>
                <a:gd name="T34" fmla="*/ 594 w 801"/>
                <a:gd name="T35" fmla="*/ 432 h 459"/>
                <a:gd name="T36" fmla="*/ 532 w 801"/>
                <a:gd name="T37" fmla="*/ 445 h 459"/>
                <a:gd name="T38" fmla="*/ 471 w 801"/>
                <a:gd name="T39" fmla="*/ 459 h 459"/>
                <a:gd name="T40" fmla="*/ 411 w 801"/>
                <a:gd name="T41" fmla="*/ 458 h 459"/>
                <a:gd name="T42" fmla="*/ 350 w 801"/>
                <a:gd name="T43" fmla="*/ 458 h 459"/>
                <a:gd name="T44" fmla="*/ 291 w 801"/>
                <a:gd name="T45" fmla="*/ 450 h 459"/>
                <a:gd name="T46" fmla="*/ 244 w 801"/>
                <a:gd name="T47" fmla="*/ 436 h 459"/>
                <a:gd name="T48" fmla="*/ 192 w 801"/>
                <a:gd name="T49" fmla="*/ 415 h 459"/>
                <a:gd name="T50" fmla="*/ 145 w 801"/>
                <a:gd name="T51" fmla="*/ 394 h 459"/>
                <a:gd name="T52" fmla="*/ 100 w 801"/>
                <a:gd name="T53" fmla="*/ 373 h 459"/>
                <a:gd name="T54" fmla="*/ 60 w 801"/>
                <a:gd name="T55" fmla="*/ 347 h 459"/>
                <a:gd name="T56" fmla="*/ 0 w 801"/>
                <a:gd name="T57" fmla="*/ 294 h 459"/>
                <a:gd name="T58" fmla="*/ 0 w 801"/>
                <a:gd name="T59" fmla="*/ 0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801" h="459">
                  <a:moveTo>
                    <a:pt x="0" y="0"/>
                  </a:moveTo>
                  <a:lnTo>
                    <a:pt x="37" y="69"/>
                  </a:lnTo>
                  <a:lnTo>
                    <a:pt x="68" y="132"/>
                  </a:lnTo>
                  <a:lnTo>
                    <a:pt x="110" y="188"/>
                  </a:lnTo>
                  <a:lnTo>
                    <a:pt x="149" y="229"/>
                  </a:lnTo>
                  <a:lnTo>
                    <a:pt x="192" y="278"/>
                  </a:lnTo>
                  <a:lnTo>
                    <a:pt x="250" y="314"/>
                  </a:lnTo>
                  <a:lnTo>
                    <a:pt x="308" y="336"/>
                  </a:lnTo>
                  <a:lnTo>
                    <a:pt x="365" y="365"/>
                  </a:lnTo>
                  <a:lnTo>
                    <a:pt x="430" y="381"/>
                  </a:lnTo>
                  <a:lnTo>
                    <a:pt x="501" y="390"/>
                  </a:lnTo>
                  <a:lnTo>
                    <a:pt x="573" y="392"/>
                  </a:lnTo>
                  <a:lnTo>
                    <a:pt x="646" y="381"/>
                  </a:lnTo>
                  <a:lnTo>
                    <a:pt x="726" y="362"/>
                  </a:lnTo>
                  <a:lnTo>
                    <a:pt x="801" y="335"/>
                  </a:lnTo>
                  <a:lnTo>
                    <a:pt x="731" y="377"/>
                  </a:lnTo>
                  <a:lnTo>
                    <a:pt x="662" y="404"/>
                  </a:lnTo>
                  <a:lnTo>
                    <a:pt x="594" y="432"/>
                  </a:lnTo>
                  <a:lnTo>
                    <a:pt x="532" y="445"/>
                  </a:lnTo>
                  <a:lnTo>
                    <a:pt x="471" y="459"/>
                  </a:lnTo>
                  <a:lnTo>
                    <a:pt x="411" y="458"/>
                  </a:lnTo>
                  <a:lnTo>
                    <a:pt x="350" y="458"/>
                  </a:lnTo>
                  <a:lnTo>
                    <a:pt x="291" y="450"/>
                  </a:lnTo>
                  <a:lnTo>
                    <a:pt x="244" y="436"/>
                  </a:lnTo>
                  <a:lnTo>
                    <a:pt x="192" y="415"/>
                  </a:lnTo>
                  <a:lnTo>
                    <a:pt x="145" y="394"/>
                  </a:lnTo>
                  <a:lnTo>
                    <a:pt x="100" y="373"/>
                  </a:lnTo>
                  <a:lnTo>
                    <a:pt x="60" y="347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22" name="Freeform 14"/>
            <p:cNvSpPr>
              <a:spLocks/>
            </p:cNvSpPr>
            <p:nvPr userDrawn="1"/>
          </p:nvSpPr>
          <p:spPr bwMode="ltGray">
            <a:xfrm rot="373331" flipH="1">
              <a:off x="898" y="2855"/>
              <a:ext cx="354" cy="464"/>
            </a:xfrm>
            <a:custGeom>
              <a:avLst/>
              <a:gdLst>
                <a:gd name="T0" fmla="*/ 75 w 117"/>
                <a:gd name="T1" fmla="*/ 0 h 132"/>
                <a:gd name="T2" fmla="*/ 0 w 117"/>
                <a:gd name="T3" fmla="*/ 25 h 132"/>
                <a:gd name="T4" fmla="*/ 3 w 117"/>
                <a:gd name="T5" fmla="*/ 26 h 132"/>
                <a:gd name="T6" fmla="*/ 14 w 117"/>
                <a:gd name="T7" fmla="*/ 29 h 132"/>
                <a:gd name="T8" fmla="*/ 29 w 117"/>
                <a:gd name="T9" fmla="*/ 36 h 132"/>
                <a:gd name="T10" fmla="*/ 46 w 117"/>
                <a:gd name="T11" fmla="*/ 47 h 132"/>
                <a:gd name="T12" fmla="*/ 66 w 117"/>
                <a:gd name="T13" fmla="*/ 62 h 132"/>
                <a:gd name="T14" fmla="*/ 84 w 117"/>
                <a:gd name="T15" fmla="*/ 80 h 132"/>
                <a:gd name="T16" fmla="*/ 102 w 117"/>
                <a:gd name="T17" fmla="*/ 103 h 132"/>
                <a:gd name="T18" fmla="*/ 116 w 117"/>
                <a:gd name="T19" fmla="*/ 132 h 132"/>
                <a:gd name="T20" fmla="*/ 117 w 117"/>
                <a:gd name="T21" fmla="*/ 120 h 132"/>
                <a:gd name="T22" fmla="*/ 115 w 117"/>
                <a:gd name="T23" fmla="*/ 107 h 132"/>
                <a:gd name="T24" fmla="*/ 108 w 117"/>
                <a:gd name="T25" fmla="*/ 90 h 132"/>
                <a:gd name="T26" fmla="*/ 99 w 117"/>
                <a:gd name="T27" fmla="*/ 74 h 132"/>
                <a:gd name="T28" fmla="*/ 89 w 117"/>
                <a:gd name="T29" fmla="*/ 58 h 132"/>
                <a:gd name="T30" fmla="*/ 78 w 117"/>
                <a:gd name="T31" fmla="*/ 45 h 132"/>
                <a:gd name="T32" fmla="*/ 67 w 117"/>
                <a:gd name="T33" fmla="*/ 36 h 132"/>
                <a:gd name="T34" fmla="*/ 58 w 117"/>
                <a:gd name="T35" fmla="*/ 32 h 132"/>
                <a:gd name="T36" fmla="*/ 69 w 117"/>
                <a:gd name="T37" fmla="*/ 29 h 132"/>
                <a:gd name="T38" fmla="*/ 79 w 117"/>
                <a:gd name="T39" fmla="*/ 28 h 132"/>
                <a:gd name="T40" fmla="*/ 89 w 117"/>
                <a:gd name="T41" fmla="*/ 26 h 132"/>
                <a:gd name="T42" fmla="*/ 98 w 117"/>
                <a:gd name="T43" fmla="*/ 25 h 132"/>
                <a:gd name="T44" fmla="*/ 105 w 117"/>
                <a:gd name="T45" fmla="*/ 24 h 132"/>
                <a:gd name="T46" fmla="*/ 109 w 117"/>
                <a:gd name="T47" fmla="*/ 22 h 132"/>
                <a:gd name="T48" fmla="*/ 113 w 117"/>
                <a:gd name="T49" fmla="*/ 21 h 132"/>
                <a:gd name="T50" fmla="*/ 114 w 117"/>
                <a:gd name="T51" fmla="*/ 21 h 132"/>
                <a:gd name="T52" fmla="*/ 75 w 117"/>
                <a:gd name="T53" fmla="*/ 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17" h="132">
                  <a:moveTo>
                    <a:pt x="75" y="0"/>
                  </a:moveTo>
                  <a:lnTo>
                    <a:pt x="0" y="25"/>
                  </a:lnTo>
                  <a:lnTo>
                    <a:pt x="3" y="26"/>
                  </a:lnTo>
                  <a:lnTo>
                    <a:pt x="14" y="29"/>
                  </a:lnTo>
                  <a:lnTo>
                    <a:pt x="29" y="36"/>
                  </a:lnTo>
                  <a:lnTo>
                    <a:pt x="46" y="47"/>
                  </a:lnTo>
                  <a:lnTo>
                    <a:pt x="66" y="62"/>
                  </a:lnTo>
                  <a:lnTo>
                    <a:pt x="84" y="80"/>
                  </a:lnTo>
                  <a:lnTo>
                    <a:pt x="102" y="103"/>
                  </a:lnTo>
                  <a:lnTo>
                    <a:pt x="116" y="132"/>
                  </a:lnTo>
                  <a:lnTo>
                    <a:pt x="117" y="120"/>
                  </a:lnTo>
                  <a:lnTo>
                    <a:pt x="115" y="107"/>
                  </a:lnTo>
                  <a:lnTo>
                    <a:pt x="108" y="90"/>
                  </a:lnTo>
                  <a:lnTo>
                    <a:pt x="99" y="74"/>
                  </a:lnTo>
                  <a:lnTo>
                    <a:pt x="89" y="58"/>
                  </a:lnTo>
                  <a:lnTo>
                    <a:pt x="78" y="45"/>
                  </a:lnTo>
                  <a:lnTo>
                    <a:pt x="67" y="36"/>
                  </a:lnTo>
                  <a:lnTo>
                    <a:pt x="58" y="32"/>
                  </a:lnTo>
                  <a:lnTo>
                    <a:pt x="69" y="29"/>
                  </a:lnTo>
                  <a:lnTo>
                    <a:pt x="79" y="28"/>
                  </a:lnTo>
                  <a:lnTo>
                    <a:pt x="89" y="26"/>
                  </a:lnTo>
                  <a:lnTo>
                    <a:pt x="98" y="25"/>
                  </a:lnTo>
                  <a:lnTo>
                    <a:pt x="105" y="24"/>
                  </a:lnTo>
                  <a:lnTo>
                    <a:pt x="109" y="22"/>
                  </a:lnTo>
                  <a:lnTo>
                    <a:pt x="113" y="21"/>
                  </a:lnTo>
                  <a:lnTo>
                    <a:pt x="114" y="2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23" name="Freeform 15"/>
            <p:cNvSpPr>
              <a:spLocks/>
            </p:cNvSpPr>
            <p:nvPr userDrawn="1"/>
          </p:nvSpPr>
          <p:spPr bwMode="ltGray">
            <a:xfrm rot="373331" flipH="1">
              <a:off x="799" y="2979"/>
              <a:ext cx="87" cy="274"/>
            </a:xfrm>
            <a:custGeom>
              <a:avLst/>
              <a:gdLst>
                <a:gd name="T0" fmla="*/ 29 w 29"/>
                <a:gd name="T1" fmla="*/ 0 h 77"/>
                <a:gd name="T2" fmla="*/ 23 w 29"/>
                <a:gd name="T3" fmla="*/ 0 h 77"/>
                <a:gd name="T4" fmla="*/ 16 w 29"/>
                <a:gd name="T5" fmla="*/ 4 h 77"/>
                <a:gd name="T6" fmla="*/ 9 w 29"/>
                <a:gd name="T7" fmla="*/ 9 h 77"/>
                <a:gd name="T8" fmla="*/ 4 w 29"/>
                <a:gd name="T9" fmla="*/ 19 h 77"/>
                <a:gd name="T10" fmla="*/ 1 w 29"/>
                <a:gd name="T11" fmla="*/ 30 h 77"/>
                <a:gd name="T12" fmla="*/ 0 w 29"/>
                <a:gd name="T13" fmla="*/ 44 h 77"/>
                <a:gd name="T14" fmla="*/ 3 w 29"/>
                <a:gd name="T15" fmla="*/ 60 h 77"/>
                <a:gd name="T16" fmla="*/ 11 w 29"/>
                <a:gd name="T17" fmla="*/ 77 h 77"/>
                <a:gd name="T18" fmla="*/ 15 w 29"/>
                <a:gd name="T19" fmla="*/ 53 h 77"/>
                <a:gd name="T20" fmla="*/ 19 w 29"/>
                <a:gd name="T21" fmla="*/ 37 h 77"/>
                <a:gd name="T22" fmla="*/ 23 w 29"/>
                <a:gd name="T23" fmla="*/ 22 h 77"/>
                <a:gd name="T24" fmla="*/ 29 w 29"/>
                <a:gd name="T25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9" h="77">
                  <a:moveTo>
                    <a:pt x="29" y="0"/>
                  </a:moveTo>
                  <a:lnTo>
                    <a:pt x="23" y="0"/>
                  </a:lnTo>
                  <a:lnTo>
                    <a:pt x="16" y="4"/>
                  </a:lnTo>
                  <a:lnTo>
                    <a:pt x="9" y="9"/>
                  </a:lnTo>
                  <a:lnTo>
                    <a:pt x="4" y="19"/>
                  </a:lnTo>
                  <a:lnTo>
                    <a:pt x="1" y="30"/>
                  </a:lnTo>
                  <a:lnTo>
                    <a:pt x="0" y="44"/>
                  </a:lnTo>
                  <a:lnTo>
                    <a:pt x="3" y="60"/>
                  </a:lnTo>
                  <a:lnTo>
                    <a:pt x="11" y="77"/>
                  </a:lnTo>
                  <a:lnTo>
                    <a:pt x="15" y="53"/>
                  </a:lnTo>
                  <a:lnTo>
                    <a:pt x="19" y="37"/>
                  </a:lnTo>
                  <a:lnTo>
                    <a:pt x="23" y="2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24" name="Freeform 16"/>
            <p:cNvSpPr>
              <a:spLocks/>
            </p:cNvSpPr>
            <p:nvPr userDrawn="1"/>
          </p:nvSpPr>
          <p:spPr bwMode="ltGray">
            <a:xfrm>
              <a:off x="1190" y="3273"/>
              <a:ext cx="1108" cy="1047"/>
            </a:xfrm>
            <a:custGeom>
              <a:avLst/>
              <a:gdLst>
                <a:gd name="T0" fmla="*/ 784 w 1108"/>
                <a:gd name="T1" fmla="*/ 1047 h 1047"/>
                <a:gd name="T2" fmla="*/ 692 w 1108"/>
                <a:gd name="T3" fmla="*/ 1011 h 1047"/>
                <a:gd name="T4" fmla="*/ 607 w 1108"/>
                <a:gd name="T5" fmla="*/ 945 h 1047"/>
                <a:gd name="T6" fmla="*/ 517 w 1108"/>
                <a:gd name="T7" fmla="*/ 861 h 1047"/>
                <a:gd name="T8" fmla="*/ 432 w 1108"/>
                <a:gd name="T9" fmla="*/ 776 h 1047"/>
                <a:gd name="T10" fmla="*/ 350 w 1108"/>
                <a:gd name="T11" fmla="*/ 677 h 1047"/>
                <a:gd name="T12" fmla="*/ 266 w 1108"/>
                <a:gd name="T13" fmla="*/ 563 h 1047"/>
                <a:gd name="T14" fmla="*/ 188 w 1108"/>
                <a:gd name="T15" fmla="*/ 447 h 1047"/>
                <a:gd name="T16" fmla="*/ 122 w 1108"/>
                <a:gd name="T17" fmla="*/ 325 h 1047"/>
                <a:gd name="T18" fmla="*/ 65 w 1108"/>
                <a:gd name="T19" fmla="*/ 211 h 1047"/>
                <a:gd name="T20" fmla="*/ 21 w 1108"/>
                <a:gd name="T21" fmla="*/ 101 h 1047"/>
                <a:gd name="T22" fmla="*/ 0 w 1108"/>
                <a:gd name="T23" fmla="*/ 0 h 1047"/>
                <a:gd name="T24" fmla="*/ 109 w 1108"/>
                <a:gd name="T25" fmla="*/ 217 h 1047"/>
                <a:gd name="T26" fmla="*/ 209 w 1108"/>
                <a:gd name="T27" fmla="*/ 378 h 1047"/>
                <a:gd name="T28" fmla="*/ 294 w 1108"/>
                <a:gd name="T29" fmla="*/ 500 h 1047"/>
                <a:gd name="T30" fmla="*/ 373 w 1108"/>
                <a:gd name="T31" fmla="*/ 590 h 1047"/>
                <a:gd name="T32" fmla="*/ 441 w 1108"/>
                <a:gd name="T33" fmla="*/ 661 h 1047"/>
                <a:gd name="T34" fmla="*/ 506 w 1108"/>
                <a:gd name="T35" fmla="*/ 713 h 1047"/>
                <a:gd name="T36" fmla="*/ 564 w 1108"/>
                <a:gd name="T37" fmla="*/ 754 h 1047"/>
                <a:gd name="T38" fmla="*/ 620 w 1108"/>
                <a:gd name="T39" fmla="*/ 801 h 1047"/>
                <a:gd name="T40" fmla="*/ 754 w 1108"/>
                <a:gd name="T41" fmla="*/ 899 h 1047"/>
                <a:gd name="T42" fmla="*/ 925 w 1108"/>
                <a:gd name="T43" fmla="*/ 977 h 1047"/>
                <a:gd name="T44" fmla="*/ 1108 w 1108"/>
                <a:gd name="T45" fmla="*/ 1047 h 1047"/>
                <a:gd name="T46" fmla="*/ 784 w 1108"/>
                <a:gd name="T47" fmla="*/ 1047 h 10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108" h="1047">
                  <a:moveTo>
                    <a:pt x="784" y="1047"/>
                  </a:moveTo>
                  <a:lnTo>
                    <a:pt x="692" y="1011"/>
                  </a:lnTo>
                  <a:lnTo>
                    <a:pt x="607" y="945"/>
                  </a:lnTo>
                  <a:lnTo>
                    <a:pt x="517" y="861"/>
                  </a:lnTo>
                  <a:lnTo>
                    <a:pt x="432" y="776"/>
                  </a:lnTo>
                  <a:lnTo>
                    <a:pt x="350" y="677"/>
                  </a:lnTo>
                  <a:lnTo>
                    <a:pt x="266" y="563"/>
                  </a:lnTo>
                  <a:lnTo>
                    <a:pt x="188" y="447"/>
                  </a:lnTo>
                  <a:lnTo>
                    <a:pt x="122" y="325"/>
                  </a:lnTo>
                  <a:lnTo>
                    <a:pt x="65" y="211"/>
                  </a:lnTo>
                  <a:lnTo>
                    <a:pt x="21" y="101"/>
                  </a:lnTo>
                  <a:lnTo>
                    <a:pt x="0" y="0"/>
                  </a:lnTo>
                  <a:lnTo>
                    <a:pt x="109" y="217"/>
                  </a:lnTo>
                  <a:lnTo>
                    <a:pt x="209" y="378"/>
                  </a:lnTo>
                  <a:lnTo>
                    <a:pt x="294" y="500"/>
                  </a:lnTo>
                  <a:lnTo>
                    <a:pt x="373" y="590"/>
                  </a:lnTo>
                  <a:lnTo>
                    <a:pt x="441" y="661"/>
                  </a:lnTo>
                  <a:lnTo>
                    <a:pt x="506" y="713"/>
                  </a:lnTo>
                  <a:lnTo>
                    <a:pt x="564" y="754"/>
                  </a:lnTo>
                  <a:lnTo>
                    <a:pt x="620" y="801"/>
                  </a:lnTo>
                  <a:lnTo>
                    <a:pt x="754" y="899"/>
                  </a:lnTo>
                  <a:lnTo>
                    <a:pt x="925" y="977"/>
                  </a:lnTo>
                  <a:lnTo>
                    <a:pt x="1108" y="1047"/>
                  </a:lnTo>
                  <a:lnTo>
                    <a:pt x="784" y="1047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3025" name="Group 17"/>
            <p:cNvGrpSpPr>
              <a:grpSpLocks/>
            </p:cNvGrpSpPr>
            <p:nvPr userDrawn="1"/>
          </p:nvGrpSpPr>
          <p:grpSpPr bwMode="auto">
            <a:xfrm rot="3220060">
              <a:off x="2631" y="754"/>
              <a:ext cx="569" cy="637"/>
              <a:chOff x="1727" y="866"/>
              <a:chExt cx="129" cy="157"/>
            </a:xfrm>
          </p:grpSpPr>
          <p:sp>
            <p:nvSpPr>
              <p:cNvPr id="43026" name="Freeform 1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27" name="Freeform 1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28" name="Freeform 2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3029" name="Group 21"/>
            <p:cNvGrpSpPr>
              <a:grpSpLocks/>
            </p:cNvGrpSpPr>
            <p:nvPr userDrawn="1"/>
          </p:nvGrpSpPr>
          <p:grpSpPr bwMode="auto">
            <a:xfrm rot="-6691250">
              <a:off x="3637" y="132"/>
              <a:ext cx="356" cy="607"/>
              <a:chOff x="1727" y="866"/>
              <a:chExt cx="129" cy="157"/>
            </a:xfrm>
          </p:grpSpPr>
          <p:sp>
            <p:nvSpPr>
              <p:cNvPr id="43030" name="Freeform 22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31" name="Freeform 23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32" name="Freeform 24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3033" name="Group 25"/>
            <p:cNvGrpSpPr>
              <a:grpSpLocks/>
            </p:cNvGrpSpPr>
            <p:nvPr userDrawn="1"/>
          </p:nvGrpSpPr>
          <p:grpSpPr bwMode="auto">
            <a:xfrm rot="-13075160">
              <a:off x="668" y="3321"/>
              <a:ext cx="501" cy="502"/>
              <a:chOff x="1727" y="866"/>
              <a:chExt cx="129" cy="157"/>
            </a:xfrm>
          </p:grpSpPr>
          <p:sp>
            <p:nvSpPr>
              <p:cNvPr id="43034" name="Freeform 26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35" name="Freeform 27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36" name="Freeform 28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3037" name="Group 29"/>
            <p:cNvGrpSpPr>
              <a:grpSpLocks/>
            </p:cNvGrpSpPr>
            <p:nvPr userDrawn="1"/>
          </p:nvGrpSpPr>
          <p:grpSpPr bwMode="auto">
            <a:xfrm rot="4106450" flipH="1">
              <a:off x="393" y="262"/>
              <a:ext cx="709" cy="892"/>
              <a:chOff x="1727" y="866"/>
              <a:chExt cx="129" cy="157"/>
            </a:xfrm>
          </p:grpSpPr>
          <p:sp>
            <p:nvSpPr>
              <p:cNvPr id="43038" name="Freeform 3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39" name="Freeform 3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40" name="Freeform 3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3041" name="Group 33"/>
            <p:cNvGrpSpPr>
              <a:grpSpLocks/>
            </p:cNvGrpSpPr>
            <p:nvPr userDrawn="1"/>
          </p:nvGrpSpPr>
          <p:grpSpPr bwMode="auto">
            <a:xfrm rot="10015322" flipH="1">
              <a:off x="4625" y="2382"/>
              <a:ext cx="709" cy="892"/>
              <a:chOff x="1727" y="866"/>
              <a:chExt cx="129" cy="157"/>
            </a:xfrm>
          </p:grpSpPr>
          <p:sp>
            <p:nvSpPr>
              <p:cNvPr id="43042" name="Freeform 3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43" name="Freeform 3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44" name="Freeform 3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3045" name="Freeform 37"/>
            <p:cNvSpPr>
              <a:spLocks/>
            </p:cNvSpPr>
            <p:nvPr userDrawn="1"/>
          </p:nvSpPr>
          <p:spPr bwMode="ltGray">
            <a:xfrm>
              <a:off x="1217" y="2"/>
              <a:ext cx="862" cy="886"/>
            </a:xfrm>
            <a:custGeom>
              <a:avLst/>
              <a:gdLst>
                <a:gd name="T0" fmla="*/ 0 w 862"/>
                <a:gd name="T1" fmla="*/ 0 h 886"/>
                <a:gd name="T2" fmla="*/ 6 w 862"/>
                <a:gd name="T3" fmla="*/ 107 h 886"/>
                <a:gd name="T4" fmla="*/ 37 w 862"/>
                <a:gd name="T5" fmla="*/ 262 h 886"/>
                <a:gd name="T6" fmla="*/ 83 w 862"/>
                <a:gd name="T7" fmla="*/ 410 h 886"/>
                <a:gd name="T8" fmla="*/ 149 w 862"/>
                <a:gd name="T9" fmla="*/ 546 h 886"/>
                <a:gd name="T10" fmla="*/ 237 w 862"/>
                <a:gd name="T11" fmla="*/ 666 h 886"/>
                <a:gd name="T12" fmla="*/ 338 w 862"/>
                <a:gd name="T13" fmla="*/ 764 h 886"/>
                <a:gd name="T14" fmla="*/ 450 w 862"/>
                <a:gd name="T15" fmla="*/ 838 h 886"/>
                <a:gd name="T16" fmla="*/ 579 w 862"/>
                <a:gd name="T17" fmla="*/ 879 h 886"/>
                <a:gd name="T18" fmla="*/ 714 w 862"/>
                <a:gd name="T19" fmla="*/ 886 h 886"/>
                <a:gd name="T20" fmla="*/ 862 w 862"/>
                <a:gd name="T21" fmla="*/ 851 h 886"/>
                <a:gd name="T22" fmla="*/ 784 w 862"/>
                <a:gd name="T23" fmla="*/ 856 h 886"/>
                <a:gd name="T24" fmla="*/ 700 w 862"/>
                <a:gd name="T25" fmla="*/ 835 h 886"/>
                <a:gd name="T26" fmla="*/ 621 w 862"/>
                <a:gd name="T27" fmla="*/ 794 h 886"/>
                <a:gd name="T28" fmla="*/ 542 w 862"/>
                <a:gd name="T29" fmla="*/ 728 h 886"/>
                <a:gd name="T30" fmla="*/ 466 w 862"/>
                <a:gd name="T31" fmla="*/ 649 h 886"/>
                <a:gd name="T32" fmla="*/ 397 w 862"/>
                <a:gd name="T33" fmla="*/ 557 h 886"/>
                <a:gd name="T34" fmla="*/ 334 w 862"/>
                <a:gd name="T35" fmla="*/ 454 h 886"/>
                <a:gd name="T36" fmla="*/ 279 w 862"/>
                <a:gd name="T37" fmla="*/ 339 h 886"/>
                <a:gd name="T38" fmla="*/ 238 w 862"/>
                <a:gd name="T39" fmla="*/ 225 h 886"/>
                <a:gd name="T40" fmla="*/ 205 w 862"/>
                <a:gd name="T41" fmla="*/ 105 h 886"/>
                <a:gd name="T42" fmla="*/ 184 w 862"/>
                <a:gd name="T43" fmla="*/ 3 h 8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862" h="886">
                  <a:moveTo>
                    <a:pt x="0" y="0"/>
                  </a:moveTo>
                  <a:lnTo>
                    <a:pt x="6" y="107"/>
                  </a:lnTo>
                  <a:lnTo>
                    <a:pt x="37" y="262"/>
                  </a:lnTo>
                  <a:lnTo>
                    <a:pt x="83" y="410"/>
                  </a:lnTo>
                  <a:lnTo>
                    <a:pt x="149" y="546"/>
                  </a:lnTo>
                  <a:lnTo>
                    <a:pt x="237" y="666"/>
                  </a:lnTo>
                  <a:lnTo>
                    <a:pt x="338" y="764"/>
                  </a:lnTo>
                  <a:lnTo>
                    <a:pt x="450" y="838"/>
                  </a:lnTo>
                  <a:lnTo>
                    <a:pt x="579" y="879"/>
                  </a:lnTo>
                  <a:lnTo>
                    <a:pt x="714" y="886"/>
                  </a:lnTo>
                  <a:lnTo>
                    <a:pt x="862" y="851"/>
                  </a:lnTo>
                  <a:lnTo>
                    <a:pt x="784" y="856"/>
                  </a:lnTo>
                  <a:lnTo>
                    <a:pt x="700" y="835"/>
                  </a:lnTo>
                  <a:lnTo>
                    <a:pt x="621" y="794"/>
                  </a:lnTo>
                  <a:lnTo>
                    <a:pt x="542" y="728"/>
                  </a:lnTo>
                  <a:lnTo>
                    <a:pt x="466" y="649"/>
                  </a:lnTo>
                  <a:lnTo>
                    <a:pt x="397" y="557"/>
                  </a:lnTo>
                  <a:lnTo>
                    <a:pt x="334" y="454"/>
                  </a:lnTo>
                  <a:lnTo>
                    <a:pt x="279" y="339"/>
                  </a:lnTo>
                  <a:lnTo>
                    <a:pt x="238" y="225"/>
                  </a:lnTo>
                  <a:lnTo>
                    <a:pt x="205" y="105"/>
                  </a:lnTo>
                  <a:lnTo>
                    <a:pt x="184" y="3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46" name="Freeform 38"/>
            <p:cNvSpPr>
              <a:spLocks/>
            </p:cNvSpPr>
            <p:nvPr userDrawn="1"/>
          </p:nvSpPr>
          <p:spPr bwMode="ltGray">
            <a:xfrm rot="9832527" flipV="1">
              <a:off x="2158" y="102"/>
              <a:ext cx="681" cy="593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25 h 237"/>
                <a:gd name="T4" fmla="*/ 3 w 257"/>
                <a:gd name="T5" fmla="*/ 50 h 237"/>
                <a:gd name="T6" fmla="*/ 6 w 257"/>
                <a:gd name="T7" fmla="*/ 75 h 237"/>
                <a:gd name="T8" fmla="*/ 11 w 257"/>
                <a:gd name="T9" fmla="*/ 98 h 237"/>
                <a:gd name="T10" fmla="*/ 18 w 257"/>
                <a:gd name="T11" fmla="*/ 119 h 237"/>
                <a:gd name="T12" fmla="*/ 27 w 257"/>
                <a:gd name="T13" fmla="*/ 141 h 237"/>
                <a:gd name="T14" fmla="*/ 38 w 257"/>
                <a:gd name="T15" fmla="*/ 161 h 237"/>
                <a:gd name="T16" fmla="*/ 51 w 257"/>
                <a:gd name="T17" fmla="*/ 178 h 237"/>
                <a:gd name="T18" fmla="*/ 67 w 257"/>
                <a:gd name="T19" fmla="*/ 194 h 237"/>
                <a:gd name="T20" fmla="*/ 86 w 257"/>
                <a:gd name="T21" fmla="*/ 208 h 237"/>
                <a:gd name="T22" fmla="*/ 106 w 257"/>
                <a:gd name="T23" fmla="*/ 219 h 237"/>
                <a:gd name="T24" fmla="*/ 131 w 257"/>
                <a:gd name="T25" fmla="*/ 228 h 237"/>
                <a:gd name="T26" fmla="*/ 158 w 257"/>
                <a:gd name="T27" fmla="*/ 234 h 237"/>
                <a:gd name="T28" fmla="*/ 188 w 257"/>
                <a:gd name="T29" fmla="*/ 237 h 237"/>
                <a:gd name="T30" fmla="*/ 220 w 257"/>
                <a:gd name="T31" fmla="*/ 236 h 237"/>
                <a:gd name="T32" fmla="*/ 257 w 257"/>
                <a:gd name="T33" fmla="*/ 232 h 237"/>
                <a:gd name="T34" fmla="*/ 224 w 257"/>
                <a:gd name="T35" fmla="*/ 227 h 237"/>
                <a:gd name="T36" fmla="*/ 195 w 257"/>
                <a:gd name="T37" fmla="*/ 220 h 237"/>
                <a:gd name="T38" fmla="*/ 170 w 257"/>
                <a:gd name="T39" fmla="*/ 212 h 237"/>
                <a:gd name="T40" fmla="*/ 148 w 257"/>
                <a:gd name="T41" fmla="*/ 204 h 237"/>
                <a:gd name="T42" fmla="*/ 128 w 257"/>
                <a:gd name="T43" fmla="*/ 193 h 237"/>
                <a:gd name="T44" fmla="*/ 112 w 257"/>
                <a:gd name="T45" fmla="*/ 182 h 237"/>
                <a:gd name="T46" fmla="*/ 97 w 257"/>
                <a:gd name="T47" fmla="*/ 169 h 237"/>
                <a:gd name="T48" fmla="*/ 84 w 257"/>
                <a:gd name="T49" fmla="*/ 155 h 237"/>
                <a:gd name="T50" fmla="*/ 72 w 257"/>
                <a:gd name="T51" fmla="*/ 141 h 237"/>
                <a:gd name="T52" fmla="*/ 61 w 257"/>
                <a:gd name="T53" fmla="*/ 125 h 237"/>
                <a:gd name="T54" fmla="*/ 52 w 257"/>
                <a:gd name="T55" fmla="*/ 107 h 237"/>
                <a:gd name="T56" fmla="*/ 43 w 257"/>
                <a:gd name="T57" fmla="*/ 88 h 237"/>
                <a:gd name="T58" fmla="*/ 33 w 257"/>
                <a:gd name="T59" fmla="*/ 69 h 237"/>
                <a:gd name="T60" fmla="*/ 23 w 257"/>
                <a:gd name="T61" fmla="*/ 47 h 237"/>
                <a:gd name="T62" fmla="*/ 12 w 257"/>
                <a:gd name="T63" fmla="*/ 24 h 237"/>
                <a:gd name="T64" fmla="*/ 0 w 257"/>
                <a:gd name="T65" fmla="*/ 0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47" name="Freeform 39"/>
            <p:cNvSpPr>
              <a:spLocks/>
            </p:cNvSpPr>
            <p:nvPr userDrawn="1"/>
          </p:nvSpPr>
          <p:spPr bwMode="ltGray">
            <a:xfrm rot="9832527" flipV="1">
              <a:off x="1997" y="858"/>
              <a:ext cx="330" cy="278"/>
            </a:xfrm>
            <a:custGeom>
              <a:avLst/>
              <a:gdLst>
                <a:gd name="T0" fmla="*/ 77 w 124"/>
                <a:gd name="T1" fmla="*/ 0 h 110"/>
                <a:gd name="T2" fmla="*/ 124 w 124"/>
                <a:gd name="T3" fmla="*/ 108 h 110"/>
                <a:gd name="T4" fmla="*/ 120 w 124"/>
                <a:gd name="T5" fmla="*/ 107 h 110"/>
                <a:gd name="T6" fmla="*/ 107 w 124"/>
                <a:gd name="T7" fmla="*/ 105 h 110"/>
                <a:gd name="T8" fmla="*/ 89 w 124"/>
                <a:gd name="T9" fmla="*/ 101 h 110"/>
                <a:gd name="T10" fmla="*/ 68 w 124"/>
                <a:gd name="T11" fmla="*/ 99 h 110"/>
                <a:gd name="T12" fmla="*/ 45 w 124"/>
                <a:gd name="T13" fmla="*/ 97 h 110"/>
                <a:gd name="T14" fmla="*/ 25 w 124"/>
                <a:gd name="T15" fmla="*/ 98 h 110"/>
                <a:gd name="T16" fmla="*/ 9 w 124"/>
                <a:gd name="T17" fmla="*/ 102 h 110"/>
                <a:gd name="T18" fmla="*/ 0 w 124"/>
                <a:gd name="T19" fmla="*/ 110 h 110"/>
                <a:gd name="T20" fmla="*/ 4 w 124"/>
                <a:gd name="T21" fmla="*/ 98 h 110"/>
                <a:gd name="T22" fmla="*/ 8 w 124"/>
                <a:gd name="T23" fmla="*/ 89 h 110"/>
                <a:gd name="T24" fmla="*/ 16 w 124"/>
                <a:gd name="T25" fmla="*/ 82 h 110"/>
                <a:gd name="T26" fmla="*/ 25 w 124"/>
                <a:gd name="T27" fmla="*/ 76 h 110"/>
                <a:gd name="T28" fmla="*/ 36 w 124"/>
                <a:gd name="T29" fmla="*/ 72 h 110"/>
                <a:gd name="T30" fmla="*/ 47 w 124"/>
                <a:gd name="T31" fmla="*/ 71 h 110"/>
                <a:gd name="T32" fmla="*/ 59 w 124"/>
                <a:gd name="T33" fmla="*/ 71 h 110"/>
                <a:gd name="T34" fmla="*/ 72 w 124"/>
                <a:gd name="T35" fmla="*/ 74 h 110"/>
                <a:gd name="T36" fmla="*/ 73 w 124"/>
                <a:gd name="T37" fmla="*/ 71 h 110"/>
                <a:gd name="T38" fmla="*/ 70 w 124"/>
                <a:gd name="T39" fmla="*/ 56 h 110"/>
                <a:gd name="T40" fmla="*/ 67 w 124"/>
                <a:gd name="T41" fmla="*/ 38 h 110"/>
                <a:gd name="T42" fmla="*/ 65 w 124"/>
                <a:gd name="T43" fmla="*/ 30 h 110"/>
                <a:gd name="T44" fmla="*/ 63 w 124"/>
                <a:gd name="T45" fmla="*/ 30 h 110"/>
                <a:gd name="T46" fmla="*/ 61 w 124"/>
                <a:gd name="T47" fmla="*/ 29 h 110"/>
                <a:gd name="T48" fmla="*/ 59 w 124"/>
                <a:gd name="T49" fmla="*/ 26 h 110"/>
                <a:gd name="T50" fmla="*/ 57 w 124"/>
                <a:gd name="T51" fmla="*/ 23 h 110"/>
                <a:gd name="T52" fmla="*/ 57 w 124"/>
                <a:gd name="T53" fmla="*/ 19 h 110"/>
                <a:gd name="T54" fmla="*/ 59 w 124"/>
                <a:gd name="T55" fmla="*/ 14 h 110"/>
                <a:gd name="T56" fmla="*/ 66 w 124"/>
                <a:gd name="T57" fmla="*/ 8 h 110"/>
                <a:gd name="T58" fmla="*/ 77 w 124"/>
                <a:gd name="T59" fmla="*/ 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48" name="Freeform 40"/>
            <p:cNvSpPr>
              <a:spLocks/>
            </p:cNvSpPr>
            <p:nvPr userDrawn="1"/>
          </p:nvSpPr>
          <p:spPr bwMode="ltGray">
            <a:xfrm rot="9832527" flipV="1">
              <a:off x="2224" y="808"/>
              <a:ext cx="123" cy="233"/>
            </a:xfrm>
            <a:custGeom>
              <a:avLst/>
              <a:gdLst>
                <a:gd name="T0" fmla="*/ 31 w 46"/>
                <a:gd name="T1" fmla="*/ 0 h 94"/>
                <a:gd name="T2" fmla="*/ 20 w 46"/>
                <a:gd name="T3" fmla="*/ 38 h 94"/>
                <a:gd name="T4" fmla="*/ 15 w 46"/>
                <a:gd name="T5" fmla="*/ 62 h 94"/>
                <a:gd name="T6" fmla="*/ 11 w 46"/>
                <a:gd name="T7" fmla="*/ 79 h 94"/>
                <a:gd name="T8" fmla="*/ 0 w 46"/>
                <a:gd name="T9" fmla="*/ 94 h 94"/>
                <a:gd name="T10" fmla="*/ 12 w 46"/>
                <a:gd name="T11" fmla="*/ 88 h 94"/>
                <a:gd name="T12" fmla="*/ 23 w 46"/>
                <a:gd name="T13" fmla="*/ 80 h 94"/>
                <a:gd name="T14" fmla="*/ 32 w 46"/>
                <a:gd name="T15" fmla="*/ 69 h 94"/>
                <a:gd name="T16" fmla="*/ 40 w 46"/>
                <a:gd name="T17" fmla="*/ 57 h 94"/>
                <a:gd name="T18" fmla="*/ 45 w 46"/>
                <a:gd name="T19" fmla="*/ 44 h 94"/>
                <a:gd name="T20" fmla="*/ 46 w 46"/>
                <a:gd name="T21" fmla="*/ 30 h 94"/>
                <a:gd name="T22" fmla="*/ 42 w 46"/>
                <a:gd name="T23" fmla="*/ 15 h 94"/>
                <a:gd name="T24" fmla="*/ 31 w 46"/>
                <a:gd name="T25" fmla="*/ 0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49" name="Freeform 41"/>
            <p:cNvSpPr>
              <a:spLocks/>
            </p:cNvSpPr>
            <p:nvPr userDrawn="1"/>
          </p:nvSpPr>
          <p:spPr bwMode="ltGray">
            <a:xfrm>
              <a:off x="1603" y="0"/>
              <a:ext cx="124" cy="121"/>
            </a:xfrm>
            <a:custGeom>
              <a:avLst/>
              <a:gdLst>
                <a:gd name="T0" fmla="*/ 124 w 124"/>
                <a:gd name="T1" fmla="*/ 0 h 121"/>
                <a:gd name="T2" fmla="*/ 113 w 124"/>
                <a:gd name="T3" fmla="*/ 9 h 121"/>
                <a:gd name="T4" fmla="*/ 99 w 124"/>
                <a:gd name="T5" fmla="*/ 25 h 121"/>
                <a:gd name="T6" fmla="*/ 81 w 124"/>
                <a:gd name="T7" fmla="*/ 41 h 121"/>
                <a:gd name="T8" fmla="*/ 63 w 124"/>
                <a:gd name="T9" fmla="*/ 54 h 121"/>
                <a:gd name="T10" fmla="*/ 41 w 124"/>
                <a:gd name="T11" fmla="*/ 66 h 121"/>
                <a:gd name="T12" fmla="*/ 22 w 124"/>
                <a:gd name="T13" fmla="*/ 74 h 121"/>
                <a:gd name="T14" fmla="*/ 0 w 124"/>
                <a:gd name="T15" fmla="*/ 75 h 121"/>
                <a:gd name="T16" fmla="*/ 10 w 124"/>
                <a:gd name="T17" fmla="*/ 96 h 121"/>
                <a:gd name="T18" fmla="*/ 23 w 124"/>
                <a:gd name="T19" fmla="*/ 113 h 121"/>
                <a:gd name="T20" fmla="*/ 41 w 124"/>
                <a:gd name="T21" fmla="*/ 121 h 121"/>
                <a:gd name="T22" fmla="*/ 60 w 124"/>
                <a:gd name="T23" fmla="*/ 121 h 121"/>
                <a:gd name="T24" fmla="*/ 83 w 124"/>
                <a:gd name="T25" fmla="*/ 111 h 121"/>
                <a:gd name="T26" fmla="*/ 101 w 124"/>
                <a:gd name="T27" fmla="*/ 88 h 121"/>
                <a:gd name="T28" fmla="*/ 116 w 124"/>
                <a:gd name="T29" fmla="*/ 53 h 121"/>
                <a:gd name="T30" fmla="*/ 124 w 124"/>
                <a:gd name="T31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24" h="121">
                  <a:moveTo>
                    <a:pt x="124" y="0"/>
                  </a:moveTo>
                  <a:lnTo>
                    <a:pt x="113" y="9"/>
                  </a:lnTo>
                  <a:lnTo>
                    <a:pt x="99" y="25"/>
                  </a:lnTo>
                  <a:lnTo>
                    <a:pt x="81" y="41"/>
                  </a:lnTo>
                  <a:lnTo>
                    <a:pt x="63" y="54"/>
                  </a:lnTo>
                  <a:lnTo>
                    <a:pt x="41" y="66"/>
                  </a:lnTo>
                  <a:lnTo>
                    <a:pt x="22" y="74"/>
                  </a:lnTo>
                  <a:lnTo>
                    <a:pt x="0" y="75"/>
                  </a:lnTo>
                  <a:lnTo>
                    <a:pt x="10" y="96"/>
                  </a:lnTo>
                  <a:lnTo>
                    <a:pt x="23" y="11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83" y="111"/>
                  </a:lnTo>
                  <a:lnTo>
                    <a:pt x="101" y="88"/>
                  </a:lnTo>
                  <a:lnTo>
                    <a:pt x="116" y="53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50" name="Freeform 42"/>
            <p:cNvSpPr>
              <a:spLocks/>
            </p:cNvSpPr>
            <p:nvPr userDrawn="1"/>
          </p:nvSpPr>
          <p:spPr bwMode="ltGray">
            <a:xfrm rot="9832527" flipV="1">
              <a:off x="2173" y="1238"/>
              <a:ext cx="393" cy="2300"/>
            </a:xfrm>
            <a:custGeom>
              <a:avLst/>
              <a:gdLst>
                <a:gd name="T0" fmla="*/ 0 w 149"/>
                <a:gd name="T1" fmla="*/ 0 h 704"/>
                <a:gd name="T2" fmla="*/ 6 w 149"/>
                <a:gd name="T3" fmla="*/ 6 h 704"/>
                <a:gd name="T4" fmla="*/ 16 w 149"/>
                <a:gd name="T5" fmla="*/ 14 h 704"/>
                <a:gd name="T6" fmla="*/ 28 w 149"/>
                <a:gd name="T7" fmla="*/ 24 h 704"/>
                <a:gd name="T8" fmla="*/ 41 w 149"/>
                <a:gd name="T9" fmla="*/ 37 h 704"/>
                <a:gd name="T10" fmla="*/ 58 w 149"/>
                <a:gd name="T11" fmla="*/ 53 h 704"/>
                <a:gd name="T12" fmla="*/ 73 w 149"/>
                <a:gd name="T13" fmla="*/ 70 h 704"/>
                <a:gd name="T14" fmla="*/ 88 w 149"/>
                <a:gd name="T15" fmla="*/ 90 h 704"/>
                <a:gd name="T16" fmla="*/ 100 w 149"/>
                <a:gd name="T17" fmla="*/ 113 h 704"/>
                <a:gd name="T18" fmla="*/ 112 w 149"/>
                <a:gd name="T19" fmla="*/ 137 h 704"/>
                <a:gd name="T20" fmla="*/ 120 w 149"/>
                <a:gd name="T21" fmla="*/ 165 h 704"/>
                <a:gd name="T22" fmla="*/ 124 w 149"/>
                <a:gd name="T23" fmla="*/ 196 h 704"/>
                <a:gd name="T24" fmla="*/ 126 w 149"/>
                <a:gd name="T25" fmla="*/ 228 h 704"/>
                <a:gd name="T26" fmla="*/ 120 w 149"/>
                <a:gd name="T27" fmla="*/ 264 h 704"/>
                <a:gd name="T28" fmla="*/ 109 w 149"/>
                <a:gd name="T29" fmla="*/ 302 h 704"/>
                <a:gd name="T30" fmla="*/ 92 w 149"/>
                <a:gd name="T31" fmla="*/ 342 h 704"/>
                <a:gd name="T32" fmla="*/ 67 w 149"/>
                <a:gd name="T33" fmla="*/ 386 h 704"/>
                <a:gd name="T34" fmla="*/ 39 w 149"/>
                <a:gd name="T35" fmla="*/ 436 h 704"/>
                <a:gd name="T36" fmla="*/ 21 w 149"/>
                <a:gd name="T37" fmla="*/ 482 h 704"/>
                <a:gd name="T38" fmla="*/ 10 w 149"/>
                <a:gd name="T39" fmla="*/ 525 h 704"/>
                <a:gd name="T40" fmla="*/ 6 w 149"/>
                <a:gd name="T41" fmla="*/ 566 h 704"/>
                <a:gd name="T42" fmla="*/ 6 w 149"/>
                <a:gd name="T43" fmla="*/ 605 h 704"/>
                <a:gd name="T44" fmla="*/ 8 w 149"/>
                <a:gd name="T45" fmla="*/ 641 h 704"/>
                <a:gd name="T46" fmla="*/ 12 w 149"/>
                <a:gd name="T47" fmla="*/ 673 h 704"/>
                <a:gd name="T48" fmla="*/ 14 w 149"/>
                <a:gd name="T49" fmla="*/ 704 h 704"/>
                <a:gd name="T50" fmla="*/ 41 w 149"/>
                <a:gd name="T51" fmla="*/ 688 h 704"/>
                <a:gd name="T52" fmla="*/ 39 w 149"/>
                <a:gd name="T53" fmla="*/ 680 h 704"/>
                <a:gd name="T54" fmla="*/ 36 w 149"/>
                <a:gd name="T55" fmla="*/ 657 h 704"/>
                <a:gd name="T56" fmla="*/ 33 w 149"/>
                <a:gd name="T57" fmla="*/ 622 h 704"/>
                <a:gd name="T58" fmla="*/ 35 w 149"/>
                <a:gd name="T59" fmla="*/ 575 h 704"/>
                <a:gd name="T60" fmla="*/ 41 w 149"/>
                <a:gd name="T61" fmla="*/ 519 h 704"/>
                <a:gd name="T62" fmla="*/ 58 w 149"/>
                <a:gd name="T63" fmla="*/ 455 h 704"/>
                <a:gd name="T64" fmla="*/ 86 w 149"/>
                <a:gd name="T65" fmla="*/ 386 h 704"/>
                <a:gd name="T66" fmla="*/ 129 w 149"/>
                <a:gd name="T67" fmla="*/ 313 h 704"/>
                <a:gd name="T68" fmla="*/ 143 w 149"/>
                <a:gd name="T69" fmla="*/ 279 h 704"/>
                <a:gd name="T70" fmla="*/ 149 w 149"/>
                <a:gd name="T71" fmla="*/ 235 h 704"/>
                <a:gd name="T72" fmla="*/ 144 w 149"/>
                <a:gd name="T73" fmla="*/ 184 h 704"/>
                <a:gd name="T74" fmla="*/ 131 w 149"/>
                <a:gd name="T75" fmla="*/ 134 h 704"/>
                <a:gd name="T76" fmla="*/ 109 w 149"/>
                <a:gd name="T77" fmla="*/ 85 h 704"/>
                <a:gd name="T78" fmla="*/ 81 w 149"/>
                <a:gd name="T79" fmla="*/ 44 h 704"/>
                <a:gd name="T80" fmla="*/ 44 w 149"/>
                <a:gd name="T81" fmla="*/ 14 h 704"/>
                <a:gd name="T82" fmla="*/ 0 w 149"/>
                <a:gd name="T83" fmla="*/ 0 h 7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49" h="704">
                  <a:moveTo>
                    <a:pt x="0" y="0"/>
                  </a:moveTo>
                  <a:lnTo>
                    <a:pt x="6" y="6"/>
                  </a:lnTo>
                  <a:lnTo>
                    <a:pt x="16" y="14"/>
                  </a:lnTo>
                  <a:lnTo>
                    <a:pt x="28" y="24"/>
                  </a:lnTo>
                  <a:lnTo>
                    <a:pt x="41" y="37"/>
                  </a:lnTo>
                  <a:lnTo>
                    <a:pt x="58" y="53"/>
                  </a:lnTo>
                  <a:lnTo>
                    <a:pt x="73" y="70"/>
                  </a:lnTo>
                  <a:lnTo>
                    <a:pt x="88" y="90"/>
                  </a:lnTo>
                  <a:lnTo>
                    <a:pt x="100" y="113"/>
                  </a:lnTo>
                  <a:lnTo>
                    <a:pt x="112" y="137"/>
                  </a:lnTo>
                  <a:lnTo>
                    <a:pt x="120" y="165"/>
                  </a:lnTo>
                  <a:lnTo>
                    <a:pt x="124" y="196"/>
                  </a:lnTo>
                  <a:lnTo>
                    <a:pt x="126" y="228"/>
                  </a:lnTo>
                  <a:lnTo>
                    <a:pt x="120" y="264"/>
                  </a:lnTo>
                  <a:lnTo>
                    <a:pt x="109" y="302"/>
                  </a:lnTo>
                  <a:lnTo>
                    <a:pt x="92" y="342"/>
                  </a:lnTo>
                  <a:lnTo>
                    <a:pt x="67" y="386"/>
                  </a:lnTo>
                  <a:lnTo>
                    <a:pt x="39" y="436"/>
                  </a:lnTo>
                  <a:lnTo>
                    <a:pt x="21" y="482"/>
                  </a:lnTo>
                  <a:lnTo>
                    <a:pt x="10" y="525"/>
                  </a:lnTo>
                  <a:lnTo>
                    <a:pt x="6" y="566"/>
                  </a:lnTo>
                  <a:lnTo>
                    <a:pt x="6" y="605"/>
                  </a:lnTo>
                  <a:lnTo>
                    <a:pt x="8" y="641"/>
                  </a:lnTo>
                  <a:lnTo>
                    <a:pt x="12" y="673"/>
                  </a:lnTo>
                  <a:lnTo>
                    <a:pt x="14" y="704"/>
                  </a:lnTo>
                  <a:lnTo>
                    <a:pt x="41" y="688"/>
                  </a:lnTo>
                  <a:lnTo>
                    <a:pt x="39" y="680"/>
                  </a:lnTo>
                  <a:lnTo>
                    <a:pt x="36" y="657"/>
                  </a:lnTo>
                  <a:lnTo>
                    <a:pt x="33" y="622"/>
                  </a:lnTo>
                  <a:lnTo>
                    <a:pt x="35" y="575"/>
                  </a:lnTo>
                  <a:lnTo>
                    <a:pt x="41" y="519"/>
                  </a:lnTo>
                  <a:lnTo>
                    <a:pt x="58" y="455"/>
                  </a:lnTo>
                  <a:lnTo>
                    <a:pt x="86" y="386"/>
                  </a:lnTo>
                  <a:lnTo>
                    <a:pt x="129" y="313"/>
                  </a:lnTo>
                  <a:lnTo>
                    <a:pt x="143" y="279"/>
                  </a:lnTo>
                  <a:lnTo>
                    <a:pt x="149" y="235"/>
                  </a:lnTo>
                  <a:lnTo>
                    <a:pt x="144" y="184"/>
                  </a:lnTo>
                  <a:lnTo>
                    <a:pt x="131" y="134"/>
                  </a:lnTo>
                  <a:lnTo>
                    <a:pt x="109" y="85"/>
                  </a:lnTo>
                  <a:lnTo>
                    <a:pt x="81" y="44"/>
                  </a:lnTo>
                  <a:lnTo>
                    <a:pt x="44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51" name="Freeform 43"/>
            <p:cNvSpPr>
              <a:spLocks/>
            </p:cNvSpPr>
            <p:nvPr userDrawn="1"/>
          </p:nvSpPr>
          <p:spPr bwMode="ltGray">
            <a:xfrm>
              <a:off x="0" y="1848"/>
              <a:ext cx="36" cy="132"/>
            </a:xfrm>
            <a:custGeom>
              <a:avLst/>
              <a:gdLst>
                <a:gd name="T0" fmla="*/ 0 w 36"/>
                <a:gd name="T1" fmla="*/ 0 h 132"/>
                <a:gd name="T2" fmla="*/ 36 w 36"/>
                <a:gd name="T3" fmla="*/ 12 h 132"/>
                <a:gd name="T4" fmla="*/ 0 w 36"/>
                <a:gd name="T5" fmla="*/ 132 h 132"/>
                <a:gd name="T6" fmla="*/ 0 w 36"/>
                <a:gd name="T7" fmla="*/ 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32">
                  <a:moveTo>
                    <a:pt x="0" y="0"/>
                  </a:moveTo>
                  <a:lnTo>
                    <a:pt x="36" y="12"/>
                  </a:lnTo>
                  <a:lnTo>
                    <a:pt x="0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3052" name="Rectangle 4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3053" name="Rectangle 4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3054" name="Rectangle 4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5311285-D518-4384-8D12-84B7F343C5C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3055" name="Rectangle 47"/>
          <p:cNvSpPr>
            <a:spLocks noGrp="1" noChangeArrowheads="1"/>
          </p:cNvSpPr>
          <p:nvPr>
            <p:ph type="ctrTitle"/>
          </p:nvPr>
        </p:nvSpPr>
        <p:spPr>
          <a:xfrm>
            <a:off x="2455863" y="596900"/>
            <a:ext cx="6192837" cy="3581400"/>
          </a:xfrm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45791" dir="3378596" algn="ctr" rotWithShape="0">
                    <a:srgbClr val="993366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5200" b="1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43056" name="Rectangle 48"/>
          <p:cNvSpPr>
            <a:spLocks noGrp="1" noChangeArrowheads="1"/>
          </p:cNvSpPr>
          <p:nvPr>
            <p:ph type="subTitle" idx="1"/>
          </p:nvPr>
        </p:nvSpPr>
        <p:spPr>
          <a:xfrm>
            <a:off x="2489200" y="4279900"/>
            <a:ext cx="6146800" cy="14859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BBB9A7-56EB-4689-862D-9035CAA0484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250"/>
      </p:ext>
    </p:extLst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103188"/>
            <a:ext cx="2060575" cy="59531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2913" y="103188"/>
            <a:ext cx="6030912" cy="5953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5FADE9-2374-4C56-B982-D58A8B66EA0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750888"/>
      </p:ext>
    </p:extLst>
  </p:cSld>
  <p:clrMapOvr>
    <a:masterClrMapping/>
  </p:clrMapOvr>
  <p:transition advClick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42913" y="103188"/>
            <a:ext cx="8243887" cy="5953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35577EA8-257C-4F4D-B25D-577B8942FC0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854667"/>
      </p:ext>
    </p:extLst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81919B-2B8E-4C6F-9DF8-3E22740CFDF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728226"/>
      </p:ext>
    </p:extLst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79DCDA-7109-4E7A-B9C0-569D23B073D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69819"/>
      </p:ext>
    </p:extLst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BBFAA6-C6F7-41EA-85D9-056EA23D0F5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031107"/>
      </p:ext>
    </p:extLst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D39F17-C41E-412F-9B2B-95B16370563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090871"/>
      </p:ext>
    </p:extLst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AC7859-FC26-4A66-AEB6-EB5EBC5E0F5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311286"/>
      </p:ext>
    </p:extLst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7AB8D4-43D2-4496-BA82-4819FCDE20A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448132"/>
      </p:ext>
    </p:extLst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085129-B92D-4FDF-B9FD-3B2D2831360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126410"/>
      </p:ext>
    </p:extLst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C5F769-C1B9-4D7F-8272-47F951E9EFE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3583"/>
      </p:ext>
    </p:extLst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986" name="Group 2"/>
          <p:cNvGrpSpPr>
            <a:grpSpLocks/>
          </p:cNvGrpSpPr>
          <p:nvPr/>
        </p:nvGrpSpPr>
        <p:grpSpPr bwMode="auto">
          <a:xfrm>
            <a:off x="-7938" y="0"/>
            <a:ext cx="2833688" cy="6856413"/>
            <a:chOff x="-5" y="0"/>
            <a:chExt cx="1785" cy="4319"/>
          </a:xfrm>
        </p:grpSpPr>
        <p:sp>
          <p:nvSpPr>
            <p:cNvPr id="41987" name="Freeform 3"/>
            <p:cNvSpPr>
              <a:spLocks/>
            </p:cNvSpPr>
            <p:nvPr/>
          </p:nvSpPr>
          <p:spPr bwMode="ltGray">
            <a:xfrm>
              <a:off x="-5" y="3262"/>
              <a:ext cx="472" cy="802"/>
            </a:xfrm>
            <a:custGeom>
              <a:avLst/>
              <a:gdLst>
                <a:gd name="T0" fmla="*/ 5 w 472"/>
                <a:gd name="T1" fmla="*/ 32 h 802"/>
                <a:gd name="T2" fmla="*/ 189 w 472"/>
                <a:gd name="T3" fmla="*/ 26 h 802"/>
                <a:gd name="T4" fmla="*/ 309 w 472"/>
                <a:gd name="T5" fmla="*/ 66 h 802"/>
                <a:gd name="T6" fmla="*/ 357 w 472"/>
                <a:gd name="T7" fmla="*/ 98 h 802"/>
                <a:gd name="T8" fmla="*/ 413 w 472"/>
                <a:gd name="T9" fmla="*/ 162 h 802"/>
                <a:gd name="T10" fmla="*/ 437 w 472"/>
                <a:gd name="T11" fmla="*/ 250 h 802"/>
                <a:gd name="T12" fmla="*/ 397 w 472"/>
                <a:gd name="T13" fmla="*/ 530 h 802"/>
                <a:gd name="T14" fmla="*/ 341 w 472"/>
                <a:gd name="T15" fmla="*/ 634 h 802"/>
                <a:gd name="T16" fmla="*/ 173 w 472"/>
                <a:gd name="T17" fmla="*/ 714 h 802"/>
                <a:gd name="T18" fmla="*/ 77 w 472"/>
                <a:gd name="T19" fmla="*/ 730 h 802"/>
                <a:gd name="T20" fmla="*/ 69 w 472"/>
                <a:gd name="T21" fmla="*/ 802 h 802"/>
                <a:gd name="T22" fmla="*/ 7 w 472"/>
                <a:gd name="T23" fmla="*/ 788 h 802"/>
                <a:gd name="T24" fmla="*/ 5 w 472"/>
                <a:gd name="T25" fmla="*/ 751 h 802"/>
                <a:gd name="T26" fmla="*/ 37 w 472"/>
                <a:gd name="T27" fmla="*/ 722 h 802"/>
                <a:gd name="T28" fmla="*/ 5 w 472"/>
                <a:gd name="T29" fmla="*/ 670 h 802"/>
                <a:gd name="T30" fmla="*/ 5 w 472"/>
                <a:gd name="T31" fmla="*/ 32 h 8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72" h="80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chemeClr val="folHlink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1988" name="Group 4"/>
            <p:cNvGrpSpPr>
              <a:grpSpLocks/>
            </p:cNvGrpSpPr>
            <p:nvPr/>
          </p:nvGrpSpPr>
          <p:grpSpPr bwMode="auto">
            <a:xfrm rot="14964908" flipH="1">
              <a:off x="104" y="2441"/>
              <a:ext cx="452" cy="444"/>
              <a:chOff x="1727" y="866"/>
              <a:chExt cx="129" cy="157"/>
            </a:xfrm>
          </p:grpSpPr>
          <p:sp>
            <p:nvSpPr>
              <p:cNvPr id="41989" name="Freeform 5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90" name="Freeform 6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91" name="Freeform 7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1992" name="Freeform 8"/>
            <p:cNvSpPr>
              <a:spLocks/>
            </p:cNvSpPr>
            <p:nvPr/>
          </p:nvSpPr>
          <p:spPr bwMode="ltGray">
            <a:xfrm>
              <a:off x="90" y="1736"/>
              <a:ext cx="710" cy="768"/>
            </a:xfrm>
            <a:custGeom>
              <a:avLst/>
              <a:gdLst>
                <a:gd name="T0" fmla="*/ 14 w 710"/>
                <a:gd name="T1" fmla="*/ 416 h 768"/>
                <a:gd name="T2" fmla="*/ 14 w 710"/>
                <a:gd name="T3" fmla="*/ 272 h 768"/>
                <a:gd name="T4" fmla="*/ 102 w 710"/>
                <a:gd name="T5" fmla="*/ 144 h 768"/>
                <a:gd name="T6" fmla="*/ 150 w 710"/>
                <a:gd name="T7" fmla="*/ 96 h 768"/>
                <a:gd name="T8" fmla="*/ 198 w 710"/>
                <a:gd name="T9" fmla="*/ 64 h 768"/>
                <a:gd name="T10" fmla="*/ 350 w 710"/>
                <a:gd name="T11" fmla="*/ 0 h 768"/>
                <a:gd name="T12" fmla="*/ 534 w 710"/>
                <a:gd name="T13" fmla="*/ 8 h 768"/>
                <a:gd name="T14" fmla="*/ 662 w 710"/>
                <a:gd name="T15" fmla="*/ 96 h 768"/>
                <a:gd name="T16" fmla="*/ 710 w 710"/>
                <a:gd name="T17" fmla="*/ 200 h 768"/>
                <a:gd name="T18" fmla="*/ 702 w 710"/>
                <a:gd name="T19" fmla="*/ 400 h 768"/>
                <a:gd name="T20" fmla="*/ 678 w 710"/>
                <a:gd name="T21" fmla="*/ 448 h 768"/>
                <a:gd name="T22" fmla="*/ 550 w 710"/>
                <a:gd name="T23" fmla="*/ 632 h 768"/>
                <a:gd name="T24" fmla="*/ 518 w 710"/>
                <a:gd name="T25" fmla="*/ 656 h 768"/>
                <a:gd name="T26" fmla="*/ 470 w 710"/>
                <a:gd name="T27" fmla="*/ 664 h 768"/>
                <a:gd name="T28" fmla="*/ 518 w 710"/>
                <a:gd name="T29" fmla="*/ 680 h 768"/>
                <a:gd name="T30" fmla="*/ 566 w 710"/>
                <a:gd name="T31" fmla="*/ 696 h 768"/>
                <a:gd name="T32" fmla="*/ 574 w 710"/>
                <a:gd name="T33" fmla="*/ 720 h 768"/>
                <a:gd name="T34" fmla="*/ 526 w 710"/>
                <a:gd name="T35" fmla="*/ 736 h 768"/>
                <a:gd name="T36" fmla="*/ 502 w 710"/>
                <a:gd name="T37" fmla="*/ 752 h 768"/>
                <a:gd name="T38" fmla="*/ 454 w 710"/>
                <a:gd name="T39" fmla="*/ 768 h 768"/>
                <a:gd name="T40" fmla="*/ 438 w 710"/>
                <a:gd name="T41" fmla="*/ 712 h 768"/>
                <a:gd name="T42" fmla="*/ 246 w 710"/>
                <a:gd name="T43" fmla="*/ 688 h 768"/>
                <a:gd name="T44" fmla="*/ 134 w 710"/>
                <a:gd name="T45" fmla="*/ 648 h 768"/>
                <a:gd name="T46" fmla="*/ 110 w 710"/>
                <a:gd name="T47" fmla="*/ 624 h 768"/>
                <a:gd name="T48" fmla="*/ 78 w 710"/>
                <a:gd name="T49" fmla="*/ 576 h 768"/>
                <a:gd name="T50" fmla="*/ 54 w 710"/>
                <a:gd name="T51" fmla="*/ 464 h 768"/>
                <a:gd name="T52" fmla="*/ 30 w 710"/>
                <a:gd name="T53" fmla="*/ 408 h 768"/>
                <a:gd name="T54" fmla="*/ 22 w 710"/>
                <a:gd name="T55" fmla="*/ 384 h 768"/>
                <a:gd name="T56" fmla="*/ 14 w 710"/>
                <a:gd name="T57" fmla="*/ 416 h 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10" h="768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1993" name="Group 9"/>
            <p:cNvGrpSpPr>
              <a:grpSpLocks/>
            </p:cNvGrpSpPr>
            <p:nvPr/>
          </p:nvGrpSpPr>
          <p:grpSpPr bwMode="auto">
            <a:xfrm rot="416244">
              <a:off x="9" y="1746"/>
              <a:ext cx="1771" cy="1741"/>
              <a:chOff x="41" y="2787"/>
              <a:chExt cx="902" cy="833"/>
            </a:xfrm>
          </p:grpSpPr>
          <p:sp>
            <p:nvSpPr>
              <p:cNvPr id="41994" name="Freeform 10"/>
              <p:cNvSpPr>
                <a:spLocks/>
              </p:cNvSpPr>
              <p:nvPr userDrawn="1"/>
            </p:nvSpPr>
            <p:spPr bwMode="ltGray">
              <a:xfrm rot="373331" flipH="1">
                <a:off x="125" y="2787"/>
                <a:ext cx="313" cy="303"/>
              </a:xfrm>
              <a:custGeom>
                <a:avLst/>
                <a:gdLst>
                  <a:gd name="T0" fmla="*/ 46 w 217"/>
                  <a:gd name="T1" fmla="*/ 210 h 210"/>
                  <a:gd name="T2" fmla="*/ 37 w 217"/>
                  <a:gd name="T3" fmla="*/ 198 h 210"/>
                  <a:gd name="T4" fmla="*/ 26 w 217"/>
                  <a:gd name="T5" fmla="*/ 181 h 210"/>
                  <a:gd name="T6" fmla="*/ 15 w 217"/>
                  <a:gd name="T7" fmla="*/ 159 h 210"/>
                  <a:gd name="T8" fmla="*/ 5 w 217"/>
                  <a:gd name="T9" fmla="*/ 135 h 210"/>
                  <a:gd name="T10" fmla="*/ 0 w 217"/>
                  <a:gd name="T11" fmla="*/ 109 h 210"/>
                  <a:gd name="T12" fmla="*/ 1 w 217"/>
                  <a:gd name="T13" fmla="*/ 82 h 210"/>
                  <a:gd name="T14" fmla="*/ 9 w 217"/>
                  <a:gd name="T15" fmla="*/ 57 h 210"/>
                  <a:gd name="T16" fmla="*/ 27 w 217"/>
                  <a:gd name="T17" fmla="*/ 35 h 210"/>
                  <a:gd name="T18" fmla="*/ 45 w 217"/>
                  <a:gd name="T19" fmla="*/ 22 h 210"/>
                  <a:gd name="T20" fmla="*/ 60 w 217"/>
                  <a:gd name="T21" fmla="*/ 12 h 210"/>
                  <a:gd name="T22" fmla="*/ 72 w 217"/>
                  <a:gd name="T23" fmla="*/ 7 h 210"/>
                  <a:gd name="T24" fmla="*/ 81 w 217"/>
                  <a:gd name="T25" fmla="*/ 5 h 210"/>
                  <a:gd name="T26" fmla="*/ 88 w 217"/>
                  <a:gd name="T27" fmla="*/ 5 h 210"/>
                  <a:gd name="T28" fmla="*/ 104 w 217"/>
                  <a:gd name="T29" fmla="*/ 0 h 210"/>
                  <a:gd name="T30" fmla="*/ 148 w 217"/>
                  <a:gd name="T31" fmla="*/ 8 h 210"/>
                  <a:gd name="T32" fmla="*/ 160 w 217"/>
                  <a:gd name="T33" fmla="*/ 12 h 210"/>
                  <a:gd name="T34" fmla="*/ 172 w 217"/>
                  <a:gd name="T35" fmla="*/ 15 h 210"/>
                  <a:gd name="T36" fmla="*/ 182 w 217"/>
                  <a:gd name="T37" fmla="*/ 19 h 210"/>
                  <a:gd name="T38" fmla="*/ 190 w 217"/>
                  <a:gd name="T39" fmla="*/ 23 h 210"/>
                  <a:gd name="T40" fmla="*/ 198 w 217"/>
                  <a:gd name="T41" fmla="*/ 27 h 210"/>
                  <a:gd name="T42" fmla="*/ 205 w 217"/>
                  <a:gd name="T43" fmla="*/ 32 h 210"/>
                  <a:gd name="T44" fmla="*/ 211 w 217"/>
                  <a:gd name="T45" fmla="*/ 38 h 210"/>
                  <a:gd name="T46" fmla="*/ 217 w 217"/>
                  <a:gd name="T47" fmla="*/ 45 h 210"/>
                  <a:gd name="T48" fmla="*/ 205 w 217"/>
                  <a:gd name="T49" fmla="*/ 40 h 210"/>
                  <a:gd name="T50" fmla="*/ 194 w 217"/>
                  <a:gd name="T51" fmla="*/ 36 h 210"/>
                  <a:gd name="T52" fmla="*/ 183 w 217"/>
                  <a:gd name="T53" fmla="*/ 33 h 210"/>
                  <a:gd name="T54" fmla="*/ 172 w 217"/>
                  <a:gd name="T55" fmla="*/ 30 h 210"/>
                  <a:gd name="T56" fmla="*/ 163 w 217"/>
                  <a:gd name="T57" fmla="*/ 27 h 210"/>
                  <a:gd name="T58" fmla="*/ 153 w 217"/>
                  <a:gd name="T59" fmla="*/ 26 h 210"/>
                  <a:gd name="T60" fmla="*/ 143 w 217"/>
                  <a:gd name="T61" fmla="*/ 24 h 210"/>
                  <a:gd name="T62" fmla="*/ 134 w 217"/>
                  <a:gd name="T63" fmla="*/ 24 h 210"/>
                  <a:gd name="T64" fmla="*/ 125 w 217"/>
                  <a:gd name="T65" fmla="*/ 24 h 210"/>
                  <a:gd name="T66" fmla="*/ 116 w 217"/>
                  <a:gd name="T67" fmla="*/ 25 h 210"/>
                  <a:gd name="T68" fmla="*/ 107 w 217"/>
                  <a:gd name="T69" fmla="*/ 27 h 210"/>
                  <a:gd name="T70" fmla="*/ 99 w 217"/>
                  <a:gd name="T71" fmla="*/ 29 h 210"/>
                  <a:gd name="T72" fmla="*/ 91 w 217"/>
                  <a:gd name="T73" fmla="*/ 33 h 210"/>
                  <a:gd name="T74" fmla="*/ 82 w 217"/>
                  <a:gd name="T75" fmla="*/ 36 h 210"/>
                  <a:gd name="T76" fmla="*/ 74 w 217"/>
                  <a:gd name="T77" fmla="*/ 41 h 210"/>
                  <a:gd name="T78" fmla="*/ 66 w 217"/>
                  <a:gd name="T79" fmla="*/ 46 h 210"/>
                  <a:gd name="T80" fmla="*/ 52 w 217"/>
                  <a:gd name="T81" fmla="*/ 61 h 210"/>
                  <a:gd name="T82" fmla="*/ 42 w 217"/>
                  <a:gd name="T83" fmla="*/ 80 h 210"/>
                  <a:gd name="T84" fmla="*/ 37 w 217"/>
                  <a:gd name="T85" fmla="*/ 103 h 210"/>
                  <a:gd name="T86" fmla="*/ 35 w 217"/>
                  <a:gd name="T87" fmla="*/ 126 h 210"/>
                  <a:gd name="T88" fmla="*/ 35 w 217"/>
                  <a:gd name="T89" fmla="*/ 151 h 210"/>
                  <a:gd name="T90" fmla="*/ 38 w 217"/>
                  <a:gd name="T91" fmla="*/ 174 h 210"/>
                  <a:gd name="T92" fmla="*/ 41 w 217"/>
                  <a:gd name="T93" fmla="*/ 194 h 210"/>
                  <a:gd name="T94" fmla="*/ 46 w 217"/>
                  <a:gd name="T95" fmla="*/ 210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217" h="210">
                    <a:moveTo>
                      <a:pt x="46" y="210"/>
                    </a:moveTo>
                    <a:lnTo>
                      <a:pt x="37" y="198"/>
                    </a:lnTo>
                    <a:lnTo>
                      <a:pt x="26" y="181"/>
                    </a:lnTo>
                    <a:lnTo>
                      <a:pt x="15" y="159"/>
                    </a:lnTo>
                    <a:lnTo>
                      <a:pt x="5" y="135"/>
                    </a:lnTo>
                    <a:lnTo>
                      <a:pt x="0" y="109"/>
                    </a:lnTo>
                    <a:lnTo>
                      <a:pt x="1" y="82"/>
                    </a:lnTo>
                    <a:lnTo>
                      <a:pt x="9" y="57"/>
                    </a:lnTo>
                    <a:lnTo>
                      <a:pt x="27" y="35"/>
                    </a:lnTo>
                    <a:lnTo>
                      <a:pt x="45" y="22"/>
                    </a:lnTo>
                    <a:lnTo>
                      <a:pt x="60" y="12"/>
                    </a:lnTo>
                    <a:lnTo>
                      <a:pt x="72" y="7"/>
                    </a:lnTo>
                    <a:lnTo>
                      <a:pt x="81" y="5"/>
                    </a:lnTo>
                    <a:lnTo>
                      <a:pt x="88" y="5"/>
                    </a:lnTo>
                    <a:lnTo>
                      <a:pt x="104" y="0"/>
                    </a:lnTo>
                    <a:lnTo>
                      <a:pt x="148" y="8"/>
                    </a:lnTo>
                    <a:lnTo>
                      <a:pt x="160" y="12"/>
                    </a:lnTo>
                    <a:lnTo>
                      <a:pt x="172" y="15"/>
                    </a:lnTo>
                    <a:lnTo>
                      <a:pt x="182" y="19"/>
                    </a:lnTo>
                    <a:lnTo>
                      <a:pt x="190" y="23"/>
                    </a:lnTo>
                    <a:lnTo>
                      <a:pt x="198" y="27"/>
                    </a:lnTo>
                    <a:lnTo>
                      <a:pt x="205" y="32"/>
                    </a:lnTo>
                    <a:lnTo>
                      <a:pt x="211" y="38"/>
                    </a:lnTo>
                    <a:lnTo>
                      <a:pt x="217" y="45"/>
                    </a:lnTo>
                    <a:lnTo>
                      <a:pt x="205" y="40"/>
                    </a:lnTo>
                    <a:lnTo>
                      <a:pt x="194" y="36"/>
                    </a:lnTo>
                    <a:lnTo>
                      <a:pt x="183" y="33"/>
                    </a:lnTo>
                    <a:lnTo>
                      <a:pt x="172" y="30"/>
                    </a:lnTo>
                    <a:lnTo>
                      <a:pt x="163" y="27"/>
                    </a:lnTo>
                    <a:lnTo>
                      <a:pt x="153" y="26"/>
                    </a:lnTo>
                    <a:lnTo>
                      <a:pt x="143" y="24"/>
                    </a:lnTo>
                    <a:lnTo>
                      <a:pt x="134" y="24"/>
                    </a:lnTo>
                    <a:lnTo>
                      <a:pt x="125" y="24"/>
                    </a:lnTo>
                    <a:lnTo>
                      <a:pt x="116" y="25"/>
                    </a:lnTo>
                    <a:lnTo>
                      <a:pt x="107" y="27"/>
                    </a:lnTo>
                    <a:lnTo>
                      <a:pt x="99" y="29"/>
                    </a:lnTo>
                    <a:lnTo>
                      <a:pt x="91" y="33"/>
                    </a:lnTo>
                    <a:lnTo>
                      <a:pt x="82" y="36"/>
                    </a:lnTo>
                    <a:lnTo>
                      <a:pt x="74" y="41"/>
                    </a:lnTo>
                    <a:lnTo>
                      <a:pt x="66" y="46"/>
                    </a:lnTo>
                    <a:lnTo>
                      <a:pt x="52" y="61"/>
                    </a:lnTo>
                    <a:lnTo>
                      <a:pt x="42" y="80"/>
                    </a:lnTo>
                    <a:lnTo>
                      <a:pt x="37" y="103"/>
                    </a:lnTo>
                    <a:lnTo>
                      <a:pt x="35" y="126"/>
                    </a:lnTo>
                    <a:lnTo>
                      <a:pt x="35" y="151"/>
                    </a:lnTo>
                    <a:lnTo>
                      <a:pt x="38" y="174"/>
                    </a:lnTo>
                    <a:lnTo>
                      <a:pt x="41" y="194"/>
                    </a:lnTo>
                    <a:lnTo>
                      <a:pt x="46" y="21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95" name="Freeform 11"/>
              <p:cNvSpPr>
                <a:spLocks/>
              </p:cNvSpPr>
              <p:nvPr userDrawn="1"/>
            </p:nvSpPr>
            <p:spPr bwMode="ltGray">
              <a:xfrm rot="373331" flipH="1">
                <a:off x="41" y="2843"/>
                <a:ext cx="262" cy="308"/>
              </a:xfrm>
              <a:custGeom>
                <a:avLst/>
                <a:gdLst>
                  <a:gd name="T0" fmla="*/ 109 w 182"/>
                  <a:gd name="T1" fmla="*/ 0 h 213"/>
                  <a:gd name="T2" fmla="*/ 112 w 182"/>
                  <a:gd name="T3" fmla="*/ 2 h 213"/>
                  <a:gd name="T4" fmla="*/ 118 w 182"/>
                  <a:gd name="T5" fmla="*/ 8 h 213"/>
                  <a:gd name="T6" fmla="*/ 127 w 182"/>
                  <a:gd name="T7" fmla="*/ 18 h 213"/>
                  <a:gd name="T8" fmla="*/ 137 w 182"/>
                  <a:gd name="T9" fmla="*/ 33 h 213"/>
                  <a:gd name="T10" fmla="*/ 145 w 182"/>
                  <a:gd name="T11" fmla="*/ 52 h 213"/>
                  <a:gd name="T12" fmla="*/ 150 w 182"/>
                  <a:gd name="T13" fmla="*/ 76 h 213"/>
                  <a:gd name="T14" fmla="*/ 150 w 182"/>
                  <a:gd name="T15" fmla="*/ 105 h 213"/>
                  <a:gd name="T16" fmla="*/ 144 w 182"/>
                  <a:gd name="T17" fmla="*/ 139 h 213"/>
                  <a:gd name="T18" fmla="*/ 140 w 182"/>
                  <a:gd name="T19" fmla="*/ 149 h 213"/>
                  <a:gd name="T20" fmla="*/ 136 w 182"/>
                  <a:gd name="T21" fmla="*/ 157 h 213"/>
                  <a:gd name="T22" fmla="*/ 131 w 182"/>
                  <a:gd name="T23" fmla="*/ 165 h 213"/>
                  <a:gd name="T24" fmla="*/ 125 w 182"/>
                  <a:gd name="T25" fmla="*/ 173 h 213"/>
                  <a:gd name="T26" fmla="*/ 117 w 182"/>
                  <a:gd name="T27" fmla="*/ 180 h 213"/>
                  <a:gd name="T28" fmla="*/ 110 w 182"/>
                  <a:gd name="T29" fmla="*/ 185 h 213"/>
                  <a:gd name="T30" fmla="*/ 102 w 182"/>
                  <a:gd name="T31" fmla="*/ 191 h 213"/>
                  <a:gd name="T32" fmla="*/ 92 w 182"/>
                  <a:gd name="T33" fmla="*/ 195 h 213"/>
                  <a:gd name="T34" fmla="*/ 82 w 182"/>
                  <a:gd name="T35" fmla="*/ 197 h 213"/>
                  <a:gd name="T36" fmla="*/ 72 w 182"/>
                  <a:gd name="T37" fmla="*/ 200 h 213"/>
                  <a:gd name="T38" fmla="*/ 61 w 182"/>
                  <a:gd name="T39" fmla="*/ 201 h 213"/>
                  <a:gd name="T40" fmla="*/ 49 w 182"/>
                  <a:gd name="T41" fmla="*/ 201 h 213"/>
                  <a:gd name="T42" fmla="*/ 37 w 182"/>
                  <a:gd name="T43" fmla="*/ 200 h 213"/>
                  <a:gd name="T44" fmla="*/ 25 w 182"/>
                  <a:gd name="T45" fmla="*/ 197 h 213"/>
                  <a:gd name="T46" fmla="*/ 12 w 182"/>
                  <a:gd name="T47" fmla="*/ 193 h 213"/>
                  <a:gd name="T48" fmla="*/ 0 w 182"/>
                  <a:gd name="T49" fmla="*/ 188 h 213"/>
                  <a:gd name="T50" fmla="*/ 11 w 182"/>
                  <a:gd name="T51" fmla="*/ 195 h 213"/>
                  <a:gd name="T52" fmla="*/ 22 w 182"/>
                  <a:gd name="T53" fmla="*/ 200 h 213"/>
                  <a:gd name="T54" fmla="*/ 33 w 182"/>
                  <a:gd name="T55" fmla="*/ 205 h 213"/>
                  <a:gd name="T56" fmla="*/ 43 w 182"/>
                  <a:gd name="T57" fmla="*/ 208 h 213"/>
                  <a:gd name="T58" fmla="*/ 53 w 182"/>
                  <a:gd name="T59" fmla="*/ 211 h 213"/>
                  <a:gd name="T60" fmla="*/ 63 w 182"/>
                  <a:gd name="T61" fmla="*/ 212 h 213"/>
                  <a:gd name="T62" fmla="*/ 73 w 182"/>
                  <a:gd name="T63" fmla="*/ 213 h 213"/>
                  <a:gd name="T64" fmla="*/ 83 w 182"/>
                  <a:gd name="T65" fmla="*/ 213 h 213"/>
                  <a:gd name="T66" fmla="*/ 91 w 182"/>
                  <a:gd name="T67" fmla="*/ 212 h 213"/>
                  <a:gd name="T68" fmla="*/ 100 w 182"/>
                  <a:gd name="T69" fmla="*/ 210 h 213"/>
                  <a:gd name="T70" fmla="*/ 108 w 182"/>
                  <a:gd name="T71" fmla="*/ 208 h 213"/>
                  <a:gd name="T72" fmla="*/ 116 w 182"/>
                  <a:gd name="T73" fmla="*/ 206 h 213"/>
                  <a:gd name="T74" fmla="*/ 123 w 182"/>
                  <a:gd name="T75" fmla="*/ 203 h 213"/>
                  <a:gd name="T76" fmla="*/ 130 w 182"/>
                  <a:gd name="T77" fmla="*/ 199 h 213"/>
                  <a:gd name="T78" fmla="*/ 136 w 182"/>
                  <a:gd name="T79" fmla="*/ 195 h 213"/>
                  <a:gd name="T80" fmla="*/ 142 w 182"/>
                  <a:gd name="T81" fmla="*/ 191 h 213"/>
                  <a:gd name="T82" fmla="*/ 158 w 182"/>
                  <a:gd name="T83" fmla="*/ 176 h 213"/>
                  <a:gd name="T84" fmla="*/ 169 w 182"/>
                  <a:gd name="T85" fmla="*/ 161 h 213"/>
                  <a:gd name="T86" fmla="*/ 176 w 182"/>
                  <a:gd name="T87" fmla="*/ 144 h 213"/>
                  <a:gd name="T88" fmla="*/ 179 w 182"/>
                  <a:gd name="T89" fmla="*/ 128 h 213"/>
                  <a:gd name="T90" fmla="*/ 181 w 182"/>
                  <a:gd name="T91" fmla="*/ 111 h 213"/>
                  <a:gd name="T92" fmla="*/ 181 w 182"/>
                  <a:gd name="T93" fmla="*/ 95 h 213"/>
                  <a:gd name="T94" fmla="*/ 182 w 182"/>
                  <a:gd name="T95" fmla="*/ 79 h 213"/>
                  <a:gd name="T96" fmla="*/ 173 w 182"/>
                  <a:gd name="T97" fmla="*/ 46 h 213"/>
                  <a:gd name="T98" fmla="*/ 156 w 182"/>
                  <a:gd name="T99" fmla="*/ 21 h 213"/>
                  <a:gd name="T100" fmla="*/ 151 w 182"/>
                  <a:gd name="T101" fmla="*/ 18 h 213"/>
                  <a:gd name="T102" fmla="*/ 147 w 182"/>
                  <a:gd name="T103" fmla="*/ 15 h 213"/>
                  <a:gd name="T104" fmla="*/ 142 w 182"/>
                  <a:gd name="T105" fmla="*/ 13 h 213"/>
                  <a:gd name="T106" fmla="*/ 138 w 182"/>
                  <a:gd name="T107" fmla="*/ 11 h 213"/>
                  <a:gd name="T108" fmla="*/ 132 w 182"/>
                  <a:gd name="T109" fmla="*/ 9 h 213"/>
                  <a:gd name="T110" fmla="*/ 126 w 182"/>
                  <a:gd name="T111" fmla="*/ 6 h 213"/>
                  <a:gd name="T112" fmla="*/ 119 w 182"/>
                  <a:gd name="T113" fmla="*/ 3 h 213"/>
                  <a:gd name="T114" fmla="*/ 109 w 182"/>
                  <a:gd name="T115" fmla="*/ 0 h 2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182" h="213">
                    <a:moveTo>
                      <a:pt x="109" y="0"/>
                    </a:moveTo>
                    <a:lnTo>
                      <a:pt x="112" y="2"/>
                    </a:lnTo>
                    <a:lnTo>
                      <a:pt x="118" y="8"/>
                    </a:lnTo>
                    <a:lnTo>
                      <a:pt x="127" y="18"/>
                    </a:lnTo>
                    <a:lnTo>
                      <a:pt x="137" y="33"/>
                    </a:lnTo>
                    <a:lnTo>
                      <a:pt x="145" y="52"/>
                    </a:lnTo>
                    <a:lnTo>
                      <a:pt x="150" y="76"/>
                    </a:lnTo>
                    <a:lnTo>
                      <a:pt x="150" y="105"/>
                    </a:lnTo>
                    <a:lnTo>
                      <a:pt x="144" y="139"/>
                    </a:lnTo>
                    <a:lnTo>
                      <a:pt x="140" y="149"/>
                    </a:lnTo>
                    <a:lnTo>
                      <a:pt x="136" y="157"/>
                    </a:lnTo>
                    <a:lnTo>
                      <a:pt x="131" y="165"/>
                    </a:lnTo>
                    <a:lnTo>
                      <a:pt x="125" y="173"/>
                    </a:lnTo>
                    <a:lnTo>
                      <a:pt x="117" y="180"/>
                    </a:lnTo>
                    <a:lnTo>
                      <a:pt x="110" y="185"/>
                    </a:lnTo>
                    <a:lnTo>
                      <a:pt x="102" y="191"/>
                    </a:lnTo>
                    <a:lnTo>
                      <a:pt x="92" y="195"/>
                    </a:lnTo>
                    <a:lnTo>
                      <a:pt x="82" y="197"/>
                    </a:lnTo>
                    <a:lnTo>
                      <a:pt x="72" y="200"/>
                    </a:lnTo>
                    <a:lnTo>
                      <a:pt x="61" y="201"/>
                    </a:lnTo>
                    <a:lnTo>
                      <a:pt x="49" y="201"/>
                    </a:lnTo>
                    <a:lnTo>
                      <a:pt x="37" y="200"/>
                    </a:lnTo>
                    <a:lnTo>
                      <a:pt x="25" y="197"/>
                    </a:lnTo>
                    <a:lnTo>
                      <a:pt x="12" y="193"/>
                    </a:lnTo>
                    <a:lnTo>
                      <a:pt x="0" y="188"/>
                    </a:lnTo>
                    <a:lnTo>
                      <a:pt x="11" y="195"/>
                    </a:lnTo>
                    <a:lnTo>
                      <a:pt x="22" y="200"/>
                    </a:lnTo>
                    <a:lnTo>
                      <a:pt x="33" y="205"/>
                    </a:lnTo>
                    <a:lnTo>
                      <a:pt x="43" y="208"/>
                    </a:lnTo>
                    <a:lnTo>
                      <a:pt x="53" y="211"/>
                    </a:lnTo>
                    <a:lnTo>
                      <a:pt x="63" y="212"/>
                    </a:lnTo>
                    <a:lnTo>
                      <a:pt x="73" y="213"/>
                    </a:lnTo>
                    <a:lnTo>
                      <a:pt x="83" y="213"/>
                    </a:lnTo>
                    <a:lnTo>
                      <a:pt x="91" y="212"/>
                    </a:lnTo>
                    <a:lnTo>
                      <a:pt x="100" y="210"/>
                    </a:lnTo>
                    <a:lnTo>
                      <a:pt x="108" y="208"/>
                    </a:lnTo>
                    <a:lnTo>
                      <a:pt x="116" y="206"/>
                    </a:lnTo>
                    <a:lnTo>
                      <a:pt x="123" y="203"/>
                    </a:lnTo>
                    <a:lnTo>
                      <a:pt x="130" y="199"/>
                    </a:lnTo>
                    <a:lnTo>
                      <a:pt x="136" y="195"/>
                    </a:lnTo>
                    <a:lnTo>
                      <a:pt x="142" y="191"/>
                    </a:lnTo>
                    <a:lnTo>
                      <a:pt x="158" y="176"/>
                    </a:lnTo>
                    <a:lnTo>
                      <a:pt x="169" y="161"/>
                    </a:lnTo>
                    <a:lnTo>
                      <a:pt x="176" y="144"/>
                    </a:lnTo>
                    <a:lnTo>
                      <a:pt x="179" y="128"/>
                    </a:lnTo>
                    <a:lnTo>
                      <a:pt x="181" y="111"/>
                    </a:lnTo>
                    <a:lnTo>
                      <a:pt x="181" y="95"/>
                    </a:lnTo>
                    <a:lnTo>
                      <a:pt x="182" y="79"/>
                    </a:lnTo>
                    <a:lnTo>
                      <a:pt x="173" y="46"/>
                    </a:lnTo>
                    <a:lnTo>
                      <a:pt x="156" y="21"/>
                    </a:lnTo>
                    <a:lnTo>
                      <a:pt x="151" y="18"/>
                    </a:lnTo>
                    <a:lnTo>
                      <a:pt x="147" y="15"/>
                    </a:lnTo>
                    <a:lnTo>
                      <a:pt x="142" y="13"/>
                    </a:lnTo>
                    <a:lnTo>
                      <a:pt x="138" y="11"/>
                    </a:lnTo>
                    <a:lnTo>
                      <a:pt x="132" y="9"/>
                    </a:lnTo>
                    <a:lnTo>
                      <a:pt x="126" y="6"/>
                    </a:lnTo>
                    <a:lnTo>
                      <a:pt x="119" y="3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96" name="Freeform 12"/>
              <p:cNvSpPr>
                <a:spLocks/>
              </p:cNvSpPr>
              <p:nvPr userDrawn="1"/>
            </p:nvSpPr>
            <p:spPr bwMode="ltGray">
              <a:xfrm rot="373331" flipH="1">
                <a:off x="121" y="2907"/>
                <a:ext cx="93" cy="156"/>
              </a:xfrm>
              <a:custGeom>
                <a:avLst/>
                <a:gdLst>
                  <a:gd name="T0" fmla="*/ 94 w 128"/>
                  <a:gd name="T1" fmla="*/ 0 h 217"/>
                  <a:gd name="T2" fmla="*/ 105 w 128"/>
                  <a:gd name="T3" fmla="*/ 9 h 217"/>
                  <a:gd name="T4" fmla="*/ 115 w 128"/>
                  <a:gd name="T5" fmla="*/ 27 h 217"/>
                  <a:gd name="T6" fmla="*/ 123 w 128"/>
                  <a:gd name="T7" fmla="*/ 50 h 217"/>
                  <a:gd name="T8" fmla="*/ 128 w 128"/>
                  <a:gd name="T9" fmla="*/ 78 h 217"/>
                  <a:gd name="T10" fmla="*/ 127 w 128"/>
                  <a:gd name="T11" fmla="*/ 111 h 217"/>
                  <a:gd name="T12" fmla="*/ 116 w 128"/>
                  <a:gd name="T13" fmla="*/ 145 h 217"/>
                  <a:gd name="T14" fmla="*/ 94 w 128"/>
                  <a:gd name="T15" fmla="*/ 181 h 217"/>
                  <a:gd name="T16" fmla="*/ 60 w 128"/>
                  <a:gd name="T17" fmla="*/ 217 h 217"/>
                  <a:gd name="T18" fmla="*/ 49 w 128"/>
                  <a:gd name="T19" fmla="*/ 213 h 217"/>
                  <a:gd name="T20" fmla="*/ 38 w 128"/>
                  <a:gd name="T21" fmla="*/ 210 h 217"/>
                  <a:gd name="T22" fmla="*/ 26 w 128"/>
                  <a:gd name="T23" fmla="*/ 205 h 217"/>
                  <a:gd name="T24" fmla="*/ 16 w 128"/>
                  <a:gd name="T25" fmla="*/ 201 h 217"/>
                  <a:gd name="T26" fmla="*/ 8 w 128"/>
                  <a:gd name="T27" fmla="*/ 196 h 217"/>
                  <a:gd name="T28" fmla="*/ 2 w 128"/>
                  <a:gd name="T29" fmla="*/ 190 h 217"/>
                  <a:gd name="T30" fmla="*/ 0 w 128"/>
                  <a:gd name="T31" fmla="*/ 183 h 217"/>
                  <a:gd name="T32" fmla="*/ 1 w 128"/>
                  <a:gd name="T33" fmla="*/ 178 h 217"/>
                  <a:gd name="T34" fmla="*/ 13 w 128"/>
                  <a:gd name="T35" fmla="*/ 171 h 217"/>
                  <a:gd name="T36" fmla="*/ 29 w 128"/>
                  <a:gd name="T37" fmla="*/ 161 h 217"/>
                  <a:gd name="T38" fmla="*/ 46 w 128"/>
                  <a:gd name="T39" fmla="*/ 150 h 217"/>
                  <a:gd name="T40" fmla="*/ 63 w 128"/>
                  <a:gd name="T41" fmla="*/ 134 h 217"/>
                  <a:gd name="T42" fmla="*/ 79 w 128"/>
                  <a:gd name="T43" fmla="*/ 112 h 217"/>
                  <a:gd name="T44" fmla="*/ 91 w 128"/>
                  <a:gd name="T45" fmla="*/ 83 h 217"/>
                  <a:gd name="T46" fmla="*/ 97 w 128"/>
                  <a:gd name="T47" fmla="*/ 46 h 217"/>
                  <a:gd name="T48" fmla="*/ 94 w 128"/>
                  <a:gd name="T49" fmla="*/ 0 h 2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97" name="Freeform 13"/>
              <p:cNvSpPr>
                <a:spLocks/>
              </p:cNvSpPr>
              <p:nvPr userDrawn="1"/>
            </p:nvSpPr>
            <p:spPr bwMode="ltGray">
              <a:xfrm rot="373331" flipH="1">
                <a:off x="313" y="3110"/>
                <a:ext cx="85" cy="93"/>
              </a:xfrm>
              <a:custGeom>
                <a:avLst/>
                <a:gdLst>
                  <a:gd name="T0" fmla="*/ 75 w 117"/>
                  <a:gd name="T1" fmla="*/ 0 h 132"/>
                  <a:gd name="T2" fmla="*/ 0 w 117"/>
                  <a:gd name="T3" fmla="*/ 25 h 132"/>
                  <a:gd name="T4" fmla="*/ 3 w 117"/>
                  <a:gd name="T5" fmla="*/ 26 h 132"/>
                  <a:gd name="T6" fmla="*/ 14 w 117"/>
                  <a:gd name="T7" fmla="*/ 29 h 132"/>
                  <a:gd name="T8" fmla="*/ 29 w 117"/>
                  <a:gd name="T9" fmla="*/ 36 h 132"/>
                  <a:gd name="T10" fmla="*/ 46 w 117"/>
                  <a:gd name="T11" fmla="*/ 47 h 132"/>
                  <a:gd name="T12" fmla="*/ 66 w 117"/>
                  <a:gd name="T13" fmla="*/ 62 h 132"/>
                  <a:gd name="T14" fmla="*/ 84 w 117"/>
                  <a:gd name="T15" fmla="*/ 80 h 132"/>
                  <a:gd name="T16" fmla="*/ 102 w 117"/>
                  <a:gd name="T17" fmla="*/ 103 h 132"/>
                  <a:gd name="T18" fmla="*/ 116 w 117"/>
                  <a:gd name="T19" fmla="*/ 132 h 132"/>
                  <a:gd name="T20" fmla="*/ 117 w 117"/>
                  <a:gd name="T21" fmla="*/ 120 h 132"/>
                  <a:gd name="T22" fmla="*/ 115 w 117"/>
                  <a:gd name="T23" fmla="*/ 107 h 132"/>
                  <a:gd name="T24" fmla="*/ 108 w 117"/>
                  <a:gd name="T25" fmla="*/ 90 h 132"/>
                  <a:gd name="T26" fmla="*/ 99 w 117"/>
                  <a:gd name="T27" fmla="*/ 74 h 132"/>
                  <a:gd name="T28" fmla="*/ 89 w 117"/>
                  <a:gd name="T29" fmla="*/ 58 h 132"/>
                  <a:gd name="T30" fmla="*/ 78 w 117"/>
                  <a:gd name="T31" fmla="*/ 45 h 132"/>
                  <a:gd name="T32" fmla="*/ 67 w 117"/>
                  <a:gd name="T33" fmla="*/ 36 h 132"/>
                  <a:gd name="T34" fmla="*/ 58 w 117"/>
                  <a:gd name="T35" fmla="*/ 32 h 132"/>
                  <a:gd name="T36" fmla="*/ 69 w 117"/>
                  <a:gd name="T37" fmla="*/ 29 h 132"/>
                  <a:gd name="T38" fmla="*/ 79 w 117"/>
                  <a:gd name="T39" fmla="*/ 28 h 132"/>
                  <a:gd name="T40" fmla="*/ 89 w 117"/>
                  <a:gd name="T41" fmla="*/ 26 h 132"/>
                  <a:gd name="T42" fmla="*/ 98 w 117"/>
                  <a:gd name="T43" fmla="*/ 25 h 132"/>
                  <a:gd name="T44" fmla="*/ 105 w 117"/>
                  <a:gd name="T45" fmla="*/ 24 h 132"/>
                  <a:gd name="T46" fmla="*/ 109 w 117"/>
                  <a:gd name="T47" fmla="*/ 22 h 132"/>
                  <a:gd name="T48" fmla="*/ 113 w 117"/>
                  <a:gd name="T49" fmla="*/ 21 h 132"/>
                  <a:gd name="T50" fmla="*/ 114 w 117"/>
                  <a:gd name="T51" fmla="*/ 21 h 132"/>
                  <a:gd name="T52" fmla="*/ 75 w 117"/>
                  <a:gd name="T53" fmla="*/ 0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98" name="Freeform 14"/>
              <p:cNvSpPr>
                <a:spLocks/>
              </p:cNvSpPr>
              <p:nvPr userDrawn="1"/>
            </p:nvSpPr>
            <p:spPr bwMode="ltGray">
              <a:xfrm rot="373331" flipH="1">
                <a:off x="289" y="3135"/>
                <a:ext cx="21" cy="55"/>
              </a:xfrm>
              <a:custGeom>
                <a:avLst/>
                <a:gdLst>
                  <a:gd name="T0" fmla="*/ 29 w 29"/>
                  <a:gd name="T1" fmla="*/ 0 h 77"/>
                  <a:gd name="T2" fmla="*/ 23 w 29"/>
                  <a:gd name="T3" fmla="*/ 0 h 77"/>
                  <a:gd name="T4" fmla="*/ 16 w 29"/>
                  <a:gd name="T5" fmla="*/ 4 h 77"/>
                  <a:gd name="T6" fmla="*/ 9 w 29"/>
                  <a:gd name="T7" fmla="*/ 9 h 77"/>
                  <a:gd name="T8" fmla="*/ 4 w 29"/>
                  <a:gd name="T9" fmla="*/ 19 h 77"/>
                  <a:gd name="T10" fmla="*/ 1 w 29"/>
                  <a:gd name="T11" fmla="*/ 30 h 77"/>
                  <a:gd name="T12" fmla="*/ 0 w 29"/>
                  <a:gd name="T13" fmla="*/ 44 h 77"/>
                  <a:gd name="T14" fmla="*/ 3 w 29"/>
                  <a:gd name="T15" fmla="*/ 60 h 77"/>
                  <a:gd name="T16" fmla="*/ 11 w 29"/>
                  <a:gd name="T17" fmla="*/ 77 h 77"/>
                  <a:gd name="T18" fmla="*/ 15 w 29"/>
                  <a:gd name="T19" fmla="*/ 53 h 77"/>
                  <a:gd name="T20" fmla="*/ 19 w 29"/>
                  <a:gd name="T21" fmla="*/ 37 h 77"/>
                  <a:gd name="T22" fmla="*/ 23 w 29"/>
                  <a:gd name="T23" fmla="*/ 22 h 77"/>
                  <a:gd name="T24" fmla="*/ 29 w 29"/>
                  <a:gd name="T25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1999" name="Group 15"/>
              <p:cNvGrpSpPr>
                <a:grpSpLocks/>
              </p:cNvGrpSpPr>
              <p:nvPr userDrawn="1"/>
            </p:nvGrpSpPr>
            <p:grpSpPr bwMode="auto">
              <a:xfrm rot="10886446" flipH="1">
                <a:off x="335" y="3251"/>
                <a:ext cx="608" cy="369"/>
                <a:chOff x="-366" y="1704"/>
                <a:chExt cx="608" cy="369"/>
              </a:xfrm>
            </p:grpSpPr>
            <p:sp>
              <p:nvSpPr>
                <p:cNvPr id="42000" name="Freeform 16"/>
                <p:cNvSpPr>
                  <a:spLocks/>
                </p:cNvSpPr>
                <p:nvPr userDrawn="1"/>
              </p:nvSpPr>
              <p:spPr bwMode="ltGray">
                <a:xfrm rot="4200091">
                  <a:off x="-243" y="1807"/>
                  <a:ext cx="143" cy="390"/>
                </a:xfrm>
                <a:custGeom>
                  <a:avLst/>
                  <a:gdLst>
                    <a:gd name="T0" fmla="*/ 12 w 207"/>
                    <a:gd name="T1" fmla="*/ 44 h 564"/>
                    <a:gd name="T2" fmla="*/ 6 w 207"/>
                    <a:gd name="T3" fmla="*/ 72 h 564"/>
                    <a:gd name="T4" fmla="*/ 3 w 207"/>
                    <a:gd name="T5" fmla="*/ 99 h 564"/>
                    <a:gd name="T6" fmla="*/ 0 w 207"/>
                    <a:gd name="T7" fmla="*/ 125 h 564"/>
                    <a:gd name="T8" fmla="*/ 0 w 207"/>
                    <a:gd name="T9" fmla="*/ 151 h 564"/>
                    <a:gd name="T10" fmla="*/ 3 w 207"/>
                    <a:gd name="T11" fmla="*/ 180 h 564"/>
                    <a:gd name="T12" fmla="*/ 7 w 207"/>
                    <a:gd name="T13" fmla="*/ 211 h 564"/>
                    <a:gd name="T14" fmla="*/ 16 w 207"/>
                    <a:gd name="T15" fmla="*/ 247 h 564"/>
                    <a:gd name="T16" fmla="*/ 29 w 207"/>
                    <a:gd name="T17" fmla="*/ 287 h 564"/>
                    <a:gd name="T18" fmla="*/ 43 w 207"/>
                    <a:gd name="T19" fmla="*/ 325 h 564"/>
                    <a:gd name="T20" fmla="*/ 61 w 207"/>
                    <a:gd name="T21" fmla="*/ 364 h 564"/>
                    <a:gd name="T22" fmla="*/ 83 w 207"/>
                    <a:gd name="T23" fmla="*/ 406 h 564"/>
                    <a:gd name="T24" fmla="*/ 106 w 207"/>
                    <a:gd name="T25" fmla="*/ 446 h 564"/>
                    <a:gd name="T26" fmla="*/ 132 w 207"/>
                    <a:gd name="T27" fmla="*/ 483 h 564"/>
                    <a:gd name="T28" fmla="*/ 157 w 207"/>
                    <a:gd name="T29" fmla="*/ 516 h 564"/>
                    <a:gd name="T30" fmla="*/ 182 w 207"/>
                    <a:gd name="T31" fmla="*/ 544 h 564"/>
                    <a:gd name="T32" fmla="*/ 207 w 207"/>
                    <a:gd name="T33" fmla="*/ 564 h 564"/>
                    <a:gd name="T34" fmla="*/ 160 w 207"/>
                    <a:gd name="T35" fmla="*/ 501 h 564"/>
                    <a:gd name="T36" fmla="*/ 127 w 207"/>
                    <a:gd name="T37" fmla="*/ 448 h 564"/>
                    <a:gd name="T38" fmla="*/ 103 w 207"/>
                    <a:gd name="T39" fmla="*/ 405 h 564"/>
                    <a:gd name="T40" fmla="*/ 87 w 207"/>
                    <a:gd name="T41" fmla="*/ 368 h 564"/>
                    <a:gd name="T42" fmla="*/ 75 w 207"/>
                    <a:gd name="T43" fmla="*/ 337 h 564"/>
                    <a:gd name="T44" fmla="*/ 68 w 207"/>
                    <a:gd name="T45" fmla="*/ 309 h 564"/>
                    <a:gd name="T46" fmla="*/ 63 w 207"/>
                    <a:gd name="T47" fmla="*/ 285 h 564"/>
                    <a:gd name="T48" fmla="*/ 56 w 207"/>
                    <a:gd name="T49" fmla="*/ 261 h 564"/>
                    <a:gd name="T50" fmla="*/ 44 w 207"/>
                    <a:gd name="T51" fmla="*/ 205 h 564"/>
                    <a:gd name="T52" fmla="*/ 41 w 207"/>
                    <a:gd name="T53" fmla="*/ 140 h 564"/>
                    <a:gd name="T54" fmla="*/ 43 w 207"/>
                    <a:gd name="T55" fmla="*/ 68 h 564"/>
                    <a:gd name="T56" fmla="*/ 50 w 207"/>
                    <a:gd name="T57" fmla="*/ 0 h 564"/>
                    <a:gd name="T58" fmla="*/ 12 w 207"/>
                    <a:gd name="T59" fmla="*/ 44 h 5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</a:cxnLst>
                  <a:rect l="0" t="0" r="r" b="b"/>
                  <a:pathLst>
                    <a:path w="207" h="564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001" name="Freeform 17"/>
                <p:cNvSpPr>
                  <a:spLocks/>
                </p:cNvSpPr>
                <p:nvPr userDrawn="1"/>
              </p:nvSpPr>
              <p:spPr bwMode="ltGray">
                <a:xfrm rot="4200091">
                  <a:off x="124" y="1761"/>
                  <a:ext cx="33" cy="160"/>
                </a:xfrm>
                <a:custGeom>
                  <a:avLst/>
                  <a:gdLst>
                    <a:gd name="T0" fmla="*/ 0 w 47"/>
                    <a:gd name="T1" fmla="*/ 19 h 232"/>
                    <a:gd name="T2" fmla="*/ 14 w 47"/>
                    <a:gd name="T3" fmla="*/ 55 h 232"/>
                    <a:gd name="T4" fmla="*/ 22 w 47"/>
                    <a:gd name="T5" fmla="*/ 101 h 232"/>
                    <a:gd name="T6" fmla="*/ 24 w 47"/>
                    <a:gd name="T7" fmla="*/ 159 h 232"/>
                    <a:gd name="T8" fmla="*/ 19 w 47"/>
                    <a:gd name="T9" fmla="*/ 232 h 232"/>
                    <a:gd name="T10" fmla="*/ 45 w 47"/>
                    <a:gd name="T11" fmla="*/ 217 h 232"/>
                    <a:gd name="T12" fmla="*/ 47 w 47"/>
                    <a:gd name="T13" fmla="*/ 178 h 232"/>
                    <a:gd name="T14" fmla="*/ 47 w 47"/>
                    <a:gd name="T15" fmla="*/ 140 h 232"/>
                    <a:gd name="T16" fmla="*/ 45 w 47"/>
                    <a:gd name="T17" fmla="*/ 103 h 232"/>
                    <a:gd name="T18" fmla="*/ 41 w 47"/>
                    <a:gd name="T19" fmla="*/ 71 h 232"/>
                    <a:gd name="T20" fmla="*/ 36 w 47"/>
                    <a:gd name="T21" fmla="*/ 52 h 232"/>
                    <a:gd name="T22" fmla="*/ 29 w 47"/>
                    <a:gd name="T23" fmla="*/ 34 h 232"/>
                    <a:gd name="T24" fmla="*/ 22 w 47"/>
                    <a:gd name="T25" fmla="*/ 17 h 232"/>
                    <a:gd name="T26" fmla="*/ 13 w 47"/>
                    <a:gd name="T27" fmla="*/ 0 h 232"/>
                    <a:gd name="T28" fmla="*/ 0 w 47"/>
                    <a:gd name="T29" fmla="*/ 19 h 2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47" h="232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002" name="Freeform 18"/>
                <p:cNvSpPr>
                  <a:spLocks/>
                </p:cNvSpPr>
                <p:nvPr userDrawn="1"/>
              </p:nvSpPr>
              <p:spPr bwMode="ltGray">
                <a:xfrm rot="4200091">
                  <a:off x="199" y="1720"/>
                  <a:ext cx="60" cy="27"/>
                </a:xfrm>
                <a:custGeom>
                  <a:avLst/>
                  <a:gdLst>
                    <a:gd name="T0" fmla="*/ 87 w 87"/>
                    <a:gd name="T1" fmla="*/ 22 h 40"/>
                    <a:gd name="T2" fmla="*/ 77 w 87"/>
                    <a:gd name="T3" fmla="*/ 17 h 40"/>
                    <a:gd name="T4" fmla="*/ 68 w 87"/>
                    <a:gd name="T5" fmla="*/ 12 h 40"/>
                    <a:gd name="T6" fmla="*/ 58 w 87"/>
                    <a:gd name="T7" fmla="*/ 7 h 40"/>
                    <a:gd name="T8" fmla="*/ 47 w 87"/>
                    <a:gd name="T9" fmla="*/ 5 h 40"/>
                    <a:gd name="T10" fmla="*/ 37 w 87"/>
                    <a:gd name="T11" fmla="*/ 3 h 40"/>
                    <a:gd name="T12" fmla="*/ 26 w 87"/>
                    <a:gd name="T13" fmla="*/ 2 h 40"/>
                    <a:gd name="T14" fmla="*/ 13 w 87"/>
                    <a:gd name="T15" fmla="*/ 0 h 40"/>
                    <a:gd name="T16" fmla="*/ 0 w 87"/>
                    <a:gd name="T17" fmla="*/ 2 h 40"/>
                    <a:gd name="T18" fmla="*/ 6 w 87"/>
                    <a:gd name="T19" fmla="*/ 6 h 40"/>
                    <a:gd name="T20" fmla="*/ 14 w 87"/>
                    <a:gd name="T21" fmla="*/ 10 h 40"/>
                    <a:gd name="T22" fmla="*/ 22 w 87"/>
                    <a:gd name="T23" fmla="*/ 14 h 40"/>
                    <a:gd name="T24" fmla="*/ 33 w 87"/>
                    <a:gd name="T25" fmla="*/ 18 h 40"/>
                    <a:gd name="T26" fmla="*/ 42 w 87"/>
                    <a:gd name="T27" fmla="*/ 22 h 40"/>
                    <a:gd name="T28" fmla="*/ 52 w 87"/>
                    <a:gd name="T29" fmla="*/ 27 h 40"/>
                    <a:gd name="T30" fmla="*/ 64 w 87"/>
                    <a:gd name="T31" fmla="*/ 33 h 40"/>
                    <a:gd name="T32" fmla="*/ 74 w 87"/>
                    <a:gd name="T33" fmla="*/ 40 h 40"/>
                    <a:gd name="T34" fmla="*/ 87 w 87"/>
                    <a:gd name="T35" fmla="*/ 22 h 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87" h="40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42003" name="Group 19"/>
            <p:cNvGrpSpPr>
              <a:grpSpLocks/>
            </p:cNvGrpSpPr>
            <p:nvPr/>
          </p:nvGrpSpPr>
          <p:grpSpPr bwMode="auto">
            <a:xfrm rot="-15351438">
              <a:off x="343" y="3854"/>
              <a:ext cx="392" cy="424"/>
              <a:chOff x="1727" y="866"/>
              <a:chExt cx="129" cy="157"/>
            </a:xfrm>
          </p:grpSpPr>
          <p:sp>
            <p:nvSpPr>
              <p:cNvPr id="42004" name="Freeform 2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05" name="Freeform 2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06" name="Freeform 2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2007" name="Group 23"/>
            <p:cNvGrpSpPr>
              <a:grpSpLocks/>
            </p:cNvGrpSpPr>
            <p:nvPr/>
          </p:nvGrpSpPr>
          <p:grpSpPr bwMode="auto">
            <a:xfrm rot="5003157">
              <a:off x="249" y="1102"/>
              <a:ext cx="412" cy="500"/>
              <a:chOff x="1727" y="866"/>
              <a:chExt cx="129" cy="157"/>
            </a:xfrm>
          </p:grpSpPr>
          <p:sp>
            <p:nvSpPr>
              <p:cNvPr id="42008" name="Freeform 2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09" name="Freeform 2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10" name="Freeform 2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2011" name="Group 27"/>
            <p:cNvGrpSpPr>
              <a:grpSpLocks/>
            </p:cNvGrpSpPr>
            <p:nvPr/>
          </p:nvGrpSpPr>
          <p:grpSpPr bwMode="auto">
            <a:xfrm>
              <a:off x="815" y="0"/>
              <a:ext cx="345" cy="367"/>
              <a:chOff x="1727" y="866"/>
              <a:chExt cx="129" cy="157"/>
            </a:xfrm>
          </p:grpSpPr>
          <p:sp>
            <p:nvSpPr>
              <p:cNvPr id="42012" name="Freeform 2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13" name="Freeform 2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14" name="Freeform 3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2015" name="Freeform 31"/>
            <p:cNvSpPr>
              <a:spLocks/>
            </p:cNvSpPr>
            <p:nvPr/>
          </p:nvSpPr>
          <p:spPr bwMode="ltGray">
            <a:xfrm>
              <a:off x="87" y="94"/>
              <a:ext cx="699" cy="756"/>
            </a:xfrm>
            <a:custGeom>
              <a:avLst/>
              <a:gdLst>
                <a:gd name="T0" fmla="*/ 1 w 699"/>
                <a:gd name="T1" fmla="*/ 392 h 756"/>
                <a:gd name="T2" fmla="*/ 3 w 699"/>
                <a:gd name="T3" fmla="*/ 252 h 756"/>
                <a:gd name="T4" fmla="*/ 21 w 699"/>
                <a:gd name="T5" fmla="*/ 210 h 756"/>
                <a:gd name="T6" fmla="*/ 29 w 699"/>
                <a:gd name="T7" fmla="*/ 182 h 756"/>
                <a:gd name="T8" fmla="*/ 39 w 699"/>
                <a:gd name="T9" fmla="*/ 154 h 756"/>
                <a:gd name="T10" fmla="*/ 51 w 699"/>
                <a:gd name="T11" fmla="*/ 138 h 756"/>
                <a:gd name="T12" fmla="*/ 111 w 699"/>
                <a:gd name="T13" fmla="*/ 74 h 756"/>
                <a:gd name="T14" fmla="*/ 169 w 699"/>
                <a:gd name="T15" fmla="*/ 30 h 756"/>
                <a:gd name="T16" fmla="*/ 225 w 699"/>
                <a:gd name="T17" fmla="*/ 10 h 756"/>
                <a:gd name="T18" fmla="*/ 249 w 699"/>
                <a:gd name="T19" fmla="*/ 4 h 756"/>
                <a:gd name="T20" fmla="*/ 265 w 699"/>
                <a:gd name="T21" fmla="*/ 0 h 756"/>
                <a:gd name="T22" fmla="*/ 357 w 699"/>
                <a:gd name="T23" fmla="*/ 2 h 756"/>
                <a:gd name="T24" fmla="*/ 385 w 699"/>
                <a:gd name="T25" fmla="*/ 6 h 756"/>
                <a:gd name="T26" fmla="*/ 489 w 699"/>
                <a:gd name="T27" fmla="*/ 40 h 756"/>
                <a:gd name="T28" fmla="*/ 619 w 699"/>
                <a:gd name="T29" fmla="*/ 128 h 756"/>
                <a:gd name="T30" fmla="*/ 653 w 699"/>
                <a:gd name="T31" fmla="*/ 178 h 756"/>
                <a:gd name="T32" fmla="*/ 693 w 699"/>
                <a:gd name="T33" fmla="*/ 322 h 756"/>
                <a:gd name="T34" fmla="*/ 687 w 699"/>
                <a:gd name="T35" fmla="*/ 434 h 756"/>
                <a:gd name="T36" fmla="*/ 665 w 699"/>
                <a:gd name="T37" fmla="*/ 538 h 756"/>
                <a:gd name="T38" fmla="*/ 639 w 699"/>
                <a:gd name="T39" fmla="*/ 564 h 756"/>
                <a:gd name="T40" fmla="*/ 631 w 699"/>
                <a:gd name="T41" fmla="*/ 580 h 756"/>
                <a:gd name="T42" fmla="*/ 607 w 699"/>
                <a:gd name="T43" fmla="*/ 588 h 756"/>
                <a:gd name="T44" fmla="*/ 473 w 699"/>
                <a:gd name="T45" fmla="*/ 664 h 756"/>
                <a:gd name="T46" fmla="*/ 449 w 699"/>
                <a:gd name="T47" fmla="*/ 678 h 756"/>
                <a:gd name="T48" fmla="*/ 405 w 699"/>
                <a:gd name="T49" fmla="*/ 684 h 756"/>
                <a:gd name="T50" fmla="*/ 375 w 699"/>
                <a:gd name="T51" fmla="*/ 690 h 756"/>
                <a:gd name="T52" fmla="*/ 267 w 699"/>
                <a:gd name="T53" fmla="*/ 684 h 756"/>
                <a:gd name="T54" fmla="*/ 259 w 699"/>
                <a:gd name="T55" fmla="*/ 722 h 756"/>
                <a:gd name="T56" fmla="*/ 241 w 699"/>
                <a:gd name="T57" fmla="*/ 756 h 756"/>
                <a:gd name="T58" fmla="*/ 185 w 699"/>
                <a:gd name="T59" fmla="*/ 728 h 756"/>
                <a:gd name="T60" fmla="*/ 163 w 699"/>
                <a:gd name="T61" fmla="*/ 720 h 756"/>
                <a:gd name="T62" fmla="*/ 151 w 699"/>
                <a:gd name="T63" fmla="*/ 716 h 756"/>
                <a:gd name="T64" fmla="*/ 195 w 699"/>
                <a:gd name="T65" fmla="*/ 674 h 756"/>
                <a:gd name="T66" fmla="*/ 211 w 699"/>
                <a:gd name="T67" fmla="*/ 644 h 756"/>
                <a:gd name="T68" fmla="*/ 209 w 699"/>
                <a:gd name="T69" fmla="*/ 626 h 756"/>
                <a:gd name="T70" fmla="*/ 195 w 699"/>
                <a:gd name="T71" fmla="*/ 620 h 756"/>
                <a:gd name="T72" fmla="*/ 165 w 699"/>
                <a:gd name="T73" fmla="*/ 596 h 756"/>
                <a:gd name="T74" fmla="*/ 99 w 699"/>
                <a:gd name="T75" fmla="*/ 534 h 756"/>
                <a:gd name="T76" fmla="*/ 61 w 699"/>
                <a:gd name="T77" fmla="*/ 506 h 756"/>
                <a:gd name="T78" fmla="*/ 23 w 699"/>
                <a:gd name="T79" fmla="*/ 470 h 756"/>
                <a:gd name="T80" fmla="*/ 7 w 699"/>
                <a:gd name="T81" fmla="*/ 434 h 756"/>
                <a:gd name="T82" fmla="*/ 5 w 699"/>
                <a:gd name="T83" fmla="*/ 396 h 756"/>
                <a:gd name="T84" fmla="*/ 1 w 699"/>
                <a:gd name="T85" fmla="*/ 392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699" h="756">
                  <a:moveTo>
                    <a:pt x="1" y="392"/>
                  </a:moveTo>
                  <a:cubicBezTo>
                    <a:pt x="2" y="345"/>
                    <a:pt x="2" y="299"/>
                    <a:pt x="3" y="252"/>
                  </a:cubicBezTo>
                  <a:cubicBezTo>
                    <a:pt x="3" y="238"/>
                    <a:pt x="16" y="224"/>
                    <a:pt x="21" y="210"/>
                  </a:cubicBezTo>
                  <a:cubicBezTo>
                    <a:pt x="24" y="202"/>
                    <a:pt x="29" y="182"/>
                    <a:pt x="29" y="182"/>
                  </a:cubicBezTo>
                  <a:cubicBezTo>
                    <a:pt x="32" y="173"/>
                    <a:pt x="34" y="163"/>
                    <a:pt x="39" y="154"/>
                  </a:cubicBezTo>
                  <a:cubicBezTo>
                    <a:pt x="42" y="148"/>
                    <a:pt x="51" y="138"/>
                    <a:pt x="51" y="138"/>
                  </a:cubicBezTo>
                  <a:cubicBezTo>
                    <a:pt x="58" y="116"/>
                    <a:pt x="88" y="82"/>
                    <a:pt x="111" y="74"/>
                  </a:cubicBezTo>
                  <a:cubicBezTo>
                    <a:pt x="128" y="61"/>
                    <a:pt x="149" y="37"/>
                    <a:pt x="169" y="30"/>
                  </a:cubicBezTo>
                  <a:cubicBezTo>
                    <a:pt x="182" y="17"/>
                    <a:pt x="207" y="15"/>
                    <a:pt x="225" y="10"/>
                  </a:cubicBezTo>
                  <a:cubicBezTo>
                    <a:pt x="233" y="8"/>
                    <a:pt x="241" y="6"/>
                    <a:pt x="249" y="4"/>
                  </a:cubicBezTo>
                  <a:cubicBezTo>
                    <a:pt x="254" y="3"/>
                    <a:pt x="265" y="0"/>
                    <a:pt x="265" y="0"/>
                  </a:cubicBezTo>
                  <a:cubicBezTo>
                    <a:pt x="296" y="1"/>
                    <a:pt x="326" y="0"/>
                    <a:pt x="357" y="2"/>
                  </a:cubicBezTo>
                  <a:cubicBezTo>
                    <a:pt x="366" y="2"/>
                    <a:pt x="385" y="6"/>
                    <a:pt x="385" y="6"/>
                  </a:cubicBezTo>
                  <a:cubicBezTo>
                    <a:pt x="417" y="17"/>
                    <a:pt x="463" y="14"/>
                    <a:pt x="489" y="40"/>
                  </a:cubicBezTo>
                  <a:cubicBezTo>
                    <a:pt x="528" y="60"/>
                    <a:pt x="592" y="105"/>
                    <a:pt x="619" y="128"/>
                  </a:cubicBezTo>
                  <a:cubicBezTo>
                    <a:pt x="635" y="134"/>
                    <a:pt x="643" y="164"/>
                    <a:pt x="653" y="178"/>
                  </a:cubicBezTo>
                  <a:cubicBezTo>
                    <a:pt x="667" y="234"/>
                    <a:pt x="687" y="265"/>
                    <a:pt x="693" y="322"/>
                  </a:cubicBezTo>
                  <a:cubicBezTo>
                    <a:pt x="699" y="365"/>
                    <a:pt x="692" y="398"/>
                    <a:pt x="687" y="434"/>
                  </a:cubicBezTo>
                  <a:cubicBezTo>
                    <a:pt x="686" y="469"/>
                    <a:pt x="691" y="510"/>
                    <a:pt x="665" y="538"/>
                  </a:cubicBezTo>
                  <a:cubicBezTo>
                    <a:pt x="657" y="547"/>
                    <a:pt x="644" y="553"/>
                    <a:pt x="639" y="564"/>
                  </a:cubicBezTo>
                  <a:cubicBezTo>
                    <a:pt x="636" y="569"/>
                    <a:pt x="636" y="576"/>
                    <a:pt x="631" y="580"/>
                  </a:cubicBezTo>
                  <a:cubicBezTo>
                    <a:pt x="624" y="585"/>
                    <a:pt x="607" y="588"/>
                    <a:pt x="607" y="588"/>
                  </a:cubicBezTo>
                  <a:cubicBezTo>
                    <a:pt x="581" y="602"/>
                    <a:pt x="499" y="649"/>
                    <a:pt x="473" y="664"/>
                  </a:cubicBezTo>
                  <a:cubicBezTo>
                    <a:pt x="465" y="666"/>
                    <a:pt x="449" y="678"/>
                    <a:pt x="449" y="678"/>
                  </a:cubicBezTo>
                  <a:cubicBezTo>
                    <a:pt x="438" y="685"/>
                    <a:pt x="417" y="679"/>
                    <a:pt x="405" y="684"/>
                  </a:cubicBezTo>
                  <a:cubicBezTo>
                    <a:pt x="396" y="687"/>
                    <a:pt x="385" y="688"/>
                    <a:pt x="375" y="690"/>
                  </a:cubicBezTo>
                  <a:cubicBezTo>
                    <a:pt x="328" y="689"/>
                    <a:pt x="307" y="687"/>
                    <a:pt x="267" y="684"/>
                  </a:cubicBezTo>
                  <a:cubicBezTo>
                    <a:pt x="249" y="690"/>
                    <a:pt x="264" y="683"/>
                    <a:pt x="259" y="722"/>
                  </a:cubicBezTo>
                  <a:cubicBezTo>
                    <a:pt x="258" y="733"/>
                    <a:pt x="250" y="750"/>
                    <a:pt x="241" y="756"/>
                  </a:cubicBezTo>
                  <a:cubicBezTo>
                    <a:pt x="218" y="752"/>
                    <a:pt x="207" y="735"/>
                    <a:pt x="185" y="728"/>
                  </a:cubicBezTo>
                  <a:cubicBezTo>
                    <a:pt x="176" y="725"/>
                    <a:pt x="171" y="724"/>
                    <a:pt x="163" y="720"/>
                  </a:cubicBezTo>
                  <a:cubicBezTo>
                    <a:pt x="159" y="718"/>
                    <a:pt x="151" y="716"/>
                    <a:pt x="151" y="716"/>
                  </a:cubicBezTo>
                  <a:cubicBezTo>
                    <a:pt x="157" y="695"/>
                    <a:pt x="180" y="689"/>
                    <a:pt x="195" y="674"/>
                  </a:cubicBezTo>
                  <a:cubicBezTo>
                    <a:pt x="198" y="665"/>
                    <a:pt x="205" y="652"/>
                    <a:pt x="211" y="644"/>
                  </a:cubicBezTo>
                  <a:cubicBezTo>
                    <a:pt x="210" y="638"/>
                    <a:pt x="212" y="631"/>
                    <a:pt x="209" y="626"/>
                  </a:cubicBezTo>
                  <a:cubicBezTo>
                    <a:pt x="207" y="621"/>
                    <a:pt x="199" y="623"/>
                    <a:pt x="195" y="620"/>
                  </a:cubicBezTo>
                  <a:cubicBezTo>
                    <a:pt x="185" y="612"/>
                    <a:pt x="173" y="606"/>
                    <a:pt x="165" y="596"/>
                  </a:cubicBezTo>
                  <a:cubicBezTo>
                    <a:pt x="146" y="573"/>
                    <a:pt x="123" y="552"/>
                    <a:pt x="99" y="534"/>
                  </a:cubicBezTo>
                  <a:cubicBezTo>
                    <a:pt x="87" y="525"/>
                    <a:pt x="72" y="517"/>
                    <a:pt x="61" y="506"/>
                  </a:cubicBezTo>
                  <a:cubicBezTo>
                    <a:pt x="49" y="494"/>
                    <a:pt x="37" y="480"/>
                    <a:pt x="23" y="470"/>
                  </a:cubicBezTo>
                  <a:cubicBezTo>
                    <a:pt x="13" y="456"/>
                    <a:pt x="10" y="451"/>
                    <a:pt x="7" y="434"/>
                  </a:cubicBezTo>
                  <a:cubicBezTo>
                    <a:pt x="6" y="421"/>
                    <a:pt x="7" y="408"/>
                    <a:pt x="5" y="396"/>
                  </a:cubicBezTo>
                  <a:cubicBezTo>
                    <a:pt x="5" y="394"/>
                    <a:pt x="0" y="391"/>
                    <a:pt x="1" y="392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16" name="Freeform 32"/>
            <p:cNvSpPr>
              <a:spLocks/>
            </p:cNvSpPr>
            <p:nvPr/>
          </p:nvSpPr>
          <p:spPr bwMode="ltGray">
            <a:xfrm rot="828663">
              <a:off x="242" y="3404"/>
              <a:ext cx="132" cy="167"/>
            </a:xfrm>
            <a:custGeom>
              <a:avLst/>
              <a:gdLst>
                <a:gd name="T0" fmla="*/ 0 w 109"/>
                <a:gd name="T1" fmla="*/ 0 h 156"/>
                <a:gd name="T2" fmla="*/ 5 w 109"/>
                <a:gd name="T3" fmla="*/ 1 h 156"/>
                <a:gd name="T4" fmla="*/ 18 w 109"/>
                <a:gd name="T5" fmla="*/ 5 h 156"/>
                <a:gd name="T6" fmla="*/ 37 w 109"/>
                <a:gd name="T7" fmla="*/ 12 h 156"/>
                <a:gd name="T8" fmla="*/ 58 w 109"/>
                <a:gd name="T9" fmla="*/ 24 h 156"/>
                <a:gd name="T10" fmla="*/ 78 w 109"/>
                <a:gd name="T11" fmla="*/ 44 h 156"/>
                <a:gd name="T12" fmla="*/ 96 w 109"/>
                <a:gd name="T13" fmla="*/ 71 h 156"/>
                <a:gd name="T14" fmla="*/ 107 w 109"/>
                <a:gd name="T15" fmla="*/ 108 h 156"/>
                <a:gd name="T16" fmla="*/ 109 w 109"/>
                <a:gd name="T17" fmla="*/ 156 h 156"/>
                <a:gd name="T18" fmla="*/ 105 w 109"/>
                <a:gd name="T19" fmla="*/ 156 h 156"/>
                <a:gd name="T20" fmla="*/ 99 w 109"/>
                <a:gd name="T21" fmla="*/ 156 h 156"/>
                <a:gd name="T22" fmla="*/ 93 w 109"/>
                <a:gd name="T23" fmla="*/ 156 h 156"/>
                <a:gd name="T24" fmla="*/ 87 w 109"/>
                <a:gd name="T25" fmla="*/ 154 h 156"/>
                <a:gd name="T26" fmla="*/ 81 w 109"/>
                <a:gd name="T27" fmla="*/ 153 h 156"/>
                <a:gd name="T28" fmla="*/ 74 w 109"/>
                <a:gd name="T29" fmla="*/ 150 h 156"/>
                <a:gd name="T30" fmla="*/ 66 w 109"/>
                <a:gd name="T31" fmla="*/ 145 h 156"/>
                <a:gd name="T32" fmla="*/ 58 w 109"/>
                <a:gd name="T33" fmla="*/ 139 h 156"/>
                <a:gd name="T34" fmla="*/ 53 w 109"/>
                <a:gd name="T35" fmla="*/ 126 h 156"/>
                <a:gd name="T36" fmla="*/ 53 w 109"/>
                <a:gd name="T37" fmla="*/ 111 h 156"/>
                <a:gd name="T38" fmla="*/ 56 w 109"/>
                <a:gd name="T39" fmla="*/ 96 h 156"/>
                <a:gd name="T40" fmla="*/ 59 w 109"/>
                <a:gd name="T41" fmla="*/ 80 h 156"/>
                <a:gd name="T42" fmla="*/ 56 w 109"/>
                <a:gd name="T43" fmla="*/ 62 h 156"/>
                <a:gd name="T44" fmla="*/ 48 w 109"/>
                <a:gd name="T45" fmla="*/ 43 h 156"/>
                <a:gd name="T46" fmla="*/ 31 w 109"/>
                <a:gd name="T47" fmla="*/ 23 h 156"/>
                <a:gd name="T48" fmla="*/ 0 w 109"/>
                <a:gd name="T49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17" name="Freeform 33"/>
            <p:cNvSpPr>
              <a:spLocks/>
            </p:cNvSpPr>
            <p:nvPr/>
          </p:nvSpPr>
          <p:spPr bwMode="ltGray">
            <a:xfrm rot="828663">
              <a:off x="266" y="3592"/>
              <a:ext cx="66" cy="43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6 w 54"/>
                <a:gd name="T5" fmla="*/ 3 h 40"/>
                <a:gd name="T6" fmla="*/ 13 w 54"/>
                <a:gd name="T7" fmla="*/ 8 h 40"/>
                <a:gd name="T8" fmla="*/ 21 w 54"/>
                <a:gd name="T9" fmla="*/ 12 h 40"/>
                <a:gd name="T10" fmla="*/ 29 w 54"/>
                <a:gd name="T11" fmla="*/ 15 h 40"/>
                <a:gd name="T12" fmla="*/ 38 w 54"/>
                <a:gd name="T13" fmla="*/ 17 h 40"/>
                <a:gd name="T14" fmla="*/ 46 w 54"/>
                <a:gd name="T15" fmla="*/ 18 h 40"/>
                <a:gd name="T16" fmla="*/ 54 w 54"/>
                <a:gd name="T17" fmla="*/ 16 h 40"/>
                <a:gd name="T18" fmla="*/ 53 w 54"/>
                <a:gd name="T19" fmla="*/ 25 h 40"/>
                <a:gd name="T20" fmla="*/ 50 w 54"/>
                <a:gd name="T21" fmla="*/ 33 h 40"/>
                <a:gd name="T22" fmla="*/ 44 w 54"/>
                <a:gd name="T23" fmla="*/ 38 h 40"/>
                <a:gd name="T24" fmla="*/ 37 w 54"/>
                <a:gd name="T25" fmla="*/ 40 h 40"/>
                <a:gd name="T26" fmla="*/ 28 w 54"/>
                <a:gd name="T27" fmla="*/ 39 h 40"/>
                <a:gd name="T28" fmla="*/ 19 w 54"/>
                <a:gd name="T29" fmla="*/ 32 h 40"/>
                <a:gd name="T30" fmla="*/ 10 w 54"/>
                <a:gd name="T31" fmla="*/ 20 h 40"/>
                <a:gd name="T32" fmla="*/ 0 w 54"/>
                <a:gd name="T33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18" name="Freeform 34"/>
            <p:cNvSpPr>
              <a:spLocks/>
            </p:cNvSpPr>
            <p:nvPr/>
          </p:nvSpPr>
          <p:spPr bwMode="ltGray">
            <a:xfrm>
              <a:off x="11" y="4110"/>
              <a:ext cx="118" cy="209"/>
            </a:xfrm>
            <a:custGeom>
              <a:avLst/>
              <a:gdLst>
                <a:gd name="T0" fmla="*/ 0 w 118"/>
                <a:gd name="T1" fmla="*/ 0 h 209"/>
                <a:gd name="T2" fmla="*/ 6 w 118"/>
                <a:gd name="T3" fmla="*/ 8 h 209"/>
                <a:gd name="T4" fmla="*/ 15 w 118"/>
                <a:gd name="T5" fmla="*/ 19 h 209"/>
                <a:gd name="T6" fmla="*/ 26 w 118"/>
                <a:gd name="T7" fmla="*/ 33 h 209"/>
                <a:gd name="T8" fmla="*/ 38 w 118"/>
                <a:gd name="T9" fmla="*/ 51 h 209"/>
                <a:gd name="T10" fmla="*/ 54 w 118"/>
                <a:gd name="T11" fmla="*/ 72 h 209"/>
                <a:gd name="T12" fmla="*/ 67 w 118"/>
                <a:gd name="T13" fmla="*/ 94 h 209"/>
                <a:gd name="T14" fmla="*/ 79 w 118"/>
                <a:gd name="T15" fmla="*/ 119 h 209"/>
                <a:gd name="T16" fmla="*/ 87 w 118"/>
                <a:gd name="T17" fmla="*/ 146 h 209"/>
                <a:gd name="T18" fmla="*/ 94 w 118"/>
                <a:gd name="T19" fmla="*/ 175 h 209"/>
                <a:gd name="T20" fmla="*/ 91 w 118"/>
                <a:gd name="T21" fmla="*/ 209 h 209"/>
                <a:gd name="T22" fmla="*/ 118 w 118"/>
                <a:gd name="T23" fmla="*/ 209 h 209"/>
                <a:gd name="T24" fmla="*/ 117 w 118"/>
                <a:gd name="T25" fmla="*/ 177 h 209"/>
                <a:gd name="T26" fmla="*/ 104 w 118"/>
                <a:gd name="T27" fmla="*/ 119 h 209"/>
                <a:gd name="T28" fmla="*/ 82 w 118"/>
                <a:gd name="T29" fmla="*/ 69 h 209"/>
                <a:gd name="T30" fmla="*/ 47 w 118"/>
                <a:gd name="T31" fmla="*/ 27 h 209"/>
                <a:gd name="T32" fmla="*/ 0 w 118"/>
                <a:gd name="T33" fmla="*/ 0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8" h="209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19" name="Freeform 35"/>
            <p:cNvSpPr>
              <a:spLocks/>
            </p:cNvSpPr>
            <p:nvPr/>
          </p:nvSpPr>
          <p:spPr bwMode="ltGray">
            <a:xfrm>
              <a:off x="0" y="3968"/>
              <a:ext cx="130" cy="128"/>
            </a:xfrm>
            <a:custGeom>
              <a:avLst/>
              <a:gdLst>
                <a:gd name="T0" fmla="*/ 103 w 130"/>
                <a:gd name="T1" fmla="*/ 0 h 128"/>
                <a:gd name="T2" fmla="*/ 130 w 130"/>
                <a:gd name="T3" fmla="*/ 128 h 128"/>
                <a:gd name="T4" fmla="*/ 125 w 130"/>
                <a:gd name="T5" fmla="*/ 126 h 128"/>
                <a:gd name="T6" fmla="*/ 111 w 130"/>
                <a:gd name="T7" fmla="*/ 121 h 128"/>
                <a:gd name="T8" fmla="*/ 92 w 130"/>
                <a:gd name="T9" fmla="*/ 111 h 128"/>
                <a:gd name="T10" fmla="*/ 68 w 130"/>
                <a:gd name="T11" fmla="*/ 103 h 128"/>
                <a:gd name="T12" fmla="*/ 41 w 130"/>
                <a:gd name="T13" fmla="*/ 94 h 128"/>
                <a:gd name="T14" fmla="*/ 19 w 130"/>
                <a:gd name="T15" fmla="*/ 90 h 128"/>
                <a:gd name="T16" fmla="*/ 0 w 130"/>
                <a:gd name="T17" fmla="*/ 93 h 128"/>
                <a:gd name="T18" fmla="*/ 0 w 130"/>
                <a:gd name="T19" fmla="*/ 72 h 128"/>
                <a:gd name="T20" fmla="*/ 12 w 130"/>
                <a:gd name="T21" fmla="*/ 70 h 128"/>
                <a:gd name="T22" fmla="*/ 24 w 130"/>
                <a:gd name="T23" fmla="*/ 66 h 128"/>
                <a:gd name="T24" fmla="*/ 38 w 130"/>
                <a:gd name="T25" fmla="*/ 66 h 128"/>
                <a:gd name="T26" fmla="*/ 51 w 130"/>
                <a:gd name="T27" fmla="*/ 67 h 128"/>
                <a:gd name="T28" fmla="*/ 65 w 130"/>
                <a:gd name="T29" fmla="*/ 70 h 128"/>
                <a:gd name="T30" fmla="*/ 78 w 130"/>
                <a:gd name="T31" fmla="*/ 78 h 128"/>
                <a:gd name="T32" fmla="*/ 81 w 130"/>
                <a:gd name="T33" fmla="*/ 74 h 128"/>
                <a:gd name="T34" fmla="*/ 81 w 130"/>
                <a:gd name="T35" fmla="*/ 58 h 128"/>
                <a:gd name="T36" fmla="*/ 82 w 130"/>
                <a:gd name="T37" fmla="*/ 37 h 128"/>
                <a:gd name="T38" fmla="*/ 82 w 130"/>
                <a:gd name="T39" fmla="*/ 29 h 128"/>
                <a:gd name="T40" fmla="*/ 80 w 130"/>
                <a:gd name="T41" fmla="*/ 29 h 128"/>
                <a:gd name="T42" fmla="*/ 77 w 130"/>
                <a:gd name="T43" fmla="*/ 27 h 128"/>
                <a:gd name="T44" fmla="*/ 76 w 130"/>
                <a:gd name="T45" fmla="*/ 22 h 128"/>
                <a:gd name="T46" fmla="*/ 75 w 130"/>
                <a:gd name="T47" fmla="*/ 19 h 128"/>
                <a:gd name="T48" fmla="*/ 76 w 130"/>
                <a:gd name="T49" fmla="*/ 15 h 128"/>
                <a:gd name="T50" fmla="*/ 79 w 130"/>
                <a:gd name="T51" fmla="*/ 10 h 128"/>
                <a:gd name="T52" fmla="*/ 89 w 130"/>
                <a:gd name="T53" fmla="*/ 6 h 128"/>
                <a:gd name="T54" fmla="*/ 103 w 130"/>
                <a:gd name="T55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30" h="128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20" name="Freeform 36"/>
            <p:cNvSpPr>
              <a:spLocks/>
            </p:cNvSpPr>
            <p:nvPr/>
          </p:nvSpPr>
          <p:spPr bwMode="ltGray">
            <a:xfrm>
              <a:off x="0" y="3949"/>
              <a:ext cx="47" cy="86"/>
            </a:xfrm>
            <a:custGeom>
              <a:avLst/>
              <a:gdLst>
                <a:gd name="T0" fmla="*/ 37 w 47"/>
                <a:gd name="T1" fmla="*/ 0 h 86"/>
                <a:gd name="T2" fmla="*/ 15 w 47"/>
                <a:gd name="T3" fmla="*/ 37 h 86"/>
                <a:gd name="T4" fmla="*/ 0 w 47"/>
                <a:gd name="T5" fmla="*/ 59 h 86"/>
                <a:gd name="T6" fmla="*/ 0 w 47"/>
                <a:gd name="T7" fmla="*/ 86 h 86"/>
                <a:gd name="T8" fmla="*/ 8 w 47"/>
                <a:gd name="T9" fmla="*/ 82 h 86"/>
                <a:gd name="T10" fmla="*/ 20 w 47"/>
                <a:gd name="T11" fmla="*/ 73 h 86"/>
                <a:gd name="T12" fmla="*/ 33 w 47"/>
                <a:gd name="T13" fmla="*/ 63 h 86"/>
                <a:gd name="T14" fmla="*/ 42 w 47"/>
                <a:gd name="T15" fmla="*/ 51 h 86"/>
                <a:gd name="T16" fmla="*/ 47 w 47"/>
                <a:gd name="T17" fmla="*/ 36 h 86"/>
                <a:gd name="T18" fmla="*/ 46 w 47"/>
                <a:gd name="T19" fmla="*/ 19 h 86"/>
                <a:gd name="T20" fmla="*/ 37 w 47"/>
                <a:gd name="T21" fmla="*/ 0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7" h="86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21" name="Freeform 37"/>
            <p:cNvSpPr>
              <a:spLocks/>
            </p:cNvSpPr>
            <p:nvPr/>
          </p:nvSpPr>
          <p:spPr bwMode="ltGray">
            <a:xfrm>
              <a:off x="0" y="3239"/>
              <a:ext cx="497" cy="740"/>
            </a:xfrm>
            <a:custGeom>
              <a:avLst/>
              <a:gdLst>
                <a:gd name="T0" fmla="*/ 0 w 497"/>
                <a:gd name="T1" fmla="*/ 13 h 740"/>
                <a:gd name="T2" fmla="*/ 41 w 497"/>
                <a:gd name="T3" fmla="*/ 4 h 740"/>
                <a:gd name="T4" fmla="*/ 101 w 497"/>
                <a:gd name="T5" fmla="*/ 0 h 740"/>
                <a:gd name="T6" fmla="*/ 170 w 497"/>
                <a:gd name="T7" fmla="*/ 4 h 740"/>
                <a:gd name="T8" fmla="*/ 248 w 497"/>
                <a:gd name="T9" fmla="*/ 21 h 740"/>
                <a:gd name="T10" fmla="*/ 323 w 497"/>
                <a:gd name="T11" fmla="*/ 50 h 740"/>
                <a:gd name="T12" fmla="*/ 382 w 497"/>
                <a:gd name="T13" fmla="*/ 90 h 740"/>
                <a:gd name="T14" fmla="*/ 428 w 497"/>
                <a:gd name="T15" fmla="*/ 141 h 740"/>
                <a:gd name="T16" fmla="*/ 463 w 497"/>
                <a:gd name="T17" fmla="*/ 199 h 740"/>
                <a:gd name="T18" fmla="*/ 485 w 497"/>
                <a:gd name="T19" fmla="*/ 262 h 740"/>
                <a:gd name="T20" fmla="*/ 496 w 497"/>
                <a:gd name="T21" fmla="*/ 327 h 740"/>
                <a:gd name="T22" fmla="*/ 497 w 497"/>
                <a:gd name="T23" fmla="*/ 396 h 740"/>
                <a:gd name="T24" fmla="*/ 487 w 497"/>
                <a:gd name="T25" fmla="*/ 462 h 740"/>
                <a:gd name="T26" fmla="*/ 470 w 497"/>
                <a:gd name="T27" fmla="*/ 527 h 740"/>
                <a:gd name="T28" fmla="*/ 443 w 497"/>
                <a:gd name="T29" fmla="*/ 586 h 740"/>
                <a:gd name="T30" fmla="*/ 406 w 497"/>
                <a:gd name="T31" fmla="*/ 639 h 740"/>
                <a:gd name="T32" fmla="*/ 364 w 497"/>
                <a:gd name="T33" fmla="*/ 683 h 740"/>
                <a:gd name="T34" fmla="*/ 315 w 497"/>
                <a:gd name="T35" fmla="*/ 715 h 740"/>
                <a:gd name="T36" fmla="*/ 259 w 497"/>
                <a:gd name="T37" fmla="*/ 736 h 740"/>
                <a:gd name="T38" fmla="*/ 198 w 497"/>
                <a:gd name="T39" fmla="*/ 740 h 740"/>
                <a:gd name="T40" fmla="*/ 131 w 497"/>
                <a:gd name="T41" fmla="*/ 727 h 740"/>
                <a:gd name="T42" fmla="*/ 167 w 497"/>
                <a:gd name="T43" fmla="*/ 728 h 740"/>
                <a:gd name="T44" fmla="*/ 204 w 497"/>
                <a:gd name="T45" fmla="*/ 718 h 740"/>
                <a:gd name="T46" fmla="*/ 238 w 497"/>
                <a:gd name="T47" fmla="*/ 700 h 740"/>
                <a:gd name="T48" fmla="*/ 272 w 497"/>
                <a:gd name="T49" fmla="*/ 670 h 740"/>
                <a:gd name="T50" fmla="*/ 304 w 497"/>
                <a:gd name="T51" fmla="*/ 635 h 740"/>
                <a:gd name="T52" fmla="*/ 333 w 497"/>
                <a:gd name="T53" fmla="*/ 594 h 740"/>
                <a:gd name="T54" fmla="*/ 358 w 497"/>
                <a:gd name="T55" fmla="*/ 549 h 740"/>
                <a:gd name="T56" fmla="*/ 381 w 497"/>
                <a:gd name="T57" fmla="*/ 500 h 740"/>
                <a:gd name="T58" fmla="*/ 396 w 497"/>
                <a:gd name="T59" fmla="*/ 449 h 740"/>
                <a:gd name="T60" fmla="*/ 408 w 497"/>
                <a:gd name="T61" fmla="*/ 397 h 740"/>
                <a:gd name="T62" fmla="*/ 414 w 497"/>
                <a:gd name="T63" fmla="*/ 346 h 740"/>
                <a:gd name="T64" fmla="*/ 412 w 497"/>
                <a:gd name="T65" fmla="*/ 296 h 740"/>
                <a:gd name="T66" fmla="*/ 402 w 497"/>
                <a:gd name="T67" fmla="*/ 251 h 740"/>
                <a:gd name="T68" fmla="*/ 384 w 497"/>
                <a:gd name="T69" fmla="*/ 208 h 740"/>
                <a:gd name="T70" fmla="*/ 357 w 497"/>
                <a:gd name="T71" fmla="*/ 172 h 740"/>
                <a:gd name="T72" fmla="*/ 320 w 497"/>
                <a:gd name="T73" fmla="*/ 142 h 740"/>
                <a:gd name="T74" fmla="*/ 260 w 497"/>
                <a:gd name="T75" fmla="*/ 107 h 740"/>
                <a:gd name="T76" fmla="*/ 203 w 497"/>
                <a:gd name="T77" fmla="*/ 82 h 740"/>
                <a:gd name="T78" fmla="*/ 154 w 497"/>
                <a:gd name="T79" fmla="*/ 65 h 740"/>
                <a:gd name="T80" fmla="*/ 108 w 497"/>
                <a:gd name="T81" fmla="*/ 56 h 740"/>
                <a:gd name="T82" fmla="*/ 68 w 497"/>
                <a:gd name="T83" fmla="*/ 55 h 740"/>
                <a:gd name="T84" fmla="*/ 32 w 497"/>
                <a:gd name="T85" fmla="*/ 61 h 740"/>
                <a:gd name="T86" fmla="*/ 0 w 497"/>
                <a:gd name="T87" fmla="*/ 70 h 740"/>
                <a:gd name="T88" fmla="*/ 0 w 497"/>
                <a:gd name="T89" fmla="*/ 13 h 7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497" h="740">
                  <a:moveTo>
                    <a:pt x="0" y="13"/>
                  </a:moveTo>
                  <a:lnTo>
                    <a:pt x="41" y="4"/>
                  </a:lnTo>
                  <a:lnTo>
                    <a:pt x="101" y="0"/>
                  </a:lnTo>
                  <a:lnTo>
                    <a:pt x="170" y="4"/>
                  </a:lnTo>
                  <a:lnTo>
                    <a:pt x="248" y="21"/>
                  </a:lnTo>
                  <a:lnTo>
                    <a:pt x="323" y="50"/>
                  </a:lnTo>
                  <a:lnTo>
                    <a:pt x="382" y="90"/>
                  </a:lnTo>
                  <a:lnTo>
                    <a:pt x="428" y="141"/>
                  </a:lnTo>
                  <a:lnTo>
                    <a:pt x="463" y="199"/>
                  </a:lnTo>
                  <a:lnTo>
                    <a:pt x="485" y="262"/>
                  </a:lnTo>
                  <a:lnTo>
                    <a:pt x="496" y="327"/>
                  </a:lnTo>
                  <a:lnTo>
                    <a:pt x="497" y="396"/>
                  </a:lnTo>
                  <a:lnTo>
                    <a:pt x="487" y="462"/>
                  </a:lnTo>
                  <a:lnTo>
                    <a:pt x="470" y="527"/>
                  </a:lnTo>
                  <a:lnTo>
                    <a:pt x="443" y="586"/>
                  </a:lnTo>
                  <a:lnTo>
                    <a:pt x="406" y="639"/>
                  </a:lnTo>
                  <a:lnTo>
                    <a:pt x="364" y="683"/>
                  </a:lnTo>
                  <a:lnTo>
                    <a:pt x="315" y="715"/>
                  </a:lnTo>
                  <a:lnTo>
                    <a:pt x="259" y="736"/>
                  </a:lnTo>
                  <a:lnTo>
                    <a:pt x="198" y="740"/>
                  </a:lnTo>
                  <a:lnTo>
                    <a:pt x="131" y="727"/>
                  </a:lnTo>
                  <a:lnTo>
                    <a:pt x="167" y="728"/>
                  </a:lnTo>
                  <a:lnTo>
                    <a:pt x="204" y="718"/>
                  </a:lnTo>
                  <a:lnTo>
                    <a:pt x="238" y="700"/>
                  </a:lnTo>
                  <a:lnTo>
                    <a:pt x="272" y="670"/>
                  </a:lnTo>
                  <a:lnTo>
                    <a:pt x="304" y="635"/>
                  </a:lnTo>
                  <a:lnTo>
                    <a:pt x="333" y="594"/>
                  </a:lnTo>
                  <a:lnTo>
                    <a:pt x="358" y="549"/>
                  </a:lnTo>
                  <a:lnTo>
                    <a:pt x="381" y="500"/>
                  </a:lnTo>
                  <a:lnTo>
                    <a:pt x="396" y="449"/>
                  </a:lnTo>
                  <a:lnTo>
                    <a:pt x="408" y="397"/>
                  </a:lnTo>
                  <a:lnTo>
                    <a:pt x="414" y="346"/>
                  </a:lnTo>
                  <a:lnTo>
                    <a:pt x="412" y="296"/>
                  </a:lnTo>
                  <a:lnTo>
                    <a:pt x="402" y="251"/>
                  </a:lnTo>
                  <a:lnTo>
                    <a:pt x="384" y="208"/>
                  </a:lnTo>
                  <a:lnTo>
                    <a:pt x="357" y="172"/>
                  </a:lnTo>
                  <a:lnTo>
                    <a:pt x="320" y="142"/>
                  </a:lnTo>
                  <a:lnTo>
                    <a:pt x="260" y="107"/>
                  </a:lnTo>
                  <a:lnTo>
                    <a:pt x="203" y="82"/>
                  </a:lnTo>
                  <a:lnTo>
                    <a:pt x="154" y="65"/>
                  </a:lnTo>
                  <a:lnTo>
                    <a:pt x="108" y="56"/>
                  </a:lnTo>
                  <a:lnTo>
                    <a:pt x="68" y="55"/>
                  </a:lnTo>
                  <a:lnTo>
                    <a:pt x="32" y="61"/>
                  </a:lnTo>
                  <a:lnTo>
                    <a:pt x="0" y="7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22" name="Freeform 38"/>
            <p:cNvSpPr>
              <a:spLocks/>
            </p:cNvSpPr>
            <p:nvPr/>
          </p:nvSpPr>
          <p:spPr bwMode="ltGray">
            <a:xfrm rot="1584153">
              <a:off x="20" y="410"/>
              <a:ext cx="344" cy="245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25 h 237"/>
                <a:gd name="T4" fmla="*/ 3 w 257"/>
                <a:gd name="T5" fmla="*/ 50 h 237"/>
                <a:gd name="T6" fmla="*/ 6 w 257"/>
                <a:gd name="T7" fmla="*/ 75 h 237"/>
                <a:gd name="T8" fmla="*/ 11 w 257"/>
                <a:gd name="T9" fmla="*/ 98 h 237"/>
                <a:gd name="T10" fmla="*/ 18 w 257"/>
                <a:gd name="T11" fmla="*/ 119 h 237"/>
                <a:gd name="T12" fmla="*/ 27 w 257"/>
                <a:gd name="T13" fmla="*/ 141 h 237"/>
                <a:gd name="T14" fmla="*/ 38 w 257"/>
                <a:gd name="T15" fmla="*/ 161 h 237"/>
                <a:gd name="T16" fmla="*/ 51 w 257"/>
                <a:gd name="T17" fmla="*/ 178 h 237"/>
                <a:gd name="T18" fmla="*/ 67 w 257"/>
                <a:gd name="T19" fmla="*/ 194 h 237"/>
                <a:gd name="T20" fmla="*/ 86 w 257"/>
                <a:gd name="T21" fmla="*/ 208 h 237"/>
                <a:gd name="T22" fmla="*/ 106 w 257"/>
                <a:gd name="T23" fmla="*/ 219 h 237"/>
                <a:gd name="T24" fmla="*/ 131 w 257"/>
                <a:gd name="T25" fmla="*/ 228 h 237"/>
                <a:gd name="T26" fmla="*/ 158 w 257"/>
                <a:gd name="T27" fmla="*/ 234 h 237"/>
                <a:gd name="T28" fmla="*/ 188 w 257"/>
                <a:gd name="T29" fmla="*/ 237 h 237"/>
                <a:gd name="T30" fmla="*/ 220 w 257"/>
                <a:gd name="T31" fmla="*/ 236 h 237"/>
                <a:gd name="T32" fmla="*/ 257 w 257"/>
                <a:gd name="T33" fmla="*/ 232 h 237"/>
                <a:gd name="T34" fmla="*/ 224 w 257"/>
                <a:gd name="T35" fmla="*/ 227 h 237"/>
                <a:gd name="T36" fmla="*/ 195 w 257"/>
                <a:gd name="T37" fmla="*/ 220 h 237"/>
                <a:gd name="T38" fmla="*/ 170 w 257"/>
                <a:gd name="T39" fmla="*/ 212 h 237"/>
                <a:gd name="T40" fmla="*/ 148 w 257"/>
                <a:gd name="T41" fmla="*/ 204 h 237"/>
                <a:gd name="T42" fmla="*/ 128 w 257"/>
                <a:gd name="T43" fmla="*/ 193 h 237"/>
                <a:gd name="T44" fmla="*/ 112 w 257"/>
                <a:gd name="T45" fmla="*/ 182 h 237"/>
                <a:gd name="T46" fmla="*/ 97 w 257"/>
                <a:gd name="T47" fmla="*/ 169 h 237"/>
                <a:gd name="T48" fmla="*/ 84 w 257"/>
                <a:gd name="T49" fmla="*/ 155 h 237"/>
                <a:gd name="T50" fmla="*/ 72 w 257"/>
                <a:gd name="T51" fmla="*/ 141 h 237"/>
                <a:gd name="T52" fmla="*/ 61 w 257"/>
                <a:gd name="T53" fmla="*/ 125 h 237"/>
                <a:gd name="T54" fmla="*/ 52 w 257"/>
                <a:gd name="T55" fmla="*/ 107 h 237"/>
                <a:gd name="T56" fmla="*/ 43 w 257"/>
                <a:gd name="T57" fmla="*/ 88 h 237"/>
                <a:gd name="T58" fmla="*/ 33 w 257"/>
                <a:gd name="T59" fmla="*/ 69 h 237"/>
                <a:gd name="T60" fmla="*/ 23 w 257"/>
                <a:gd name="T61" fmla="*/ 47 h 237"/>
                <a:gd name="T62" fmla="*/ 12 w 257"/>
                <a:gd name="T63" fmla="*/ 24 h 237"/>
                <a:gd name="T64" fmla="*/ 0 w 257"/>
                <a:gd name="T65" fmla="*/ 0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23" name="Freeform 39"/>
            <p:cNvSpPr>
              <a:spLocks/>
            </p:cNvSpPr>
            <p:nvPr/>
          </p:nvSpPr>
          <p:spPr bwMode="ltGray">
            <a:xfrm rot="1584153">
              <a:off x="242" y="756"/>
              <a:ext cx="167" cy="115"/>
            </a:xfrm>
            <a:custGeom>
              <a:avLst/>
              <a:gdLst>
                <a:gd name="T0" fmla="*/ 77 w 124"/>
                <a:gd name="T1" fmla="*/ 0 h 110"/>
                <a:gd name="T2" fmla="*/ 124 w 124"/>
                <a:gd name="T3" fmla="*/ 108 h 110"/>
                <a:gd name="T4" fmla="*/ 120 w 124"/>
                <a:gd name="T5" fmla="*/ 107 h 110"/>
                <a:gd name="T6" fmla="*/ 107 w 124"/>
                <a:gd name="T7" fmla="*/ 105 h 110"/>
                <a:gd name="T8" fmla="*/ 89 w 124"/>
                <a:gd name="T9" fmla="*/ 101 h 110"/>
                <a:gd name="T10" fmla="*/ 68 w 124"/>
                <a:gd name="T11" fmla="*/ 99 h 110"/>
                <a:gd name="T12" fmla="*/ 45 w 124"/>
                <a:gd name="T13" fmla="*/ 97 h 110"/>
                <a:gd name="T14" fmla="*/ 25 w 124"/>
                <a:gd name="T15" fmla="*/ 98 h 110"/>
                <a:gd name="T16" fmla="*/ 9 w 124"/>
                <a:gd name="T17" fmla="*/ 102 h 110"/>
                <a:gd name="T18" fmla="*/ 0 w 124"/>
                <a:gd name="T19" fmla="*/ 110 h 110"/>
                <a:gd name="T20" fmla="*/ 4 w 124"/>
                <a:gd name="T21" fmla="*/ 98 h 110"/>
                <a:gd name="T22" fmla="*/ 8 w 124"/>
                <a:gd name="T23" fmla="*/ 89 h 110"/>
                <a:gd name="T24" fmla="*/ 16 w 124"/>
                <a:gd name="T25" fmla="*/ 82 h 110"/>
                <a:gd name="T26" fmla="*/ 25 w 124"/>
                <a:gd name="T27" fmla="*/ 76 h 110"/>
                <a:gd name="T28" fmla="*/ 36 w 124"/>
                <a:gd name="T29" fmla="*/ 72 h 110"/>
                <a:gd name="T30" fmla="*/ 47 w 124"/>
                <a:gd name="T31" fmla="*/ 71 h 110"/>
                <a:gd name="T32" fmla="*/ 59 w 124"/>
                <a:gd name="T33" fmla="*/ 71 h 110"/>
                <a:gd name="T34" fmla="*/ 72 w 124"/>
                <a:gd name="T35" fmla="*/ 74 h 110"/>
                <a:gd name="T36" fmla="*/ 73 w 124"/>
                <a:gd name="T37" fmla="*/ 71 h 110"/>
                <a:gd name="T38" fmla="*/ 70 w 124"/>
                <a:gd name="T39" fmla="*/ 56 h 110"/>
                <a:gd name="T40" fmla="*/ 67 w 124"/>
                <a:gd name="T41" fmla="*/ 38 h 110"/>
                <a:gd name="T42" fmla="*/ 65 w 124"/>
                <a:gd name="T43" fmla="*/ 30 h 110"/>
                <a:gd name="T44" fmla="*/ 63 w 124"/>
                <a:gd name="T45" fmla="*/ 30 h 110"/>
                <a:gd name="T46" fmla="*/ 61 w 124"/>
                <a:gd name="T47" fmla="*/ 29 h 110"/>
                <a:gd name="T48" fmla="*/ 59 w 124"/>
                <a:gd name="T49" fmla="*/ 26 h 110"/>
                <a:gd name="T50" fmla="*/ 57 w 124"/>
                <a:gd name="T51" fmla="*/ 23 h 110"/>
                <a:gd name="T52" fmla="*/ 57 w 124"/>
                <a:gd name="T53" fmla="*/ 19 h 110"/>
                <a:gd name="T54" fmla="*/ 59 w 124"/>
                <a:gd name="T55" fmla="*/ 14 h 110"/>
                <a:gd name="T56" fmla="*/ 66 w 124"/>
                <a:gd name="T57" fmla="*/ 8 h 110"/>
                <a:gd name="T58" fmla="*/ 77 w 124"/>
                <a:gd name="T59" fmla="*/ 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24" name="Freeform 40"/>
            <p:cNvSpPr>
              <a:spLocks/>
            </p:cNvSpPr>
            <p:nvPr/>
          </p:nvSpPr>
          <p:spPr bwMode="ltGray">
            <a:xfrm rot="1584153">
              <a:off x="574" y="286"/>
              <a:ext cx="147" cy="160"/>
            </a:xfrm>
            <a:custGeom>
              <a:avLst/>
              <a:gdLst>
                <a:gd name="T0" fmla="*/ 0 w 109"/>
                <a:gd name="T1" fmla="*/ 0 h 156"/>
                <a:gd name="T2" fmla="*/ 5 w 109"/>
                <a:gd name="T3" fmla="*/ 1 h 156"/>
                <a:gd name="T4" fmla="*/ 18 w 109"/>
                <a:gd name="T5" fmla="*/ 5 h 156"/>
                <a:gd name="T6" fmla="*/ 37 w 109"/>
                <a:gd name="T7" fmla="*/ 12 h 156"/>
                <a:gd name="T8" fmla="*/ 58 w 109"/>
                <a:gd name="T9" fmla="*/ 24 h 156"/>
                <a:gd name="T10" fmla="*/ 78 w 109"/>
                <a:gd name="T11" fmla="*/ 44 h 156"/>
                <a:gd name="T12" fmla="*/ 96 w 109"/>
                <a:gd name="T13" fmla="*/ 71 h 156"/>
                <a:gd name="T14" fmla="*/ 107 w 109"/>
                <a:gd name="T15" fmla="*/ 108 h 156"/>
                <a:gd name="T16" fmla="*/ 109 w 109"/>
                <a:gd name="T17" fmla="*/ 156 h 156"/>
                <a:gd name="T18" fmla="*/ 105 w 109"/>
                <a:gd name="T19" fmla="*/ 156 h 156"/>
                <a:gd name="T20" fmla="*/ 99 w 109"/>
                <a:gd name="T21" fmla="*/ 156 h 156"/>
                <a:gd name="T22" fmla="*/ 93 w 109"/>
                <a:gd name="T23" fmla="*/ 156 h 156"/>
                <a:gd name="T24" fmla="*/ 87 w 109"/>
                <a:gd name="T25" fmla="*/ 154 h 156"/>
                <a:gd name="T26" fmla="*/ 81 w 109"/>
                <a:gd name="T27" fmla="*/ 153 h 156"/>
                <a:gd name="T28" fmla="*/ 74 w 109"/>
                <a:gd name="T29" fmla="*/ 150 h 156"/>
                <a:gd name="T30" fmla="*/ 66 w 109"/>
                <a:gd name="T31" fmla="*/ 145 h 156"/>
                <a:gd name="T32" fmla="*/ 58 w 109"/>
                <a:gd name="T33" fmla="*/ 139 h 156"/>
                <a:gd name="T34" fmla="*/ 53 w 109"/>
                <a:gd name="T35" fmla="*/ 126 h 156"/>
                <a:gd name="T36" fmla="*/ 53 w 109"/>
                <a:gd name="T37" fmla="*/ 111 h 156"/>
                <a:gd name="T38" fmla="*/ 56 w 109"/>
                <a:gd name="T39" fmla="*/ 96 h 156"/>
                <a:gd name="T40" fmla="*/ 59 w 109"/>
                <a:gd name="T41" fmla="*/ 80 h 156"/>
                <a:gd name="T42" fmla="*/ 56 w 109"/>
                <a:gd name="T43" fmla="*/ 62 h 156"/>
                <a:gd name="T44" fmla="*/ 48 w 109"/>
                <a:gd name="T45" fmla="*/ 43 h 156"/>
                <a:gd name="T46" fmla="*/ 31 w 109"/>
                <a:gd name="T47" fmla="*/ 23 h 156"/>
                <a:gd name="T48" fmla="*/ 0 w 109"/>
                <a:gd name="T49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25" name="Freeform 41"/>
            <p:cNvSpPr>
              <a:spLocks/>
            </p:cNvSpPr>
            <p:nvPr/>
          </p:nvSpPr>
          <p:spPr bwMode="ltGray">
            <a:xfrm rot="1584153">
              <a:off x="236" y="721"/>
              <a:ext cx="62" cy="97"/>
            </a:xfrm>
            <a:custGeom>
              <a:avLst/>
              <a:gdLst>
                <a:gd name="T0" fmla="*/ 31 w 46"/>
                <a:gd name="T1" fmla="*/ 0 h 94"/>
                <a:gd name="T2" fmla="*/ 20 w 46"/>
                <a:gd name="T3" fmla="*/ 38 h 94"/>
                <a:gd name="T4" fmla="*/ 15 w 46"/>
                <a:gd name="T5" fmla="*/ 62 h 94"/>
                <a:gd name="T6" fmla="*/ 11 w 46"/>
                <a:gd name="T7" fmla="*/ 79 h 94"/>
                <a:gd name="T8" fmla="*/ 0 w 46"/>
                <a:gd name="T9" fmla="*/ 94 h 94"/>
                <a:gd name="T10" fmla="*/ 12 w 46"/>
                <a:gd name="T11" fmla="*/ 88 h 94"/>
                <a:gd name="T12" fmla="*/ 23 w 46"/>
                <a:gd name="T13" fmla="*/ 80 h 94"/>
                <a:gd name="T14" fmla="*/ 32 w 46"/>
                <a:gd name="T15" fmla="*/ 69 h 94"/>
                <a:gd name="T16" fmla="*/ 40 w 46"/>
                <a:gd name="T17" fmla="*/ 57 h 94"/>
                <a:gd name="T18" fmla="*/ 45 w 46"/>
                <a:gd name="T19" fmla="*/ 44 h 94"/>
                <a:gd name="T20" fmla="*/ 46 w 46"/>
                <a:gd name="T21" fmla="*/ 30 h 94"/>
                <a:gd name="T22" fmla="*/ 42 w 46"/>
                <a:gd name="T23" fmla="*/ 15 h 94"/>
                <a:gd name="T24" fmla="*/ 31 w 46"/>
                <a:gd name="T25" fmla="*/ 0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26" name="Freeform 42"/>
            <p:cNvSpPr>
              <a:spLocks/>
            </p:cNvSpPr>
            <p:nvPr/>
          </p:nvSpPr>
          <p:spPr bwMode="ltGray">
            <a:xfrm rot="1584153">
              <a:off x="585" y="466"/>
              <a:ext cx="72" cy="41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6 w 54"/>
                <a:gd name="T5" fmla="*/ 3 h 40"/>
                <a:gd name="T6" fmla="*/ 13 w 54"/>
                <a:gd name="T7" fmla="*/ 8 h 40"/>
                <a:gd name="T8" fmla="*/ 21 w 54"/>
                <a:gd name="T9" fmla="*/ 12 h 40"/>
                <a:gd name="T10" fmla="*/ 29 w 54"/>
                <a:gd name="T11" fmla="*/ 15 h 40"/>
                <a:gd name="T12" fmla="*/ 38 w 54"/>
                <a:gd name="T13" fmla="*/ 17 h 40"/>
                <a:gd name="T14" fmla="*/ 46 w 54"/>
                <a:gd name="T15" fmla="*/ 18 h 40"/>
                <a:gd name="T16" fmla="*/ 54 w 54"/>
                <a:gd name="T17" fmla="*/ 16 h 40"/>
                <a:gd name="T18" fmla="*/ 53 w 54"/>
                <a:gd name="T19" fmla="*/ 25 h 40"/>
                <a:gd name="T20" fmla="*/ 50 w 54"/>
                <a:gd name="T21" fmla="*/ 33 h 40"/>
                <a:gd name="T22" fmla="*/ 44 w 54"/>
                <a:gd name="T23" fmla="*/ 38 h 40"/>
                <a:gd name="T24" fmla="*/ 37 w 54"/>
                <a:gd name="T25" fmla="*/ 40 h 40"/>
                <a:gd name="T26" fmla="*/ 28 w 54"/>
                <a:gd name="T27" fmla="*/ 39 h 40"/>
                <a:gd name="T28" fmla="*/ 19 w 54"/>
                <a:gd name="T29" fmla="*/ 32 h 40"/>
                <a:gd name="T30" fmla="*/ 10 w 54"/>
                <a:gd name="T31" fmla="*/ 20 h 40"/>
                <a:gd name="T32" fmla="*/ 0 w 54"/>
                <a:gd name="T33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27" name="Freeform 43"/>
            <p:cNvSpPr>
              <a:spLocks/>
            </p:cNvSpPr>
            <p:nvPr/>
          </p:nvSpPr>
          <p:spPr bwMode="ltGray">
            <a:xfrm>
              <a:off x="0" y="886"/>
              <a:ext cx="360" cy="650"/>
            </a:xfrm>
            <a:custGeom>
              <a:avLst/>
              <a:gdLst>
                <a:gd name="T0" fmla="*/ 264 w 360"/>
                <a:gd name="T1" fmla="*/ 0 h 650"/>
                <a:gd name="T2" fmla="*/ 269 w 360"/>
                <a:gd name="T3" fmla="*/ 9 h 650"/>
                <a:gd name="T4" fmla="*/ 277 w 360"/>
                <a:gd name="T5" fmla="*/ 22 h 650"/>
                <a:gd name="T6" fmla="*/ 286 w 360"/>
                <a:gd name="T7" fmla="*/ 39 h 650"/>
                <a:gd name="T8" fmla="*/ 297 w 360"/>
                <a:gd name="T9" fmla="*/ 58 h 650"/>
                <a:gd name="T10" fmla="*/ 309 w 360"/>
                <a:gd name="T11" fmla="*/ 83 h 650"/>
                <a:gd name="T12" fmla="*/ 319 w 360"/>
                <a:gd name="T13" fmla="*/ 108 h 650"/>
                <a:gd name="T14" fmla="*/ 329 w 360"/>
                <a:gd name="T15" fmla="*/ 136 h 650"/>
                <a:gd name="T16" fmla="*/ 333 w 360"/>
                <a:gd name="T17" fmla="*/ 163 h 650"/>
                <a:gd name="T18" fmla="*/ 336 w 360"/>
                <a:gd name="T19" fmla="*/ 193 h 650"/>
                <a:gd name="T20" fmla="*/ 332 w 360"/>
                <a:gd name="T21" fmla="*/ 223 h 650"/>
                <a:gd name="T22" fmla="*/ 323 w 360"/>
                <a:gd name="T23" fmla="*/ 255 h 650"/>
                <a:gd name="T24" fmla="*/ 310 w 360"/>
                <a:gd name="T25" fmla="*/ 285 h 650"/>
                <a:gd name="T26" fmla="*/ 287 w 360"/>
                <a:gd name="T27" fmla="*/ 315 h 650"/>
                <a:gd name="T28" fmla="*/ 257 w 360"/>
                <a:gd name="T29" fmla="*/ 343 h 650"/>
                <a:gd name="T30" fmla="*/ 218 w 360"/>
                <a:gd name="T31" fmla="*/ 370 h 650"/>
                <a:gd name="T32" fmla="*/ 167 w 360"/>
                <a:gd name="T33" fmla="*/ 396 h 650"/>
                <a:gd name="T34" fmla="*/ 111 w 360"/>
                <a:gd name="T35" fmla="*/ 425 h 650"/>
                <a:gd name="T36" fmla="*/ 69 w 360"/>
                <a:gd name="T37" fmla="*/ 457 h 650"/>
                <a:gd name="T38" fmla="*/ 35 w 360"/>
                <a:gd name="T39" fmla="*/ 490 h 650"/>
                <a:gd name="T40" fmla="*/ 12 w 360"/>
                <a:gd name="T41" fmla="*/ 526 h 650"/>
                <a:gd name="T42" fmla="*/ 0 w 360"/>
                <a:gd name="T43" fmla="*/ 553 h 650"/>
                <a:gd name="T44" fmla="*/ 0 w 360"/>
                <a:gd name="T45" fmla="*/ 650 h 650"/>
                <a:gd name="T46" fmla="*/ 6 w 360"/>
                <a:gd name="T47" fmla="*/ 628 h 650"/>
                <a:gd name="T48" fmla="*/ 19 w 360"/>
                <a:gd name="T49" fmla="*/ 594 h 650"/>
                <a:gd name="T50" fmla="*/ 43 w 360"/>
                <a:gd name="T51" fmla="*/ 551 h 650"/>
                <a:gd name="T52" fmla="*/ 76 w 360"/>
                <a:gd name="T53" fmla="*/ 503 h 650"/>
                <a:gd name="T54" fmla="*/ 125 w 360"/>
                <a:gd name="T55" fmla="*/ 454 h 650"/>
                <a:gd name="T56" fmla="*/ 190 w 360"/>
                <a:gd name="T57" fmla="*/ 408 h 650"/>
                <a:gd name="T58" fmla="*/ 275 w 360"/>
                <a:gd name="T59" fmla="*/ 365 h 650"/>
                <a:gd name="T60" fmla="*/ 308 w 360"/>
                <a:gd name="T61" fmla="*/ 342 h 650"/>
                <a:gd name="T62" fmla="*/ 335 w 360"/>
                <a:gd name="T63" fmla="*/ 305 h 650"/>
                <a:gd name="T64" fmla="*/ 352 w 360"/>
                <a:gd name="T65" fmla="*/ 255 h 650"/>
                <a:gd name="T66" fmla="*/ 360 w 360"/>
                <a:gd name="T67" fmla="*/ 201 h 650"/>
                <a:gd name="T68" fmla="*/ 356 w 360"/>
                <a:gd name="T69" fmla="*/ 144 h 650"/>
                <a:gd name="T70" fmla="*/ 341 w 360"/>
                <a:gd name="T71" fmla="*/ 88 h 650"/>
                <a:gd name="T72" fmla="*/ 311 w 360"/>
                <a:gd name="T73" fmla="*/ 39 h 650"/>
                <a:gd name="T74" fmla="*/ 264 w 360"/>
                <a:gd name="T75" fmla="*/ 0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60" h="650">
                  <a:moveTo>
                    <a:pt x="264" y="0"/>
                  </a:moveTo>
                  <a:lnTo>
                    <a:pt x="269" y="9"/>
                  </a:lnTo>
                  <a:lnTo>
                    <a:pt x="277" y="22"/>
                  </a:lnTo>
                  <a:lnTo>
                    <a:pt x="286" y="39"/>
                  </a:lnTo>
                  <a:lnTo>
                    <a:pt x="297" y="58"/>
                  </a:lnTo>
                  <a:lnTo>
                    <a:pt x="309" y="83"/>
                  </a:lnTo>
                  <a:lnTo>
                    <a:pt x="319" y="108"/>
                  </a:lnTo>
                  <a:lnTo>
                    <a:pt x="329" y="136"/>
                  </a:lnTo>
                  <a:lnTo>
                    <a:pt x="333" y="163"/>
                  </a:lnTo>
                  <a:lnTo>
                    <a:pt x="336" y="193"/>
                  </a:lnTo>
                  <a:lnTo>
                    <a:pt x="332" y="223"/>
                  </a:lnTo>
                  <a:lnTo>
                    <a:pt x="323" y="255"/>
                  </a:lnTo>
                  <a:lnTo>
                    <a:pt x="310" y="285"/>
                  </a:lnTo>
                  <a:lnTo>
                    <a:pt x="287" y="315"/>
                  </a:lnTo>
                  <a:lnTo>
                    <a:pt x="257" y="343"/>
                  </a:lnTo>
                  <a:lnTo>
                    <a:pt x="218" y="370"/>
                  </a:lnTo>
                  <a:lnTo>
                    <a:pt x="167" y="396"/>
                  </a:lnTo>
                  <a:lnTo>
                    <a:pt x="111" y="425"/>
                  </a:lnTo>
                  <a:lnTo>
                    <a:pt x="69" y="457"/>
                  </a:lnTo>
                  <a:lnTo>
                    <a:pt x="35" y="490"/>
                  </a:lnTo>
                  <a:lnTo>
                    <a:pt x="12" y="526"/>
                  </a:lnTo>
                  <a:lnTo>
                    <a:pt x="0" y="553"/>
                  </a:lnTo>
                  <a:lnTo>
                    <a:pt x="0" y="650"/>
                  </a:lnTo>
                  <a:lnTo>
                    <a:pt x="6" y="628"/>
                  </a:lnTo>
                  <a:lnTo>
                    <a:pt x="19" y="594"/>
                  </a:lnTo>
                  <a:lnTo>
                    <a:pt x="43" y="551"/>
                  </a:lnTo>
                  <a:lnTo>
                    <a:pt x="76" y="503"/>
                  </a:lnTo>
                  <a:lnTo>
                    <a:pt x="125" y="454"/>
                  </a:lnTo>
                  <a:lnTo>
                    <a:pt x="190" y="408"/>
                  </a:lnTo>
                  <a:lnTo>
                    <a:pt x="275" y="365"/>
                  </a:lnTo>
                  <a:lnTo>
                    <a:pt x="308" y="342"/>
                  </a:lnTo>
                  <a:lnTo>
                    <a:pt x="335" y="305"/>
                  </a:lnTo>
                  <a:lnTo>
                    <a:pt x="352" y="255"/>
                  </a:lnTo>
                  <a:lnTo>
                    <a:pt x="360" y="201"/>
                  </a:lnTo>
                  <a:lnTo>
                    <a:pt x="356" y="144"/>
                  </a:lnTo>
                  <a:lnTo>
                    <a:pt x="341" y="88"/>
                  </a:lnTo>
                  <a:lnTo>
                    <a:pt x="311" y="39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28" name="Freeform 44"/>
            <p:cNvSpPr>
              <a:spLocks/>
            </p:cNvSpPr>
            <p:nvPr/>
          </p:nvSpPr>
          <p:spPr bwMode="ltGray">
            <a:xfrm rot="1584153">
              <a:off x="56" y="84"/>
              <a:ext cx="804" cy="686"/>
            </a:xfrm>
            <a:custGeom>
              <a:avLst/>
              <a:gdLst>
                <a:gd name="T0" fmla="*/ 16 w 596"/>
                <a:gd name="T1" fmla="*/ 370 h 666"/>
                <a:gd name="T2" fmla="*/ 6 w 596"/>
                <a:gd name="T3" fmla="*/ 341 h 666"/>
                <a:gd name="T4" fmla="*/ 0 w 596"/>
                <a:gd name="T5" fmla="*/ 289 h 666"/>
                <a:gd name="T6" fmla="*/ 4 w 596"/>
                <a:gd name="T7" fmla="*/ 222 h 666"/>
                <a:gd name="T8" fmla="*/ 25 w 596"/>
                <a:gd name="T9" fmla="*/ 151 h 666"/>
                <a:gd name="T10" fmla="*/ 69 w 596"/>
                <a:gd name="T11" fmla="*/ 84 h 666"/>
                <a:gd name="T12" fmla="*/ 142 w 596"/>
                <a:gd name="T13" fmla="*/ 31 h 666"/>
                <a:gd name="T14" fmla="*/ 247 w 596"/>
                <a:gd name="T15" fmla="*/ 2 h 666"/>
                <a:gd name="T16" fmla="*/ 380 w 596"/>
                <a:gd name="T17" fmla="*/ 9 h 666"/>
                <a:gd name="T18" fmla="*/ 484 w 596"/>
                <a:gd name="T19" fmla="*/ 68 h 666"/>
                <a:gd name="T20" fmla="*/ 554 w 596"/>
                <a:gd name="T21" fmla="*/ 165 h 666"/>
                <a:gd name="T22" fmla="*/ 591 w 596"/>
                <a:gd name="T23" fmla="*/ 284 h 666"/>
                <a:gd name="T24" fmla="*/ 595 w 596"/>
                <a:gd name="T25" fmla="*/ 409 h 666"/>
                <a:gd name="T26" fmla="*/ 566 w 596"/>
                <a:gd name="T27" fmla="*/ 525 h 666"/>
                <a:gd name="T28" fmla="*/ 507 w 596"/>
                <a:gd name="T29" fmla="*/ 615 h 666"/>
                <a:gd name="T30" fmla="*/ 417 w 596"/>
                <a:gd name="T31" fmla="*/ 663 h 666"/>
                <a:gd name="T32" fmla="*/ 389 w 596"/>
                <a:gd name="T33" fmla="*/ 659 h 666"/>
                <a:gd name="T34" fmla="*/ 441 w 596"/>
                <a:gd name="T35" fmla="*/ 617 h 666"/>
                <a:gd name="T36" fmla="*/ 482 w 596"/>
                <a:gd name="T37" fmla="*/ 544 h 666"/>
                <a:gd name="T38" fmla="*/ 509 w 596"/>
                <a:gd name="T39" fmla="*/ 454 h 666"/>
                <a:gd name="T40" fmla="*/ 520 w 596"/>
                <a:gd name="T41" fmla="*/ 355 h 666"/>
                <a:gd name="T42" fmla="*/ 514 w 596"/>
                <a:gd name="T43" fmla="*/ 258 h 666"/>
                <a:gd name="T44" fmla="*/ 485 w 596"/>
                <a:gd name="T45" fmla="*/ 174 h 666"/>
                <a:gd name="T46" fmla="*/ 433 w 596"/>
                <a:gd name="T47" fmla="*/ 112 h 666"/>
                <a:gd name="T48" fmla="*/ 341 w 596"/>
                <a:gd name="T49" fmla="*/ 75 h 666"/>
                <a:gd name="T50" fmla="*/ 246 w 596"/>
                <a:gd name="T51" fmla="*/ 61 h 666"/>
                <a:gd name="T52" fmla="*/ 174 w 596"/>
                <a:gd name="T53" fmla="*/ 71 h 666"/>
                <a:gd name="T54" fmla="*/ 121 w 596"/>
                <a:gd name="T55" fmla="*/ 101 h 666"/>
                <a:gd name="T56" fmla="*/ 84 w 596"/>
                <a:gd name="T57" fmla="*/ 149 h 666"/>
                <a:gd name="T58" fmla="*/ 57 w 596"/>
                <a:gd name="T59" fmla="*/ 206 h 666"/>
                <a:gd name="T60" fmla="*/ 40 w 596"/>
                <a:gd name="T61" fmla="*/ 272 h 666"/>
                <a:gd name="T62" fmla="*/ 28 w 596"/>
                <a:gd name="T63" fmla="*/ 339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96" h="66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2029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442913" y="103188"/>
            <a:ext cx="8243887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2030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5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2031" name="Rectangle 4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endParaRPr lang="en-US"/>
          </a:p>
        </p:txBody>
      </p:sp>
      <p:sp>
        <p:nvSpPr>
          <p:cNvPr id="42032" name="Rectangle 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endParaRPr lang="en-US"/>
          </a:p>
        </p:txBody>
      </p:sp>
      <p:sp>
        <p:nvSpPr>
          <p:cNvPr id="42033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6DA1CEBF-3274-45A2-BFB0-5D684226C56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ransition advClick="0"/>
  <p:txStyles>
    <p:titleStyle>
      <a:lvl1pPr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2pPr>
      <a:lvl3pPr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3pPr>
      <a:lvl4pPr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4pPr>
      <a:lvl5pPr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91680" y="332656"/>
            <a:ext cx="6192688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</a:p>
          <a:p>
            <a:pPr algn="ctr"/>
            <a:r>
              <a:rPr lang="en-US" sz="10000" dirty="0" smtClean="0">
                <a:latin typeface="Times New Roman" pitchFamily="18" charset="0"/>
                <a:cs typeface="Times New Roman" pitchFamily="18" charset="0"/>
              </a:rPr>
              <a:t>LỚP 3</a:t>
            </a:r>
            <a:endParaRPr lang="en-US" sz="10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155653" y="1988840"/>
            <a:ext cx="1419225" cy="531812"/>
          </a:xfrm>
        </p:spPr>
        <p:txBody>
          <a:bodyPr/>
          <a:lstStyle/>
          <a:p>
            <a:r>
              <a:rPr lang="en-US" sz="4000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3: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755576" y="2852936"/>
            <a:ext cx="8136904" cy="2800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n-US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2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sưu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tầm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335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con tem, </a:t>
            </a:r>
            <a:r>
              <a:rPr lang="en-US" sz="3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sưu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tầm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128 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con tem. </a:t>
            </a:r>
            <a:r>
              <a:rPr lang="en-US" sz="3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sưu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tầm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con tem?  </a:t>
            </a:r>
          </a:p>
          <a:p>
            <a:pPr algn="ctr">
              <a:spcBef>
                <a:spcPct val="50000"/>
              </a:spcBef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5152329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684213" y="980356"/>
            <a:ext cx="287972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3636963" y="332656"/>
            <a:ext cx="19431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u="sng">
                <a:latin typeface="Times New Roman" pitchFamily="18" charset="0"/>
                <a:cs typeface="Times New Roman" pitchFamily="18" charset="0"/>
              </a:rPr>
              <a:t>Tóm Tắt</a:t>
            </a:r>
          </a:p>
        </p:txBody>
      </p:sp>
      <p:sp>
        <p:nvSpPr>
          <p:cNvPr id="12305" name="Text Box 17"/>
          <p:cNvSpPr txBox="1">
            <a:spLocks noChangeArrowheads="1"/>
          </p:cNvSpPr>
          <p:nvPr/>
        </p:nvSpPr>
        <p:spPr bwMode="auto">
          <a:xfrm>
            <a:off x="1619251" y="908919"/>
            <a:ext cx="6121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latin typeface="Times New Roman" pitchFamily="18" charset="0"/>
                <a:cs typeface="Times New Roman" pitchFamily="18" charset="0"/>
              </a:rPr>
              <a:t>Bình và Hoa : </a:t>
            </a:r>
            <a:r>
              <a:rPr lang="en-US" sz="320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335 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con tem</a:t>
            </a:r>
          </a:p>
        </p:txBody>
      </p:sp>
      <p:sp>
        <p:nvSpPr>
          <p:cNvPr id="12306" name="Text Box 18"/>
          <p:cNvSpPr txBox="1">
            <a:spLocks noChangeArrowheads="1"/>
          </p:cNvSpPr>
          <p:nvPr/>
        </p:nvSpPr>
        <p:spPr bwMode="auto">
          <a:xfrm>
            <a:off x="971600" y="1404065"/>
            <a:ext cx="6121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latin typeface="Times New Roman" pitchFamily="18" charset="0"/>
                <a:cs typeface="Times New Roman" pitchFamily="18" charset="0"/>
              </a:rPr>
              <a:t>             Bình              : </a:t>
            </a:r>
            <a:r>
              <a:rPr lang="en-US" sz="320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128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 con tem</a:t>
            </a:r>
          </a:p>
        </p:txBody>
      </p:sp>
      <p:sp>
        <p:nvSpPr>
          <p:cNvPr id="12307" name="Text Box 19"/>
          <p:cNvSpPr txBox="1">
            <a:spLocks noChangeArrowheads="1"/>
          </p:cNvSpPr>
          <p:nvPr/>
        </p:nvSpPr>
        <p:spPr bwMode="auto">
          <a:xfrm>
            <a:off x="855720" y="1908121"/>
            <a:ext cx="838273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              :  …  con tem ?</a:t>
            </a:r>
          </a:p>
        </p:txBody>
      </p:sp>
      <p:sp>
        <p:nvSpPr>
          <p:cNvPr id="12310" name="Text Box 22"/>
          <p:cNvSpPr txBox="1">
            <a:spLocks noChangeArrowheads="1"/>
          </p:cNvSpPr>
          <p:nvPr/>
        </p:nvSpPr>
        <p:spPr bwMode="auto">
          <a:xfrm>
            <a:off x="3584576" y="3174183"/>
            <a:ext cx="19431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u="sng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32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312" name="Text Box 24"/>
          <p:cNvSpPr txBox="1">
            <a:spLocks noChangeArrowheads="1"/>
          </p:cNvSpPr>
          <p:nvPr/>
        </p:nvSpPr>
        <p:spPr bwMode="auto">
          <a:xfrm>
            <a:off x="1423988" y="3806008"/>
            <a:ext cx="6911975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latin typeface="Times New Roman" pitchFamily="18" charset="0"/>
                <a:cs typeface="Times New Roman" pitchFamily="18" charset="0"/>
              </a:rPr>
              <a:t>Số con tem Hoa sưu tầm được là :</a:t>
            </a:r>
          </a:p>
          <a:p>
            <a:pPr algn="ctr">
              <a:spcBef>
                <a:spcPct val="50000"/>
              </a:spcBef>
            </a:pPr>
            <a:r>
              <a:rPr lang="en-US" sz="3200">
                <a:latin typeface="Times New Roman" pitchFamily="18" charset="0"/>
                <a:cs typeface="Times New Roman" pitchFamily="18" charset="0"/>
              </a:rPr>
              <a:t>335 – 128  =  </a:t>
            </a:r>
            <a:r>
              <a:rPr lang="en-US" sz="320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207 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 (con tem)</a:t>
            </a:r>
          </a:p>
          <a:p>
            <a:pPr algn="ctr">
              <a:spcBef>
                <a:spcPct val="50000"/>
              </a:spcBef>
            </a:pPr>
            <a:r>
              <a:rPr lang="en-US" sz="3200" u="sng">
                <a:latin typeface="Times New Roman" pitchFamily="18" charset="0"/>
                <a:cs typeface="Times New Roman" pitchFamily="18" charset="0"/>
              </a:rPr>
              <a:t>Đáp số :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207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 con tem .</a:t>
            </a:r>
          </a:p>
        </p:txBody>
      </p:sp>
    </p:spTree>
    <p:extLst>
      <p:ext uri="{BB962C8B-B14F-4D97-AF65-F5344CB8AC3E}">
        <p14:creationId xmlns:p14="http://schemas.microsoft.com/office/powerpoint/2010/main" val="2315327968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3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23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23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2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3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23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23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23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-315913"/>
            <a:ext cx="8280400" cy="1309688"/>
          </a:xfrm>
        </p:spPr>
        <p:txBody>
          <a:bodyPr/>
          <a:lstStyle/>
          <a:p>
            <a:r>
              <a:rPr lang="en-US" sz="3200" u="sng">
                <a:latin typeface="Times New Roman" pitchFamily="18" charset="0"/>
                <a:cs typeface="Times New Roman" pitchFamily="18" charset="0"/>
              </a:rPr>
              <a:t>Trò chơi: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 Rung chuông vàng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0"/>
            <a:ext cx="8229600" cy="963613"/>
          </a:xfrm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684213" y="1628775"/>
            <a:ext cx="845978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Times New Roman" pitchFamily="18" charset="0"/>
                <a:cs typeface="Times New Roman" pitchFamily="18" charset="0"/>
              </a:rPr>
              <a:t>Đúng ghi </a:t>
            </a:r>
            <a:r>
              <a:rPr lang="en-US" sz="320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, sai ghi </a:t>
            </a:r>
            <a:r>
              <a:rPr lang="en-US" sz="320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44040" name="Text Box 8"/>
          <p:cNvSpPr txBox="1">
            <a:spLocks noChangeArrowheads="1"/>
          </p:cNvSpPr>
          <p:nvPr/>
        </p:nvSpPr>
        <p:spPr bwMode="auto">
          <a:xfrm>
            <a:off x="827088" y="2555875"/>
            <a:ext cx="7848600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Times New Roman" pitchFamily="18" charset="0"/>
                <a:cs typeface="Times New Roman" pitchFamily="18" charset="0"/>
              </a:rPr>
              <a:t>  432            675            528           923 </a:t>
            </a:r>
          </a:p>
          <a:p>
            <a:pPr>
              <a:spcBef>
                <a:spcPct val="50000"/>
              </a:spcBef>
            </a:pPr>
            <a:r>
              <a:rPr lang="en-US" sz="320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u="sng">
                <a:latin typeface="Times New Roman" pitchFamily="18" charset="0"/>
                <a:cs typeface="Times New Roman" pitchFamily="18" charset="0"/>
              </a:rPr>
              <a:t>206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en-US" sz="3200" u="sng">
                <a:latin typeface="Times New Roman" pitchFamily="18" charset="0"/>
                <a:cs typeface="Times New Roman" pitchFamily="18" charset="0"/>
              </a:rPr>
              <a:t>437 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sz="3200" u="sng">
                <a:latin typeface="Times New Roman" pitchFamily="18" charset="0"/>
                <a:cs typeface="Times New Roman" pitchFamily="18" charset="0"/>
              </a:rPr>
              <a:t>380 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3200" u="sng">
                <a:latin typeface="Times New Roman" pitchFamily="18" charset="0"/>
                <a:cs typeface="Times New Roman" pitchFamily="18" charset="0"/>
              </a:rPr>
              <a:t>541 </a:t>
            </a:r>
          </a:p>
          <a:p>
            <a:pPr>
              <a:spcBef>
                <a:spcPct val="50000"/>
              </a:spcBef>
            </a:pPr>
            <a:r>
              <a:rPr lang="en-US" sz="320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226            248            148           482 </a:t>
            </a:r>
          </a:p>
          <a:p>
            <a:pPr>
              <a:spcBef>
                <a:spcPct val="50000"/>
              </a:spcBef>
            </a:pPr>
            <a:endParaRPr lang="en-US" sz="320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320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44042" name="Text Box 10"/>
          <p:cNvSpPr txBox="1">
            <a:spLocks noChangeArrowheads="1"/>
          </p:cNvSpPr>
          <p:nvPr/>
        </p:nvSpPr>
        <p:spPr bwMode="auto">
          <a:xfrm>
            <a:off x="827088" y="2852738"/>
            <a:ext cx="748982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Times New Roman" pitchFamily="18" charset="0"/>
                <a:cs typeface="Times New Roman" pitchFamily="18" charset="0"/>
              </a:rPr>
              <a:t>-               -                 -               -</a:t>
            </a:r>
          </a:p>
        </p:txBody>
      </p:sp>
      <p:sp>
        <p:nvSpPr>
          <p:cNvPr id="44051" name="Text Box 19"/>
          <p:cNvSpPr txBox="1">
            <a:spLocks noChangeArrowheads="1"/>
          </p:cNvSpPr>
          <p:nvPr/>
        </p:nvSpPr>
        <p:spPr bwMode="auto">
          <a:xfrm>
            <a:off x="3219450" y="4354513"/>
            <a:ext cx="18415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136" name="Text Box 104"/>
          <p:cNvSpPr txBox="1">
            <a:spLocks noChangeArrowheads="1"/>
          </p:cNvSpPr>
          <p:nvPr/>
        </p:nvSpPr>
        <p:spPr bwMode="auto">
          <a:xfrm>
            <a:off x="0" y="4581525"/>
            <a:ext cx="52197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32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4137" name="Picture 105" descr="j030493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138" y="4785444"/>
            <a:ext cx="1819275" cy="1668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138" name="Picture 106" descr="j030493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213" y="4869582"/>
            <a:ext cx="1819275" cy="1655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139" name="Picture 107" descr="j030493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7775" y="4798144"/>
            <a:ext cx="1819275" cy="1668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140" name="Picture 108" descr="j030493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4798144"/>
            <a:ext cx="1819275" cy="1668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4141" name="Text Box 109"/>
          <p:cNvSpPr txBox="1">
            <a:spLocks noChangeArrowheads="1"/>
          </p:cNvSpPr>
          <p:nvPr/>
        </p:nvSpPr>
        <p:spPr bwMode="auto">
          <a:xfrm>
            <a:off x="971550" y="5372795"/>
            <a:ext cx="36036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Đ</a:t>
            </a:r>
          </a:p>
        </p:txBody>
      </p:sp>
      <p:sp>
        <p:nvSpPr>
          <p:cNvPr id="44142" name="Text Box 110"/>
          <p:cNvSpPr txBox="1">
            <a:spLocks noChangeArrowheads="1"/>
          </p:cNvSpPr>
          <p:nvPr/>
        </p:nvSpPr>
        <p:spPr bwMode="auto">
          <a:xfrm>
            <a:off x="3132138" y="5372795"/>
            <a:ext cx="4318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S</a:t>
            </a:r>
          </a:p>
        </p:txBody>
      </p:sp>
      <p:sp>
        <p:nvSpPr>
          <p:cNvPr id="44143" name="Text Box 111"/>
          <p:cNvSpPr txBox="1">
            <a:spLocks noChangeArrowheads="1"/>
          </p:cNvSpPr>
          <p:nvPr/>
        </p:nvSpPr>
        <p:spPr bwMode="auto">
          <a:xfrm>
            <a:off x="5435600" y="5517257"/>
            <a:ext cx="4318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Đ</a:t>
            </a:r>
          </a:p>
        </p:txBody>
      </p:sp>
      <p:sp>
        <p:nvSpPr>
          <p:cNvPr id="44144" name="Text Box 112"/>
          <p:cNvSpPr txBox="1">
            <a:spLocks noChangeArrowheads="1"/>
          </p:cNvSpPr>
          <p:nvPr/>
        </p:nvSpPr>
        <p:spPr bwMode="auto">
          <a:xfrm>
            <a:off x="7380288" y="5372795"/>
            <a:ext cx="50482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S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414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414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4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413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413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4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414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414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4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5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413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413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4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414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414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4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9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413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413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4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414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414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4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3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414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414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4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141" grpId="0"/>
      <p:bldP spid="44142" grpId="0"/>
      <p:bldP spid="44143" grpId="0"/>
      <p:bldP spid="4414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037388"/>
            <a:ext cx="8229600" cy="4456112"/>
          </a:xfrm>
        </p:spPr>
        <p:txBody>
          <a:bodyPr/>
          <a:lstStyle/>
          <a:p>
            <a:endParaRPr lang="en-US"/>
          </a:p>
        </p:txBody>
      </p:sp>
      <p:sp>
        <p:nvSpPr>
          <p:cNvPr id="56339" name="Text Box 19"/>
          <p:cNvSpPr txBox="1">
            <a:spLocks noChangeArrowheads="1"/>
          </p:cNvSpPr>
          <p:nvPr/>
        </p:nvSpPr>
        <p:spPr bwMode="auto">
          <a:xfrm>
            <a:off x="517630" y="1700808"/>
            <a:ext cx="6552728" cy="1801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hạt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cát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spcBef>
                <a:spcPct val="50000"/>
              </a:spcBef>
            </a:pP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đại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dương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28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“ </a:t>
            </a:r>
            <a:r>
              <a:rPr lang="en-US" sz="2800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2800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nữa</a:t>
            </a:r>
            <a:r>
              <a:rPr lang="en-US" sz="28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mãi</a:t>
            </a:r>
            <a:r>
              <a:rPr lang="en-US" sz="28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!”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6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3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1116013" y="530690"/>
            <a:ext cx="7320061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6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6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cũ</a:t>
            </a:r>
            <a:r>
              <a:rPr lang="en-US" sz="6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508000" y="1830387"/>
            <a:ext cx="302418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51" name="Text Box 35"/>
          <p:cNvSpPr txBox="1">
            <a:spLocks noChangeArrowheads="1"/>
          </p:cNvSpPr>
          <p:nvPr/>
        </p:nvSpPr>
        <p:spPr bwMode="auto">
          <a:xfrm>
            <a:off x="4024635" y="3503496"/>
            <a:ext cx="87716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125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52" name="Text Box 36"/>
          <p:cNvSpPr txBox="1">
            <a:spLocks noChangeArrowheads="1"/>
          </p:cNvSpPr>
          <p:nvPr/>
        </p:nvSpPr>
        <p:spPr bwMode="auto">
          <a:xfrm>
            <a:off x="6229244" y="3478912"/>
            <a:ext cx="106521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130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55" name="Line 39"/>
          <p:cNvSpPr>
            <a:spLocks noChangeShapeType="1"/>
          </p:cNvSpPr>
          <p:nvPr/>
        </p:nvSpPr>
        <p:spPr bwMode="auto">
          <a:xfrm>
            <a:off x="4090883" y="3754438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63" name="Text Box 47"/>
          <p:cNvSpPr txBox="1">
            <a:spLocks noChangeArrowheads="1"/>
          </p:cNvSpPr>
          <p:nvPr/>
        </p:nvSpPr>
        <p:spPr bwMode="auto">
          <a:xfrm>
            <a:off x="3804456" y="3191739"/>
            <a:ext cx="39211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+</a:t>
            </a:r>
          </a:p>
        </p:txBody>
      </p:sp>
      <p:sp>
        <p:nvSpPr>
          <p:cNvPr id="9264" name="Text Box 48"/>
          <p:cNvSpPr txBox="1">
            <a:spLocks noChangeArrowheads="1"/>
          </p:cNvSpPr>
          <p:nvPr/>
        </p:nvSpPr>
        <p:spPr bwMode="auto">
          <a:xfrm>
            <a:off x="6086863" y="3158907"/>
            <a:ext cx="41870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+</a:t>
            </a:r>
          </a:p>
        </p:txBody>
      </p:sp>
      <p:sp>
        <p:nvSpPr>
          <p:cNvPr id="9282" name="Text Box 66"/>
          <p:cNvSpPr txBox="1">
            <a:spLocks noChangeArrowheads="1"/>
          </p:cNvSpPr>
          <p:nvPr/>
        </p:nvSpPr>
        <p:spPr bwMode="auto">
          <a:xfrm>
            <a:off x="3955720" y="2752763"/>
            <a:ext cx="108108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367</a:t>
            </a:r>
          </a:p>
        </p:txBody>
      </p:sp>
      <p:sp>
        <p:nvSpPr>
          <p:cNvPr id="9283" name="Text Box 67"/>
          <p:cNvSpPr txBox="1">
            <a:spLocks noChangeArrowheads="1"/>
          </p:cNvSpPr>
          <p:nvPr/>
        </p:nvSpPr>
        <p:spPr bwMode="auto">
          <a:xfrm>
            <a:off x="6258542" y="2732030"/>
            <a:ext cx="108108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487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86" name="Line 70"/>
          <p:cNvSpPr>
            <a:spLocks noChangeShapeType="1"/>
          </p:cNvSpPr>
          <p:nvPr/>
        </p:nvSpPr>
        <p:spPr bwMode="auto">
          <a:xfrm>
            <a:off x="6371958" y="4149827"/>
            <a:ext cx="7191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87" name="Line 71"/>
          <p:cNvSpPr>
            <a:spLocks noChangeShapeType="1"/>
          </p:cNvSpPr>
          <p:nvPr/>
        </p:nvSpPr>
        <p:spPr bwMode="auto">
          <a:xfrm>
            <a:off x="4103647" y="4167188"/>
            <a:ext cx="7191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88" name="Text Box 72"/>
          <p:cNvSpPr txBox="1">
            <a:spLocks noChangeArrowheads="1"/>
          </p:cNvSpPr>
          <p:nvPr/>
        </p:nvSpPr>
        <p:spPr bwMode="auto">
          <a:xfrm>
            <a:off x="3955721" y="4254229"/>
            <a:ext cx="108108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482</a:t>
            </a:r>
            <a:endParaRPr lang="en-US" sz="3200" b="1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89" name="Text Box 73"/>
          <p:cNvSpPr txBox="1">
            <a:spLocks noChangeArrowheads="1"/>
          </p:cNvSpPr>
          <p:nvPr/>
        </p:nvSpPr>
        <p:spPr bwMode="auto">
          <a:xfrm>
            <a:off x="6229243" y="4216122"/>
            <a:ext cx="106521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617</a:t>
            </a:r>
            <a:endParaRPr lang="en-US" sz="3200" b="1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0" y="3114675"/>
          <a:ext cx="2555875" cy="3743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99" name="Clip" r:id="rId3" imgW="4046538" imgH="3352800" progId="MS_ClipArt_Gallery.2">
                  <p:embed/>
                </p:oleObj>
              </mc:Choice>
              <mc:Fallback>
                <p:oleObj name="Clip" r:id="rId3" imgW="4046538" imgH="3352800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3114675"/>
                        <a:ext cx="2555875" cy="3743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9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9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9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9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9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9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2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2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2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51" grpId="0"/>
      <p:bldP spid="9252" grpId="0"/>
      <p:bldP spid="9263" grpId="0"/>
      <p:bldP spid="9264" grpId="0"/>
      <p:bldP spid="9282" grpId="0"/>
      <p:bldP spid="9283" grpId="0"/>
      <p:bldP spid="9286" grpId="0" animBg="1"/>
      <p:bldP spid="9287" grpId="0" animBg="1"/>
      <p:bldP spid="9288" grpId="0"/>
      <p:bldP spid="928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63"/>
          <p:cNvSpPr txBox="1">
            <a:spLocks noChangeArrowheads="1"/>
          </p:cNvSpPr>
          <p:nvPr/>
        </p:nvSpPr>
        <p:spPr bwMode="auto">
          <a:xfrm>
            <a:off x="3188851" y="228749"/>
            <a:ext cx="5687790" cy="332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6000" b="1" dirty="0" err="1" smtClean="0">
                <a:solidFill>
                  <a:srgbClr val="FF0000"/>
                </a:solidFill>
                <a:latin typeface="Times New Roman" pitchFamily="18" charset="0"/>
              </a:rPr>
              <a:t>Trừ</a:t>
            </a:r>
            <a:r>
              <a:rPr lang="en-US" sz="60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Times New Roman" pitchFamily="18" charset="0"/>
              </a:rPr>
              <a:t>các</a:t>
            </a:r>
            <a:r>
              <a:rPr lang="en-US" sz="6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Times New Roman" pitchFamily="18" charset="0"/>
              </a:rPr>
              <a:t>số</a:t>
            </a:r>
            <a:r>
              <a:rPr lang="en-US" sz="6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endParaRPr lang="en-US" sz="6000" b="1" dirty="0" smtClean="0">
              <a:solidFill>
                <a:srgbClr val="FF0000"/>
              </a:solidFill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en-US" sz="6000" b="1" dirty="0" err="1" smtClean="0">
                <a:solidFill>
                  <a:srgbClr val="FF0000"/>
                </a:solidFill>
                <a:latin typeface="Times New Roman" pitchFamily="18" charset="0"/>
              </a:rPr>
              <a:t>có</a:t>
            </a:r>
            <a:r>
              <a:rPr lang="en-US" sz="60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Times New Roman" pitchFamily="18" charset="0"/>
              </a:rPr>
              <a:t>ba</a:t>
            </a:r>
            <a:r>
              <a:rPr lang="en-US" sz="6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Times New Roman" pitchFamily="18" charset="0"/>
              </a:rPr>
              <a:t>chữ</a:t>
            </a:r>
            <a:r>
              <a:rPr lang="en-US" sz="6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Times New Roman" pitchFamily="18" charset="0"/>
              </a:rPr>
              <a:t>số</a:t>
            </a:r>
            <a:r>
              <a:rPr lang="en-US" sz="6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endParaRPr lang="en-US" sz="6000" b="1" dirty="0" smtClean="0">
              <a:solidFill>
                <a:srgbClr val="FF0000"/>
              </a:solidFill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</a:rPr>
              <a:t>( </a:t>
            </a: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</a:rPr>
              <a:t>có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</a:rPr>
              <a:t>nhớ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</a:rPr>
              <a:t>một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</a:rPr>
              <a:t>lần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4089343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9" name="Text Box 25"/>
          <p:cNvSpPr txBox="1">
            <a:spLocks noChangeArrowheads="1"/>
          </p:cNvSpPr>
          <p:nvPr/>
        </p:nvSpPr>
        <p:spPr bwMode="auto">
          <a:xfrm>
            <a:off x="1331913" y="161710"/>
            <a:ext cx="6967041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6000" b="1" dirty="0">
                <a:solidFill>
                  <a:srgbClr val="007E00"/>
                </a:solidFill>
                <a:latin typeface="Times New Roman" pitchFamily="18" charset="0"/>
                <a:cs typeface="Times New Roman" pitchFamily="18" charset="0"/>
              </a:rPr>
              <a:t>a)    432 – 215 = ?</a:t>
            </a:r>
          </a:p>
        </p:txBody>
      </p:sp>
      <p:sp>
        <p:nvSpPr>
          <p:cNvPr id="6170" name="Text Box 26"/>
          <p:cNvSpPr txBox="1">
            <a:spLocks noChangeArrowheads="1"/>
          </p:cNvSpPr>
          <p:nvPr/>
        </p:nvSpPr>
        <p:spPr bwMode="auto">
          <a:xfrm>
            <a:off x="545513" y="1833686"/>
            <a:ext cx="1866247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5000" b="1" dirty="0">
                <a:latin typeface="Times New Roman" pitchFamily="18" charset="0"/>
                <a:cs typeface="Times New Roman" pitchFamily="18" charset="0"/>
              </a:rPr>
              <a:t>432</a:t>
            </a:r>
          </a:p>
        </p:txBody>
      </p:sp>
      <p:sp>
        <p:nvSpPr>
          <p:cNvPr id="6172" name="Text Box 28"/>
          <p:cNvSpPr txBox="1">
            <a:spLocks noChangeArrowheads="1"/>
          </p:cNvSpPr>
          <p:nvPr/>
        </p:nvSpPr>
        <p:spPr bwMode="auto">
          <a:xfrm>
            <a:off x="324307" y="2195639"/>
            <a:ext cx="397866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5000" b="1"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sp>
        <p:nvSpPr>
          <p:cNvPr id="6174" name="Line 30"/>
          <p:cNvSpPr>
            <a:spLocks noChangeShapeType="1"/>
          </p:cNvSpPr>
          <p:nvPr/>
        </p:nvSpPr>
        <p:spPr bwMode="auto">
          <a:xfrm>
            <a:off x="780794" y="3473056"/>
            <a:ext cx="1270926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5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75" name="Text Box 31"/>
          <p:cNvSpPr txBox="1">
            <a:spLocks noChangeArrowheads="1"/>
          </p:cNvSpPr>
          <p:nvPr/>
        </p:nvSpPr>
        <p:spPr bwMode="auto">
          <a:xfrm>
            <a:off x="2645325" y="1657429"/>
            <a:ext cx="5887115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Font typeface="Arial" pitchFamily="34" charset="0"/>
              <a:buChar char="•"/>
            </a:pP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5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12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7,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7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177" name="Text Box 33"/>
          <p:cNvSpPr txBox="1">
            <a:spLocks noChangeArrowheads="1"/>
          </p:cNvSpPr>
          <p:nvPr/>
        </p:nvSpPr>
        <p:spPr bwMode="auto">
          <a:xfrm>
            <a:off x="1546452" y="3501008"/>
            <a:ext cx="505268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5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6178" name="Text Box 34"/>
          <p:cNvSpPr txBox="1">
            <a:spLocks noChangeArrowheads="1"/>
          </p:cNvSpPr>
          <p:nvPr/>
        </p:nvSpPr>
        <p:spPr bwMode="auto">
          <a:xfrm>
            <a:off x="2631751" y="3023954"/>
            <a:ext cx="5366146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Font typeface="Arial" pitchFamily="34" charset="0"/>
              <a:buChar char="•"/>
            </a:pP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2; 3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 bằng1,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1.</a:t>
            </a:r>
          </a:p>
        </p:txBody>
      </p:sp>
      <p:sp>
        <p:nvSpPr>
          <p:cNvPr id="6179" name="Text Box 35"/>
          <p:cNvSpPr txBox="1">
            <a:spLocks noChangeArrowheads="1"/>
          </p:cNvSpPr>
          <p:nvPr/>
        </p:nvSpPr>
        <p:spPr bwMode="auto">
          <a:xfrm>
            <a:off x="1304330" y="3501008"/>
            <a:ext cx="364571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5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6180" name="Text Box 36"/>
          <p:cNvSpPr txBox="1">
            <a:spLocks noChangeArrowheads="1"/>
          </p:cNvSpPr>
          <p:nvPr/>
        </p:nvSpPr>
        <p:spPr bwMode="auto">
          <a:xfrm>
            <a:off x="2662238" y="4278040"/>
            <a:ext cx="511333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 typeface="Arial" pitchFamily="34" charset="0"/>
              <a:buChar char="•"/>
            </a:pP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2,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2.</a:t>
            </a:r>
          </a:p>
        </p:txBody>
      </p:sp>
      <p:sp>
        <p:nvSpPr>
          <p:cNvPr id="6191" name="Text Box 47"/>
          <p:cNvSpPr txBox="1">
            <a:spLocks noChangeArrowheads="1"/>
          </p:cNvSpPr>
          <p:nvPr/>
        </p:nvSpPr>
        <p:spPr bwMode="auto">
          <a:xfrm>
            <a:off x="1230264" y="5517232"/>
            <a:ext cx="5141936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6000" b="1" dirty="0">
                <a:solidFill>
                  <a:srgbClr val="007E00"/>
                </a:solidFill>
                <a:latin typeface="Times New Roman" pitchFamily="18" charset="0"/>
                <a:cs typeface="Times New Roman" pitchFamily="18" charset="0"/>
              </a:rPr>
              <a:t>432 – 215 = </a:t>
            </a:r>
          </a:p>
        </p:txBody>
      </p:sp>
      <p:sp>
        <p:nvSpPr>
          <p:cNvPr id="6205" name="Text Box 61"/>
          <p:cNvSpPr txBox="1">
            <a:spLocks noChangeArrowheads="1"/>
          </p:cNvSpPr>
          <p:nvPr/>
        </p:nvSpPr>
        <p:spPr bwMode="auto">
          <a:xfrm>
            <a:off x="5466583" y="5481545"/>
            <a:ext cx="1769713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6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217</a:t>
            </a:r>
          </a:p>
        </p:txBody>
      </p:sp>
      <p:sp>
        <p:nvSpPr>
          <p:cNvPr id="6208" name="Text Box 64"/>
          <p:cNvSpPr txBox="1">
            <a:spLocks noChangeArrowheads="1"/>
          </p:cNvSpPr>
          <p:nvPr/>
        </p:nvSpPr>
        <p:spPr bwMode="auto">
          <a:xfrm>
            <a:off x="589608" y="2611282"/>
            <a:ext cx="1794016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5000" b="1" dirty="0">
                <a:latin typeface="Times New Roman" pitchFamily="18" charset="0"/>
                <a:cs typeface="Times New Roman" pitchFamily="18" charset="0"/>
              </a:rPr>
              <a:t>215</a:t>
            </a:r>
          </a:p>
        </p:txBody>
      </p:sp>
      <p:sp>
        <p:nvSpPr>
          <p:cNvPr id="6210" name="Text Box 66"/>
          <p:cNvSpPr txBox="1">
            <a:spLocks noChangeArrowheads="1"/>
          </p:cNvSpPr>
          <p:nvPr/>
        </p:nvSpPr>
        <p:spPr bwMode="auto">
          <a:xfrm>
            <a:off x="826645" y="3501008"/>
            <a:ext cx="505268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5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6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6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6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6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1" dur="2000"/>
                                        <p:tgtEl>
                                          <p:spTgt spid="6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2000"/>
                                        <p:tgtEl>
                                          <p:spTgt spid="6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3" dur="2000"/>
                                        <p:tgtEl>
                                          <p:spTgt spid="6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4" dur="2000"/>
                                        <p:tgtEl>
                                          <p:spTgt spid="6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9" dur="2000"/>
                                        <p:tgtEl>
                                          <p:spTgt spid="6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70" grpId="0"/>
      <p:bldP spid="6172" grpId="0"/>
      <p:bldP spid="6174" grpId="0" animBg="1"/>
      <p:bldP spid="6175" grpId="0"/>
      <p:bldP spid="6177" grpId="0"/>
      <p:bldP spid="6178" grpId="0"/>
      <p:bldP spid="6179" grpId="0"/>
      <p:bldP spid="6180" grpId="0"/>
      <p:bldP spid="6191" grpId="0"/>
      <p:bldP spid="6205" grpId="0"/>
      <p:bldP spid="6208" grpId="0"/>
      <p:bldP spid="62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2" name="Line 8"/>
          <p:cNvSpPr>
            <a:spLocks noChangeShapeType="1"/>
          </p:cNvSpPr>
          <p:nvPr/>
        </p:nvSpPr>
        <p:spPr bwMode="auto">
          <a:xfrm>
            <a:off x="6227763" y="609282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87" name="Text Box 43"/>
          <p:cNvSpPr txBox="1">
            <a:spLocks noChangeArrowheads="1"/>
          </p:cNvSpPr>
          <p:nvPr/>
        </p:nvSpPr>
        <p:spPr bwMode="auto">
          <a:xfrm>
            <a:off x="2843213" y="573405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92" name="Text Box 48"/>
          <p:cNvSpPr txBox="1">
            <a:spLocks noChangeArrowheads="1"/>
          </p:cNvSpPr>
          <p:nvPr/>
        </p:nvSpPr>
        <p:spPr bwMode="auto">
          <a:xfrm>
            <a:off x="1907380" y="188640"/>
            <a:ext cx="6625059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6000" b="1" dirty="0">
                <a:solidFill>
                  <a:srgbClr val="007E00"/>
                </a:solidFill>
                <a:latin typeface="Times New Roman" pitchFamily="18" charset="0"/>
                <a:cs typeface="Times New Roman" pitchFamily="18" charset="0"/>
              </a:rPr>
              <a:t>b) 627 – 143 = ?</a:t>
            </a:r>
          </a:p>
        </p:txBody>
      </p:sp>
      <p:sp>
        <p:nvSpPr>
          <p:cNvPr id="6194" name="Text Box 50"/>
          <p:cNvSpPr txBox="1">
            <a:spLocks noChangeArrowheads="1"/>
          </p:cNvSpPr>
          <p:nvPr/>
        </p:nvSpPr>
        <p:spPr bwMode="auto">
          <a:xfrm>
            <a:off x="562107" y="2347710"/>
            <a:ext cx="2058988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5000" b="1" dirty="0">
                <a:latin typeface="Times New Roman" pitchFamily="18" charset="0"/>
                <a:cs typeface="Times New Roman" pitchFamily="18" charset="0"/>
              </a:rPr>
              <a:t>143</a:t>
            </a:r>
          </a:p>
        </p:txBody>
      </p:sp>
      <p:sp>
        <p:nvSpPr>
          <p:cNvPr id="6195" name="Text Box 51"/>
          <p:cNvSpPr txBox="1">
            <a:spLocks noChangeArrowheads="1"/>
          </p:cNvSpPr>
          <p:nvPr/>
        </p:nvSpPr>
        <p:spPr bwMode="auto">
          <a:xfrm>
            <a:off x="4264025" y="61849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96" name="Line 52"/>
          <p:cNvSpPr>
            <a:spLocks noChangeShapeType="1"/>
          </p:cNvSpPr>
          <p:nvPr/>
        </p:nvSpPr>
        <p:spPr bwMode="auto">
          <a:xfrm>
            <a:off x="811212" y="3209484"/>
            <a:ext cx="1384524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97" name="Text Box 53"/>
          <p:cNvSpPr txBox="1">
            <a:spLocks noChangeArrowheads="1"/>
          </p:cNvSpPr>
          <p:nvPr/>
        </p:nvSpPr>
        <p:spPr bwMode="auto">
          <a:xfrm>
            <a:off x="612279" y="1806440"/>
            <a:ext cx="397866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5000" b="1"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sp>
        <p:nvSpPr>
          <p:cNvPr id="6198" name="Text Box 54"/>
          <p:cNvSpPr txBox="1">
            <a:spLocks noChangeArrowheads="1"/>
          </p:cNvSpPr>
          <p:nvPr/>
        </p:nvSpPr>
        <p:spPr bwMode="auto">
          <a:xfrm>
            <a:off x="3059832" y="1772816"/>
            <a:ext cx="511333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 typeface="Arial" pitchFamily="34" charset="0"/>
              <a:buChar char="•"/>
            </a:pP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7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4,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4.</a:t>
            </a:r>
          </a:p>
        </p:txBody>
      </p:sp>
      <p:sp>
        <p:nvSpPr>
          <p:cNvPr id="6200" name="Text Box 56"/>
          <p:cNvSpPr txBox="1">
            <a:spLocks noChangeArrowheads="1"/>
          </p:cNvSpPr>
          <p:nvPr/>
        </p:nvSpPr>
        <p:spPr bwMode="auto">
          <a:xfrm>
            <a:off x="1654746" y="3209484"/>
            <a:ext cx="505268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5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6201" name="Text Box 57"/>
          <p:cNvSpPr txBox="1">
            <a:spLocks noChangeArrowheads="1"/>
          </p:cNvSpPr>
          <p:nvPr/>
        </p:nvSpPr>
        <p:spPr bwMode="auto">
          <a:xfrm>
            <a:off x="3059831" y="2783830"/>
            <a:ext cx="5472607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Font typeface="Arial" pitchFamily="34" charset="0"/>
              <a:buChar char="•"/>
            </a:pP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4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12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8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8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203" name="Text Box 59"/>
          <p:cNvSpPr txBox="1">
            <a:spLocks noChangeArrowheads="1"/>
          </p:cNvSpPr>
          <p:nvPr/>
        </p:nvSpPr>
        <p:spPr bwMode="auto">
          <a:xfrm>
            <a:off x="3059832" y="4210484"/>
            <a:ext cx="5184996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Font typeface="Arial" pitchFamily="34" charset="0"/>
              <a:buChar char="•"/>
            </a:pP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2; 6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4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4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206" name="Text Box 62"/>
          <p:cNvSpPr txBox="1">
            <a:spLocks noChangeArrowheads="1"/>
          </p:cNvSpPr>
          <p:nvPr/>
        </p:nvSpPr>
        <p:spPr bwMode="auto">
          <a:xfrm>
            <a:off x="1907380" y="5616778"/>
            <a:ext cx="575945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 dirty="0">
                <a:solidFill>
                  <a:srgbClr val="007E00"/>
                </a:solidFill>
                <a:latin typeface="Times New Roman" pitchFamily="18" charset="0"/>
                <a:cs typeface="Times New Roman" pitchFamily="18" charset="0"/>
              </a:rPr>
              <a:t>627 – 143 = </a:t>
            </a:r>
            <a:r>
              <a:rPr lang="en-US" sz="6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484</a:t>
            </a:r>
          </a:p>
        </p:txBody>
      </p:sp>
      <p:sp>
        <p:nvSpPr>
          <p:cNvPr id="6211" name="Text Box 67"/>
          <p:cNvSpPr txBox="1">
            <a:spLocks noChangeArrowheads="1"/>
          </p:cNvSpPr>
          <p:nvPr/>
        </p:nvSpPr>
        <p:spPr bwMode="auto">
          <a:xfrm>
            <a:off x="811212" y="1552001"/>
            <a:ext cx="1645186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5000" b="1" dirty="0">
                <a:latin typeface="Times New Roman" pitchFamily="18" charset="0"/>
                <a:cs typeface="Times New Roman" pitchFamily="18" charset="0"/>
              </a:rPr>
              <a:t>627</a:t>
            </a:r>
          </a:p>
        </p:txBody>
      </p:sp>
      <p:sp>
        <p:nvSpPr>
          <p:cNvPr id="6213" name="Text Box 69"/>
          <p:cNvSpPr txBox="1">
            <a:spLocks noChangeArrowheads="1"/>
          </p:cNvSpPr>
          <p:nvPr/>
        </p:nvSpPr>
        <p:spPr bwMode="auto">
          <a:xfrm>
            <a:off x="978489" y="3213592"/>
            <a:ext cx="382588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5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6214" name="Text Box 70"/>
          <p:cNvSpPr txBox="1">
            <a:spLocks noChangeArrowheads="1"/>
          </p:cNvSpPr>
          <p:nvPr/>
        </p:nvSpPr>
        <p:spPr bwMode="auto">
          <a:xfrm>
            <a:off x="1316360" y="3209484"/>
            <a:ext cx="505268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5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164654984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6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6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6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6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6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8" dur="2000"/>
                                        <p:tgtEl>
                                          <p:spTgt spid="6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9" dur="2000"/>
                                        <p:tgtEl>
                                          <p:spTgt spid="6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0" dur="2000"/>
                                        <p:tgtEl>
                                          <p:spTgt spid="6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92" grpId="0"/>
      <p:bldP spid="6194" grpId="0"/>
      <p:bldP spid="6196" grpId="0" animBg="1"/>
      <p:bldP spid="6197" grpId="0"/>
      <p:bldP spid="6198" grpId="0"/>
      <p:bldP spid="6200" grpId="0"/>
      <p:bldP spid="6201" grpId="0"/>
      <p:bldP spid="6203" grpId="0"/>
      <p:bldP spid="6206" grpId="0"/>
      <p:bldP spid="6211" grpId="0"/>
      <p:bldP spid="6213" grpId="0"/>
      <p:bldP spid="62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31640" y="116632"/>
            <a:ext cx="71287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endParaRPr lang="en-US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 Box 13"/>
          <p:cNvSpPr txBox="1">
            <a:spLocks noChangeArrowheads="1"/>
          </p:cNvSpPr>
          <p:nvPr/>
        </p:nvSpPr>
        <p:spPr bwMode="auto">
          <a:xfrm>
            <a:off x="6299994" y="1029042"/>
            <a:ext cx="1008062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3200" dirty="0">
                <a:solidFill>
                  <a:srgbClr val="0000FF"/>
                </a:solidFill>
              </a:rPr>
              <a:t>627</a:t>
            </a:r>
          </a:p>
          <a:p>
            <a:r>
              <a:rPr lang="en-US" sz="3200" dirty="0">
                <a:solidFill>
                  <a:srgbClr val="0000FF"/>
                </a:solidFill>
              </a:rPr>
              <a:t>143</a:t>
            </a:r>
          </a:p>
          <a:p>
            <a:r>
              <a:rPr lang="en-US" sz="3200" dirty="0">
                <a:solidFill>
                  <a:srgbClr val="FF0000"/>
                </a:solidFill>
              </a:rPr>
              <a:t>484</a:t>
            </a:r>
          </a:p>
        </p:txBody>
      </p:sp>
      <p:sp>
        <p:nvSpPr>
          <p:cNvPr id="4" name="Text Box 14"/>
          <p:cNvSpPr txBox="1">
            <a:spLocks noChangeArrowheads="1"/>
          </p:cNvSpPr>
          <p:nvPr/>
        </p:nvSpPr>
        <p:spPr bwMode="auto">
          <a:xfrm>
            <a:off x="1763713" y="2205038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5" name="Rectangle 15"/>
          <p:cNvSpPr>
            <a:spLocks noChangeArrowheads="1"/>
          </p:cNvSpPr>
          <p:nvPr/>
        </p:nvSpPr>
        <p:spPr bwMode="auto">
          <a:xfrm>
            <a:off x="2640384" y="1033084"/>
            <a:ext cx="1062037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3200" dirty="0">
                <a:solidFill>
                  <a:srgbClr val="0000FF"/>
                </a:solidFill>
              </a:rPr>
              <a:t>432</a:t>
            </a:r>
          </a:p>
          <a:p>
            <a:r>
              <a:rPr lang="en-US" sz="3200" dirty="0">
                <a:solidFill>
                  <a:srgbClr val="0000FF"/>
                </a:solidFill>
              </a:rPr>
              <a:t>215</a:t>
            </a:r>
          </a:p>
          <a:p>
            <a:r>
              <a:rPr lang="en-US" sz="3200" dirty="0">
                <a:solidFill>
                  <a:srgbClr val="FF0000"/>
                </a:solidFill>
              </a:rPr>
              <a:t>217</a:t>
            </a:r>
          </a:p>
        </p:txBody>
      </p:sp>
      <p:sp>
        <p:nvSpPr>
          <p:cNvPr id="6" name="Line 16"/>
          <p:cNvSpPr>
            <a:spLocks noChangeShapeType="1"/>
          </p:cNvSpPr>
          <p:nvPr/>
        </p:nvSpPr>
        <p:spPr bwMode="auto">
          <a:xfrm>
            <a:off x="2339975" y="249237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Line 17"/>
          <p:cNvSpPr>
            <a:spLocks noChangeShapeType="1"/>
          </p:cNvSpPr>
          <p:nvPr/>
        </p:nvSpPr>
        <p:spPr bwMode="auto">
          <a:xfrm flipV="1">
            <a:off x="2555776" y="2060848"/>
            <a:ext cx="97132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Line 18"/>
          <p:cNvSpPr>
            <a:spLocks noChangeShapeType="1"/>
          </p:cNvSpPr>
          <p:nvPr/>
        </p:nvSpPr>
        <p:spPr bwMode="auto">
          <a:xfrm>
            <a:off x="2051050" y="249237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Line 20"/>
          <p:cNvSpPr>
            <a:spLocks noChangeShapeType="1"/>
          </p:cNvSpPr>
          <p:nvPr/>
        </p:nvSpPr>
        <p:spPr bwMode="auto">
          <a:xfrm>
            <a:off x="6299994" y="2050085"/>
            <a:ext cx="90021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Line 21"/>
          <p:cNvSpPr>
            <a:spLocks noChangeShapeType="1"/>
          </p:cNvSpPr>
          <p:nvPr/>
        </p:nvSpPr>
        <p:spPr bwMode="auto">
          <a:xfrm>
            <a:off x="6084193" y="1552490"/>
            <a:ext cx="215801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Line 24"/>
          <p:cNvSpPr>
            <a:spLocks noChangeShapeType="1"/>
          </p:cNvSpPr>
          <p:nvPr/>
        </p:nvSpPr>
        <p:spPr bwMode="auto">
          <a:xfrm>
            <a:off x="2422797" y="1552490"/>
            <a:ext cx="217587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Rectangle 25"/>
          <p:cNvSpPr>
            <a:spLocks noChangeArrowheads="1"/>
          </p:cNvSpPr>
          <p:nvPr/>
        </p:nvSpPr>
        <p:spPr bwMode="auto">
          <a:xfrm>
            <a:off x="1511881" y="967715"/>
            <a:ext cx="50366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a)</a:t>
            </a:r>
            <a:endParaRPr lang="en-US" sz="32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26"/>
          <p:cNvSpPr>
            <a:spLocks noChangeArrowheads="1"/>
          </p:cNvSpPr>
          <p:nvPr/>
        </p:nvSpPr>
        <p:spPr bwMode="auto">
          <a:xfrm>
            <a:off x="4982942" y="973308"/>
            <a:ext cx="52610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b)</a:t>
            </a:r>
            <a:endParaRPr lang="en-US" sz="32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7832466"/>
              </p:ext>
            </p:extLst>
          </p:nvPr>
        </p:nvGraphicFramePr>
        <p:xfrm>
          <a:off x="323528" y="2982535"/>
          <a:ext cx="8640960" cy="3596640"/>
        </p:xfrm>
        <a:graphic>
          <a:graphicData uri="http://schemas.openxmlformats.org/drawingml/2006/table">
            <a:tbl>
              <a:tblPr firstRow="1" bandRow="1"/>
              <a:tblGrid>
                <a:gridCol w="27363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046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Giống</a:t>
                      </a:r>
                      <a:r>
                        <a:rPr lang="en-US" sz="3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nhau</a:t>
                      </a:r>
                      <a:endParaRPr lang="en-US" sz="3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7E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Khác</a:t>
                      </a:r>
                      <a:r>
                        <a:rPr lang="en-US" sz="3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nhau</a:t>
                      </a:r>
                      <a:endParaRPr lang="en-US" sz="3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7E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35947">
                <a:tc>
                  <a:txBody>
                    <a:bodyPr/>
                    <a:lstStyle/>
                    <a:p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Đều</a:t>
                      </a:r>
                      <a:r>
                        <a:rPr lang="en-US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là</a:t>
                      </a:r>
                      <a:r>
                        <a:rPr lang="en-US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phép</a:t>
                      </a:r>
                      <a:r>
                        <a:rPr lang="en-US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tính</a:t>
                      </a:r>
                      <a:r>
                        <a:rPr lang="en-US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trừ</a:t>
                      </a:r>
                      <a:r>
                        <a:rPr lang="en-US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các</a:t>
                      </a:r>
                      <a:r>
                        <a:rPr lang="en-US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lang="en-US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lang="en-US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3 </a:t>
                      </a:r>
                      <a:r>
                        <a:rPr lang="en-US" sz="3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chữ</a:t>
                      </a:r>
                      <a:r>
                        <a:rPr lang="en-US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lang="en-US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lang="en-US" sz="3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lang="en-US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nhớ</a:t>
                      </a:r>
                      <a:r>
                        <a:rPr lang="en-US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1 </a:t>
                      </a:r>
                      <a:r>
                        <a:rPr lang="en-US" sz="3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lần</a:t>
                      </a:r>
                      <a:r>
                        <a:rPr lang="en-US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) </a:t>
                      </a:r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 </a:t>
                      </a:r>
                      <a:r>
                        <a:rPr lang="en-US" sz="3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Phép</a:t>
                      </a:r>
                      <a:r>
                        <a:rPr lang="en-US" sz="32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3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trừ</a:t>
                      </a:r>
                      <a:r>
                        <a:rPr lang="en-US" sz="32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3200" kern="12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432 - 215 = 217 </a:t>
                      </a:r>
                      <a:r>
                        <a:rPr lang="en-US" sz="3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là</a:t>
                      </a:r>
                      <a:r>
                        <a:rPr lang="en-US" sz="32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3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phép</a:t>
                      </a:r>
                      <a:r>
                        <a:rPr lang="en-US" sz="32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3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trừ</a:t>
                      </a:r>
                      <a:r>
                        <a:rPr lang="en-US" sz="32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3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có</a:t>
                      </a:r>
                      <a:r>
                        <a:rPr lang="en-US" sz="32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3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nhớ</a:t>
                      </a:r>
                      <a:r>
                        <a:rPr lang="en-US" sz="32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1 </a:t>
                      </a:r>
                      <a:r>
                        <a:rPr lang="en-US" sz="3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lần</a:t>
                      </a:r>
                      <a:r>
                        <a:rPr lang="en-US" sz="32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ở </a:t>
                      </a:r>
                      <a:r>
                        <a:rPr lang="en-US" sz="3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hàng</a:t>
                      </a:r>
                      <a:r>
                        <a:rPr lang="en-US" sz="32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3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chục</a:t>
                      </a:r>
                      <a:endParaRPr lang="en-US" sz="320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en-US" sz="320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en-US" sz="32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 </a:t>
                      </a:r>
                      <a:r>
                        <a:rPr lang="en-US" sz="3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Phép</a:t>
                      </a:r>
                      <a:r>
                        <a:rPr lang="en-US" sz="32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3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trừ</a:t>
                      </a:r>
                      <a:r>
                        <a:rPr lang="en-US" sz="32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3200" kern="12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627 - 143 = 484 </a:t>
                      </a:r>
                      <a:r>
                        <a:rPr lang="en-US" sz="3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là</a:t>
                      </a:r>
                      <a:r>
                        <a:rPr lang="en-US" sz="32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3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phép</a:t>
                      </a:r>
                      <a:r>
                        <a:rPr lang="en-US" sz="32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3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trừ</a:t>
                      </a:r>
                      <a:r>
                        <a:rPr lang="en-US" sz="32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3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có</a:t>
                      </a:r>
                      <a:r>
                        <a:rPr lang="en-US" sz="32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3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nhớ</a:t>
                      </a:r>
                      <a:r>
                        <a:rPr lang="en-US" sz="32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1 </a:t>
                      </a:r>
                      <a:r>
                        <a:rPr lang="en-US" sz="3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lần</a:t>
                      </a:r>
                      <a:r>
                        <a:rPr lang="en-US" sz="32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ở </a:t>
                      </a:r>
                      <a:r>
                        <a:rPr lang="en-US" sz="3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hàng</a:t>
                      </a:r>
                      <a:r>
                        <a:rPr lang="en-US" sz="32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3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trăm</a:t>
                      </a:r>
                      <a:endParaRPr lang="en-US" sz="320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156917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7" grpId="0" animBg="1"/>
      <p:bldP spid="9" grpId="0" animBg="1"/>
      <p:bldP spid="10" grpId="0" animBg="1"/>
      <p:bldP spid="11" grpId="0" animBg="1"/>
      <p:bldP spid="12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91680" y="836712"/>
            <a:ext cx="583264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aseline="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3600" baseline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aseline="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baseline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aseline="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3600" baseline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aseline="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aseline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aseline="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aseline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aseline="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baseline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3600" baseline="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baseline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aseline="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aseline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600" baseline="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baseline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aseline="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3600" baseline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3600" baseline="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3600" baseline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99977579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3636962" y="908720"/>
            <a:ext cx="2720975" cy="673100"/>
          </a:xfrm>
        </p:spPr>
        <p:txBody>
          <a:bodyPr/>
          <a:lstStyle/>
          <a:p>
            <a:r>
              <a:rPr lang="en-US" sz="4000">
                <a:solidFill>
                  <a:srgbClr val="007E00"/>
                </a:solidFill>
                <a:latin typeface="Times New Roman" pitchFamily="18" charset="0"/>
              </a:rPr>
              <a:t>Bài tập :</a:t>
            </a:r>
          </a:p>
        </p:txBody>
      </p:sp>
      <p:sp>
        <p:nvSpPr>
          <p:cNvPr id="11282" name="Text Box 18"/>
          <p:cNvSpPr txBox="1">
            <a:spLocks noChangeArrowheads="1"/>
          </p:cNvSpPr>
          <p:nvPr/>
        </p:nvSpPr>
        <p:spPr bwMode="auto">
          <a:xfrm flipV="1">
            <a:off x="1998271" y="1789893"/>
            <a:ext cx="4574381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wrap="square">
            <a:spAutoFit/>
          </a:bodyPr>
          <a:lstStyle/>
          <a:p>
            <a:r>
              <a:rPr lang="en-US" sz="4000" b="1" u="sng" dirty="0" err="1">
                <a:solidFill>
                  <a:srgbClr val="FF0000"/>
                </a:solidFill>
                <a:latin typeface="Times New Roman" pitchFamily="18" charset="0"/>
              </a:rPr>
              <a:t>Bài</a:t>
            </a:r>
            <a:r>
              <a:rPr lang="en-US" sz="4000" b="1" u="sng" dirty="0">
                <a:solidFill>
                  <a:srgbClr val="FF0000"/>
                </a:solidFill>
                <a:latin typeface="Times New Roman" pitchFamily="18" charset="0"/>
              </a:rPr>
              <a:t> 1: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</a:rPr>
              <a:t>Tính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1287" name="Text Box 23"/>
          <p:cNvSpPr txBox="1">
            <a:spLocks noChangeArrowheads="1"/>
          </p:cNvSpPr>
          <p:nvPr/>
        </p:nvSpPr>
        <p:spPr bwMode="auto">
          <a:xfrm>
            <a:off x="3283744" y="3475836"/>
            <a:ext cx="863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2800">
              <a:latin typeface="Times New Roman" pitchFamily="18" charset="0"/>
            </a:endParaRPr>
          </a:p>
        </p:txBody>
      </p:sp>
      <p:sp>
        <p:nvSpPr>
          <p:cNvPr id="11291" name="Text Box 27"/>
          <p:cNvSpPr txBox="1">
            <a:spLocks noChangeArrowheads="1"/>
          </p:cNvSpPr>
          <p:nvPr/>
        </p:nvSpPr>
        <p:spPr bwMode="auto">
          <a:xfrm>
            <a:off x="3139281" y="3980661"/>
            <a:ext cx="863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2800">
              <a:latin typeface="Times New Roman" pitchFamily="18" charset="0"/>
            </a:endParaRPr>
          </a:p>
        </p:txBody>
      </p:sp>
      <p:sp>
        <p:nvSpPr>
          <p:cNvPr id="11296" name="Line 32"/>
          <p:cNvSpPr>
            <a:spLocks noChangeShapeType="1"/>
          </p:cNvSpPr>
          <p:nvPr/>
        </p:nvSpPr>
        <p:spPr bwMode="auto">
          <a:xfrm>
            <a:off x="1304131" y="8638386"/>
            <a:ext cx="792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7" name="Line 33"/>
          <p:cNvSpPr>
            <a:spLocks noChangeShapeType="1"/>
          </p:cNvSpPr>
          <p:nvPr/>
        </p:nvSpPr>
        <p:spPr bwMode="auto">
          <a:xfrm>
            <a:off x="5660231" y="8949536"/>
            <a:ext cx="792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8" name="Line 34"/>
          <p:cNvSpPr>
            <a:spLocks noChangeShapeType="1"/>
          </p:cNvSpPr>
          <p:nvPr/>
        </p:nvSpPr>
        <p:spPr bwMode="auto">
          <a:xfrm>
            <a:off x="7676356" y="9597236"/>
            <a:ext cx="792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9" name="Line 35"/>
          <p:cNvSpPr>
            <a:spLocks noChangeShapeType="1"/>
          </p:cNvSpPr>
          <p:nvPr/>
        </p:nvSpPr>
        <p:spPr bwMode="auto">
          <a:xfrm>
            <a:off x="6020594" y="9020973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00" name="Line 36"/>
          <p:cNvSpPr>
            <a:spLocks noChangeShapeType="1"/>
          </p:cNvSpPr>
          <p:nvPr/>
        </p:nvSpPr>
        <p:spPr bwMode="auto">
          <a:xfrm>
            <a:off x="4004469" y="9092411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11" name="Text Box 47"/>
          <p:cNvSpPr txBox="1">
            <a:spLocks noChangeArrowheads="1"/>
          </p:cNvSpPr>
          <p:nvPr/>
        </p:nvSpPr>
        <p:spPr bwMode="auto">
          <a:xfrm>
            <a:off x="2851944" y="3609186"/>
            <a:ext cx="9366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3200">
              <a:latin typeface="Arial" charset="0"/>
            </a:endParaRPr>
          </a:p>
        </p:txBody>
      </p:sp>
      <p:sp>
        <p:nvSpPr>
          <p:cNvPr id="11326" name="Line 62"/>
          <p:cNvSpPr>
            <a:spLocks noChangeShapeType="1"/>
          </p:cNvSpPr>
          <p:nvPr/>
        </p:nvSpPr>
        <p:spPr bwMode="auto">
          <a:xfrm>
            <a:off x="1843881" y="9020973"/>
            <a:ext cx="792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27" name="Line 63"/>
          <p:cNvSpPr>
            <a:spLocks noChangeShapeType="1"/>
          </p:cNvSpPr>
          <p:nvPr/>
        </p:nvSpPr>
        <p:spPr bwMode="auto">
          <a:xfrm>
            <a:off x="9332119" y="8949536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28" name="Line 64"/>
          <p:cNvSpPr>
            <a:spLocks noChangeShapeType="1"/>
          </p:cNvSpPr>
          <p:nvPr/>
        </p:nvSpPr>
        <p:spPr bwMode="auto">
          <a:xfrm>
            <a:off x="7676356" y="9452773"/>
            <a:ext cx="792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29" name="Line 65"/>
          <p:cNvSpPr>
            <a:spLocks noChangeShapeType="1"/>
          </p:cNvSpPr>
          <p:nvPr/>
        </p:nvSpPr>
        <p:spPr bwMode="auto">
          <a:xfrm>
            <a:off x="5660231" y="9020973"/>
            <a:ext cx="792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30" name="Line 66"/>
          <p:cNvSpPr>
            <a:spLocks noChangeShapeType="1"/>
          </p:cNvSpPr>
          <p:nvPr/>
        </p:nvSpPr>
        <p:spPr bwMode="auto">
          <a:xfrm>
            <a:off x="3715544" y="9092411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51" name="Text Box 87"/>
          <p:cNvSpPr txBox="1">
            <a:spLocks noChangeArrowheads="1"/>
          </p:cNvSpPr>
          <p:nvPr/>
        </p:nvSpPr>
        <p:spPr bwMode="auto">
          <a:xfrm>
            <a:off x="2306246" y="2723678"/>
            <a:ext cx="8532812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541        422         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564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127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3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114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n-US" sz="36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215</a:t>
            </a:r>
            <a:endParaRPr lang="en-US" sz="36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354" name="Text Box 90"/>
          <p:cNvSpPr txBox="1">
            <a:spLocks noChangeArrowheads="1"/>
          </p:cNvSpPr>
          <p:nvPr/>
        </p:nvSpPr>
        <p:spPr bwMode="auto">
          <a:xfrm>
            <a:off x="2332832" y="3172624"/>
            <a:ext cx="3460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800"/>
              <a:t>-</a:t>
            </a:r>
          </a:p>
        </p:txBody>
      </p:sp>
      <p:sp>
        <p:nvSpPr>
          <p:cNvPr id="11355" name="Text Box 91"/>
          <p:cNvSpPr txBox="1">
            <a:spLocks noChangeArrowheads="1"/>
          </p:cNvSpPr>
          <p:nvPr/>
        </p:nvSpPr>
        <p:spPr bwMode="auto">
          <a:xfrm>
            <a:off x="3917950" y="3169444"/>
            <a:ext cx="3460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dirty="0"/>
              <a:t>-</a:t>
            </a:r>
          </a:p>
        </p:txBody>
      </p:sp>
      <p:sp>
        <p:nvSpPr>
          <p:cNvPr id="11356" name="Text Box 92"/>
          <p:cNvSpPr txBox="1">
            <a:spLocks noChangeArrowheads="1"/>
          </p:cNvSpPr>
          <p:nvPr/>
        </p:nvSpPr>
        <p:spPr bwMode="auto">
          <a:xfrm>
            <a:off x="5744487" y="3169444"/>
            <a:ext cx="3460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-</a:t>
            </a:r>
          </a:p>
        </p:txBody>
      </p:sp>
      <p:sp>
        <p:nvSpPr>
          <p:cNvPr id="11360" name="Text Box 96"/>
          <p:cNvSpPr txBox="1">
            <a:spLocks noChangeArrowheads="1"/>
          </p:cNvSpPr>
          <p:nvPr/>
        </p:nvSpPr>
        <p:spPr bwMode="auto">
          <a:xfrm>
            <a:off x="2552971" y="4112135"/>
            <a:ext cx="100806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414</a:t>
            </a:r>
          </a:p>
        </p:txBody>
      </p:sp>
      <p:sp>
        <p:nvSpPr>
          <p:cNvPr id="11361" name="Text Box 97"/>
          <p:cNvSpPr txBox="1">
            <a:spLocks noChangeArrowheads="1"/>
          </p:cNvSpPr>
          <p:nvPr/>
        </p:nvSpPr>
        <p:spPr bwMode="auto">
          <a:xfrm>
            <a:off x="4167440" y="4154794"/>
            <a:ext cx="86518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308</a:t>
            </a:r>
          </a:p>
        </p:txBody>
      </p:sp>
      <p:sp>
        <p:nvSpPr>
          <p:cNvPr id="11362" name="Text Box 98"/>
          <p:cNvSpPr txBox="1">
            <a:spLocks noChangeArrowheads="1"/>
          </p:cNvSpPr>
          <p:nvPr/>
        </p:nvSpPr>
        <p:spPr bwMode="auto">
          <a:xfrm>
            <a:off x="5977739" y="4162144"/>
            <a:ext cx="92075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349</a:t>
            </a:r>
          </a:p>
        </p:txBody>
      </p:sp>
      <p:sp>
        <p:nvSpPr>
          <p:cNvPr id="11366" name="Text Box 102"/>
          <p:cNvSpPr txBox="1">
            <a:spLocks noChangeArrowheads="1"/>
          </p:cNvSpPr>
          <p:nvPr/>
        </p:nvSpPr>
        <p:spPr bwMode="auto">
          <a:xfrm>
            <a:off x="1627981" y="8114511"/>
            <a:ext cx="88201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2530171410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3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3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1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05" name="Text Box 41"/>
          <p:cNvSpPr txBox="1">
            <a:spLocks noChangeArrowheads="1"/>
          </p:cNvSpPr>
          <p:nvPr/>
        </p:nvSpPr>
        <p:spPr bwMode="auto">
          <a:xfrm>
            <a:off x="3869916" y="2700912"/>
            <a:ext cx="6492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11313" name="Text Box 49"/>
          <p:cNvSpPr txBox="1">
            <a:spLocks noChangeArrowheads="1"/>
          </p:cNvSpPr>
          <p:nvPr/>
        </p:nvSpPr>
        <p:spPr bwMode="auto">
          <a:xfrm>
            <a:off x="2069691" y="2413574"/>
            <a:ext cx="1081088" cy="77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>
              <a:latin typeface="Arial" charset="0"/>
            </a:endParaRPr>
          </a:p>
          <a:p>
            <a:pPr algn="ctr"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11331" name="Text Box 67"/>
          <p:cNvSpPr txBox="1">
            <a:spLocks noChangeArrowheads="1"/>
          </p:cNvSpPr>
          <p:nvPr/>
        </p:nvSpPr>
        <p:spPr bwMode="auto">
          <a:xfrm>
            <a:off x="1818866" y="2773937"/>
            <a:ext cx="9366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3200">
              <a:latin typeface="Arial" charset="0"/>
            </a:endParaRPr>
          </a:p>
        </p:txBody>
      </p:sp>
      <p:sp>
        <p:nvSpPr>
          <p:cNvPr id="11341" name="Text Box 77"/>
          <p:cNvSpPr txBox="1">
            <a:spLocks noChangeArrowheads="1"/>
          </p:cNvSpPr>
          <p:nvPr/>
        </p:nvSpPr>
        <p:spPr bwMode="auto">
          <a:xfrm flipV="1">
            <a:off x="2164092" y="1412775"/>
            <a:ext cx="3942556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wrap="square">
            <a:spAutoFit/>
          </a:bodyPr>
          <a:lstStyle/>
          <a:p>
            <a:pPr algn="ctr"/>
            <a:r>
              <a:rPr lang="en-US" sz="4000" b="1" u="sng" dirty="0" err="1">
                <a:solidFill>
                  <a:srgbClr val="FF0000"/>
                </a:solidFill>
                <a:latin typeface="Times New Roman" pitchFamily="18" charset="0"/>
              </a:rPr>
              <a:t>Bài</a:t>
            </a:r>
            <a:r>
              <a:rPr lang="en-US" sz="4000" b="1" u="sng" dirty="0">
                <a:solidFill>
                  <a:srgbClr val="FF0000"/>
                </a:solidFill>
                <a:latin typeface="Times New Roman" pitchFamily="18" charset="0"/>
              </a:rPr>
              <a:t> 2: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</a:rPr>
              <a:t>Tính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1365" name="Text Box 101"/>
          <p:cNvSpPr txBox="1">
            <a:spLocks noChangeArrowheads="1"/>
          </p:cNvSpPr>
          <p:nvPr/>
        </p:nvSpPr>
        <p:spPr bwMode="auto">
          <a:xfrm>
            <a:off x="2287179" y="2550099"/>
            <a:ext cx="8604250" cy="116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/>
              <a:t> 627          746          516 </a:t>
            </a:r>
            <a:r>
              <a:rPr lang="en-US" sz="2800" dirty="0" smtClean="0"/>
              <a:t>       </a:t>
            </a:r>
          </a:p>
          <a:p>
            <a:pPr>
              <a:spcBef>
                <a:spcPct val="50000"/>
              </a:spcBef>
            </a:pPr>
            <a:r>
              <a:rPr lang="en-US" sz="2800" dirty="0" smtClean="0"/>
              <a:t> </a:t>
            </a:r>
            <a:r>
              <a:rPr lang="en-US" sz="2800" u="sng" dirty="0" smtClean="0"/>
              <a:t>443</a:t>
            </a:r>
            <a:r>
              <a:rPr lang="en-US" sz="2800" dirty="0" smtClean="0"/>
              <a:t>          </a:t>
            </a:r>
            <a:r>
              <a:rPr lang="en-US" sz="2800" u="sng" dirty="0" smtClean="0"/>
              <a:t>251 </a:t>
            </a:r>
            <a:r>
              <a:rPr lang="en-US" sz="2800" dirty="0" smtClean="0"/>
              <a:t>         </a:t>
            </a:r>
            <a:r>
              <a:rPr lang="en-US" sz="2800" u="sng" dirty="0" smtClean="0"/>
              <a:t>342 </a:t>
            </a:r>
            <a:r>
              <a:rPr lang="en-US" sz="2800" dirty="0" smtClean="0"/>
              <a:t>                </a:t>
            </a:r>
            <a:endParaRPr lang="en-US" sz="2800" u="sng" dirty="0"/>
          </a:p>
        </p:txBody>
      </p:sp>
      <p:sp>
        <p:nvSpPr>
          <p:cNvPr id="11366" name="Text Box 102"/>
          <p:cNvSpPr txBox="1">
            <a:spLocks noChangeArrowheads="1"/>
          </p:cNvSpPr>
          <p:nvPr/>
        </p:nvSpPr>
        <p:spPr bwMode="auto">
          <a:xfrm>
            <a:off x="2142716" y="4243962"/>
            <a:ext cx="88201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800"/>
          </a:p>
        </p:txBody>
      </p:sp>
      <p:sp>
        <p:nvSpPr>
          <p:cNvPr id="11367" name="Text Box 103"/>
          <p:cNvSpPr txBox="1">
            <a:spLocks noChangeArrowheads="1"/>
          </p:cNvSpPr>
          <p:nvPr/>
        </p:nvSpPr>
        <p:spPr bwMode="auto">
          <a:xfrm>
            <a:off x="2069691" y="2902524"/>
            <a:ext cx="87487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/>
              <a:t>-              -              -            </a:t>
            </a:r>
            <a:r>
              <a:rPr lang="en-US" sz="2800" dirty="0" smtClean="0"/>
              <a:t>               </a:t>
            </a:r>
            <a:endParaRPr lang="en-US" sz="2800" dirty="0"/>
          </a:p>
        </p:txBody>
      </p:sp>
      <p:sp>
        <p:nvSpPr>
          <p:cNvPr id="11368" name="Text Box 104"/>
          <p:cNvSpPr txBox="1">
            <a:spLocks noChangeArrowheads="1"/>
          </p:cNvSpPr>
          <p:nvPr/>
        </p:nvSpPr>
        <p:spPr bwMode="auto">
          <a:xfrm>
            <a:off x="2358616" y="3639124"/>
            <a:ext cx="1368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800">
                <a:solidFill>
                  <a:srgbClr val="FF3300"/>
                </a:solidFill>
              </a:rPr>
              <a:t>184</a:t>
            </a:r>
          </a:p>
        </p:txBody>
      </p:sp>
      <p:sp>
        <p:nvSpPr>
          <p:cNvPr id="11369" name="Text Box 105"/>
          <p:cNvSpPr txBox="1">
            <a:spLocks noChangeArrowheads="1"/>
          </p:cNvSpPr>
          <p:nvPr/>
        </p:nvSpPr>
        <p:spPr bwMode="auto">
          <a:xfrm>
            <a:off x="4303304" y="3710562"/>
            <a:ext cx="13684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800">
                <a:solidFill>
                  <a:srgbClr val="FF3300"/>
                </a:solidFill>
              </a:rPr>
              <a:t>495</a:t>
            </a:r>
          </a:p>
        </p:txBody>
      </p:sp>
      <p:sp>
        <p:nvSpPr>
          <p:cNvPr id="11370" name="Text Box 106"/>
          <p:cNvSpPr txBox="1">
            <a:spLocks noChangeArrowheads="1"/>
          </p:cNvSpPr>
          <p:nvPr/>
        </p:nvSpPr>
        <p:spPr bwMode="auto">
          <a:xfrm>
            <a:off x="6246404" y="3710562"/>
            <a:ext cx="13684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800">
                <a:solidFill>
                  <a:srgbClr val="FF3300"/>
                </a:solidFill>
              </a:rPr>
              <a:t>174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1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13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1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13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13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alloons">
  <a:themeElements>
    <a:clrScheme name="Balloons 8">
      <a:dk1>
        <a:srgbClr val="006699"/>
      </a:dk1>
      <a:lt1>
        <a:srgbClr val="FFFFFF"/>
      </a:lt1>
      <a:dk2>
        <a:srgbClr val="006666"/>
      </a:dk2>
      <a:lt2>
        <a:srgbClr val="FFFFCC"/>
      </a:lt2>
      <a:accent1>
        <a:srgbClr val="EDFAD2"/>
      </a:accent1>
      <a:accent2>
        <a:srgbClr val="EBF7FF"/>
      </a:accent2>
      <a:accent3>
        <a:srgbClr val="FFFFFF"/>
      </a:accent3>
      <a:accent4>
        <a:srgbClr val="005682"/>
      </a:accent4>
      <a:accent5>
        <a:srgbClr val="F4FCE5"/>
      </a:accent5>
      <a:accent6>
        <a:srgbClr val="D5E0E7"/>
      </a:accent6>
      <a:hlink>
        <a:srgbClr val="CC99FF"/>
      </a:hlink>
      <a:folHlink>
        <a:srgbClr val="F2DFFD"/>
      </a:folHlink>
    </a:clrScheme>
    <a:fontScheme name="Balloon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Balloons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Proposal</Template>
  <TotalTime>893</TotalTime>
  <Words>447</Words>
  <Application>Microsoft Office PowerPoint</Application>
  <PresentationFormat>On-screen Show (4:3)</PresentationFormat>
  <Paragraphs>98</Paragraphs>
  <Slides>13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Times New Roman</vt:lpstr>
      <vt:lpstr>Verdana</vt:lpstr>
      <vt:lpstr>Wingdings</vt:lpstr>
      <vt:lpstr>Balloons</vt:lpstr>
      <vt:lpstr>Clip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Bài tập :</vt:lpstr>
      <vt:lpstr>PowerPoint Presentation</vt:lpstr>
      <vt:lpstr>Bài 3:</vt:lpstr>
      <vt:lpstr>PowerPoint Presentation</vt:lpstr>
      <vt:lpstr>Trò chơi: Rung chuông vàng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Bài mới</dc:title>
  <dc:creator>tinhoc</dc:creator>
  <cp:lastModifiedBy>Trang Lê</cp:lastModifiedBy>
  <cp:revision>88</cp:revision>
  <dcterms:created xsi:type="dcterms:W3CDTF">2010-06-11T08:55:21Z</dcterms:created>
  <dcterms:modified xsi:type="dcterms:W3CDTF">2020-09-13T13:57:04Z</dcterms:modified>
</cp:coreProperties>
</file>