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9" r:id="rId4"/>
    <p:sldId id="269" r:id="rId5"/>
    <p:sldId id="260" r:id="rId6"/>
    <p:sldId id="278" r:id="rId7"/>
    <p:sldId id="275" r:id="rId8"/>
    <p:sldId id="271" r:id="rId9"/>
    <p:sldId id="27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BE02B1"/>
    <a:srgbClr val="3333FF"/>
    <a:srgbClr val="FF33CC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2181" autoAdjust="0"/>
  </p:normalViewPr>
  <p:slideViewPr>
    <p:cSldViewPr snapToGrid="0">
      <p:cViewPr>
        <p:scale>
          <a:sx n="50" d="100"/>
          <a:sy n="50" d="100"/>
        </p:scale>
        <p:origin x="-1380" y="-5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11/1/2019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384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11/1/2019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359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11/1/2019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175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11/1/2019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661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11/1/2019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798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11/1/2019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198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11/1/2019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912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11/1/2019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277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11/1/2019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791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11/1/2019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211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11/1/2019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163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17E3-6A89-4095-BD30-16657B828D0B}" type="datetimeFigureOut">
              <a:rPr lang="en-US" smtClean="0"/>
              <a:pPr/>
              <a:t>11/1/2019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540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6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0242" name="Picture 2" descr="Kết quả hình ảnh cho hình ảnh người nông dân cày ruộ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91895" y="483870"/>
            <a:ext cx="9744075" cy="61912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48560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6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645569" y="598513"/>
            <a:ext cx="1032933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/>
            <a:endParaRPr lang="en-US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95300" y="2822030"/>
            <a:ext cx="435102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sz="3600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hai</a:t>
            </a:r>
            <a:r>
              <a:rPr lang="en-US" sz="3600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kiểu</a:t>
            </a:r>
            <a:r>
              <a:rPr lang="en-US" sz="3600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mở</a:t>
            </a:r>
            <a:r>
              <a:rPr lang="en-US" sz="36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36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:</a:t>
            </a:r>
            <a:endParaRPr lang="en-US" sz="3600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4718533" y="2817347"/>
            <a:ext cx="549226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+ </a:t>
            </a:r>
            <a:r>
              <a:rPr lang="en-US" sz="36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Mở</a:t>
            </a:r>
            <a:r>
              <a:rPr lang="en-US" sz="3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36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không</a:t>
            </a:r>
            <a:r>
              <a:rPr lang="en-US" sz="36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mở</a:t>
            </a:r>
            <a:r>
              <a:rPr lang="en-US" sz="36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rộng</a:t>
            </a:r>
            <a:r>
              <a:rPr lang="en-US" sz="36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36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+ </a:t>
            </a:r>
            <a:r>
              <a:rPr lang="en-US" sz="36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Mở</a:t>
            </a:r>
            <a:r>
              <a:rPr lang="en-US" sz="3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36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mở</a:t>
            </a:r>
            <a:r>
              <a:rPr lang="en-US" sz="36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rộng</a:t>
            </a:r>
            <a:r>
              <a:rPr lang="en-US" sz="36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20" name="Text Box 14"/>
          <p:cNvSpPr txBox="1">
            <a:spLocks noChangeArrowheads="1"/>
          </p:cNvSpPr>
          <p:nvPr/>
        </p:nvSpPr>
        <p:spPr bwMode="auto">
          <a:xfrm>
            <a:off x="1402096" y="1650609"/>
            <a:ext cx="581785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err="1">
                <a:latin typeface="Arial" pitchFamily="34" charset="0"/>
                <a:cs typeface="Arial" pitchFamily="34" charset="0"/>
              </a:rPr>
              <a:t>Có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mấy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kiểu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mở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bài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?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8882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760"/>
                            </p:stCondLst>
                            <p:childTnLst>
                              <p:par>
                                <p:cTn id="2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225083" y="479349"/>
            <a:ext cx="11760591" cy="5709255"/>
          </a:xfrm>
          <a:prstGeom prst="rect">
            <a:avLst/>
          </a:prstGeom>
          <a:noFill/>
          <a:ln w="57150" cmpd="thickThin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/>
              <a:t>1</a:t>
            </a:r>
            <a:r>
              <a:rPr lang="en-US" sz="3600" dirty="0" smtClean="0"/>
              <a:t>. </a:t>
            </a:r>
            <a:r>
              <a:rPr lang="en-US" sz="3600" dirty="0" err="1" smtClean="0"/>
              <a:t>Đọc</a:t>
            </a:r>
            <a:r>
              <a:rPr lang="en-US" sz="3600" dirty="0" smtClean="0"/>
              <a:t> </a:t>
            </a:r>
            <a:r>
              <a:rPr lang="en-US" sz="3600" dirty="0" err="1"/>
              <a:t>hai</a:t>
            </a:r>
            <a:r>
              <a:rPr lang="en-US" sz="3600" dirty="0"/>
              <a:t> </a:t>
            </a:r>
            <a:r>
              <a:rPr lang="en-US" sz="3600" dirty="0" err="1"/>
              <a:t>đoạn</a:t>
            </a:r>
            <a:r>
              <a:rPr lang="en-US" sz="3600" dirty="0"/>
              <a:t> </a:t>
            </a:r>
            <a:r>
              <a:rPr lang="en-US" sz="3600" dirty="0" err="1"/>
              <a:t>kết</a:t>
            </a:r>
            <a:r>
              <a:rPr lang="en-US" sz="3600" dirty="0"/>
              <a:t> </a:t>
            </a:r>
            <a:r>
              <a:rPr lang="en-US" sz="3600" dirty="0" err="1"/>
              <a:t>bài</a:t>
            </a:r>
            <a:r>
              <a:rPr lang="en-US" sz="3600" dirty="0"/>
              <a:t> </a:t>
            </a:r>
            <a:r>
              <a:rPr lang="en-US" sz="3600" dirty="0" err="1"/>
              <a:t>dưới</a:t>
            </a:r>
            <a:r>
              <a:rPr lang="en-US" sz="3600" dirty="0"/>
              <a:t> </a:t>
            </a:r>
            <a:r>
              <a:rPr lang="en-US" sz="3600" dirty="0" err="1"/>
              <a:t>đây</a:t>
            </a:r>
            <a:r>
              <a:rPr lang="en-US" sz="3600" dirty="0"/>
              <a:t> </a:t>
            </a:r>
            <a:r>
              <a:rPr lang="en-US" sz="3600" dirty="0" err="1"/>
              <a:t>và</a:t>
            </a:r>
            <a:r>
              <a:rPr lang="en-US" sz="3600" dirty="0"/>
              <a:t> </a:t>
            </a:r>
            <a:r>
              <a:rPr lang="en-US" sz="3600" dirty="0" err="1"/>
              <a:t>cho</a:t>
            </a:r>
            <a:r>
              <a:rPr lang="en-US" sz="3600" dirty="0"/>
              <a:t> </a:t>
            </a:r>
            <a:r>
              <a:rPr lang="en-US" sz="3600" dirty="0" err="1"/>
              <a:t>biết</a:t>
            </a:r>
            <a:r>
              <a:rPr lang="en-US" sz="3600" dirty="0"/>
              <a:t> </a:t>
            </a:r>
            <a:r>
              <a:rPr lang="en-US" sz="3600" dirty="0" err="1"/>
              <a:t>cách</a:t>
            </a:r>
            <a:r>
              <a:rPr lang="en-US" sz="3600" dirty="0"/>
              <a:t> </a:t>
            </a:r>
            <a:r>
              <a:rPr lang="en-US" sz="3600" dirty="0" err="1"/>
              <a:t>kết</a:t>
            </a:r>
            <a:r>
              <a:rPr lang="en-US" sz="3600" dirty="0"/>
              <a:t> </a:t>
            </a:r>
            <a:r>
              <a:rPr lang="en-US" sz="3600" dirty="0" err="1"/>
              <a:t>bài</a:t>
            </a:r>
            <a:r>
              <a:rPr lang="en-US" sz="3600" dirty="0"/>
              <a:t> ở </a:t>
            </a:r>
            <a:r>
              <a:rPr lang="en-US" sz="3600" dirty="0" err="1"/>
              <a:t>hai</a:t>
            </a:r>
            <a:r>
              <a:rPr lang="en-US" sz="3600" dirty="0"/>
              <a:t> </a:t>
            </a:r>
            <a:r>
              <a:rPr lang="en-US" sz="3600" dirty="0" err="1"/>
              <a:t>đoạn</a:t>
            </a:r>
            <a:r>
              <a:rPr lang="en-US" sz="3600" dirty="0"/>
              <a:t> </a:t>
            </a:r>
            <a:r>
              <a:rPr lang="en-US" sz="3600" dirty="0" err="1"/>
              <a:t>này</a:t>
            </a:r>
            <a:r>
              <a:rPr lang="en-US" sz="3600" dirty="0"/>
              <a:t> </a:t>
            </a:r>
            <a:r>
              <a:rPr lang="en-US" sz="3600" dirty="0" err="1"/>
              <a:t>có</a:t>
            </a:r>
            <a:r>
              <a:rPr lang="en-US" sz="3600" dirty="0"/>
              <a:t> </a:t>
            </a:r>
            <a:r>
              <a:rPr lang="en-US" sz="3600" dirty="0" err="1"/>
              <a:t>gì</a:t>
            </a:r>
            <a:r>
              <a:rPr lang="en-US" sz="3600" dirty="0"/>
              <a:t> </a:t>
            </a:r>
            <a:r>
              <a:rPr lang="en-US" sz="3600" dirty="0" err="1"/>
              <a:t>khác</a:t>
            </a:r>
            <a:r>
              <a:rPr lang="en-US" sz="3600" dirty="0"/>
              <a:t> </a:t>
            </a:r>
            <a:r>
              <a:rPr lang="en-US" sz="3600" dirty="0" err="1" smtClean="0"/>
              <a:t>nhau</a:t>
            </a:r>
            <a:r>
              <a:rPr lang="en-US" sz="3600" dirty="0" smtClean="0"/>
              <a:t>:</a:t>
            </a:r>
            <a:endParaRPr lang="en-US" sz="3600" dirty="0"/>
          </a:p>
          <a:p>
            <a:r>
              <a:rPr lang="en-US" sz="3600" dirty="0">
                <a:solidFill>
                  <a:srgbClr val="FF0000"/>
                </a:solidFill>
              </a:rPr>
              <a:t>a</a:t>
            </a:r>
            <a:r>
              <a:rPr lang="en-US" sz="3600" dirty="0" smtClean="0">
                <a:solidFill>
                  <a:srgbClr val="FF0000"/>
                </a:solidFill>
              </a:rPr>
              <a:t>) </a:t>
            </a:r>
            <a:r>
              <a:rPr lang="en-US" sz="3600" dirty="0" err="1" smtClean="0">
                <a:solidFill>
                  <a:srgbClr val="FF0000"/>
                </a:solidFill>
              </a:rPr>
              <a:t>Đến</a:t>
            </a:r>
            <a:r>
              <a:rPr lang="en-US" sz="3600" dirty="0" smtClean="0">
                <a:solidFill>
                  <a:srgbClr val="FF0000"/>
                </a:solidFill>
              </a:rPr>
              <a:t> nay, </a:t>
            </a:r>
            <a:r>
              <a:rPr lang="en-US" sz="3600" dirty="0" err="1">
                <a:solidFill>
                  <a:srgbClr val="FF0000"/>
                </a:solidFill>
              </a:rPr>
              <a:t>bà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đã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đi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xa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nhưng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những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kỉ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niệm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về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bà</a:t>
            </a:r>
            <a:r>
              <a:rPr lang="en-US" sz="3600" dirty="0">
                <a:solidFill>
                  <a:srgbClr val="FF0000"/>
                </a:solidFill>
              </a:rPr>
              <a:t>  </a:t>
            </a:r>
            <a:r>
              <a:rPr lang="en-US" sz="3600" dirty="0" err="1">
                <a:solidFill>
                  <a:srgbClr val="FF0000"/>
                </a:solidFill>
              </a:rPr>
              <a:t>vẫn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đọng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mãi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trong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tâm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trí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tôi</a:t>
            </a:r>
            <a:r>
              <a:rPr lang="en-US" sz="3600" dirty="0" smtClean="0">
                <a:solidFill>
                  <a:srgbClr val="FF0000"/>
                </a:solidFill>
              </a:rPr>
              <a:t>. </a:t>
            </a:r>
            <a:r>
              <a:rPr lang="en-US" sz="3600" i="1" dirty="0" smtClean="0">
                <a:solidFill>
                  <a:schemeClr val="accent2">
                    <a:lumMod val="50000"/>
                  </a:schemeClr>
                </a:solidFill>
              </a:rPr>
              <a:t>(</a:t>
            </a:r>
            <a:r>
              <a:rPr lang="en-US" sz="3600" i="1" dirty="0" err="1">
                <a:solidFill>
                  <a:schemeClr val="accent2">
                    <a:lumMod val="50000"/>
                  </a:schemeClr>
                </a:solidFill>
              </a:rPr>
              <a:t>Đề</a:t>
            </a:r>
            <a:r>
              <a:rPr lang="en-US" sz="3600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600" i="1" dirty="0" err="1" smtClean="0">
                <a:solidFill>
                  <a:schemeClr val="accent2">
                    <a:lumMod val="50000"/>
                  </a:schemeClr>
                </a:solidFill>
              </a:rPr>
              <a:t>bài</a:t>
            </a:r>
            <a:r>
              <a:rPr lang="en-US" sz="3600" i="1" dirty="0" smtClean="0">
                <a:solidFill>
                  <a:schemeClr val="accent2">
                    <a:lumMod val="50000"/>
                  </a:schemeClr>
                </a:solidFill>
              </a:rPr>
              <a:t>: </a:t>
            </a:r>
            <a:r>
              <a:rPr lang="en-US" sz="3600" i="1" dirty="0" err="1">
                <a:solidFill>
                  <a:schemeClr val="accent2">
                    <a:lumMod val="50000"/>
                  </a:schemeClr>
                </a:solidFill>
              </a:rPr>
              <a:t>Tả</a:t>
            </a:r>
            <a:r>
              <a:rPr lang="en-US" sz="3600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600" i="1" dirty="0" err="1">
                <a:solidFill>
                  <a:schemeClr val="accent2">
                    <a:lumMod val="50000"/>
                  </a:schemeClr>
                </a:solidFill>
              </a:rPr>
              <a:t>một</a:t>
            </a:r>
            <a:r>
              <a:rPr lang="en-US" sz="3600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600" i="1" dirty="0" err="1">
                <a:solidFill>
                  <a:schemeClr val="accent2">
                    <a:lumMod val="50000"/>
                  </a:schemeClr>
                </a:solidFill>
              </a:rPr>
              <a:t>người</a:t>
            </a:r>
            <a:r>
              <a:rPr lang="en-US" sz="3600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600" i="1" dirty="0" err="1">
                <a:solidFill>
                  <a:schemeClr val="accent2">
                    <a:lumMod val="50000"/>
                  </a:schemeClr>
                </a:solidFill>
              </a:rPr>
              <a:t>thân</a:t>
            </a:r>
            <a:r>
              <a:rPr lang="en-US" sz="3600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600" i="1" dirty="0" err="1">
                <a:solidFill>
                  <a:schemeClr val="accent2">
                    <a:lumMod val="50000"/>
                  </a:schemeClr>
                </a:solidFill>
              </a:rPr>
              <a:t>trong</a:t>
            </a:r>
            <a:r>
              <a:rPr lang="en-US" sz="3600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600" i="1" dirty="0" err="1">
                <a:solidFill>
                  <a:schemeClr val="accent2">
                    <a:lumMod val="50000"/>
                  </a:schemeClr>
                </a:solidFill>
              </a:rPr>
              <a:t>gia</a:t>
            </a:r>
            <a:r>
              <a:rPr lang="en-US" sz="3600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600" i="1" dirty="0" err="1">
                <a:solidFill>
                  <a:schemeClr val="accent2">
                    <a:lumMod val="50000"/>
                  </a:schemeClr>
                </a:solidFill>
              </a:rPr>
              <a:t>đình</a:t>
            </a:r>
            <a:r>
              <a:rPr lang="en-US" sz="3600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600" i="1" dirty="0" err="1" smtClean="0">
                <a:solidFill>
                  <a:schemeClr val="accent2">
                    <a:lumMod val="50000"/>
                  </a:schemeClr>
                </a:solidFill>
              </a:rPr>
              <a:t>em</a:t>
            </a:r>
            <a:r>
              <a:rPr lang="en-US" sz="3600" i="1" dirty="0" smtClean="0">
                <a:solidFill>
                  <a:schemeClr val="accent2">
                    <a:lumMod val="50000"/>
                  </a:schemeClr>
                </a:solidFill>
              </a:rPr>
              <a:t>.)</a:t>
            </a:r>
            <a:endParaRPr lang="en-US" sz="3600" i="1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spcBef>
                <a:spcPts val="600"/>
              </a:spcBef>
            </a:pPr>
            <a:r>
              <a:rPr lang="en-US" sz="3600" dirty="0">
                <a:solidFill>
                  <a:srgbClr val="3333FF"/>
                </a:solidFill>
              </a:rPr>
              <a:t>b</a:t>
            </a:r>
            <a:r>
              <a:rPr lang="en-US" sz="3600" dirty="0" smtClean="0">
                <a:solidFill>
                  <a:srgbClr val="3333FF"/>
                </a:solidFill>
              </a:rPr>
              <a:t>) </a:t>
            </a:r>
            <a:r>
              <a:rPr lang="en-US" sz="3600" dirty="0" err="1" smtClean="0">
                <a:solidFill>
                  <a:srgbClr val="3333FF"/>
                </a:solidFill>
              </a:rPr>
              <a:t>Nhìn</a:t>
            </a:r>
            <a:r>
              <a:rPr lang="en-US" sz="3600" dirty="0" smtClean="0">
                <a:solidFill>
                  <a:srgbClr val="3333FF"/>
                </a:solidFill>
              </a:rPr>
              <a:t> </a:t>
            </a:r>
            <a:r>
              <a:rPr lang="en-US" sz="3600" dirty="0" err="1">
                <a:solidFill>
                  <a:srgbClr val="3333FF"/>
                </a:solidFill>
              </a:rPr>
              <a:t>bác</a:t>
            </a:r>
            <a:r>
              <a:rPr lang="en-US" sz="3600" dirty="0">
                <a:solidFill>
                  <a:srgbClr val="3333FF"/>
                </a:solidFill>
              </a:rPr>
              <a:t> </a:t>
            </a:r>
            <a:r>
              <a:rPr lang="en-US" sz="3600" dirty="0" err="1">
                <a:solidFill>
                  <a:srgbClr val="3333FF"/>
                </a:solidFill>
              </a:rPr>
              <a:t>Tư</a:t>
            </a:r>
            <a:r>
              <a:rPr lang="en-US" sz="3600" dirty="0">
                <a:solidFill>
                  <a:srgbClr val="3333FF"/>
                </a:solidFill>
              </a:rPr>
              <a:t> </a:t>
            </a:r>
            <a:r>
              <a:rPr lang="en-US" sz="3600" dirty="0" err="1">
                <a:solidFill>
                  <a:srgbClr val="3333FF"/>
                </a:solidFill>
              </a:rPr>
              <a:t>cần</a:t>
            </a:r>
            <a:r>
              <a:rPr lang="en-US" sz="3600" dirty="0">
                <a:solidFill>
                  <a:srgbClr val="3333FF"/>
                </a:solidFill>
              </a:rPr>
              <a:t> </a:t>
            </a:r>
            <a:r>
              <a:rPr lang="en-US" sz="3600" dirty="0" err="1">
                <a:solidFill>
                  <a:srgbClr val="3333FF"/>
                </a:solidFill>
              </a:rPr>
              <a:t>mẫn</a:t>
            </a:r>
            <a:r>
              <a:rPr lang="en-US" sz="3600" dirty="0">
                <a:solidFill>
                  <a:srgbClr val="3333FF"/>
                </a:solidFill>
              </a:rPr>
              <a:t> </a:t>
            </a:r>
            <a:r>
              <a:rPr lang="en-US" sz="3600" dirty="0" err="1">
                <a:solidFill>
                  <a:srgbClr val="3333FF"/>
                </a:solidFill>
              </a:rPr>
              <a:t>cày</a:t>
            </a:r>
            <a:r>
              <a:rPr lang="en-US" sz="3600" dirty="0">
                <a:solidFill>
                  <a:srgbClr val="3333FF"/>
                </a:solidFill>
              </a:rPr>
              <a:t> </a:t>
            </a:r>
            <a:r>
              <a:rPr lang="en-US" sz="3600" dirty="0" err="1">
                <a:solidFill>
                  <a:srgbClr val="3333FF"/>
                </a:solidFill>
              </a:rPr>
              <a:t>ruộng</a:t>
            </a:r>
            <a:r>
              <a:rPr lang="en-US" sz="3600" dirty="0">
                <a:solidFill>
                  <a:srgbClr val="3333FF"/>
                </a:solidFill>
              </a:rPr>
              <a:t> </a:t>
            </a:r>
            <a:r>
              <a:rPr lang="en-US" sz="3600" dirty="0" err="1">
                <a:solidFill>
                  <a:srgbClr val="3333FF"/>
                </a:solidFill>
              </a:rPr>
              <a:t>giữa</a:t>
            </a:r>
            <a:r>
              <a:rPr lang="en-US" sz="3600" dirty="0">
                <a:solidFill>
                  <a:srgbClr val="3333FF"/>
                </a:solidFill>
              </a:rPr>
              <a:t> </a:t>
            </a:r>
            <a:r>
              <a:rPr lang="en-US" sz="3600" dirty="0" err="1">
                <a:solidFill>
                  <a:srgbClr val="3333FF"/>
                </a:solidFill>
              </a:rPr>
              <a:t>buổi</a:t>
            </a:r>
            <a:r>
              <a:rPr lang="en-US" sz="3600" dirty="0">
                <a:solidFill>
                  <a:srgbClr val="3333FF"/>
                </a:solidFill>
              </a:rPr>
              <a:t> </a:t>
            </a:r>
            <a:r>
              <a:rPr lang="en-US" sz="3600" dirty="0" err="1">
                <a:solidFill>
                  <a:srgbClr val="3333FF"/>
                </a:solidFill>
              </a:rPr>
              <a:t>trưa</a:t>
            </a:r>
            <a:r>
              <a:rPr lang="en-US" sz="3600" dirty="0">
                <a:solidFill>
                  <a:srgbClr val="3333FF"/>
                </a:solidFill>
              </a:rPr>
              <a:t> </a:t>
            </a:r>
            <a:r>
              <a:rPr lang="en-US" sz="3600" dirty="0" err="1">
                <a:solidFill>
                  <a:srgbClr val="3333FF"/>
                </a:solidFill>
              </a:rPr>
              <a:t>hè</a:t>
            </a:r>
            <a:r>
              <a:rPr lang="en-US" sz="3600" dirty="0">
                <a:solidFill>
                  <a:srgbClr val="3333FF"/>
                </a:solidFill>
              </a:rPr>
              <a:t> </a:t>
            </a:r>
            <a:r>
              <a:rPr lang="en-US" sz="3600" dirty="0" err="1">
                <a:solidFill>
                  <a:srgbClr val="3333FF"/>
                </a:solidFill>
              </a:rPr>
              <a:t>nắng</a:t>
            </a:r>
            <a:r>
              <a:rPr lang="en-US" sz="3600" dirty="0">
                <a:solidFill>
                  <a:srgbClr val="3333FF"/>
                </a:solidFill>
              </a:rPr>
              <a:t> </a:t>
            </a:r>
            <a:r>
              <a:rPr lang="en-US" sz="3600" dirty="0" err="1" smtClean="0">
                <a:solidFill>
                  <a:srgbClr val="3333FF"/>
                </a:solidFill>
              </a:rPr>
              <a:t>gắt</a:t>
            </a:r>
            <a:r>
              <a:rPr lang="en-US" sz="3600" dirty="0" smtClean="0">
                <a:solidFill>
                  <a:srgbClr val="3333FF"/>
                </a:solidFill>
              </a:rPr>
              <a:t>, </a:t>
            </a:r>
            <a:r>
              <a:rPr lang="en-US" sz="3600" dirty="0" err="1">
                <a:solidFill>
                  <a:srgbClr val="3333FF"/>
                </a:solidFill>
              </a:rPr>
              <a:t>em</a:t>
            </a:r>
            <a:r>
              <a:rPr lang="en-US" sz="3600" dirty="0">
                <a:solidFill>
                  <a:srgbClr val="3333FF"/>
                </a:solidFill>
              </a:rPr>
              <a:t> </a:t>
            </a:r>
            <a:r>
              <a:rPr lang="en-US" sz="3600" dirty="0" err="1">
                <a:solidFill>
                  <a:srgbClr val="3333FF"/>
                </a:solidFill>
              </a:rPr>
              <a:t>rất</a:t>
            </a:r>
            <a:r>
              <a:rPr lang="en-US" sz="3600" dirty="0">
                <a:solidFill>
                  <a:srgbClr val="3333FF"/>
                </a:solidFill>
              </a:rPr>
              <a:t> </a:t>
            </a:r>
            <a:r>
              <a:rPr lang="en-US" sz="3600" dirty="0" err="1">
                <a:solidFill>
                  <a:srgbClr val="3333FF"/>
                </a:solidFill>
              </a:rPr>
              <a:t>cảm</a:t>
            </a:r>
            <a:r>
              <a:rPr lang="en-US" sz="3600" dirty="0">
                <a:solidFill>
                  <a:srgbClr val="3333FF"/>
                </a:solidFill>
              </a:rPr>
              <a:t> </a:t>
            </a:r>
            <a:r>
              <a:rPr lang="en-US" sz="3600" dirty="0" err="1">
                <a:solidFill>
                  <a:srgbClr val="3333FF"/>
                </a:solidFill>
              </a:rPr>
              <a:t>phục</a:t>
            </a:r>
            <a:r>
              <a:rPr lang="en-US" sz="3600" dirty="0">
                <a:solidFill>
                  <a:srgbClr val="3333FF"/>
                </a:solidFill>
              </a:rPr>
              <a:t> </a:t>
            </a:r>
            <a:r>
              <a:rPr lang="en-US" sz="3600" dirty="0" err="1" smtClean="0">
                <a:solidFill>
                  <a:srgbClr val="3333FF"/>
                </a:solidFill>
              </a:rPr>
              <a:t>bác</a:t>
            </a:r>
            <a:r>
              <a:rPr lang="en-US" sz="3600" dirty="0" smtClean="0">
                <a:solidFill>
                  <a:srgbClr val="3333FF"/>
                </a:solidFill>
              </a:rPr>
              <a:t>. </a:t>
            </a:r>
            <a:r>
              <a:rPr lang="en-US" sz="3600" dirty="0" err="1">
                <a:solidFill>
                  <a:srgbClr val="3333FF"/>
                </a:solidFill>
              </a:rPr>
              <a:t>Em</a:t>
            </a:r>
            <a:r>
              <a:rPr lang="en-US" sz="3600" dirty="0">
                <a:solidFill>
                  <a:srgbClr val="3333FF"/>
                </a:solidFill>
              </a:rPr>
              <a:t> </a:t>
            </a:r>
            <a:r>
              <a:rPr lang="en-US" sz="3600" dirty="0" err="1">
                <a:solidFill>
                  <a:srgbClr val="3333FF"/>
                </a:solidFill>
              </a:rPr>
              <a:t>cũng</a:t>
            </a:r>
            <a:r>
              <a:rPr lang="en-US" sz="3600" dirty="0">
                <a:solidFill>
                  <a:srgbClr val="3333FF"/>
                </a:solidFill>
              </a:rPr>
              <a:t> </a:t>
            </a:r>
            <a:r>
              <a:rPr lang="en-US" sz="3600" dirty="0" err="1">
                <a:solidFill>
                  <a:srgbClr val="3333FF"/>
                </a:solidFill>
              </a:rPr>
              <a:t>hiểu</a:t>
            </a:r>
            <a:r>
              <a:rPr lang="en-US" sz="3600" dirty="0">
                <a:solidFill>
                  <a:srgbClr val="3333FF"/>
                </a:solidFill>
              </a:rPr>
              <a:t> </a:t>
            </a:r>
            <a:r>
              <a:rPr lang="en-US" sz="3600" dirty="0" err="1">
                <a:solidFill>
                  <a:srgbClr val="3333FF"/>
                </a:solidFill>
              </a:rPr>
              <a:t>thêm</a:t>
            </a:r>
            <a:r>
              <a:rPr lang="en-US" sz="3600" dirty="0">
                <a:solidFill>
                  <a:srgbClr val="3333FF"/>
                </a:solidFill>
              </a:rPr>
              <a:t> </a:t>
            </a:r>
            <a:r>
              <a:rPr lang="en-US" sz="3600" dirty="0" err="1">
                <a:solidFill>
                  <a:srgbClr val="3333FF"/>
                </a:solidFill>
              </a:rPr>
              <a:t>điều</a:t>
            </a:r>
            <a:r>
              <a:rPr lang="en-US" sz="3600" dirty="0">
                <a:solidFill>
                  <a:srgbClr val="3333FF"/>
                </a:solidFill>
              </a:rPr>
              <a:t> </a:t>
            </a:r>
            <a:r>
              <a:rPr lang="en-US" sz="3600" dirty="0" err="1" smtClean="0">
                <a:solidFill>
                  <a:srgbClr val="3333FF"/>
                </a:solidFill>
              </a:rPr>
              <a:t>này</a:t>
            </a:r>
            <a:r>
              <a:rPr lang="en-US" sz="3600" dirty="0" smtClean="0">
                <a:solidFill>
                  <a:srgbClr val="3333FF"/>
                </a:solidFill>
              </a:rPr>
              <a:t>: </a:t>
            </a:r>
            <a:r>
              <a:rPr lang="en-US" sz="3600" dirty="0" err="1">
                <a:solidFill>
                  <a:srgbClr val="3333FF"/>
                </a:solidFill>
              </a:rPr>
              <a:t>có</a:t>
            </a:r>
            <a:r>
              <a:rPr lang="en-US" sz="3600" dirty="0">
                <a:solidFill>
                  <a:srgbClr val="3333FF"/>
                </a:solidFill>
              </a:rPr>
              <a:t> </a:t>
            </a:r>
            <a:r>
              <a:rPr lang="en-US" sz="3600" dirty="0" err="1">
                <a:solidFill>
                  <a:srgbClr val="3333FF"/>
                </a:solidFill>
              </a:rPr>
              <a:t>được</a:t>
            </a:r>
            <a:r>
              <a:rPr lang="en-US" sz="3600" dirty="0">
                <a:solidFill>
                  <a:srgbClr val="3333FF"/>
                </a:solidFill>
              </a:rPr>
              <a:t> </a:t>
            </a:r>
            <a:r>
              <a:rPr lang="en-US" sz="3600" dirty="0" err="1">
                <a:solidFill>
                  <a:srgbClr val="3333FF"/>
                </a:solidFill>
              </a:rPr>
              <a:t>hạt</a:t>
            </a:r>
            <a:r>
              <a:rPr lang="en-US" sz="3600" dirty="0">
                <a:solidFill>
                  <a:srgbClr val="3333FF"/>
                </a:solidFill>
              </a:rPr>
              <a:t> </a:t>
            </a:r>
            <a:r>
              <a:rPr lang="en-US" sz="3600" dirty="0" err="1">
                <a:solidFill>
                  <a:srgbClr val="3333FF"/>
                </a:solidFill>
              </a:rPr>
              <a:t>gạo</a:t>
            </a:r>
            <a:r>
              <a:rPr lang="en-US" sz="3600" dirty="0">
                <a:solidFill>
                  <a:srgbClr val="3333FF"/>
                </a:solidFill>
              </a:rPr>
              <a:t> </a:t>
            </a:r>
            <a:r>
              <a:rPr lang="en-US" sz="3600" dirty="0" err="1">
                <a:solidFill>
                  <a:srgbClr val="3333FF"/>
                </a:solidFill>
              </a:rPr>
              <a:t>nuôi</a:t>
            </a:r>
            <a:r>
              <a:rPr lang="en-US" sz="3600" dirty="0">
                <a:solidFill>
                  <a:srgbClr val="3333FF"/>
                </a:solidFill>
              </a:rPr>
              <a:t> </a:t>
            </a:r>
            <a:r>
              <a:rPr lang="en-US" sz="3600" dirty="0" err="1">
                <a:solidFill>
                  <a:srgbClr val="3333FF"/>
                </a:solidFill>
              </a:rPr>
              <a:t>tất</a:t>
            </a:r>
            <a:r>
              <a:rPr lang="en-US" sz="3600" dirty="0">
                <a:solidFill>
                  <a:srgbClr val="3333FF"/>
                </a:solidFill>
              </a:rPr>
              <a:t> </a:t>
            </a:r>
            <a:r>
              <a:rPr lang="en-US" sz="3600" dirty="0" err="1">
                <a:solidFill>
                  <a:srgbClr val="3333FF"/>
                </a:solidFill>
              </a:rPr>
              <a:t>cả</a:t>
            </a:r>
            <a:r>
              <a:rPr lang="en-US" sz="3600" dirty="0">
                <a:solidFill>
                  <a:srgbClr val="3333FF"/>
                </a:solidFill>
              </a:rPr>
              <a:t> </a:t>
            </a:r>
            <a:r>
              <a:rPr lang="en-US" sz="3600" dirty="0" err="1">
                <a:solidFill>
                  <a:srgbClr val="3333FF"/>
                </a:solidFill>
              </a:rPr>
              <a:t>chúng</a:t>
            </a:r>
            <a:r>
              <a:rPr lang="en-US" sz="3600" dirty="0">
                <a:solidFill>
                  <a:srgbClr val="3333FF"/>
                </a:solidFill>
              </a:rPr>
              <a:t> </a:t>
            </a:r>
            <a:r>
              <a:rPr lang="en-US" sz="3600" dirty="0" err="1">
                <a:solidFill>
                  <a:srgbClr val="3333FF"/>
                </a:solidFill>
              </a:rPr>
              <a:t>ta</a:t>
            </a:r>
            <a:r>
              <a:rPr lang="en-US" sz="3600" dirty="0">
                <a:solidFill>
                  <a:srgbClr val="3333FF"/>
                </a:solidFill>
              </a:rPr>
              <a:t> </a:t>
            </a:r>
            <a:r>
              <a:rPr lang="en-US" sz="3600" dirty="0" err="1">
                <a:solidFill>
                  <a:srgbClr val="3333FF"/>
                </a:solidFill>
              </a:rPr>
              <a:t>là</a:t>
            </a:r>
            <a:r>
              <a:rPr lang="en-US" sz="3600" dirty="0">
                <a:solidFill>
                  <a:srgbClr val="3333FF"/>
                </a:solidFill>
              </a:rPr>
              <a:t>  </a:t>
            </a:r>
            <a:r>
              <a:rPr lang="en-US" sz="3600" dirty="0" err="1">
                <a:solidFill>
                  <a:srgbClr val="3333FF"/>
                </a:solidFill>
              </a:rPr>
              <a:t>nhờ</a:t>
            </a:r>
            <a:r>
              <a:rPr lang="en-US" sz="3600" dirty="0">
                <a:solidFill>
                  <a:srgbClr val="3333FF"/>
                </a:solidFill>
              </a:rPr>
              <a:t> </a:t>
            </a:r>
            <a:r>
              <a:rPr lang="en-US" sz="3600" dirty="0" err="1">
                <a:solidFill>
                  <a:srgbClr val="3333FF"/>
                </a:solidFill>
              </a:rPr>
              <a:t>có</a:t>
            </a:r>
            <a:r>
              <a:rPr lang="en-US" sz="3600" dirty="0">
                <a:solidFill>
                  <a:srgbClr val="3333FF"/>
                </a:solidFill>
              </a:rPr>
              <a:t> </a:t>
            </a:r>
            <a:r>
              <a:rPr lang="en-US" sz="3600" dirty="0" err="1">
                <a:solidFill>
                  <a:srgbClr val="3333FF"/>
                </a:solidFill>
              </a:rPr>
              <a:t>công</a:t>
            </a:r>
            <a:r>
              <a:rPr lang="en-US" sz="3600" dirty="0">
                <a:solidFill>
                  <a:srgbClr val="3333FF"/>
                </a:solidFill>
              </a:rPr>
              <a:t> </a:t>
            </a:r>
            <a:r>
              <a:rPr lang="en-US" sz="3600" dirty="0" err="1">
                <a:solidFill>
                  <a:srgbClr val="3333FF"/>
                </a:solidFill>
              </a:rPr>
              <a:t>sức</a:t>
            </a:r>
            <a:r>
              <a:rPr lang="en-US" sz="3600" dirty="0">
                <a:solidFill>
                  <a:srgbClr val="3333FF"/>
                </a:solidFill>
              </a:rPr>
              <a:t> </a:t>
            </a:r>
            <a:r>
              <a:rPr lang="en-US" sz="3600" dirty="0" err="1">
                <a:solidFill>
                  <a:srgbClr val="3333FF"/>
                </a:solidFill>
              </a:rPr>
              <a:t>lao</a:t>
            </a:r>
            <a:r>
              <a:rPr lang="en-US" sz="3600" dirty="0">
                <a:solidFill>
                  <a:srgbClr val="3333FF"/>
                </a:solidFill>
              </a:rPr>
              <a:t> </a:t>
            </a:r>
            <a:r>
              <a:rPr lang="en-US" sz="3600" dirty="0" err="1">
                <a:solidFill>
                  <a:srgbClr val="3333FF"/>
                </a:solidFill>
              </a:rPr>
              <a:t>động</a:t>
            </a:r>
            <a:r>
              <a:rPr lang="en-US" sz="3600" dirty="0">
                <a:solidFill>
                  <a:srgbClr val="3333FF"/>
                </a:solidFill>
              </a:rPr>
              <a:t> </a:t>
            </a:r>
            <a:r>
              <a:rPr lang="en-US" sz="3600" dirty="0" err="1">
                <a:solidFill>
                  <a:srgbClr val="3333FF"/>
                </a:solidFill>
              </a:rPr>
              <a:t>vất</a:t>
            </a:r>
            <a:r>
              <a:rPr lang="en-US" sz="3600" dirty="0">
                <a:solidFill>
                  <a:srgbClr val="3333FF"/>
                </a:solidFill>
              </a:rPr>
              <a:t> </a:t>
            </a:r>
            <a:r>
              <a:rPr lang="en-US" sz="3600" dirty="0" err="1">
                <a:solidFill>
                  <a:srgbClr val="3333FF"/>
                </a:solidFill>
              </a:rPr>
              <a:t>vả</a:t>
            </a:r>
            <a:r>
              <a:rPr lang="en-US" sz="3600" dirty="0">
                <a:solidFill>
                  <a:srgbClr val="3333FF"/>
                </a:solidFill>
              </a:rPr>
              <a:t> </a:t>
            </a:r>
            <a:r>
              <a:rPr lang="en-US" sz="3600" dirty="0" err="1">
                <a:solidFill>
                  <a:srgbClr val="3333FF"/>
                </a:solidFill>
              </a:rPr>
              <a:t>của</a:t>
            </a:r>
            <a:r>
              <a:rPr lang="en-US" sz="3600" dirty="0">
                <a:solidFill>
                  <a:srgbClr val="3333FF"/>
                </a:solidFill>
              </a:rPr>
              <a:t> </a:t>
            </a:r>
            <a:r>
              <a:rPr lang="en-US" sz="3600" dirty="0" err="1">
                <a:solidFill>
                  <a:srgbClr val="3333FF"/>
                </a:solidFill>
              </a:rPr>
              <a:t>những</a:t>
            </a:r>
            <a:r>
              <a:rPr lang="en-US" sz="3600" dirty="0">
                <a:solidFill>
                  <a:srgbClr val="3333FF"/>
                </a:solidFill>
              </a:rPr>
              <a:t> </a:t>
            </a:r>
            <a:r>
              <a:rPr lang="en-US" sz="3600" dirty="0" err="1">
                <a:solidFill>
                  <a:srgbClr val="3333FF"/>
                </a:solidFill>
              </a:rPr>
              <a:t>người</a:t>
            </a:r>
            <a:r>
              <a:rPr lang="en-US" sz="3600" dirty="0">
                <a:solidFill>
                  <a:srgbClr val="3333FF"/>
                </a:solidFill>
              </a:rPr>
              <a:t> </a:t>
            </a:r>
            <a:r>
              <a:rPr lang="en-US" sz="3600" dirty="0" err="1">
                <a:solidFill>
                  <a:srgbClr val="3333FF"/>
                </a:solidFill>
              </a:rPr>
              <a:t>nông</a:t>
            </a:r>
            <a:r>
              <a:rPr lang="en-US" sz="3600" dirty="0">
                <a:solidFill>
                  <a:srgbClr val="3333FF"/>
                </a:solidFill>
              </a:rPr>
              <a:t> </a:t>
            </a:r>
            <a:r>
              <a:rPr lang="en-US" sz="3600" dirty="0" err="1">
                <a:solidFill>
                  <a:srgbClr val="3333FF"/>
                </a:solidFill>
              </a:rPr>
              <a:t>dân</a:t>
            </a:r>
            <a:r>
              <a:rPr lang="en-US" sz="3600" dirty="0">
                <a:solidFill>
                  <a:srgbClr val="3333FF"/>
                </a:solidFill>
              </a:rPr>
              <a:t> </a:t>
            </a:r>
            <a:r>
              <a:rPr lang="en-US" sz="3600" dirty="0" err="1">
                <a:solidFill>
                  <a:srgbClr val="3333FF"/>
                </a:solidFill>
              </a:rPr>
              <a:t>như</a:t>
            </a:r>
            <a:r>
              <a:rPr lang="en-US" sz="3600" dirty="0">
                <a:solidFill>
                  <a:srgbClr val="3333FF"/>
                </a:solidFill>
              </a:rPr>
              <a:t> </a:t>
            </a:r>
            <a:r>
              <a:rPr lang="en-US" sz="3600" dirty="0" err="1">
                <a:solidFill>
                  <a:srgbClr val="3333FF"/>
                </a:solidFill>
              </a:rPr>
              <a:t>bác</a:t>
            </a:r>
            <a:r>
              <a:rPr lang="en-US" sz="3600" dirty="0">
                <a:solidFill>
                  <a:srgbClr val="3333FF"/>
                </a:solidFill>
              </a:rPr>
              <a:t> </a:t>
            </a:r>
            <a:r>
              <a:rPr lang="en-US" sz="3600" dirty="0" err="1">
                <a:solidFill>
                  <a:srgbClr val="3333FF"/>
                </a:solidFill>
              </a:rPr>
              <a:t>Tư</a:t>
            </a:r>
            <a:r>
              <a:rPr lang="en-US" sz="3600" dirty="0">
                <a:solidFill>
                  <a:srgbClr val="3333FF"/>
                </a:solidFill>
              </a:rPr>
              <a:t>. </a:t>
            </a:r>
            <a:r>
              <a:rPr lang="en-US" sz="3600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(</a:t>
            </a:r>
            <a:r>
              <a:rPr lang="en-US" sz="3600" i="1" dirty="0" err="1"/>
              <a:t>Đề</a:t>
            </a:r>
            <a:r>
              <a:rPr lang="en-US" sz="3600" i="1" dirty="0"/>
              <a:t> </a:t>
            </a:r>
            <a:r>
              <a:rPr lang="en-US" sz="3600" i="1" dirty="0" err="1" smtClean="0"/>
              <a:t>bài</a:t>
            </a:r>
            <a:r>
              <a:rPr lang="en-US" sz="3600" i="1" dirty="0" smtClean="0"/>
              <a:t>: </a:t>
            </a:r>
            <a:r>
              <a:rPr lang="en-US" sz="3600" i="1" dirty="0" err="1"/>
              <a:t>Tả</a:t>
            </a:r>
            <a:r>
              <a:rPr lang="en-US" sz="3600" i="1" dirty="0"/>
              <a:t> </a:t>
            </a:r>
            <a:r>
              <a:rPr lang="en-US" sz="3600" i="1" dirty="0" err="1"/>
              <a:t>một</a:t>
            </a:r>
            <a:r>
              <a:rPr lang="en-US" sz="3600" i="1" dirty="0"/>
              <a:t> </a:t>
            </a:r>
            <a:r>
              <a:rPr lang="en-US" sz="3600" i="1" dirty="0" err="1"/>
              <a:t>bác</a:t>
            </a:r>
            <a:r>
              <a:rPr lang="en-US" sz="3600" i="1" dirty="0"/>
              <a:t> </a:t>
            </a:r>
            <a:r>
              <a:rPr lang="en-US" sz="3600" i="1" dirty="0" err="1"/>
              <a:t>nông</a:t>
            </a:r>
            <a:r>
              <a:rPr lang="en-US" sz="3600" i="1" dirty="0"/>
              <a:t> </a:t>
            </a:r>
            <a:r>
              <a:rPr lang="en-US" sz="3600" i="1" dirty="0" err="1"/>
              <a:t>dân</a:t>
            </a:r>
            <a:r>
              <a:rPr lang="en-US" sz="3600" i="1" dirty="0"/>
              <a:t> </a:t>
            </a:r>
            <a:r>
              <a:rPr lang="en-US" sz="3600" i="1" dirty="0" err="1"/>
              <a:t>đang</a:t>
            </a:r>
            <a:r>
              <a:rPr lang="en-US" sz="3600" i="1" dirty="0"/>
              <a:t> </a:t>
            </a:r>
            <a:r>
              <a:rPr lang="en-US" sz="3600" i="1" dirty="0" err="1"/>
              <a:t>cày</a:t>
            </a:r>
            <a:r>
              <a:rPr lang="en-US" sz="3600" i="1" dirty="0"/>
              <a:t> </a:t>
            </a:r>
            <a:r>
              <a:rPr lang="en-US" sz="3600" i="1" dirty="0" err="1" smtClean="0"/>
              <a:t>ruộng</a:t>
            </a:r>
            <a:r>
              <a:rPr lang="en-US" sz="3600" i="1" dirty="0" smtClean="0"/>
              <a:t>.)</a:t>
            </a: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2216610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975360" y="533400"/>
            <a:ext cx="104927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VNI-Times" pitchFamily="2" charset="0"/>
              </a:rPr>
              <a:t>- </a:t>
            </a:r>
            <a:r>
              <a:rPr lang="en-US" sz="3600" dirty="0" err="1" smtClean="0">
                <a:latin typeface="VNI-Times" pitchFamily="2" charset="0"/>
              </a:rPr>
              <a:t>Coù</a:t>
            </a:r>
            <a:r>
              <a:rPr lang="en-US" sz="3600" dirty="0" smtClean="0">
                <a:latin typeface="VNI-Times" pitchFamily="2" charset="0"/>
              </a:rPr>
              <a:t> </a:t>
            </a:r>
            <a:r>
              <a:rPr lang="en-US" sz="3600" dirty="0" err="1" smtClean="0">
                <a:latin typeface="VNI-Times" pitchFamily="2" charset="0"/>
              </a:rPr>
              <a:t>maáy</a:t>
            </a:r>
            <a:r>
              <a:rPr lang="en-US" sz="3600" dirty="0" smtClean="0">
                <a:latin typeface="VNI-Times" pitchFamily="2" charset="0"/>
              </a:rPr>
              <a:t> </a:t>
            </a:r>
            <a:r>
              <a:rPr lang="en-US" sz="3600" dirty="0" err="1" smtClean="0">
                <a:latin typeface="VNI-Times" pitchFamily="2" charset="0"/>
              </a:rPr>
              <a:t>kieåu</a:t>
            </a:r>
            <a:r>
              <a:rPr lang="en-US" sz="3600" dirty="0" smtClean="0">
                <a:latin typeface="VNI-Times" pitchFamily="2" charset="0"/>
              </a:rPr>
              <a:t> </a:t>
            </a:r>
            <a:r>
              <a:rPr lang="en-US" sz="3600" dirty="0" err="1" smtClean="0">
                <a:latin typeface="VNI-Times" pitchFamily="2" charset="0"/>
              </a:rPr>
              <a:t>keát</a:t>
            </a:r>
            <a:r>
              <a:rPr lang="en-US" sz="3600" dirty="0" smtClean="0">
                <a:latin typeface="VNI-Times" pitchFamily="2" charset="0"/>
              </a:rPr>
              <a:t> </a:t>
            </a:r>
            <a:r>
              <a:rPr lang="en-US" sz="3600" dirty="0" err="1" smtClean="0">
                <a:latin typeface="VNI-Times" pitchFamily="2" charset="0"/>
              </a:rPr>
              <a:t>baøi</a:t>
            </a:r>
            <a:r>
              <a:rPr lang="en-US" sz="3600" dirty="0" smtClean="0">
                <a:latin typeface="VNI-Times" pitchFamily="2" charset="0"/>
              </a:rPr>
              <a:t> </a:t>
            </a:r>
            <a:r>
              <a:rPr lang="en-US" sz="3600" dirty="0" err="1" smtClean="0">
                <a:latin typeface="VNI-Times" pitchFamily="2" charset="0"/>
              </a:rPr>
              <a:t>maø</a:t>
            </a:r>
            <a:r>
              <a:rPr lang="en-US" sz="3600" dirty="0" smtClean="0">
                <a:latin typeface="VNI-Times" pitchFamily="2" charset="0"/>
              </a:rPr>
              <a:t> </a:t>
            </a:r>
            <a:r>
              <a:rPr lang="en-US" sz="3600" dirty="0" err="1" smtClean="0">
                <a:latin typeface="VNI-Times" pitchFamily="2" charset="0"/>
              </a:rPr>
              <a:t>caùc</a:t>
            </a:r>
            <a:r>
              <a:rPr lang="en-US" sz="3600" dirty="0" smtClean="0">
                <a:latin typeface="VNI-Times" pitchFamily="2" charset="0"/>
              </a:rPr>
              <a:t> </a:t>
            </a:r>
            <a:r>
              <a:rPr lang="en-US" sz="3600" dirty="0" err="1" smtClean="0">
                <a:latin typeface="VNI-Times" pitchFamily="2" charset="0"/>
              </a:rPr>
              <a:t>em</a:t>
            </a:r>
            <a:r>
              <a:rPr lang="en-US" sz="3600" dirty="0" smtClean="0">
                <a:latin typeface="VNI-Times" pitchFamily="2" charset="0"/>
              </a:rPr>
              <a:t> </a:t>
            </a:r>
            <a:r>
              <a:rPr lang="en-US" sz="3600" dirty="0" err="1" smtClean="0">
                <a:latin typeface="VNI-Times" pitchFamily="2" charset="0"/>
              </a:rPr>
              <a:t>ñaõ</a:t>
            </a:r>
            <a:r>
              <a:rPr lang="en-US" sz="3600" dirty="0" smtClean="0">
                <a:latin typeface="VNI-Times" pitchFamily="2" charset="0"/>
              </a:rPr>
              <a:t> </a:t>
            </a:r>
            <a:r>
              <a:rPr lang="en-US" sz="3600" dirty="0" err="1" smtClean="0">
                <a:latin typeface="VNI-Times" pitchFamily="2" charset="0"/>
              </a:rPr>
              <a:t>hoïc</a:t>
            </a:r>
            <a:r>
              <a:rPr lang="en-US" sz="3600" dirty="0" smtClean="0">
                <a:latin typeface="VNI-Times" pitchFamily="2" charset="0"/>
              </a:rPr>
              <a:t> ? </a:t>
            </a:r>
            <a:endParaRPr lang="en-US" sz="3600" dirty="0">
              <a:latin typeface="VNI-Times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75360" y="1455420"/>
            <a:ext cx="11277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3333FF"/>
                </a:solidFill>
                <a:latin typeface="VNI-Times" pitchFamily="2" charset="0"/>
              </a:rPr>
              <a:t>+ </a:t>
            </a:r>
            <a:r>
              <a:rPr lang="en-US" sz="3600" dirty="0" err="1" smtClean="0">
                <a:solidFill>
                  <a:srgbClr val="3333FF"/>
                </a:solidFill>
                <a:latin typeface="VNI-Times" pitchFamily="2" charset="0"/>
              </a:rPr>
              <a:t>Coù</a:t>
            </a:r>
            <a:r>
              <a:rPr lang="en-US" sz="3600" dirty="0" smtClean="0">
                <a:solidFill>
                  <a:srgbClr val="3333FF"/>
                </a:solidFill>
                <a:latin typeface="VNI-Times" pitchFamily="2" charset="0"/>
              </a:rPr>
              <a:t> 2 </a:t>
            </a:r>
            <a:r>
              <a:rPr lang="en-US" sz="3600" dirty="0" err="1" smtClean="0">
                <a:solidFill>
                  <a:srgbClr val="3333FF"/>
                </a:solidFill>
                <a:latin typeface="VNI-Times" pitchFamily="2" charset="0"/>
              </a:rPr>
              <a:t>kieåu</a:t>
            </a:r>
            <a:r>
              <a:rPr lang="en-US" sz="3600" dirty="0" smtClean="0">
                <a:solidFill>
                  <a:srgbClr val="3333FF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rgbClr val="3333FF"/>
                </a:solidFill>
                <a:latin typeface="VNI-Times" pitchFamily="2" charset="0"/>
              </a:rPr>
              <a:t>keát</a:t>
            </a:r>
            <a:r>
              <a:rPr lang="en-US" sz="3600" dirty="0" smtClean="0">
                <a:solidFill>
                  <a:srgbClr val="3333FF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rgbClr val="3333FF"/>
                </a:solidFill>
                <a:latin typeface="VNI-Times" pitchFamily="2" charset="0"/>
              </a:rPr>
              <a:t>baøi</a:t>
            </a:r>
            <a:r>
              <a:rPr lang="en-US" sz="3600" dirty="0" smtClean="0">
                <a:solidFill>
                  <a:srgbClr val="3333FF"/>
                </a:solidFill>
                <a:latin typeface="VNI-Times" pitchFamily="2" charset="0"/>
              </a:rPr>
              <a:t>: </a:t>
            </a:r>
            <a:r>
              <a:rPr lang="en-US" sz="3600" dirty="0" err="1" smtClean="0">
                <a:solidFill>
                  <a:srgbClr val="3333FF"/>
                </a:solidFill>
                <a:latin typeface="VNI-Times" pitchFamily="2" charset="0"/>
              </a:rPr>
              <a:t>Keát</a:t>
            </a:r>
            <a:r>
              <a:rPr lang="en-US" sz="3600" dirty="0" smtClean="0">
                <a:solidFill>
                  <a:srgbClr val="3333FF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rgbClr val="3333FF"/>
                </a:solidFill>
                <a:latin typeface="VNI-Times" pitchFamily="2" charset="0"/>
              </a:rPr>
              <a:t>baøi</a:t>
            </a:r>
            <a:r>
              <a:rPr lang="en-US" sz="3600" dirty="0" smtClean="0">
                <a:solidFill>
                  <a:srgbClr val="3333FF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rgbClr val="3333FF"/>
                </a:solidFill>
                <a:latin typeface="VNI-Times" pitchFamily="2" charset="0"/>
              </a:rPr>
              <a:t>môû</a:t>
            </a:r>
            <a:r>
              <a:rPr lang="en-US" sz="3600" dirty="0" smtClean="0">
                <a:solidFill>
                  <a:srgbClr val="3333FF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rgbClr val="3333FF"/>
                </a:solidFill>
                <a:latin typeface="VNI-Times" pitchFamily="2" charset="0"/>
              </a:rPr>
              <a:t>roäng</a:t>
            </a:r>
            <a:r>
              <a:rPr lang="en-US" sz="3600" dirty="0" smtClean="0">
                <a:solidFill>
                  <a:srgbClr val="3333FF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rgbClr val="3333FF"/>
                </a:solidFill>
                <a:latin typeface="VNI-Times" pitchFamily="2" charset="0"/>
              </a:rPr>
              <a:t>vaø</a:t>
            </a:r>
            <a:r>
              <a:rPr lang="en-US" sz="3600" dirty="0" smtClean="0">
                <a:solidFill>
                  <a:srgbClr val="3333FF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rgbClr val="3333FF"/>
                </a:solidFill>
                <a:latin typeface="VNI-Times" pitchFamily="2" charset="0"/>
              </a:rPr>
              <a:t>keát</a:t>
            </a:r>
            <a:r>
              <a:rPr lang="en-US" sz="3600" dirty="0" smtClean="0">
                <a:solidFill>
                  <a:srgbClr val="3333FF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rgbClr val="3333FF"/>
                </a:solidFill>
                <a:latin typeface="VNI-Times" pitchFamily="2" charset="0"/>
              </a:rPr>
              <a:t>baøi</a:t>
            </a:r>
            <a:r>
              <a:rPr lang="en-US" sz="3600" dirty="0" smtClean="0">
                <a:solidFill>
                  <a:srgbClr val="3333FF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rgbClr val="3333FF"/>
                </a:solidFill>
                <a:latin typeface="VNI-Times" pitchFamily="2" charset="0"/>
              </a:rPr>
              <a:t>khoâng</a:t>
            </a:r>
            <a:r>
              <a:rPr lang="en-US" sz="3600" dirty="0" smtClean="0">
                <a:solidFill>
                  <a:srgbClr val="3333FF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rgbClr val="3333FF"/>
                </a:solidFill>
                <a:latin typeface="VNI-Times" pitchFamily="2" charset="0"/>
              </a:rPr>
              <a:t>môû</a:t>
            </a:r>
            <a:r>
              <a:rPr lang="en-US" sz="3600" dirty="0" smtClean="0">
                <a:solidFill>
                  <a:srgbClr val="3333FF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rgbClr val="3333FF"/>
                </a:solidFill>
                <a:latin typeface="VNI-Times" pitchFamily="2" charset="0"/>
              </a:rPr>
              <a:t>roäng</a:t>
            </a:r>
            <a:r>
              <a:rPr lang="en-US" sz="3600" dirty="0" smtClean="0">
                <a:solidFill>
                  <a:srgbClr val="3333FF"/>
                </a:solidFill>
                <a:latin typeface="VNI-Times" pitchFamily="2" charset="0"/>
              </a:rPr>
              <a:t>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47650" y="2510790"/>
            <a:ext cx="1185291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u="sng" dirty="0" err="1" smtClean="0">
                <a:latin typeface="VNI-Times" pitchFamily="2" charset="0"/>
              </a:rPr>
              <a:t>Caâu</a:t>
            </a:r>
            <a:r>
              <a:rPr lang="en-US" sz="3600" u="sng" dirty="0" smtClean="0">
                <a:latin typeface="VNI-Times" pitchFamily="2" charset="0"/>
              </a:rPr>
              <a:t> 1</a:t>
            </a:r>
            <a:r>
              <a:rPr lang="en-US" sz="3600" dirty="0" smtClean="0">
                <a:latin typeface="VNI-Times" pitchFamily="2" charset="0"/>
              </a:rPr>
              <a:t>. </a:t>
            </a:r>
            <a:r>
              <a:rPr lang="en-US" sz="3600" dirty="0" err="1" smtClean="0">
                <a:latin typeface="VNI-Times" pitchFamily="2" charset="0"/>
              </a:rPr>
              <a:t>Theá</a:t>
            </a:r>
            <a:r>
              <a:rPr lang="en-US" sz="3600" dirty="0" smtClean="0">
                <a:latin typeface="VNI-Times" pitchFamily="2" charset="0"/>
              </a:rPr>
              <a:t> </a:t>
            </a:r>
            <a:r>
              <a:rPr lang="en-US" sz="3600" dirty="0" err="1" smtClean="0">
                <a:latin typeface="VNI-Times" pitchFamily="2" charset="0"/>
              </a:rPr>
              <a:t>naøo</a:t>
            </a:r>
            <a:r>
              <a:rPr lang="en-US" sz="3600" dirty="0" smtClean="0">
                <a:latin typeface="VNI-Times" pitchFamily="2" charset="0"/>
              </a:rPr>
              <a:t> </a:t>
            </a:r>
            <a:r>
              <a:rPr lang="en-US" sz="3600" dirty="0" err="1" smtClean="0">
                <a:latin typeface="VNI-Times" pitchFamily="2" charset="0"/>
              </a:rPr>
              <a:t>laø</a:t>
            </a:r>
            <a:r>
              <a:rPr lang="en-US" sz="3600" dirty="0" smtClean="0">
                <a:latin typeface="VNI-Times" pitchFamily="2" charset="0"/>
              </a:rPr>
              <a:t> </a:t>
            </a:r>
            <a:r>
              <a:rPr lang="en-US" sz="3600" dirty="0" err="1" smtClean="0">
                <a:latin typeface="VNI-Times" pitchFamily="2" charset="0"/>
              </a:rPr>
              <a:t>keát</a:t>
            </a:r>
            <a:r>
              <a:rPr lang="en-US" sz="3600" dirty="0" smtClean="0">
                <a:latin typeface="VNI-Times" pitchFamily="2" charset="0"/>
              </a:rPr>
              <a:t> </a:t>
            </a:r>
            <a:r>
              <a:rPr lang="en-US" sz="3600" dirty="0" err="1" smtClean="0">
                <a:latin typeface="VNI-Times" pitchFamily="2" charset="0"/>
              </a:rPr>
              <a:t>baøi</a:t>
            </a:r>
            <a:r>
              <a:rPr lang="en-US" sz="3600" dirty="0" smtClean="0">
                <a:latin typeface="VNI-Times" pitchFamily="2" charset="0"/>
              </a:rPr>
              <a:t> </a:t>
            </a:r>
            <a:r>
              <a:rPr lang="en-US" sz="3600" dirty="0" err="1" smtClean="0">
                <a:latin typeface="VNI-Times" pitchFamily="2" charset="0"/>
              </a:rPr>
              <a:t>khoâng</a:t>
            </a:r>
            <a:r>
              <a:rPr lang="en-US" sz="3600" dirty="0" smtClean="0">
                <a:latin typeface="VNI-Times" pitchFamily="2" charset="0"/>
              </a:rPr>
              <a:t> </a:t>
            </a:r>
            <a:r>
              <a:rPr lang="en-US" sz="3600" dirty="0" err="1" smtClean="0">
                <a:latin typeface="VNI-Times" pitchFamily="2" charset="0"/>
              </a:rPr>
              <a:t>môû</a:t>
            </a:r>
            <a:r>
              <a:rPr lang="en-US" sz="3600" dirty="0" smtClean="0">
                <a:latin typeface="VNI-Times" pitchFamily="2" charset="0"/>
              </a:rPr>
              <a:t> </a:t>
            </a:r>
            <a:r>
              <a:rPr lang="en-US" sz="3600" dirty="0" err="1" smtClean="0">
                <a:latin typeface="VNI-Times" pitchFamily="2" charset="0"/>
              </a:rPr>
              <a:t>roäng</a:t>
            </a:r>
            <a:r>
              <a:rPr lang="en-US" sz="3600" dirty="0" smtClean="0">
                <a:latin typeface="VNI-Times" pitchFamily="2" charset="0"/>
              </a:rPr>
              <a:t> ?</a:t>
            </a:r>
          </a:p>
          <a:p>
            <a:r>
              <a:rPr lang="en-US" sz="3600" dirty="0" smtClean="0">
                <a:solidFill>
                  <a:srgbClr val="3333FF"/>
                </a:solidFill>
                <a:latin typeface="VNI-Times" pitchFamily="2" charset="0"/>
              </a:rPr>
              <a:t>+ </a:t>
            </a:r>
            <a:r>
              <a:rPr lang="en-US" sz="3600" dirty="0" err="1" smtClean="0">
                <a:solidFill>
                  <a:srgbClr val="3333FF"/>
                </a:solidFill>
                <a:latin typeface="VNI-Times" pitchFamily="2" charset="0"/>
              </a:rPr>
              <a:t>Keát</a:t>
            </a:r>
            <a:r>
              <a:rPr lang="en-US" sz="3600" dirty="0" smtClean="0">
                <a:solidFill>
                  <a:srgbClr val="3333FF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rgbClr val="3333FF"/>
                </a:solidFill>
                <a:latin typeface="VNI-Times" pitchFamily="2" charset="0"/>
              </a:rPr>
              <a:t>baøi</a:t>
            </a:r>
            <a:r>
              <a:rPr lang="en-US" sz="3600" dirty="0" smtClean="0">
                <a:solidFill>
                  <a:srgbClr val="3333FF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rgbClr val="3333FF"/>
                </a:solidFill>
                <a:latin typeface="VNI-Times" pitchFamily="2" charset="0"/>
              </a:rPr>
              <a:t>khoâng</a:t>
            </a:r>
            <a:r>
              <a:rPr lang="en-US" sz="3600" dirty="0" smtClean="0">
                <a:solidFill>
                  <a:srgbClr val="3333FF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rgbClr val="3333FF"/>
                </a:solidFill>
                <a:latin typeface="VNI-Times" pitchFamily="2" charset="0"/>
              </a:rPr>
              <a:t>môû</a:t>
            </a:r>
            <a:r>
              <a:rPr lang="en-US" sz="3600" dirty="0" smtClean="0">
                <a:solidFill>
                  <a:srgbClr val="3333FF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rgbClr val="3333FF"/>
                </a:solidFill>
                <a:latin typeface="VNI-Times" pitchFamily="2" charset="0"/>
              </a:rPr>
              <a:t>roäng</a:t>
            </a:r>
            <a:r>
              <a:rPr lang="en-US" sz="3600" dirty="0" smtClean="0">
                <a:solidFill>
                  <a:srgbClr val="3333FF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rgbClr val="3333FF"/>
                </a:solidFill>
                <a:latin typeface="VNI-Times" pitchFamily="2" charset="0"/>
              </a:rPr>
              <a:t>laø</a:t>
            </a:r>
            <a:r>
              <a:rPr lang="en-US" sz="3600" dirty="0" smtClean="0">
                <a:solidFill>
                  <a:srgbClr val="3333FF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rgbClr val="3333FF"/>
                </a:solidFill>
                <a:latin typeface="VNI-Times" pitchFamily="2" charset="0"/>
              </a:rPr>
              <a:t>neâu</a:t>
            </a:r>
            <a:r>
              <a:rPr lang="en-US" sz="3600" dirty="0" smtClean="0">
                <a:solidFill>
                  <a:srgbClr val="3333FF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rgbClr val="3333FF"/>
                </a:solidFill>
                <a:latin typeface="VNI-Times" pitchFamily="2" charset="0"/>
              </a:rPr>
              <a:t>nhaän</a:t>
            </a:r>
            <a:r>
              <a:rPr lang="en-US" sz="3600" dirty="0" smtClean="0">
                <a:solidFill>
                  <a:srgbClr val="3333FF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rgbClr val="3333FF"/>
                </a:solidFill>
                <a:latin typeface="VNI-Times" pitchFamily="2" charset="0"/>
              </a:rPr>
              <a:t>xeùt</a:t>
            </a:r>
            <a:r>
              <a:rPr lang="en-US" sz="3600" dirty="0" smtClean="0">
                <a:solidFill>
                  <a:srgbClr val="3333FF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rgbClr val="3333FF"/>
                </a:solidFill>
                <a:latin typeface="VNI-Times" pitchFamily="2" charset="0"/>
              </a:rPr>
              <a:t>chung</a:t>
            </a:r>
            <a:r>
              <a:rPr lang="en-US" sz="3600" dirty="0" smtClean="0">
                <a:solidFill>
                  <a:srgbClr val="3333FF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rgbClr val="3333FF"/>
                </a:solidFill>
                <a:latin typeface="VNI-Times" pitchFamily="2" charset="0"/>
              </a:rPr>
              <a:t>hoaëc</a:t>
            </a:r>
            <a:r>
              <a:rPr lang="en-US" sz="3600" dirty="0" smtClean="0">
                <a:solidFill>
                  <a:srgbClr val="3333FF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rgbClr val="3333FF"/>
                </a:solidFill>
                <a:latin typeface="VNI-Times" pitchFamily="2" charset="0"/>
              </a:rPr>
              <a:t>nhaán</a:t>
            </a:r>
            <a:r>
              <a:rPr lang="en-US" sz="3600" dirty="0" smtClean="0">
                <a:solidFill>
                  <a:srgbClr val="3333FF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rgbClr val="3333FF"/>
                </a:solidFill>
                <a:latin typeface="VNI-Times" pitchFamily="2" charset="0"/>
              </a:rPr>
              <a:t>maïnh</a:t>
            </a:r>
            <a:r>
              <a:rPr lang="en-US" sz="3600" dirty="0" smtClean="0">
                <a:solidFill>
                  <a:srgbClr val="3333FF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rgbClr val="3333FF"/>
                </a:solidFill>
                <a:latin typeface="VNI-Times" pitchFamily="2" charset="0"/>
              </a:rPr>
              <a:t>tình</a:t>
            </a:r>
            <a:r>
              <a:rPr lang="en-US" sz="3600" dirty="0" smtClean="0">
                <a:solidFill>
                  <a:srgbClr val="3333FF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rgbClr val="3333FF"/>
                </a:solidFill>
                <a:latin typeface="VNI-Times" pitchFamily="2" charset="0"/>
              </a:rPr>
              <a:t>caûm</a:t>
            </a:r>
            <a:r>
              <a:rPr lang="en-US" sz="3600" dirty="0" smtClean="0">
                <a:solidFill>
                  <a:srgbClr val="3333FF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rgbClr val="3333FF"/>
                </a:solidFill>
                <a:latin typeface="VNI-Times" pitchFamily="2" charset="0"/>
              </a:rPr>
              <a:t>vôùi</a:t>
            </a:r>
            <a:r>
              <a:rPr lang="en-US" sz="3600" dirty="0" smtClean="0">
                <a:solidFill>
                  <a:srgbClr val="3333FF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rgbClr val="3333FF"/>
                </a:solidFill>
                <a:latin typeface="VNI-Times" pitchFamily="2" charset="0"/>
              </a:rPr>
              <a:t>ngöôøi</a:t>
            </a:r>
            <a:r>
              <a:rPr lang="en-US" sz="3600" dirty="0" smtClean="0">
                <a:solidFill>
                  <a:srgbClr val="3333FF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rgbClr val="3333FF"/>
                </a:solidFill>
                <a:latin typeface="VNI-Times" pitchFamily="2" charset="0"/>
              </a:rPr>
              <a:t>ñöôïc</a:t>
            </a:r>
            <a:r>
              <a:rPr lang="en-US" sz="3600" dirty="0" smtClean="0">
                <a:solidFill>
                  <a:srgbClr val="3333FF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rgbClr val="3333FF"/>
                </a:solidFill>
                <a:latin typeface="VNI-Times" pitchFamily="2" charset="0"/>
              </a:rPr>
              <a:t>taû</a:t>
            </a:r>
            <a:r>
              <a:rPr lang="en-US" sz="3600" dirty="0" smtClean="0">
                <a:solidFill>
                  <a:srgbClr val="3333FF"/>
                </a:solidFill>
                <a:latin typeface="VNI-Times" pitchFamily="2" charset="0"/>
              </a:rPr>
              <a:t>.</a:t>
            </a:r>
          </a:p>
          <a:p>
            <a:r>
              <a:rPr lang="en-US" sz="3600" u="sng" dirty="0" err="1" smtClean="0">
                <a:latin typeface="VNI-Times" pitchFamily="2" charset="0"/>
              </a:rPr>
              <a:t>Caâu</a:t>
            </a:r>
            <a:r>
              <a:rPr lang="en-US" sz="3600" u="sng" dirty="0" smtClean="0">
                <a:latin typeface="VNI-Times" pitchFamily="2" charset="0"/>
              </a:rPr>
              <a:t> 2</a:t>
            </a:r>
            <a:r>
              <a:rPr lang="en-US" sz="3600" dirty="0" smtClean="0">
                <a:latin typeface="VNI-Times" pitchFamily="2" charset="0"/>
              </a:rPr>
              <a:t>. </a:t>
            </a:r>
            <a:r>
              <a:rPr lang="en-US" sz="3600" dirty="0" err="1" smtClean="0">
                <a:latin typeface="VNI-Times" pitchFamily="2" charset="0"/>
              </a:rPr>
              <a:t>Theá</a:t>
            </a:r>
            <a:r>
              <a:rPr lang="en-US" sz="3600" dirty="0" smtClean="0">
                <a:latin typeface="VNI-Times" pitchFamily="2" charset="0"/>
              </a:rPr>
              <a:t> </a:t>
            </a:r>
            <a:r>
              <a:rPr lang="en-US" sz="3600" dirty="0" err="1" smtClean="0">
                <a:latin typeface="VNI-Times" pitchFamily="2" charset="0"/>
              </a:rPr>
              <a:t>naøo</a:t>
            </a:r>
            <a:r>
              <a:rPr lang="en-US" sz="3600" dirty="0" smtClean="0">
                <a:latin typeface="VNI-Times" pitchFamily="2" charset="0"/>
              </a:rPr>
              <a:t> </a:t>
            </a:r>
            <a:r>
              <a:rPr lang="en-US" sz="3600" dirty="0" err="1" smtClean="0">
                <a:latin typeface="VNI-Times" pitchFamily="2" charset="0"/>
              </a:rPr>
              <a:t>laø</a:t>
            </a:r>
            <a:r>
              <a:rPr lang="en-US" sz="3600" dirty="0" smtClean="0">
                <a:latin typeface="VNI-Times" pitchFamily="2" charset="0"/>
              </a:rPr>
              <a:t> </a:t>
            </a:r>
            <a:r>
              <a:rPr lang="en-US" sz="3600" dirty="0" err="1" smtClean="0">
                <a:latin typeface="VNI-Times" pitchFamily="2" charset="0"/>
              </a:rPr>
              <a:t>keát</a:t>
            </a:r>
            <a:r>
              <a:rPr lang="en-US" sz="3600" dirty="0" smtClean="0">
                <a:latin typeface="VNI-Times" pitchFamily="2" charset="0"/>
              </a:rPr>
              <a:t> </a:t>
            </a:r>
            <a:r>
              <a:rPr lang="en-US" sz="3600" dirty="0" err="1" smtClean="0">
                <a:latin typeface="VNI-Times" pitchFamily="2" charset="0"/>
              </a:rPr>
              <a:t>baøi</a:t>
            </a:r>
            <a:r>
              <a:rPr lang="en-US" sz="3600" dirty="0" smtClean="0">
                <a:latin typeface="VNI-Times" pitchFamily="2" charset="0"/>
              </a:rPr>
              <a:t> </a:t>
            </a:r>
            <a:r>
              <a:rPr lang="en-US" sz="3600" dirty="0" err="1" smtClean="0">
                <a:latin typeface="VNI-Times" pitchFamily="2" charset="0"/>
              </a:rPr>
              <a:t>môû</a:t>
            </a:r>
            <a:r>
              <a:rPr lang="en-US" sz="3600" dirty="0" smtClean="0">
                <a:latin typeface="VNI-Times" pitchFamily="2" charset="0"/>
              </a:rPr>
              <a:t> </a:t>
            </a:r>
            <a:r>
              <a:rPr lang="en-US" sz="3600" dirty="0" err="1" smtClean="0">
                <a:latin typeface="VNI-Times" pitchFamily="2" charset="0"/>
              </a:rPr>
              <a:t>roäng</a:t>
            </a:r>
            <a:r>
              <a:rPr lang="en-US" sz="3600" dirty="0" smtClean="0">
                <a:latin typeface="VNI-Times" pitchFamily="2" charset="0"/>
              </a:rPr>
              <a:t> ?</a:t>
            </a:r>
          </a:p>
          <a:p>
            <a:r>
              <a:rPr lang="en-US" sz="3600" dirty="0" smtClean="0">
                <a:solidFill>
                  <a:srgbClr val="3333FF"/>
                </a:solidFill>
                <a:latin typeface="VNI-Times" pitchFamily="2" charset="0"/>
              </a:rPr>
              <a:t>+ </a:t>
            </a:r>
            <a:r>
              <a:rPr lang="en-US" sz="3600" dirty="0" err="1" smtClean="0">
                <a:solidFill>
                  <a:srgbClr val="3333FF"/>
                </a:solidFill>
                <a:latin typeface="VNI-Times" pitchFamily="2" charset="0"/>
              </a:rPr>
              <a:t>Keát</a:t>
            </a:r>
            <a:r>
              <a:rPr lang="en-US" sz="3600" dirty="0" smtClean="0">
                <a:solidFill>
                  <a:srgbClr val="3333FF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rgbClr val="3333FF"/>
                </a:solidFill>
                <a:latin typeface="VNI-Times" pitchFamily="2" charset="0"/>
              </a:rPr>
              <a:t>baøi</a:t>
            </a:r>
            <a:r>
              <a:rPr lang="en-US" sz="3600" dirty="0" smtClean="0">
                <a:solidFill>
                  <a:srgbClr val="3333FF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rgbClr val="3333FF"/>
                </a:solidFill>
                <a:latin typeface="VNI-Times" pitchFamily="2" charset="0"/>
              </a:rPr>
              <a:t>môû</a:t>
            </a:r>
            <a:r>
              <a:rPr lang="en-US" sz="3600" dirty="0" smtClean="0">
                <a:solidFill>
                  <a:srgbClr val="3333FF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rgbClr val="3333FF"/>
                </a:solidFill>
                <a:latin typeface="VNI-Times" pitchFamily="2" charset="0"/>
              </a:rPr>
              <a:t>roäng</a:t>
            </a:r>
            <a:r>
              <a:rPr lang="en-US" sz="3600" dirty="0" smtClean="0">
                <a:solidFill>
                  <a:srgbClr val="3333FF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rgbClr val="3333FF"/>
                </a:solidFill>
                <a:latin typeface="VNI-Times" pitchFamily="2" charset="0"/>
              </a:rPr>
              <a:t>laø</a:t>
            </a:r>
            <a:r>
              <a:rPr lang="en-US" sz="3600" dirty="0" smtClean="0">
                <a:solidFill>
                  <a:srgbClr val="3333FF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rgbClr val="3333FF"/>
                </a:solidFill>
                <a:latin typeface="VNI-Times" pitchFamily="2" charset="0"/>
              </a:rPr>
              <a:t>töø</a:t>
            </a:r>
            <a:r>
              <a:rPr lang="en-US" sz="3600" dirty="0" smtClean="0">
                <a:solidFill>
                  <a:srgbClr val="3333FF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rgbClr val="3333FF"/>
                </a:solidFill>
                <a:latin typeface="VNI-Times" pitchFamily="2" charset="0"/>
              </a:rPr>
              <a:t>hình</a:t>
            </a:r>
            <a:r>
              <a:rPr lang="en-US" sz="3600" dirty="0" smtClean="0">
                <a:solidFill>
                  <a:srgbClr val="3333FF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rgbClr val="3333FF"/>
                </a:solidFill>
                <a:latin typeface="VNI-Times" pitchFamily="2" charset="0"/>
              </a:rPr>
              <a:t>aûnh</a:t>
            </a:r>
            <a:r>
              <a:rPr lang="en-US" sz="3600" dirty="0" smtClean="0">
                <a:solidFill>
                  <a:srgbClr val="3333FF"/>
                </a:solidFill>
                <a:latin typeface="VNI-Times" pitchFamily="2" charset="0"/>
              </a:rPr>
              <a:t>, </a:t>
            </a:r>
            <a:r>
              <a:rPr lang="en-US" sz="3600" dirty="0" err="1" smtClean="0">
                <a:solidFill>
                  <a:srgbClr val="3333FF"/>
                </a:solidFill>
                <a:latin typeface="VNI-Times" pitchFamily="2" charset="0"/>
              </a:rPr>
              <a:t>hoaït</a:t>
            </a:r>
            <a:r>
              <a:rPr lang="en-US" sz="3600" dirty="0" smtClean="0">
                <a:solidFill>
                  <a:srgbClr val="3333FF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rgbClr val="3333FF"/>
                </a:solidFill>
                <a:latin typeface="VNI-Times" pitchFamily="2" charset="0"/>
              </a:rPr>
              <a:t>ñoäng</a:t>
            </a:r>
            <a:r>
              <a:rPr lang="en-US" sz="3600" dirty="0" smtClean="0">
                <a:solidFill>
                  <a:srgbClr val="3333FF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rgbClr val="3333FF"/>
                </a:solidFill>
                <a:latin typeface="VNI-Times" pitchFamily="2" charset="0"/>
              </a:rPr>
              <a:t>cuûa</a:t>
            </a:r>
            <a:r>
              <a:rPr lang="en-US" sz="3600" dirty="0" smtClean="0">
                <a:solidFill>
                  <a:srgbClr val="3333FF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rgbClr val="3333FF"/>
                </a:solidFill>
                <a:latin typeface="VNI-Times" pitchFamily="2" charset="0"/>
              </a:rPr>
              <a:t>ngöôøi</a:t>
            </a:r>
            <a:r>
              <a:rPr lang="en-US" sz="3600" dirty="0" smtClean="0">
                <a:solidFill>
                  <a:srgbClr val="3333FF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rgbClr val="3333FF"/>
                </a:solidFill>
                <a:latin typeface="VNI-Times" pitchFamily="2" charset="0"/>
              </a:rPr>
              <a:t>ñöôïc</a:t>
            </a:r>
            <a:r>
              <a:rPr lang="en-US" sz="3600" dirty="0" smtClean="0">
                <a:solidFill>
                  <a:srgbClr val="3333FF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rgbClr val="3333FF"/>
                </a:solidFill>
                <a:latin typeface="VNI-Times" pitchFamily="2" charset="0"/>
              </a:rPr>
              <a:t>taû</a:t>
            </a:r>
            <a:r>
              <a:rPr lang="en-US" sz="3600" dirty="0" smtClean="0">
                <a:solidFill>
                  <a:srgbClr val="3333FF"/>
                </a:solidFill>
                <a:latin typeface="VNI-Times" pitchFamily="2" charset="0"/>
              </a:rPr>
              <a:t>, </a:t>
            </a:r>
            <a:r>
              <a:rPr lang="en-US" sz="3600" dirty="0" err="1" smtClean="0">
                <a:solidFill>
                  <a:srgbClr val="3333FF"/>
                </a:solidFill>
                <a:latin typeface="VNI-Times" pitchFamily="2" charset="0"/>
              </a:rPr>
              <a:t>suy</a:t>
            </a:r>
            <a:r>
              <a:rPr lang="en-US" sz="3600" dirty="0" smtClean="0">
                <a:solidFill>
                  <a:srgbClr val="3333FF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rgbClr val="3333FF"/>
                </a:solidFill>
                <a:latin typeface="VNI-Times" pitchFamily="2" charset="0"/>
              </a:rPr>
              <a:t>roäng</a:t>
            </a:r>
            <a:r>
              <a:rPr lang="en-US" sz="3600" dirty="0" smtClean="0">
                <a:solidFill>
                  <a:srgbClr val="3333FF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rgbClr val="3333FF"/>
                </a:solidFill>
                <a:latin typeface="VNI-Times" pitchFamily="2" charset="0"/>
              </a:rPr>
              <a:t>ra</a:t>
            </a:r>
            <a:r>
              <a:rPr lang="en-US" sz="3600" dirty="0" smtClean="0">
                <a:solidFill>
                  <a:srgbClr val="3333FF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rgbClr val="3333FF"/>
                </a:solidFill>
                <a:latin typeface="VNI-Times" pitchFamily="2" charset="0"/>
              </a:rPr>
              <a:t>caùc</a:t>
            </a:r>
            <a:r>
              <a:rPr lang="en-US" sz="3600" dirty="0" smtClean="0">
                <a:solidFill>
                  <a:srgbClr val="3333FF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rgbClr val="3333FF"/>
                </a:solidFill>
                <a:latin typeface="VNI-Times" pitchFamily="2" charset="0"/>
              </a:rPr>
              <a:t>vaán</a:t>
            </a:r>
            <a:r>
              <a:rPr lang="en-US" sz="3600" dirty="0" smtClean="0">
                <a:solidFill>
                  <a:srgbClr val="3333FF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rgbClr val="3333FF"/>
                </a:solidFill>
                <a:latin typeface="VNI-Times" pitchFamily="2" charset="0"/>
              </a:rPr>
              <a:t>ñeà</a:t>
            </a:r>
            <a:r>
              <a:rPr lang="en-US" sz="3600" dirty="0" smtClean="0">
                <a:solidFill>
                  <a:srgbClr val="3333FF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rgbClr val="3333FF"/>
                </a:solidFill>
                <a:latin typeface="VNI-Times" pitchFamily="2" charset="0"/>
              </a:rPr>
              <a:t>khaùc</a:t>
            </a:r>
            <a:r>
              <a:rPr lang="en-US" sz="3600" dirty="0" smtClean="0">
                <a:solidFill>
                  <a:srgbClr val="3333FF"/>
                </a:solidFill>
                <a:latin typeface="VNI-Times" pitchFamily="2" charset="0"/>
              </a:rPr>
              <a:t> (</a:t>
            </a:r>
            <a:r>
              <a:rPr lang="en-US" sz="3600" dirty="0" err="1" smtClean="0">
                <a:solidFill>
                  <a:srgbClr val="3333FF"/>
                </a:solidFill>
                <a:latin typeface="VNI-Times" pitchFamily="2" charset="0"/>
              </a:rPr>
              <a:t>coù</a:t>
            </a:r>
            <a:r>
              <a:rPr lang="en-US" sz="3600" dirty="0" smtClean="0">
                <a:solidFill>
                  <a:srgbClr val="3333FF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rgbClr val="3333FF"/>
                </a:solidFill>
                <a:latin typeface="VNI-Times" pitchFamily="2" charset="0"/>
              </a:rPr>
              <a:t>lôøi</a:t>
            </a:r>
            <a:r>
              <a:rPr lang="en-US" sz="3600" dirty="0" smtClean="0">
                <a:solidFill>
                  <a:srgbClr val="3333FF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rgbClr val="3333FF"/>
                </a:solidFill>
                <a:latin typeface="VNI-Times" pitchFamily="2" charset="0"/>
              </a:rPr>
              <a:t>bình</a:t>
            </a:r>
            <a:r>
              <a:rPr lang="en-US" sz="3600" dirty="0" smtClean="0">
                <a:solidFill>
                  <a:srgbClr val="3333FF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rgbClr val="3333FF"/>
                </a:solidFill>
                <a:latin typeface="VNI-Times" pitchFamily="2" charset="0"/>
              </a:rPr>
              <a:t>luaän</a:t>
            </a:r>
            <a:r>
              <a:rPr lang="en-US" sz="3600" dirty="0" smtClean="0">
                <a:solidFill>
                  <a:srgbClr val="3333FF"/>
                </a:solidFill>
                <a:latin typeface="VNI-Times" pitchFamily="2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901922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876300" y="2716531"/>
            <a:ext cx="110032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a) </a:t>
            </a:r>
            <a:r>
              <a:rPr lang="en-US" sz="4000" dirty="0" err="1" smtClean="0">
                <a:solidFill>
                  <a:srgbClr val="FF0000"/>
                </a:solidFill>
              </a:rPr>
              <a:t>Đến</a:t>
            </a:r>
            <a:r>
              <a:rPr lang="en-US" sz="4000" dirty="0" smtClean="0">
                <a:solidFill>
                  <a:srgbClr val="FF0000"/>
                </a:solidFill>
              </a:rPr>
              <a:t> nay, </a:t>
            </a:r>
            <a:r>
              <a:rPr lang="en-US" sz="4000" dirty="0" err="1" smtClean="0">
                <a:solidFill>
                  <a:srgbClr val="FF0000"/>
                </a:solidFill>
              </a:rPr>
              <a:t>bà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đã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đi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xa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nhưng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những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kỉ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niệm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về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bà</a:t>
            </a:r>
            <a:r>
              <a:rPr lang="en-US" sz="4000" dirty="0" smtClean="0">
                <a:solidFill>
                  <a:srgbClr val="FF0000"/>
                </a:solidFill>
              </a:rPr>
              <a:t>  </a:t>
            </a:r>
            <a:r>
              <a:rPr lang="en-US" sz="4000" dirty="0" err="1" smtClean="0">
                <a:solidFill>
                  <a:srgbClr val="FF0000"/>
                </a:solidFill>
              </a:rPr>
              <a:t>vẫn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đọng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mãi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trong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tâm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trí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tôi</a:t>
            </a:r>
            <a:r>
              <a:rPr lang="en-US" sz="4000" dirty="0" smtClean="0">
                <a:solidFill>
                  <a:srgbClr val="FF0000"/>
                </a:solidFill>
              </a:rPr>
              <a:t>. </a:t>
            </a:r>
            <a:r>
              <a:rPr lang="en-US" sz="4000" i="1" dirty="0" smtClean="0"/>
              <a:t>(</a:t>
            </a:r>
            <a:r>
              <a:rPr lang="en-US" sz="4000" i="1" dirty="0" err="1" smtClean="0"/>
              <a:t>Đề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bài</a:t>
            </a:r>
            <a:r>
              <a:rPr lang="en-US" sz="4000" i="1" dirty="0" smtClean="0"/>
              <a:t>: </a:t>
            </a:r>
            <a:r>
              <a:rPr lang="en-US" sz="4000" i="1" dirty="0" err="1" smtClean="0"/>
              <a:t>Tả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một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người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thân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trong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gia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đình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em</a:t>
            </a:r>
            <a:r>
              <a:rPr lang="en-US" sz="4000" i="1" dirty="0" smtClean="0"/>
              <a:t>.)</a:t>
            </a:r>
            <a:endParaRPr lang="en-US" sz="4000" dirty="0" smtClean="0"/>
          </a:p>
        </p:txBody>
      </p:sp>
      <p:sp>
        <p:nvSpPr>
          <p:cNvPr id="20" name="Text Box 12"/>
          <p:cNvSpPr txBox="1">
            <a:spLocks noChangeArrowheads="1"/>
          </p:cNvSpPr>
          <p:nvPr/>
        </p:nvSpPr>
        <p:spPr bwMode="auto">
          <a:xfrm>
            <a:off x="990600" y="803910"/>
            <a:ext cx="10073640" cy="1323439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 err="1" smtClean="0"/>
              <a:t>Cách</a:t>
            </a:r>
            <a:r>
              <a:rPr lang="en-US" sz="4000" dirty="0" smtClean="0"/>
              <a:t> </a:t>
            </a:r>
            <a:r>
              <a:rPr lang="en-US" sz="4000" dirty="0" err="1"/>
              <a:t>kết</a:t>
            </a:r>
            <a:r>
              <a:rPr lang="en-US" sz="4000" dirty="0"/>
              <a:t> </a:t>
            </a:r>
            <a:r>
              <a:rPr lang="en-US" sz="4000" dirty="0" err="1"/>
              <a:t>bài</a:t>
            </a:r>
            <a:r>
              <a:rPr lang="en-US" sz="4000" dirty="0"/>
              <a:t> ở </a:t>
            </a:r>
            <a:r>
              <a:rPr lang="en-US" sz="4000" dirty="0" err="1" smtClean="0"/>
              <a:t>đoạn</a:t>
            </a:r>
            <a:r>
              <a:rPr lang="en-US" sz="4000" dirty="0" smtClean="0"/>
              <a:t> </a:t>
            </a:r>
            <a:r>
              <a:rPr lang="en-US" sz="4000" dirty="0" err="1"/>
              <a:t>văn</a:t>
            </a:r>
            <a:r>
              <a:rPr lang="en-US" sz="4000" dirty="0"/>
              <a:t> </a:t>
            </a:r>
            <a:r>
              <a:rPr lang="en-US" sz="4000" dirty="0" err="1"/>
              <a:t>này</a:t>
            </a:r>
            <a:r>
              <a:rPr lang="en-US" sz="4000" dirty="0"/>
              <a:t> </a:t>
            </a:r>
            <a:r>
              <a:rPr lang="en-US" sz="4000" dirty="0" err="1" smtClean="0"/>
              <a:t>thuộc</a:t>
            </a:r>
            <a:r>
              <a:rPr lang="en-US" sz="4000" dirty="0" smtClean="0"/>
              <a:t> </a:t>
            </a:r>
            <a:r>
              <a:rPr lang="en-US" sz="4000" dirty="0" err="1" smtClean="0"/>
              <a:t>kiểu</a:t>
            </a:r>
            <a:r>
              <a:rPr lang="en-US" sz="4000" dirty="0" smtClean="0"/>
              <a:t> </a:t>
            </a:r>
            <a:r>
              <a:rPr lang="en-US" sz="4000" dirty="0" err="1" smtClean="0"/>
              <a:t>kết</a:t>
            </a:r>
            <a:r>
              <a:rPr lang="en-US" sz="4000" dirty="0" smtClean="0"/>
              <a:t> </a:t>
            </a:r>
            <a:r>
              <a:rPr lang="en-US" sz="4000" dirty="0" err="1" smtClean="0"/>
              <a:t>bài</a:t>
            </a:r>
            <a:r>
              <a:rPr lang="en-US" sz="4000" dirty="0" smtClean="0"/>
              <a:t> </a:t>
            </a:r>
            <a:r>
              <a:rPr lang="en-US" sz="4000" dirty="0" err="1" smtClean="0"/>
              <a:t>gì</a:t>
            </a:r>
            <a:r>
              <a:rPr lang="en-US" sz="4000" dirty="0" smtClean="0"/>
              <a:t>?</a:t>
            </a:r>
            <a:endParaRPr lang="en-US" sz="4000" dirty="0"/>
          </a:p>
        </p:txBody>
      </p:sp>
      <p:sp>
        <p:nvSpPr>
          <p:cNvPr id="22" name="Text Box 13"/>
          <p:cNvSpPr txBox="1">
            <a:spLocks noChangeArrowheads="1"/>
          </p:cNvSpPr>
          <p:nvPr/>
        </p:nvSpPr>
        <p:spPr bwMode="auto">
          <a:xfrm>
            <a:off x="777240" y="4823460"/>
            <a:ext cx="112014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 err="1" smtClean="0">
                <a:solidFill>
                  <a:srgbClr val="3333FF"/>
                </a:solidFill>
              </a:rPr>
              <a:t>Kết</a:t>
            </a:r>
            <a:r>
              <a:rPr lang="en-US" sz="4000" dirty="0" smtClean="0">
                <a:solidFill>
                  <a:srgbClr val="3333FF"/>
                </a:solidFill>
              </a:rPr>
              <a:t> </a:t>
            </a:r>
            <a:r>
              <a:rPr lang="en-US" sz="4000" dirty="0" err="1" smtClean="0">
                <a:solidFill>
                  <a:srgbClr val="3333FF"/>
                </a:solidFill>
              </a:rPr>
              <a:t>bài</a:t>
            </a:r>
            <a:r>
              <a:rPr lang="en-US" sz="4000" dirty="0" smtClean="0">
                <a:solidFill>
                  <a:srgbClr val="3333FF"/>
                </a:solidFill>
              </a:rPr>
              <a:t> </a:t>
            </a:r>
            <a:r>
              <a:rPr lang="en-US" sz="4000" dirty="0" err="1" smtClean="0">
                <a:solidFill>
                  <a:srgbClr val="3333FF"/>
                </a:solidFill>
              </a:rPr>
              <a:t>này</a:t>
            </a:r>
            <a:r>
              <a:rPr lang="en-US" sz="4000" dirty="0" smtClean="0">
                <a:solidFill>
                  <a:srgbClr val="3333FF"/>
                </a:solidFill>
              </a:rPr>
              <a:t> </a:t>
            </a:r>
            <a:r>
              <a:rPr lang="en-US" sz="4000" dirty="0" err="1" smtClean="0">
                <a:solidFill>
                  <a:srgbClr val="3333FF"/>
                </a:solidFill>
              </a:rPr>
              <a:t>là</a:t>
            </a:r>
            <a:r>
              <a:rPr lang="en-US" sz="4000" dirty="0" smtClean="0">
                <a:solidFill>
                  <a:srgbClr val="3333FF"/>
                </a:solidFill>
              </a:rPr>
              <a:t> </a:t>
            </a:r>
            <a:r>
              <a:rPr lang="en-US" sz="4000" dirty="0" err="1" smtClean="0">
                <a:solidFill>
                  <a:srgbClr val="3333FF"/>
                </a:solidFill>
              </a:rPr>
              <a:t>kết</a:t>
            </a:r>
            <a:r>
              <a:rPr lang="en-US" sz="4000" dirty="0" smtClean="0">
                <a:solidFill>
                  <a:srgbClr val="3333FF"/>
                </a:solidFill>
              </a:rPr>
              <a:t> </a:t>
            </a:r>
            <a:r>
              <a:rPr lang="en-US" sz="4000" dirty="0" err="1">
                <a:solidFill>
                  <a:srgbClr val="3333FF"/>
                </a:solidFill>
              </a:rPr>
              <a:t>bài</a:t>
            </a:r>
            <a:r>
              <a:rPr lang="en-US" sz="4000" dirty="0">
                <a:solidFill>
                  <a:srgbClr val="3333FF"/>
                </a:solidFill>
              </a:rPr>
              <a:t> </a:t>
            </a:r>
            <a:r>
              <a:rPr lang="en-US" sz="4000" dirty="0" err="1">
                <a:solidFill>
                  <a:srgbClr val="3333FF"/>
                </a:solidFill>
              </a:rPr>
              <a:t>không</a:t>
            </a:r>
            <a:r>
              <a:rPr lang="en-US" sz="4000" dirty="0">
                <a:solidFill>
                  <a:srgbClr val="3333FF"/>
                </a:solidFill>
              </a:rPr>
              <a:t> </a:t>
            </a:r>
            <a:r>
              <a:rPr lang="en-US" sz="4000" dirty="0" err="1" smtClean="0">
                <a:solidFill>
                  <a:srgbClr val="3333FF"/>
                </a:solidFill>
              </a:rPr>
              <a:t>mở</a:t>
            </a:r>
            <a:r>
              <a:rPr lang="en-US" sz="4000" dirty="0" smtClean="0">
                <a:solidFill>
                  <a:srgbClr val="3333FF"/>
                </a:solidFill>
              </a:rPr>
              <a:t> </a:t>
            </a:r>
            <a:r>
              <a:rPr lang="en-US" sz="4000" dirty="0" err="1" smtClean="0">
                <a:solidFill>
                  <a:srgbClr val="3333FF"/>
                </a:solidFill>
              </a:rPr>
              <a:t>rộng</a:t>
            </a:r>
            <a:r>
              <a:rPr lang="en-US" sz="4000" dirty="0" smtClean="0">
                <a:solidFill>
                  <a:srgbClr val="3333FF"/>
                </a:solidFill>
              </a:rPr>
              <a:t>: </a:t>
            </a:r>
          </a:p>
          <a:p>
            <a:r>
              <a:rPr lang="en-US" sz="4000" dirty="0" err="1" smtClean="0">
                <a:solidFill>
                  <a:srgbClr val="FF0000"/>
                </a:solidFill>
                <a:latin typeface="VNI-Times" pitchFamily="2" charset="0"/>
              </a:rPr>
              <a:t>Keát</a:t>
            </a:r>
            <a:r>
              <a:rPr lang="en-US" sz="4000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VNI-Times" pitchFamily="2" charset="0"/>
              </a:rPr>
              <a:t>baøi</a:t>
            </a:r>
            <a:r>
              <a:rPr lang="en-US" sz="4000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VNI-Times" pitchFamily="2" charset="0"/>
              </a:rPr>
              <a:t>nhaán</a:t>
            </a:r>
            <a:r>
              <a:rPr lang="en-US" sz="4000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VNI-Times" pitchFamily="2" charset="0"/>
              </a:rPr>
              <a:t>maïnh</a:t>
            </a:r>
            <a:r>
              <a:rPr lang="en-US" sz="4000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VNI-Times" pitchFamily="2" charset="0"/>
              </a:rPr>
              <a:t>tình</a:t>
            </a:r>
            <a:r>
              <a:rPr lang="en-US" sz="4000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VNI-Times" pitchFamily="2" charset="0"/>
              </a:rPr>
              <a:t>caûm</a:t>
            </a:r>
            <a:r>
              <a:rPr lang="en-US" sz="4000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VNI-Times" pitchFamily="2" charset="0"/>
              </a:rPr>
              <a:t>vôùi</a:t>
            </a:r>
            <a:r>
              <a:rPr lang="en-US" sz="4000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VNI-Times" pitchFamily="2" charset="0"/>
              </a:rPr>
              <a:t>ngöôøi</a:t>
            </a:r>
            <a:r>
              <a:rPr lang="en-US" sz="4000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VNI-Times" pitchFamily="2" charset="0"/>
              </a:rPr>
              <a:t>ñöôïc</a:t>
            </a:r>
            <a:r>
              <a:rPr lang="en-US" sz="4000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VNI-Times" pitchFamily="2" charset="0"/>
              </a:rPr>
              <a:t>taû</a:t>
            </a:r>
            <a:r>
              <a:rPr lang="en-US" sz="4000" dirty="0" smtClean="0">
                <a:solidFill>
                  <a:srgbClr val="FF0000"/>
                </a:solidFill>
                <a:latin typeface="VNI-Times" pitchFamily="2" charset="0"/>
              </a:rPr>
              <a:t>.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432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213360" y="973574"/>
            <a:ext cx="11734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3600" dirty="0" smtClean="0">
                <a:solidFill>
                  <a:srgbClr val="3333FF"/>
                </a:solidFill>
                <a:cs typeface="Arial" pitchFamily="34" charset="0"/>
              </a:rPr>
              <a:t>b) </a:t>
            </a:r>
            <a:r>
              <a:rPr lang="en-US" sz="3600" dirty="0" err="1" smtClean="0">
                <a:solidFill>
                  <a:srgbClr val="3333FF"/>
                </a:solidFill>
                <a:cs typeface="Arial" pitchFamily="34" charset="0"/>
              </a:rPr>
              <a:t>Nhìn</a:t>
            </a:r>
            <a:r>
              <a:rPr lang="en-US" sz="3600" dirty="0" smtClean="0">
                <a:solidFill>
                  <a:srgbClr val="3333FF"/>
                </a:solidFill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rgbClr val="3333FF"/>
                </a:solidFill>
                <a:cs typeface="Arial" pitchFamily="34" charset="0"/>
              </a:rPr>
              <a:t>bác</a:t>
            </a:r>
            <a:r>
              <a:rPr lang="en-US" sz="3600" dirty="0" smtClean="0">
                <a:solidFill>
                  <a:srgbClr val="3333FF"/>
                </a:solidFill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rgbClr val="3333FF"/>
                </a:solidFill>
                <a:cs typeface="Arial" pitchFamily="34" charset="0"/>
              </a:rPr>
              <a:t>Tư</a:t>
            </a:r>
            <a:r>
              <a:rPr lang="en-US" sz="3600" dirty="0" smtClean="0">
                <a:solidFill>
                  <a:srgbClr val="3333FF"/>
                </a:solidFill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rgbClr val="3333FF"/>
                </a:solidFill>
                <a:cs typeface="Arial" pitchFamily="34" charset="0"/>
              </a:rPr>
              <a:t>cần</a:t>
            </a:r>
            <a:r>
              <a:rPr lang="en-US" sz="3600" dirty="0" smtClean="0">
                <a:solidFill>
                  <a:srgbClr val="3333FF"/>
                </a:solidFill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rgbClr val="3333FF"/>
                </a:solidFill>
                <a:cs typeface="Arial" pitchFamily="34" charset="0"/>
              </a:rPr>
              <a:t>mẫn</a:t>
            </a:r>
            <a:r>
              <a:rPr lang="en-US" sz="3600" dirty="0" smtClean="0">
                <a:solidFill>
                  <a:srgbClr val="3333FF"/>
                </a:solidFill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rgbClr val="3333FF"/>
                </a:solidFill>
                <a:cs typeface="Arial" pitchFamily="34" charset="0"/>
              </a:rPr>
              <a:t>cày</a:t>
            </a:r>
            <a:r>
              <a:rPr lang="en-US" sz="3600" dirty="0" smtClean="0">
                <a:solidFill>
                  <a:srgbClr val="3333FF"/>
                </a:solidFill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rgbClr val="3333FF"/>
                </a:solidFill>
                <a:cs typeface="Arial" pitchFamily="34" charset="0"/>
              </a:rPr>
              <a:t>ruộng</a:t>
            </a:r>
            <a:r>
              <a:rPr lang="en-US" sz="3600" dirty="0" smtClean="0">
                <a:solidFill>
                  <a:srgbClr val="3333FF"/>
                </a:solidFill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rgbClr val="3333FF"/>
                </a:solidFill>
                <a:cs typeface="Arial" pitchFamily="34" charset="0"/>
              </a:rPr>
              <a:t>giữa</a:t>
            </a:r>
            <a:r>
              <a:rPr lang="en-US" sz="3600" dirty="0" smtClean="0">
                <a:solidFill>
                  <a:srgbClr val="3333FF"/>
                </a:solidFill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rgbClr val="3333FF"/>
                </a:solidFill>
                <a:cs typeface="Arial" pitchFamily="34" charset="0"/>
              </a:rPr>
              <a:t>buổi</a:t>
            </a:r>
            <a:r>
              <a:rPr lang="en-US" sz="3600" dirty="0" smtClean="0">
                <a:solidFill>
                  <a:srgbClr val="3333FF"/>
                </a:solidFill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rgbClr val="3333FF"/>
                </a:solidFill>
                <a:cs typeface="Arial" pitchFamily="34" charset="0"/>
              </a:rPr>
              <a:t>trưa</a:t>
            </a:r>
            <a:r>
              <a:rPr lang="en-US" sz="3600" dirty="0" smtClean="0">
                <a:solidFill>
                  <a:srgbClr val="3333FF"/>
                </a:solidFill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rgbClr val="3333FF"/>
                </a:solidFill>
                <a:cs typeface="Arial" pitchFamily="34" charset="0"/>
              </a:rPr>
              <a:t>hè</a:t>
            </a:r>
            <a:r>
              <a:rPr lang="en-US" sz="3600" dirty="0" smtClean="0">
                <a:solidFill>
                  <a:srgbClr val="3333FF"/>
                </a:solidFill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rgbClr val="3333FF"/>
                </a:solidFill>
                <a:cs typeface="Arial" pitchFamily="34" charset="0"/>
              </a:rPr>
              <a:t>nắng</a:t>
            </a:r>
            <a:r>
              <a:rPr lang="en-US" sz="3600" dirty="0" smtClean="0">
                <a:solidFill>
                  <a:srgbClr val="3333FF"/>
                </a:solidFill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rgbClr val="3333FF"/>
                </a:solidFill>
                <a:cs typeface="Arial" pitchFamily="34" charset="0"/>
              </a:rPr>
              <a:t>gắt</a:t>
            </a:r>
            <a:r>
              <a:rPr lang="en-US" sz="3600" dirty="0" smtClean="0">
                <a:solidFill>
                  <a:srgbClr val="3333FF"/>
                </a:solidFill>
                <a:cs typeface="Arial" pitchFamily="34" charset="0"/>
              </a:rPr>
              <a:t>, </a:t>
            </a:r>
            <a:r>
              <a:rPr lang="en-US" sz="3600" dirty="0" err="1" smtClean="0">
                <a:solidFill>
                  <a:srgbClr val="3333FF"/>
                </a:solidFill>
                <a:cs typeface="Arial" pitchFamily="34" charset="0"/>
              </a:rPr>
              <a:t>em</a:t>
            </a:r>
            <a:r>
              <a:rPr lang="en-US" sz="3600" dirty="0" smtClean="0">
                <a:solidFill>
                  <a:srgbClr val="3333FF"/>
                </a:solidFill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rgbClr val="3333FF"/>
                </a:solidFill>
                <a:cs typeface="Arial" pitchFamily="34" charset="0"/>
              </a:rPr>
              <a:t>rất</a:t>
            </a:r>
            <a:r>
              <a:rPr lang="en-US" sz="3600" dirty="0" smtClean="0">
                <a:solidFill>
                  <a:srgbClr val="3333FF"/>
                </a:solidFill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rgbClr val="3333FF"/>
                </a:solidFill>
                <a:cs typeface="Arial" pitchFamily="34" charset="0"/>
              </a:rPr>
              <a:t>cảm</a:t>
            </a:r>
            <a:r>
              <a:rPr lang="en-US" sz="3600" dirty="0" smtClean="0">
                <a:solidFill>
                  <a:srgbClr val="3333FF"/>
                </a:solidFill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rgbClr val="3333FF"/>
                </a:solidFill>
                <a:cs typeface="Arial" pitchFamily="34" charset="0"/>
              </a:rPr>
              <a:t>phục</a:t>
            </a:r>
            <a:r>
              <a:rPr lang="en-US" sz="3600" dirty="0" smtClean="0">
                <a:solidFill>
                  <a:srgbClr val="3333FF"/>
                </a:solidFill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rgbClr val="3333FF"/>
                </a:solidFill>
                <a:cs typeface="Arial" pitchFamily="34" charset="0"/>
              </a:rPr>
              <a:t>bác</a:t>
            </a:r>
            <a:r>
              <a:rPr lang="en-US" sz="3600" dirty="0" smtClean="0">
                <a:solidFill>
                  <a:srgbClr val="3333FF"/>
                </a:solidFill>
                <a:cs typeface="Arial" pitchFamily="34" charset="0"/>
              </a:rPr>
              <a:t>. </a:t>
            </a:r>
            <a:r>
              <a:rPr lang="en-US" sz="3600" dirty="0" err="1" smtClean="0">
                <a:solidFill>
                  <a:srgbClr val="3333FF"/>
                </a:solidFill>
                <a:cs typeface="Arial" pitchFamily="34" charset="0"/>
              </a:rPr>
              <a:t>Em</a:t>
            </a:r>
            <a:r>
              <a:rPr lang="en-US" sz="3600" dirty="0" smtClean="0">
                <a:solidFill>
                  <a:srgbClr val="3333FF"/>
                </a:solidFill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rgbClr val="3333FF"/>
                </a:solidFill>
                <a:cs typeface="Arial" pitchFamily="34" charset="0"/>
              </a:rPr>
              <a:t>cũng</a:t>
            </a:r>
            <a:r>
              <a:rPr lang="en-US" sz="3600" dirty="0" smtClean="0">
                <a:solidFill>
                  <a:srgbClr val="3333FF"/>
                </a:solidFill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rgbClr val="3333FF"/>
                </a:solidFill>
                <a:cs typeface="Arial" pitchFamily="34" charset="0"/>
              </a:rPr>
              <a:t>hiểu</a:t>
            </a:r>
            <a:r>
              <a:rPr lang="en-US" sz="3600" dirty="0" smtClean="0">
                <a:solidFill>
                  <a:srgbClr val="3333FF"/>
                </a:solidFill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rgbClr val="3333FF"/>
                </a:solidFill>
                <a:cs typeface="Arial" pitchFamily="34" charset="0"/>
              </a:rPr>
              <a:t>thêm</a:t>
            </a:r>
            <a:r>
              <a:rPr lang="en-US" sz="3600" dirty="0" smtClean="0">
                <a:solidFill>
                  <a:srgbClr val="3333FF"/>
                </a:solidFill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rgbClr val="3333FF"/>
                </a:solidFill>
                <a:cs typeface="Arial" pitchFamily="34" charset="0"/>
              </a:rPr>
              <a:t>điều</a:t>
            </a:r>
            <a:r>
              <a:rPr lang="en-US" sz="3600" dirty="0" smtClean="0">
                <a:solidFill>
                  <a:srgbClr val="3333FF"/>
                </a:solidFill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rgbClr val="3333FF"/>
                </a:solidFill>
                <a:cs typeface="Arial" pitchFamily="34" charset="0"/>
              </a:rPr>
              <a:t>này</a:t>
            </a:r>
            <a:r>
              <a:rPr lang="en-US" sz="3600" dirty="0" smtClean="0">
                <a:solidFill>
                  <a:srgbClr val="3333FF"/>
                </a:solidFill>
                <a:cs typeface="Arial" pitchFamily="34" charset="0"/>
              </a:rPr>
              <a:t>: </a:t>
            </a:r>
            <a:r>
              <a:rPr lang="en-US" sz="3600" dirty="0" err="1" smtClean="0">
                <a:solidFill>
                  <a:srgbClr val="3333FF"/>
                </a:solidFill>
                <a:cs typeface="Arial" pitchFamily="34" charset="0"/>
              </a:rPr>
              <a:t>có</a:t>
            </a:r>
            <a:r>
              <a:rPr lang="en-US" sz="3600" dirty="0" smtClean="0">
                <a:solidFill>
                  <a:srgbClr val="3333FF"/>
                </a:solidFill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rgbClr val="3333FF"/>
                </a:solidFill>
                <a:cs typeface="Arial" pitchFamily="34" charset="0"/>
              </a:rPr>
              <a:t>được</a:t>
            </a:r>
            <a:r>
              <a:rPr lang="en-US" sz="3600" dirty="0" smtClean="0">
                <a:solidFill>
                  <a:srgbClr val="3333FF"/>
                </a:solidFill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rgbClr val="3333FF"/>
                </a:solidFill>
                <a:cs typeface="Arial" pitchFamily="34" charset="0"/>
              </a:rPr>
              <a:t>hạt</a:t>
            </a:r>
            <a:r>
              <a:rPr lang="en-US" sz="3600" dirty="0" smtClean="0">
                <a:solidFill>
                  <a:srgbClr val="3333FF"/>
                </a:solidFill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rgbClr val="3333FF"/>
                </a:solidFill>
                <a:cs typeface="Arial" pitchFamily="34" charset="0"/>
              </a:rPr>
              <a:t>gạo</a:t>
            </a:r>
            <a:r>
              <a:rPr lang="en-US" sz="3600" dirty="0" smtClean="0">
                <a:solidFill>
                  <a:srgbClr val="3333FF"/>
                </a:solidFill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rgbClr val="3333FF"/>
                </a:solidFill>
                <a:cs typeface="Arial" pitchFamily="34" charset="0"/>
              </a:rPr>
              <a:t>nuôi</a:t>
            </a:r>
            <a:r>
              <a:rPr lang="en-US" sz="3600" dirty="0" smtClean="0">
                <a:solidFill>
                  <a:srgbClr val="3333FF"/>
                </a:solidFill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rgbClr val="3333FF"/>
                </a:solidFill>
                <a:cs typeface="Arial" pitchFamily="34" charset="0"/>
              </a:rPr>
              <a:t>tất</a:t>
            </a:r>
            <a:r>
              <a:rPr lang="en-US" sz="3600" dirty="0" smtClean="0">
                <a:solidFill>
                  <a:srgbClr val="3333FF"/>
                </a:solidFill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rgbClr val="3333FF"/>
                </a:solidFill>
                <a:cs typeface="Arial" pitchFamily="34" charset="0"/>
              </a:rPr>
              <a:t>cả</a:t>
            </a:r>
            <a:r>
              <a:rPr lang="en-US" sz="3600" dirty="0" smtClean="0">
                <a:solidFill>
                  <a:srgbClr val="3333FF"/>
                </a:solidFill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rgbClr val="3333FF"/>
                </a:solidFill>
                <a:cs typeface="Arial" pitchFamily="34" charset="0"/>
              </a:rPr>
              <a:t>chúng</a:t>
            </a:r>
            <a:r>
              <a:rPr lang="en-US" sz="3600" dirty="0" smtClean="0">
                <a:solidFill>
                  <a:srgbClr val="3333FF"/>
                </a:solidFill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rgbClr val="3333FF"/>
                </a:solidFill>
                <a:cs typeface="Arial" pitchFamily="34" charset="0"/>
              </a:rPr>
              <a:t>ta</a:t>
            </a:r>
            <a:r>
              <a:rPr lang="en-US" sz="3600" dirty="0" smtClean="0">
                <a:solidFill>
                  <a:srgbClr val="3333FF"/>
                </a:solidFill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rgbClr val="3333FF"/>
                </a:solidFill>
                <a:cs typeface="Arial" pitchFamily="34" charset="0"/>
              </a:rPr>
              <a:t>là</a:t>
            </a:r>
            <a:r>
              <a:rPr lang="en-US" sz="3600" dirty="0" smtClean="0">
                <a:solidFill>
                  <a:srgbClr val="3333FF"/>
                </a:solidFill>
                <a:cs typeface="Arial" pitchFamily="34" charset="0"/>
              </a:rPr>
              <a:t>  </a:t>
            </a:r>
            <a:r>
              <a:rPr lang="en-US" sz="3600" dirty="0" err="1" smtClean="0">
                <a:solidFill>
                  <a:srgbClr val="3333FF"/>
                </a:solidFill>
                <a:cs typeface="Arial" pitchFamily="34" charset="0"/>
              </a:rPr>
              <a:t>nhờ</a:t>
            </a:r>
            <a:r>
              <a:rPr lang="en-US" sz="3600" dirty="0" smtClean="0">
                <a:solidFill>
                  <a:srgbClr val="3333FF"/>
                </a:solidFill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rgbClr val="3333FF"/>
                </a:solidFill>
                <a:cs typeface="Arial" pitchFamily="34" charset="0"/>
              </a:rPr>
              <a:t>có</a:t>
            </a:r>
            <a:r>
              <a:rPr lang="en-US" sz="3600" dirty="0" smtClean="0">
                <a:solidFill>
                  <a:srgbClr val="3333FF"/>
                </a:solidFill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rgbClr val="3333FF"/>
                </a:solidFill>
                <a:cs typeface="Arial" pitchFamily="34" charset="0"/>
              </a:rPr>
              <a:t>công</a:t>
            </a:r>
            <a:r>
              <a:rPr lang="en-US" sz="3600" dirty="0" smtClean="0">
                <a:solidFill>
                  <a:srgbClr val="3333FF"/>
                </a:solidFill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rgbClr val="3333FF"/>
                </a:solidFill>
                <a:cs typeface="Arial" pitchFamily="34" charset="0"/>
              </a:rPr>
              <a:t>sức</a:t>
            </a:r>
            <a:r>
              <a:rPr lang="en-US" sz="3600" dirty="0" smtClean="0">
                <a:solidFill>
                  <a:srgbClr val="3333FF"/>
                </a:solidFill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rgbClr val="3333FF"/>
                </a:solidFill>
                <a:cs typeface="Arial" pitchFamily="34" charset="0"/>
              </a:rPr>
              <a:t>lao</a:t>
            </a:r>
            <a:r>
              <a:rPr lang="en-US" sz="3600" dirty="0" smtClean="0">
                <a:solidFill>
                  <a:srgbClr val="3333FF"/>
                </a:solidFill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rgbClr val="3333FF"/>
                </a:solidFill>
                <a:cs typeface="Arial" pitchFamily="34" charset="0"/>
              </a:rPr>
              <a:t>động</a:t>
            </a:r>
            <a:r>
              <a:rPr lang="en-US" sz="3600" dirty="0" smtClean="0">
                <a:solidFill>
                  <a:srgbClr val="3333FF"/>
                </a:solidFill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rgbClr val="3333FF"/>
                </a:solidFill>
                <a:cs typeface="Arial" pitchFamily="34" charset="0"/>
              </a:rPr>
              <a:t>vất</a:t>
            </a:r>
            <a:r>
              <a:rPr lang="en-US" sz="3600" dirty="0" smtClean="0">
                <a:solidFill>
                  <a:srgbClr val="3333FF"/>
                </a:solidFill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rgbClr val="3333FF"/>
                </a:solidFill>
                <a:cs typeface="Arial" pitchFamily="34" charset="0"/>
              </a:rPr>
              <a:t>vả</a:t>
            </a:r>
            <a:r>
              <a:rPr lang="en-US" sz="3600" dirty="0" smtClean="0">
                <a:solidFill>
                  <a:srgbClr val="3333FF"/>
                </a:solidFill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rgbClr val="3333FF"/>
                </a:solidFill>
                <a:cs typeface="Arial" pitchFamily="34" charset="0"/>
              </a:rPr>
              <a:t>của</a:t>
            </a:r>
            <a:r>
              <a:rPr lang="en-US" sz="3600" dirty="0" smtClean="0">
                <a:solidFill>
                  <a:srgbClr val="3333FF"/>
                </a:solidFill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rgbClr val="3333FF"/>
                </a:solidFill>
                <a:cs typeface="Arial" pitchFamily="34" charset="0"/>
              </a:rPr>
              <a:t>những</a:t>
            </a:r>
            <a:r>
              <a:rPr lang="en-US" sz="3600" dirty="0" smtClean="0">
                <a:solidFill>
                  <a:srgbClr val="3333FF"/>
                </a:solidFill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rgbClr val="3333FF"/>
                </a:solidFill>
                <a:cs typeface="Arial" pitchFamily="34" charset="0"/>
              </a:rPr>
              <a:t>người</a:t>
            </a:r>
            <a:r>
              <a:rPr lang="en-US" sz="3600" dirty="0" smtClean="0">
                <a:solidFill>
                  <a:srgbClr val="3333FF"/>
                </a:solidFill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rgbClr val="3333FF"/>
                </a:solidFill>
                <a:cs typeface="Arial" pitchFamily="34" charset="0"/>
              </a:rPr>
              <a:t>nông</a:t>
            </a:r>
            <a:r>
              <a:rPr lang="en-US" sz="3600" dirty="0" smtClean="0">
                <a:solidFill>
                  <a:srgbClr val="3333FF"/>
                </a:solidFill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rgbClr val="3333FF"/>
                </a:solidFill>
                <a:cs typeface="Arial" pitchFamily="34" charset="0"/>
              </a:rPr>
              <a:t>dân</a:t>
            </a:r>
            <a:r>
              <a:rPr lang="en-US" sz="3600" dirty="0" smtClean="0">
                <a:solidFill>
                  <a:srgbClr val="3333FF"/>
                </a:solidFill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rgbClr val="3333FF"/>
                </a:solidFill>
                <a:cs typeface="Arial" pitchFamily="34" charset="0"/>
              </a:rPr>
              <a:t>như</a:t>
            </a:r>
            <a:r>
              <a:rPr lang="en-US" sz="3600" dirty="0" smtClean="0">
                <a:solidFill>
                  <a:srgbClr val="3333FF"/>
                </a:solidFill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rgbClr val="3333FF"/>
                </a:solidFill>
                <a:cs typeface="Arial" pitchFamily="34" charset="0"/>
              </a:rPr>
              <a:t>bác</a:t>
            </a:r>
            <a:r>
              <a:rPr lang="en-US" sz="3600" dirty="0" smtClean="0">
                <a:solidFill>
                  <a:srgbClr val="3333FF"/>
                </a:solidFill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rgbClr val="3333FF"/>
                </a:solidFill>
                <a:cs typeface="Arial" pitchFamily="34" charset="0"/>
              </a:rPr>
              <a:t>Tư</a:t>
            </a:r>
            <a:r>
              <a:rPr lang="en-US" sz="3600" dirty="0" smtClean="0">
                <a:solidFill>
                  <a:srgbClr val="3333FF"/>
                </a:solidFill>
                <a:cs typeface="Arial" pitchFamily="34" charset="0"/>
              </a:rPr>
              <a:t>. </a:t>
            </a:r>
            <a:r>
              <a:rPr lang="en-US" sz="3600" i="1" dirty="0" smtClean="0">
                <a:cs typeface="Arial" pitchFamily="34" charset="0"/>
              </a:rPr>
              <a:t>(</a:t>
            </a:r>
            <a:r>
              <a:rPr lang="en-US" sz="3600" i="1" dirty="0" err="1" smtClean="0">
                <a:cs typeface="Arial" pitchFamily="34" charset="0"/>
              </a:rPr>
              <a:t>Đề</a:t>
            </a:r>
            <a:r>
              <a:rPr lang="en-US" sz="3600" i="1" dirty="0" smtClean="0">
                <a:cs typeface="Arial" pitchFamily="34" charset="0"/>
              </a:rPr>
              <a:t> </a:t>
            </a:r>
            <a:r>
              <a:rPr lang="en-US" sz="3600" i="1" dirty="0" err="1" smtClean="0">
                <a:cs typeface="Arial" pitchFamily="34" charset="0"/>
              </a:rPr>
              <a:t>bài</a:t>
            </a:r>
            <a:r>
              <a:rPr lang="en-US" sz="3600" i="1" dirty="0" smtClean="0">
                <a:cs typeface="Arial" pitchFamily="34" charset="0"/>
              </a:rPr>
              <a:t>: </a:t>
            </a:r>
            <a:r>
              <a:rPr lang="en-US" sz="3600" i="1" dirty="0" err="1" smtClean="0">
                <a:cs typeface="Arial" pitchFamily="34" charset="0"/>
              </a:rPr>
              <a:t>Tả</a:t>
            </a:r>
            <a:r>
              <a:rPr lang="en-US" sz="3600" i="1" dirty="0" smtClean="0">
                <a:cs typeface="Arial" pitchFamily="34" charset="0"/>
              </a:rPr>
              <a:t> </a:t>
            </a:r>
            <a:r>
              <a:rPr lang="en-US" sz="3600" i="1" dirty="0" err="1" smtClean="0">
                <a:cs typeface="Arial" pitchFamily="34" charset="0"/>
              </a:rPr>
              <a:t>một</a:t>
            </a:r>
            <a:r>
              <a:rPr lang="en-US" sz="3600" i="1" dirty="0" smtClean="0">
                <a:cs typeface="Arial" pitchFamily="34" charset="0"/>
              </a:rPr>
              <a:t> </a:t>
            </a:r>
            <a:r>
              <a:rPr lang="en-US" sz="3600" i="1" dirty="0" err="1" smtClean="0">
                <a:cs typeface="Arial" pitchFamily="34" charset="0"/>
              </a:rPr>
              <a:t>bác</a:t>
            </a:r>
            <a:r>
              <a:rPr lang="en-US" sz="3600" i="1" dirty="0" smtClean="0">
                <a:cs typeface="Arial" pitchFamily="34" charset="0"/>
              </a:rPr>
              <a:t> </a:t>
            </a:r>
            <a:r>
              <a:rPr lang="en-US" sz="3600" i="1" dirty="0" err="1" smtClean="0">
                <a:cs typeface="Arial" pitchFamily="34" charset="0"/>
              </a:rPr>
              <a:t>nông</a:t>
            </a:r>
            <a:r>
              <a:rPr lang="en-US" sz="3600" i="1" dirty="0" smtClean="0">
                <a:cs typeface="Arial" pitchFamily="34" charset="0"/>
              </a:rPr>
              <a:t> </a:t>
            </a:r>
            <a:r>
              <a:rPr lang="en-US" sz="3600" i="1" dirty="0" err="1" smtClean="0">
                <a:cs typeface="Arial" pitchFamily="34" charset="0"/>
              </a:rPr>
              <a:t>dân</a:t>
            </a:r>
            <a:r>
              <a:rPr lang="en-US" sz="3600" i="1" dirty="0" smtClean="0">
                <a:cs typeface="Arial" pitchFamily="34" charset="0"/>
              </a:rPr>
              <a:t> </a:t>
            </a:r>
            <a:r>
              <a:rPr lang="en-US" sz="3600" i="1" dirty="0" err="1" smtClean="0">
                <a:cs typeface="Arial" pitchFamily="34" charset="0"/>
              </a:rPr>
              <a:t>đang</a:t>
            </a:r>
            <a:r>
              <a:rPr lang="en-US" sz="3600" i="1" dirty="0" smtClean="0">
                <a:cs typeface="Arial" pitchFamily="34" charset="0"/>
              </a:rPr>
              <a:t> </a:t>
            </a:r>
            <a:r>
              <a:rPr lang="en-US" sz="3600" i="1" dirty="0" err="1" smtClean="0">
                <a:cs typeface="Arial" pitchFamily="34" charset="0"/>
              </a:rPr>
              <a:t>cày</a:t>
            </a:r>
            <a:r>
              <a:rPr lang="en-US" sz="3600" i="1" dirty="0" smtClean="0">
                <a:cs typeface="Arial" pitchFamily="34" charset="0"/>
              </a:rPr>
              <a:t> </a:t>
            </a:r>
            <a:r>
              <a:rPr lang="en-US" sz="3600" i="1" dirty="0" err="1" smtClean="0">
                <a:cs typeface="Arial" pitchFamily="34" charset="0"/>
              </a:rPr>
              <a:t>ruộng</a:t>
            </a:r>
            <a:r>
              <a:rPr lang="en-US" sz="3600" i="1" dirty="0" smtClean="0">
                <a:cs typeface="Arial" pitchFamily="34" charset="0"/>
              </a:rPr>
              <a:t>.)</a:t>
            </a:r>
          </a:p>
        </p:txBody>
      </p:sp>
      <p:sp>
        <p:nvSpPr>
          <p:cNvPr id="21" name="Text Box 14"/>
          <p:cNvSpPr txBox="1">
            <a:spLocks noChangeArrowheads="1"/>
          </p:cNvSpPr>
          <p:nvPr/>
        </p:nvSpPr>
        <p:spPr bwMode="auto">
          <a:xfrm>
            <a:off x="213360" y="3793510"/>
            <a:ext cx="7543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Đoạn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kết</a:t>
            </a:r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này</a:t>
            </a:r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kết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mở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rộng</a:t>
            </a:r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 </a:t>
            </a:r>
            <a:endParaRPr lang="en-US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13360" y="4564380"/>
            <a:ext cx="110794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Kết</a:t>
            </a:r>
            <a:r>
              <a:rPr lang="en-U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VNI-Times" pitchFamily="2" charset="0"/>
              </a:rPr>
              <a:t>baøi</a:t>
            </a:r>
            <a:r>
              <a:rPr lang="en-US" sz="3600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VNI-Times" pitchFamily="2" charset="0"/>
              </a:rPr>
              <a:t>ngoaøi</a:t>
            </a:r>
            <a:r>
              <a:rPr lang="en-US" sz="3600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VNI-Times" pitchFamily="2" charset="0"/>
              </a:rPr>
              <a:t>vieäc</a:t>
            </a:r>
            <a:r>
              <a:rPr lang="en-US" sz="3600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VNI-Times" pitchFamily="2" charset="0"/>
              </a:rPr>
              <a:t>noùi</a:t>
            </a:r>
            <a:r>
              <a:rPr lang="en-US" sz="3600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VNI-Times" pitchFamily="2" charset="0"/>
              </a:rPr>
              <a:t>leân</a:t>
            </a:r>
            <a:r>
              <a:rPr lang="en-US" sz="3600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VNI-Times" pitchFamily="2" charset="0"/>
              </a:rPr>
              <a:t>tình</a:t>
            </a:r>
            <a:r>
              <a:rPr lang="en-US" sz="3600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VNI-Times" pitchFamily="2" charset="0"/>
              </a:rPr>
              <a:t>caûm</a:t>
            </a:r>
            <a:r>
              <a:rPr lang="en-US" sz="3600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VNI-Times" pitchFamily="2" charset="0"/>
              </a:rPr>
              <a:t>vôùi</a:t>
            </a:r>
            <a:r>
              <a:rPr lang="en-US" sz="3600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VNI-Times" pitchFamily="2" charset="0"/>
              </a:rPr>
              <a:t>ngöôøi</a:t>
            </a:r>
            <a:r>
              <a:rPr lang="en-US" sz="3600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VNI-Times" pitchFamily="2" charset="0"/>
              </a:rPr>
              <a:t>noâng</a:t>
            </a:r>
            <a:r>
              <a:rPr lang="en-US" sz="3600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VNI-Times" pitchFamily="2" charset="0"/>
              </a:rPr>
              <a:t>daân</a:t>
            </a:r>
            <a:r>
              <a:rPr lang="en-US" sz="3600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VNI-Times" pitchFamily="2" charset="0"/>
              </a:rPr>
              <a:t>ñöôïc</a:t>
            </a:r>
            <a:r>
              <a:rPr lang="en-US" sz="3600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VNI-Times" pitchFamily="2" charset="0"/>
              </a:rPr>
              <a:t>taû</a:t>
            </a:r>
            <a:r>
              <a:rPr lang="en-US" sz="3600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VNI-Times" pitchFamily="2" charset="0"/>
              </a:rPr>
              <a:t>coøn</a:t>
            </a:r>
            <a:r>
              <a:rPr lang="en-US" sz="3600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VNI-Times" pitchFamily="2" charset="0"/>
              </a:rPr>
              <a:t>ñöa</a:t>
            </a:r>
            <a:r>
              <a:rPr lang="en-US" sz="3600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VNI-Times" pitchFamily="2" charset="0"/>
              </a:rPr>
              <a:t>ra</a:t>
            </a:r>
            <a:r>
              <a:rPr lang="en-US" sz="3600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VNI-Times" pitchFamily="2" charset="0"/>
              </a:rPr>
              <a:t>lôøi</a:t>
            </a:r>
            <a:r>
              <a:rPr lang="en-US" sz="3600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VNI-Times" pitchFamily="2" charset="0"/>
              </a:rPr>
              <a:t>bình</a:t>
            </a:r>
            <a:r>
              <a:rPr lang="en-US" sz="3600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VNI-Times" pitchFamily="2" charset="0"/>
              </a:rPr>
              <a:t>luaän</a:t>
            </a:r>
            <a:r>
              <a:rPr lang="en-US" sz="3600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VNI-Times" pitchFamily="2" charset="0"/>
              </a:rPr>
              <a:t>veà</a:t>
            </a:r>
            <a:r>
              <a:rPr lang="en-US" sz="3600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VNI-Times" pitchFamily="2" charset="0"/>
              </a:rPr>
              <a:t>vai</a:t>
            </a:r>
            <a:r>
              <a:rPr lang="en-US" sz="3600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VNI-Times" pitchFamily="2" charset="0"/>
              </a:rPr>
              <a:t>troø</a:t>
            </a:r>
            <a:r>
              <a:rPr lang="en-US" sz="3600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VNI-Times" pitchFamily="2" charset="0"/>
              </a:rPr>
              <a:t>cuûa</a:t>
            </a:r>
            <a:r>
              <a:rPr lang="en-US" sz="3600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VNI-Times" pitchFamily="2" charset="0"/>
              </a:rPr>
              <a:t>nhöõng</a:t>
            </a:r>
            <a:r>
              <a:rPr lang="en-US" sz="3600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VNI-Times" pitchFamily="2" charset="0"/>
              </a:rPr>
              <a:t>ngöôøi</a:t>
            </a:r>
            <a:r>
              <a:rPr lang="en-US" sz="3600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VNI-Times" pitchFamily="2" charset="0"/>
              </a:rPr>
              <a:t>noâng</a:t>
            </a:r>
            <a:r>
              <a:rPr lang="en-US" sz="3600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VNI-Times" pitchFamily="2" charset="0"/>
              </a:rPr>
              <a:t>daân</a:t>
            </a:r>
            <a:r>
              <a:rPr lang="en-US" sz="3600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VNI-Times" pitchFamily="2" charset="0"/>
              </a:rPr>
              <a:t>vôùi</a:t>
            </a:r>
            <a:r>
              <a:rPr lang="en-US" sz="3600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VNI-Times" pitchFamily="2" charset="0"/>
              </a:rPr>
              <a:t>xaõ</a:t>
            </a:r>
            <a:r>
              <a:rPr lang="en-US" sz="3600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VNI-Times" pitchFamily="2" charset="0"/>
              </a:rPr>
              <a:t>hoäi</a:t>
            </a:r>
            <a:r>
              <a:rPr lang="en-US" sz="3600" dirty="0" smtClean="0">
                <a:solidFill>
                  <a:srgbClr val="FF0000"/>
                </a:solidFill>
                <a:latin typeface="VNI-Times" pitchFamily="2" charset="0"/>
              </a:rPr>
              <a:t>.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24" name="Text Box 12"/>
          <p:cNvSpPr txBox="1">
            <a:spLocks noChangeArrowheads="1"/>
          </p:cNvSpPr>
          <p:nvPr/>
        </p:nvSpPr>
        <p:spPr bwMode="auto">
          <a:xfrm>
            <a:off x="990600" y="251460"/>
            <a:ext cx="10073640" cy="646331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err="1" smtClean="0"/>
              <a:t>Cách</a:t>
            </a:r>
            <a:r>
              <a:rPr lang="en-US" sz="3600" dirty="0" smtClean="0"/>
              <a:t> </a:t>
            </a:r>
            <a:r>
              <a:rPr lang="en-US" sz="3600" dirty="0" err="1"/>
              <a:t>kết</a:t>
            </a:r>
            <a:r>
              <a:rPr lang="en-US" sz="3600" dirty="0"/>
              <a:t> </a:t>
            </a:r>
            <a:r>
              <a:rPr lang="en-US" sz="3600" dirty="0" err="1"/>
              <a:t>bài</a:t>
            </a:r>
            <a:r>
              <a:rPr lang="en-US" sz="3600" dirty="0"/>
              <a:t> ở </a:t>
            </a:r>
            <a:r>
              <a:rPr lang="en-US" sz="3600" dirty="0" err="1" smtClean="0"/>
              <a:t>đoạn</a:t>
            </a:r>
            <a:r>
              <a:rPr lang="en-US" sz="3600" dirty="0" smtClean="0"/>
              <a:t> </a:t>
            </a:r>
            <a:r>
              <a:rPr lang="en-US" sz="3600" dirty="0" err="1"/>
              <a:t>văn</a:t>
            </a:r>
            <a:r>
              <a:rPr lang="en-US" sz="3600" dirty="0"/>
              <a:t> </a:t>
            </a:r>
            <a:r>
              <a:rPr lang="en-US" sz="3600" dirty="0" err="1"/>
              <a:t>này</a:t>
            </a:r>
            <a:r>
              <a:rPr lang="en-US" sz="3600" dirty="0"/>
              <a:t> </a:t>
            </a:r>
            <a:r>
              <a:rPr lang="en-US" sz="3600" dirty="0" err="1" smtClean="0"/>
              <a:t>thuộc</a:t>
            </a:r>
            <a:r>
              <a:rPr lang="en-US" sz="3600" dirty="0" smtClean="0"/>
              <a:t> </a:t>
            </a:r>
            <a:r>
              <a:rPr lang="en-US" sz="3600" dirty="0" err="1" smtClean="0"/>
              <a:t>kiểu</a:t>
            </a:r>
            <a:r>
              <a:rPr lang="en-US" sz="3600" dirty="0" smtClean="0"/>
              <a:t> </a:t>
            </a:r>
            <a:r>
              <a:rPr lang="en-US" sz="3600" dirty="0" err="1" smtClean="0"/>
              <a:t>kết</a:t>
            </a:r>
            <a:r>
              <a:rPr lang="en-US" sz="3600" dirty="0" smtClean="0"/>
              <a:t> </a:t>
            </a:r>
            <a:r>
              <a:rPr lang="en-US" sz="3600" dirty="0" err="1" smtClean="0"/>
              <a:t>bài</a:t>
            </a:r>
            <a:r>
              <a:rPr lang="en-US" sz="3600" dirty="0" smtClean="0"/>
              <a:t> </a:t>
            </a:r>
            <a:r>
              <a:rPr lang="en-US" sz="3600" dirty="0" err="1" smtClean="0"/>
              <a:t>gì</a:t>
            </a:r>
            <a:r>
              <a:rPr lang="en-US" sz="3600" dirty="0" smtClean="0"/>
              <a:t>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00432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3" grpId="0"/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0" y="224790"/>
            <a:ext cx="12325350" cy="1754326"/>
          </a:xfrm>
          <a:prstGeom prst="rect">
            <a:avLst/>
          </a:prstGeom>
          <a:noFill/>
          <a:ln w="38100" cmpd="dbl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bốn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2,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3880" y="1623060"/>
            <a:ext cx="112166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33CC"/>
                </a:solidFill>
                <a:latin typeface="VNI-Times" pitchFamily="2" charset="0"/>
              </a:rPr>
              <a:t>a) </a:t>
            </a:r>
            <a:r>
              <a:rPr lang="en-US" sz="3600" dirty="0" err="1" smtClean="0">
                <a:solidFill>
                  <a:srgbClr val="0033CC"/>
                </a:solidFill>
                <a:latin typeface="VNI-Times" pitchFamily="2" charset="0"/>
              </a:rPr>
              <a:t>Taû</a:t>
            </a:r>
            <a:r>
              <a:rPr lang="en-US" sz="3600" dirty="0" smtClean="0">
                <a:solidFill>
                  <a:srgbClr val="0033CC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rgbClr val="0033CC"/>
                </a:solidFill>
                <a:latin typeface="VNI-Times" pitchFamily="2" charset="0"/>
              </a:rPr>
              <a:t>moät</a:t>
            </a:r>
            <a:r>
              <a:rPr lang="en-US" sz="3600" dirty="0" smtClean="0">
                <a:solidFill>
                  <a:srgbClr val="0033CC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rgbClr val="0033CC"/>
                </a:solidFill>
                <a:latin typeface="VNI-Times" pitchFamily="2" charset="0"/>
              </a:rPr>
              <a:t>ngöôøi</a:t>
            </a:r>
            <a:r>
              <a:rPr lang="en-US" sz="3600" dirty="0" smtClean="0">
                <a:solidFill>
                  <a:srgbClr val="0033CC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rgbClr val="0033CC"/>
                </a:solidFill>
                <a:latin typeface="VNI-Times" pitchFamily="2" charset="0"/>
              </a:rPr>
              <a:t>thaân</a:t>
            </a:r>
            <a:r>
              <a:rPr lang="en-US" sz="3600" dirty="0" smtClean="0">
                <a:solidFill>
                  <a:srgbClr val="0033CC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rgbClr val="0033CC"/>
                </a:solidFill>
                <a:latin typeface="VNI-Times" pitchFamily="2" charset="0"/>
              </a:rPr>
              <a:t>trong</a:t>
            </a:r>
            <a:r>
              <a:rPr lang="en-US" sz="3600" dirty="0" smtClean="0">
                <a:solidFill>
                  <a:srgbClr val="0033CC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rgbClr val="0033CC"/>
                </a:solidFill>
                <a:latin typeface="VNI-Times" pitchFamily="2" charset="0"/>
              </a:rPr>
              <a:t>gia</a:t>
            </a:r>
            <a:r>
              <a:rPr lang="en-US" sz="3600" dirty="0" smtClean="0">
                <a:solidFill>
                  <a:srgbClr val="0033CC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rgbClr val="0033CC"/>
                </a:solidFill>
                <a:latin typeface="VNI-Times" pitchFamily="2" charset="0"/>
              </a:rPr>
              <a:t>ñình</a:t>
            </a:r>
            <a:r>
              <a:rPr lang="en-US" sz="3600" dirty="0" smtClean="0">
                <a:solidFill>
                  <a:srgbClr val="0033CC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rgbClr val="0033CC"/>
                </a:solidFill>
                <a:latin typeface="VNI-Times" pitchFamily="2" charset="0"/>
              </a:rPr>
              <a:t>em</a:t>
            </a:r>
            <a:r>
              <a:rPr lang="en-US" sz="3600" dirty="0" smtClean="0">
                <a:solidFill>
                  <a:srgbClr val="0033CC"/>
                </a:solidFill>
                <a:latin typeface="VNI-Times" pitchFamily="2" charset="0"/>
              </a:rPr>
              <a:t>.</a:t>
            </a:r>
          </a:p>
          <a:p>
            <a:r>
              <a:rPr lang="en-US" sz="3600" dirty="0" smtClean="0">
                <a:solidFill>
                  <a:srgbClr val="0033CC"/>
                </a:solidFill>
                <a:latin typeface="VNI-Times" pitchFamily="2" charset="0"/>
              </a:rPr>
              <a:t>b) </a:t>
            </a:r>
            <a:r>
              <a:rPr lang="en-US" sz="3600" dirty="0" err="1" smtClean="0">
                <a:solidFill>
                  <a:srgbClr val="0033CC"/>
                </a:solidFill>
                <a:latin typeface="VNI-Times" pitchFamily="2" charset="0"/>
              </a:rPr>
              <a:t>Taû</a:t>
            </a:r>
            <a:r>
              <a:rPr lang="en-US" sz="3600" dirty="0" smtClean="0">
                <a:solidFill>
                  <a:srgbClr val="0033CC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rgbClr val="0033CC"/>
                </a:solidFill>
                <a:latin typeface="VNI-Times" pitchFamily="2" charset="0"/>
              </a:rPr>
              <a:t>moät</a:t>
            </a:r>
            <a:r>
              <a:rPr lang="en-US" sz="3600" dirty="0" smtClean="0">
                <a:solidFill>
                  <a:srgbClr val="0033CC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rgbClr val="0033CC"/>
                </a:solidFill>
                <a:latin typeface="VNI-Times" pitchFamily="2" charset="0"/>
              </a:rPr>
              <a:t>ngöôøi</a:t>
            </a:r>
            <a:r>
              <a:rPr lang="en-US" sz="3600" dirty="0" smtClean="0">
                <a:solidFill>
                  <a:srgbClr val="0033CC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rgbClr val="0033CC"/>
                </a:solidFill>
                <a:latin typeface="VNI-Times" pitchFamily="2" charset="0"/>
              </a:rPr>
              <a:t>baïn</a:t>
            </a:r>
            <a:r>
              <a:rPr lang="en-US" sz="3600" dirty="0" smtClean="0">
                <a:solidFill>
                  <a:srgbClr val="0033CC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rgbClr val="0033CC"/>
                </a:solidFill>
                <a:latin typeface="VNI-Times" pitchFamily="2" charset="0"/>
              </a:rPr>
              <a:t>cuøng</a:t>
            </a:r>
            <a:r>
              <a:rPr lang="en-US" sz="3600" dirty="0" smtClean="0">
                <a:solidFill>
                  <a:srgbClr val="0033CC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rgbClr val="0033CC"/>
                </a:solidFill>
                <a:latin typeface="VNI-Times" pitchFamily="2" charset="0"/>
              </a:rPr>
              <a:t>lôùp</a:t>
            </a:r>
            <a:r>
              <a:rPr lang="en-US" sz="3600" dirty="0" smtClean="0">
                <a:solidFill>
                  <a:srgbClr val="0033CC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rgbClr val="0033CC"/>
                </a:solidFill>
                <a:latin typeface="VNI-Times" pitchFamily="2" charset="0"/>
              </a:rPr>
              <a:t>hoaëc</a:t>
            </a:r>
            <a:r>
              <a:rPr lang="en-US" sz="3600" dirty="0" smtClean="0">
                <a:solidFill>
                  <a:srgbClr val="0033CC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rgbClr val="0033CC"/>
                </a:solidFill>
                <a:latin typeface="VNI-Times" pitchFamily="2" charset="0"/>
              </a:rPr>
              <a:t>ngöôøi</a:t>
            </a:r>
            <a:r>
              <a:rPr lang="en-US" sz="3600" dirty="0" smtClean="0">
                <a:solidFill>
                  <a:srgbClr val="0033CC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rgbClr val="0033CC"/>
                </a:solidFill>
                <a:latin typeface="VNI-Times" pitchFamily="2" charset="0"/>
              </a:rPr>
              <a:t>baïn</a:t>
            </a:r>
            <a:r>
              <a:rPr lang="en-US" sz="3600" dirty="0" smtClean="0">
                <a:solidFill>
                  <a:srgbClr val="0033CC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rgbClr val="0033CC"/>
                </a:solidFill>
                <a:latin typeface="VNI-Times" pitchFamily="2" charset="0"/>
              </a:rPr>
              <a:t>ôû</a:t>
            </a:r>
            <a:r>
              <a:rPr lang="en-US" sz="3600" dirty="0" smtClean="0">
                <a:solidFill>
                  <a:srgbClr val="0033CC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rgbClr val="0033CC"/>
                </a:solidFill>
                <a:latin typeface="VNI-Times" pitchFamily="2" charset="0"/>
              </a:rPr>
              <a:t>gaàn</a:t>
            </a:r>
            <a:r>
              <a:rPr lang="en-US" sz="3600" dirty="0" smtClean="0">
                <a:solidFill>
                  <a:srgbClr val="0033CC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rgbClr val="0033CC"/>
                </a:solidFill>
                <a:latin typeface="VNI-Times" pitchFamily="2" charset="0"/>
              </a:rPr>
              <a:t>nhaø</a:t>
            </a:r>
            <a:r>
              <a:rPr lang="en-US" sz="3600" dirty="0" smtClean="0">
                <a:solidFill>
                  <a:srgbClr val="0033CC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rgbClr val="0033CC"/>
                </a:solidFill>
                <a:latin typeface="VNI-Times" pitchFamily="2" charset="0"/>
              </a:rPr>
              <a:t>em</a:t>
            </a:r>
            <a:r>
              <a:rPr lang="en-US" sz="3600" dirty="0" smtClean="0">
                <a:solidFill>
                  <a:srgbClr val="0033CC"/>
                </a:solidFill>
                <a:latin typeface="VNI-Times" pitchFamily="2" charset="0"/>
              </a:rPr>
              <a:t>.</a:t>
            </a:r>
          </a:p>
          <a:p>
            <a:r>
              <a:rPr lang="en-US" sz="3600" dirty="0" smtClean="0">
                <a:solidFill>
                  <a:srgbClr val="0033CC"/>
                </a:solidFill>
                <a:latin typeface="VNI-Times" pitchFamily="2" charset="0"/>
              </a:rPr>
              <a:t>c) </a:t>
            </a:r>
            <a:r>
              <a:rPr lang="en-US" sz="3600" dirty="0" err="1" smtClean="0">
                <a:solidFill>
                  <a:srgbClr val="0033CC"/>
                </a:solidFill>
                <a:latin typeface="VNI-Times" pitchFamily="2" charset="0"/>
              </a:rPr>
              <a:t>Taû</a:t>
            </a:r>
            <a:r>
              <a:rPr lang="en-US" sz="3600" dirty="0" smtClean="0">
                <a:solidFill>
                  <a:srgbClr val="0033CC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rgbClr val="0033CC"/>
                </a:solidFill>
                <a:latin typeface="VNI-Times" pitchFamily="2" charset="0"/>
              </a:rPr>
              <a:t>moät</a:t>
            </a:r>
            <a:r>
              <a:rPr lang="en-US" sz="3600" dirty="0" smtClean="0">
                <a:solidFill>
                  <a:srgbClr val="0033CC"/>
                </a:solidFill>
                <a:latin typeface="VNI-Times" pitchFamily="2" charset="0"/>
              </a:rPr>
              <a:t> ca </a:t>
            </a:r>
            <a:r>
              <a:rPr lang="en-US" sz="3600" dirty="0" err="1" smtClean="0">
                <a:solidFill>
                  <a:srgbClr val="0033CC"/>
                </a:solidFill>
                <a:latin typeface="VNI-Times" pitchFamily="2" charset="0"/>
              </a:rPr>
              <a:t>só</a:t>
            </a:r>
            <a:r>
              <a:rPr lang="en-US" sz="3600" dirty="0" smtClean="0">
                <a:solidFill>
                  <a:srgbClr val="0033CC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rgbClr val="0033CC"/>
                </a:solidFill>
                <a:latin typeface="VNI-Times" pitchFamily="2" charset="0"/>
              </a:rPr>
              <a:t>ñang</a:t>
            </a:r>
            <a:r>
              <a:rPr lang="en-US" sz="3600" dirty="0" smtClean="0">
                <a:solidFill>
                  <a:srgbClr val="0033CC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rgbClr val="0033CC"/>
                </a:solidFill>
                <a:latin typeface="VNI-Times" pitchFamily="2" charset="0"/>
              </a:rPr>
              <a:t>bieåu</a:t>
            </a:r>
            <a:r>
              <a:rPr lang="en-US" sz="3600" dirty="0" smtClean="0">
                <a:solidFill>
                  <a:srgbClr val="0033CC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rgbClr val="0033CC"/>
                </a:solidFill>
                <a:latin typeface="VNI-Times" pitchFamily="2" charset="0"/>
              </a:rPr>
              <a:t>dieãn</a:t>
            </a:r>
            <a:r>
              <a:rPr lang="en-US" sz="3600" dirty="0" smtClean="0">
                <a:solidFill>
                  <a:srgbClr val="0033CC"/>
                </a:solidFill>
                <a:latin typeface="VNI-Times" pitchFamily="2" charset="0"/>
              </a:rPr>
              <a:t>.</a:t>
            </a:r>
          </a:p>
          <a:p>
            <a:r>
              <a:rPr lang="en-US" sz="3600" dirty="0" smtClean="0">
                <a:solidFill>
                  <a:srgbClr val="0033CC"/>
                </a:solidFill>
                <a:latin typeface="VNI-Times" pitchFamily="2" charset="0"/>
              </a:rPr>
              <a:t>d) </a:t>
            </a:r>
            <a:r>
              <a:rPr lang="en-US" sz="3600" dirty="0" err="1" smtClean="0">
                <a:solidFill>
                  <a:srgbClr val="0033CC"/>
                </a:solidFill>
                <a:latin typeface="VNI-Times" pitchFamily="2" charset="0"/>
              </a:rPr>
              <a:t>Taû</a:t>
            </a:r>
            <a:r>
              <a:rPr lang="en-US" sz="3600" dirty="0" smtClean="0">
                <a:solidFill>
                  <a:srgbClr val="0033CC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rgbClr val="0033CC"/>
                </a:solidFill>
                <a:latin typeface="VNI-Times" pitchFamily="2" charset="0"/>
              </a:rPr>
              <a:t>moät</a:t>
            </a:r>
            <a:r>
              <a:rPr lang="en-US" sz="3600" dirty="0" smtClean="0">
                <a:solidFill>
                  <a:srgbClr val="0033CC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rgbClr val="0033CC"/>
                </a:solidFill>
                <a:latin typeface="VNI-Times" pitchFamily="2" charset="0"/>
              </a:rPr>
              <a:t>ngheä</a:t>
            </a:r>
            <a:r>
              <a:rPr lang="en-US" sz="3600" dirty="0" smtClean="0">
                <a:solidFill>
                  <a:srgbClr val="0033CC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rgbClr val="0033CC"/>
                </a:solidFill>
                <a:latin typeface="VNI-Times" pitchFamily="2" charset="0"/>
              </a:rPr>
              <a:t>só</a:t>
            </a:r>
            <a:r>
              <a:rPr lang="en-US" sz="3600" dirty="0" smtClean="0">
                <a:solidFill>
                  <a:srgbClr val="0033CC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rgbClr val="0033CC"/>
                </a:solidFill>
                <a:latin typeface="VNI-Times" pitchFamily="2" charset="0"/>
              </a:rPr>
              <a:t>haøi</a:t>
            </a:r>
            <a:r>
              <a:rPr lang="en-US" sz="3600" dirty="0" smtClean="0">
                <a:solidFill>
                  <a:srgbClr val="0033CC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rgbClr val="0033CC"/>
                </a:solidFill>
                <a:latin typeface="VNI-Times" pitchFamily="2" charset="0"/>
              </a:rPr>
              <a:t>maø</a:t>
            </a:r>
            <a:r>
              <a:rPr lang="en-US" sz="3600" dirty="0" smtClean="0">
                <a:solidFill>
                  <a:srgbClr val="0033CC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rgbClr val="0033CC"/>
                </a:solidFill>
                <a:latin typeface="VNI-Times" pitchFamily="2" charset="0"/>
              </a:rPr>
              <a:t>em</a:t>
            </a:r>
            <a:r>
              <a:rPr lang="en-US" sz="3600" dirty="0" smtClean="0">
                <a:solidFill>
                  <a:srgbClr val="0033CC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rgbClr val="0033CC"/>
                </a:solidFill>
                <a:latin typeface="VNI-Times" pitchFamily="2" charset="0"/>
              </a:rPr>
              <a:t>yeâu</a:t>
            </a:r>
            <a:r>
              <a:rPr lang="en-US" sz="3600" dirty="0" smtClean="0">
                <a:solidFill>
                  <a:srgbClr val="0033CC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rgbClr val="0033CC"/>
                </a:solidFill>
                <a:latin typeface="VNI-Times" pitchFamily="2" charset="0"/>
              </a:rPr>
              <a:t>thích</a:t>
            </a:r>
            <a:r>
              <a:rPr lang="en-US" sz="3600" dirty="0" smtClean="0">
                <a:solidFill>
                  <a:srgbClr val="0033CC"/>
                </a:solidFill>
                <a:latin typeface="VNI-Times" pitchFamily="2" charset="0"/>
              </a:rPr>
              <a:t>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81940" y="5574030"/>
            <a:ext cx="11780520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BE02B1"/>
                </a:solidFill>
                <a:latin typeface="VNI-Times" pitchFamily="2" charset="0"/>
              </a:rPr>
              <a:t>- </a:t>
            </a:r>
            <a:r>
              <a:rPr lang="en-US" sz="3600" dirty="0" err="1" smtClean="0">
                <a:solidFill>
                  <a:srgbClr val="BE02B1"/>
                </a:solidFill>
                <a:latin typeface="VNI-Times" pitchFamily="2" charset="0"/>
              </a:rPr>
              <a:t>Ngoaøi</a:t>
            </a:r>
            <a:r>
              <a:rPr lang="en-US" sz="3600" dirty="0" smtClean="0">
                <a:solidFill>
                  <a:srgbClr val="BE02B1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rgbClr val="BE02B1"/>
                </a:solidFill>
                <a:latin typeface="VNI-Times" pitchFamily="2" charset="0"/>
              </a:rPr>
              <a:t>tình</a:t>
            </a:r>
            <a:r>
              <a:rPr lang="en-US" sz="3600" dirty="0" smtClean="0">
                <a:solidFill>
                  <a:srgbClr val="BE02B1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rgbClr val="BE02B1"/>
                </a:solidFill>
                <a:latin typeface="VNI-Times" pitchFamily="2" charset="0"/>
              </a:rPr>
              <a:t>caûm</a:t>
            </a:r>
            <a:r>
              <a:rPr lang="en-US" sz="3600" dirty="0" smtClean="0">
                <a:solidFill>
                  <a:srgbClr val="BE02B1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rgbClr val="BE02B1"/>
                </a:solidFill>
                <a:latin typeface="VNI-Times" pitchFamily="2" charset="0"/>
              </a:rPr>
              <a:t>daønh</a:t>
            </a:r>
            <a:r>
              <a:rPr lang="en-US" sz="3600" dirty="0" smtClean="0">
                <a:solidFill>
                  <a:srgbClr val="BE02B1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rgbClr val="BE02B1"/>
                </a:solidFill>
                <a:latin typeface="VNI-Times" pitchFamily="2" charset="0"/>
              </a:rPr>
              <a:t>cho</a:t>
            </a:r>
            <a:r>
              <a:rPr lang="en-US" sz="3600" dirty="0" smtClean="0">
                <a:solidFill>
                  <a:srgbClr val="BE02B1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rgbClr val="BE02B1"/>
                </a:solidFill>
                <a:latin typeface="VNI-Times" pitchFamily="2" charset="0"/>
              </a:rPr>
              <a:t>ngöôøi</a:t>
            </a:r>
            <a:r>
              <a:rPr lang="en-US" sz="3600" dirty="0" smtClean="0">
                <a:solidFill>
                  <a:srgbClr val="BE02B1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rgbClr val="BE02B1"/>
                </a:solidFill>
                <a:latin typeface="VNI-Times" pitchFamily="2" charset="0"/>
              </a:rPr>
              <a:t>em</a:t>
            </a:r>
            <a:r>
              <a:rPr lang="en-US" sz="3600" dirty="0" smtClean="0">
                <a:solidFill>
                  <a:srgbClr val="BE02B1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rgbClr val="BE02B1"/>
                </a:solidFill>
                <a:latin typeface="VNI-Times" pitchFamily="2" charset="0"/>
              </a:rPr>
              <a:t>taû</a:t>
            </a:r>
            <a:r>
              <a:rPr lang="en-US" sz="3600" dirty="0" smtClean="0">
                <a:solidFill>
                  <a:srgbClr val="BE02B1"/>
                </a:solidFill>
                <a:latin typeface="VNI-Times" pitchFamily="2" charset="0"/>
              </a:rPr>
              <a:t>, </a:t>
            </a:r>
            <a:r>
              <a:rPr lang="en-US" sz="3600" dirty="0" err="1" smtClean="0">
                <a:solidFill>
                  <a:srgbClr val="BE02B1"/>
                </a:solidFill>
                <a:latin typeface="VNI-Times" pitchFamily="2" charset="0"/>
              </a:rPr>
              <a:t>em</a:t>
            </a:r>
            <a:r>
              <a:rPr lang="en-US" sz="3600" dirty="0" smtClean="0">
                <a:solidFill>
                  <a:srgbClr val="BE02B1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rgbClr val="BE02B1"/>
                </a:solidFill>
                <a:latin typeface="VNI-Times" pitchFamily="2" charset="0"/>
              </a:rPr>
              <a:t>thaáy</a:t>
            </a:r>
            <a:r>
              <a:rPr lang="en-US" sz="3600" dirty="0" smtClean="0">
                <a:solidFill>
                  <a:srgbClr val="BE02B1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rgbClr val="BE02B1"/>
                </a:solidFill>
                <a:latin typeface="VNI-Times" pitchFamily="2" charset="0"/>
              </a:rPr>
              <a:t>nhöõng</a:t>
            </a:r>
            <a:r>
              <a:rPr lang="en-US" sz="3600" dirty="0" smtClean="0">
                <a:solidFill>
                  <a:srgbClr val="BE02B1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rgbClr val="BE02B1"/>
                </a:solidFill>
                <a:latin typeface="VNI-Times" pitchFamily="2" charset="0"/>
              </a:rPr>
              <a:t>vieäc</a:t>
            </a:r>
            <a:r>
              <a:rPr lang="en-US" sz="3600" dirty="0" smtClean="0">
                <a:solidFill>
                  <a:srgbClr val="BE02B1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rgbClr val="BE02B1"/>
                </a:solidFill>
                <a:latin typeface="VNI-Times" pitchFamily="2" charset="0"/>
              </a:rPr>
              <a:t>laøm</a:t>
            </a:r>
            <a:r>
              <a:rPr lang="en-US" sz="3600" dirty="0" smtClean="0">
                <a:solidFill>
                  <a:srgbClr val="BE02B1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rgbClr val="BE02B1"/>
                </a:solidFill>
                <a:latin typeface="VNI-Times" pitchFamily="2" charset="0"/>
              </a:rPr>
              <a:t>cuûa</a:t>
            </a:r>
            <a:r>
              <a:rPr lang="en-US" sz="3600" dirty="0" smtClean="0">
                <a:solidFill>
                  <a:srgbClr val="BE02B1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rgbClr val="BE02B1"/>
                </a:solidFill>
                <a:latin typeface="VNI-Times" pitchFamily="2" charset="0"/>
              </a:rPr>
              <a:t>ngöôøi</a:t>
            </a:r>
            <a:r>
              <a:rPr lang="en-US" sz="3600" dirty="0" smtClean="0">
                <a:solidFill>
                  <a:srgbClr val="BE02B1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rgbClr val="BE02B1"/>
                </a:solidFill>
                <a:latin typeface="VNI-Times" pitchFamily="2" charset="0"/>
              </a:rPr>
              <a:t>ñoù</a:t>
            </a:r>
            <a:r>
              <a:rPr lang="en-US" sz="3600" dirty="0" smtClean="0">
                <a:solidFill>
                  <a:srgbClr val="BE02B1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rgbClr val="BE02B1"/>
                </a:solidFill>
                <a:latin typeface="VNI-Times" pitchFamily="2" charset="0"/>
              </a:rPr>
              <a:t>coù</a:t>
            </a:r>
            <a:r>
              <a:rPr lang="en-US" sz="3600" dirty="0" smtClean="0">
                <a:solidFill>
                  <a:srgbClr val="BE02B1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rgbClr val="BE02B1"/>
                </a:solidFill>
                <a:latin typeface="VNI-Times" pitchFamily="2" charset="0"/>
              </a:rPr>
              <a:t>ích</a:t>
            </a:r>
            <a:r>
              <a:rPr lang="en-US" sz="3600" dirty="0" smtClean="0">
                <a:solidFill>
                  <a:srgbClr val="BE02B1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rgbClr val="BE02B1"/>
                </a:solidFill>
                <a:latin typeface="VNI-Times" pitchFamily="2" charset="0"/>
              </a:rPr>
              <a:t>gì</a:t>
            </a:r>
            <a:r>
              <a:rPr lang="en-US" sz="3600" dirty="0" smtClean="0">
                <a:solidFill>
                  <a:srgbClr val="BE02B1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rgbClr val="BE02B1"/>
                </a:solidFill>
                <a:latin typeface="VNI-Times" pitchFamily="2" charset="0"/>
              </a:rPr>
              <a:t>cho</a:t>
            </a:r>
            <a:r>
              <a:rPr lang="en-US" sz="3600" dirty="0" smtClean="0">
                <a:solidFill>
                  <a:srgbClr val="BE02B1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rgbClr val="BE02B1"/>
                </a:solidFill>
                <a:latin typeface="VNI-Times" pitchFamily="2" charset="0"/>
              </a:rPr>
              <a:t>xaõ</a:t>
            </a:r>
            <a:r>
              <a:rPr lang="en-US" sz="3600" dirty="0" smtClean="0">
                <a:solidFill>
                  <a:srgbClr val="BE02B1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rgbClr val="BE02B1"/>
                </a:solidFill>
                <a:latin typeface="VNI-Times" pitchFamily="2" charset="0"/>
              </a:rPr>
              <a:t>hoäi</a:t>
            </a:r>
            <a:r>
              <a:rPr lang="en-US" sz="3600" dirty="0" smtClean="0">
                <a:solidFill>
                  <a:srgbClr val="BE02B1"/>
                </a:solidFill>
                <a:latin typeface="VNI-Times" pitchFamily="2" charset="0"/>
              </a:rPr>
              <a:t> ?</a:t>
            </a:r>
            <a:endParaRPr lang="en-US" sz="3600" dirty="0">
              <a:solidFill>
                <a:srgbClr val="BE02B1"/>
              </a:solidFill>
              <a:latin typeface="VNI-Times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8600" y="4373701"/>
            <a:ext cx="11780520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BE02B1"/>
                </a:solidFill>
                <a:latin typeface="VNI-Times" pitchFamily="2" charset="0"/>
              </a:rPr>
              <a:t>- </a:t>
            </a:r>
            <a:r>
              <a:rPr lang="en-US" sz="3600" dirty="0" err="1" smtClean="0">
                <a:solidFill>
                  <a:srgbClr val="BE02B1"/>
                </a:solidFill>
                <a:latin typeface="VNI-Times" pitchFamily="2" charset="0"/>
              </a:rPr>
              <a:t>Ñoái</a:t>
            </a:r>
            <a:r>
              <a:rPr lang="en-US" sz="3600" dirty="0" smtClean="0">
                <a:solidFill>
                  <a:srgbClr val="BE02B1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rgbClr val="BE02B1"/>
                </a:solidFill>
                <a:latin typeface="VNI-Times" pitchFamily="2" charset="0"/>
              </a:rPr>
              <a:t>vôùi</a:t>
            </a:r>
            <a:r>
              <a:rPr lang="en-US" sz="3600" dirty="0" smtClean="0">
                <a:solidFill>
                  <a:srgbClr val="BE02B1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rgbClr val="BE02B1"/>
                </a:solidFill>
                <a:latin typeface="VNI-Times" pitchFamily="2" charset="0"/>
              </a:rPr>
              <a:t>ngöôøi</a:t>
            </a:r>
            <a:r>
              <a:rPr lang="en-US" sz="3600" dirty="0" smtClean="0">
                <a:solidFill>
                  <a:srgbClr val="BE02B1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rgbClr val="BE02B1"/>
                </a:solidFill>
                <a:latin typeface="VNI-Times" pitchFamily="2" charset="0"/>
              </a:rPr>
              <a:t>em</a:t>
            </a:r>
            <a:r>
              <a:rPr lang="en-US" sz="3600" dirty="0" smtClean="0">
                <a:solidFill>
                  <a:srgbClr val="BE02B1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rgbClr val="BE02B1"/>
                </a:solidFill>
                <a:latin typeface="VNI-Times" pitchFamily="2" charset="0"/>
              </a:rPr>
              <a:t>taû</a:t>
            </a:r>
            <a:r>
              <a:rPr lang="en-US" sz="3600" dirty="0" smtClean="0">
                <a:solidFill>
                  <a:srgbClr val="BE02B1"/>
                </a:solidFill>
                <a:latin typeface="VNI-Times" pitchFamily="2" charset="0"/>
              </a:rPr>
              <a:t>, </a:t>
            </a:r>
            <a:r>
              <a:rPr lang="en-US" sz="3600" dirty="0" err="1" smtClean="0">
                <a:solidFill>
                  <a:srgbClr val="BE02B1"/>
                </a:solidFill>
                <a:latin typeface="VNI-Times" pitchFamily="2" charset="0"/>
              </a:rPr>
              <a:t>em</a:t>
            </a:r>
            <a:r>
              <a:rPr lang="en-US" sz="3600" dirty="0" smtClean="0">
                <a:solidFill>
                  <a:srgbClr val="BE02B1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rgbClr val="BE02B1"/>
                </a:solidFill>
                <a:latin typeface="VNI-Times" pitchFamily="2" charset="0"/>
              </a:rPr>
              <a:t>coù</a:t>
            </a:r>
            <a:r>
              <a:rPr lang="en-US" sz="3600" dirty="0" smtClean="0">
                <a:solidFill>
                  <a:srgbClr val="BE02B1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rgbClr val="BE02B1"/>
                </a:solidFill>
                <a:latin typeface="VNI-Times" pitchFamily="2" charset="0"/>
              </a:rPr>
              <a:t>tình</a:t>
            </a:r>
            <a:r>
              <a:rPr lang="en-US" sz="3600" dirty="0" smtClean="0">
                <a:solidFill>
                  <a:srgbClr val="BE02B1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rgbClr val="BE02B1"/>
                </a:solidFill>
                <a:latin typeface="VNI-Times" pitchFamily="2" charset="0"/>
              </a:rPr>
              <a:t>caûm</a:t>
            </a:r>
            <a:r>
              <a:rPr lang="en-US" sz="3600" dirty="0" smtClean="0">
                <a:solidFill>
                  <a:srgbClr val="BE02B1"/>
                </a:solidFill>
                <a:latin typeface="VNI-Times" pitchFamily="2" charset="0"/>
              </a:rPr>
              <a:t>, </a:t>
            </a:r>
            <a:r>
              <a:rPr lang="en-US" sz="3600" dirty="0" err="1" smtClean="0">
                <a:solidFill>
                  <a:srgbClr val="BE02B1"/>
                </a:solidFill>
                <a:latin typeface="VNI-Times" pitchFamily="2" charset="0"/>
              </a:rPr>
              <a:t>coù</a:t>
            </a:r>
            <a:r>
              <a:rPr lang="en-US" sz="3600" dirty="0" smtClean="0">
                <a:solidFill>
                  <a:srgbClr val="BE02B1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rgbClr val="BE02B1"/>
                </a:solidFill>
                <a:latin typeface="VNI-Times" pitchFamily="2" charset="0"/>
              </a:rPr>
              <a:t>aán</a:t>
            </a:r>
            <a:r>
              <a:rPr lang="en-US" sz="3600" dirty="0" smtClean="0">
                <a:solidFill>
                  <a:srgbClr val="BE02B1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rgbClr val="BE02B1"/>
                </a:solidFill>
                <a:latin typeface="VNI-Times" pitchFamily="2" charset="0"/>
              </a:rPr>
              <a:t>töôïng</a:t>
            </a:r>
            <a:r>
              <a:rPr lang="en-US" sz="3600" dirty="0" smtClean="0">
                <a:solidFill>
                  <a:srgbClr val="BE02B1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rgbClr val="BE02B1"/>
                </a:solidFill>
                <a:latin typeface="VNI-Times" pitchFamily="2" charset="0"/>
              </a:rPr>
              <a:t>veà</a:t>
            </a:r>
            <a:r>
              <a:rPr lang="en-US" sz="3600" dirty="0" smtClean="0">
                <a:solidFill>
                  <a:srgbClr val="BE02B1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rgbClr val="BE02B1"/>
                </a:solidFill>
                <a:latin typeface="VNI-Times" pitchFamily="2" charset="0"/>
              </a:rPr>
              <a:t>ngöôøi</a:t>
            </a:r>
            <a:r>
              <a:rPr lang="en-US" sz="3600" dirty="0" smtClean="0">
                <a:solidFill>
                  <a:srgbClr val="BE02B1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rgbClr val="BE02B1"/>
                </a:solidFill>
                <a:latin typeface="VNI-Times" pitchFamily="2" charset="0"/>
              </a:rPr>
              <a:t>ñoù</a:t>
            </a:r>
            <a:r>
              <a:rPr lang="en-US" sz="3600" dirty="0" smtClean="0">
                <a:solidFill>
                  <a:srgbClr val="BE02B1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rgbClr val="BE02B1"/>
                </a:solidFill>
                <a:latin typeface="VNI-Times" pitchFamily="2" charset="0"/>
              </a:rPr>
              <a:t>nhö</a:t>
            </a:r>
            <a:r>
              <a:rPr lang="en-US" sz="3600" dirty="0" smtClean="0">
                <a:solidFill>
                  <a:srgbClr val="BE02B1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rgbClr val="BE02B1"/>
                </a:solidFill>
                <a:latin typeface="VNI-Times" pitchFamily="2" charset="0"/>
              </a:rPr>
              <a:t>theá</a:t>
            </a:r>
            <a:r>
              <a:rPr lang="en-US" sz="3600" dirty="0" smtClean="0">
                <a:solidFill>
                  <a:srgbClr val="BE02B1"/>
                </a:solidFill>
                <a:latin typeface="VNI-Times" pitchFamily="2" charset="0"/>
              </a:rPr>
              <a:t> </a:t>
            </a:r>
            <a:r>
              <a:rPr lang="en-US" sz="3600" dirty="0" err="1" smtClean="0">
                <a:solidFill>
                  <a:srgbClr val="BE02B1"/>
                </a:solidFill>
                <a:latin typeface="VNI-Times" pitchFamily="2" charset="0"/>
              </a:rPr>
              <a:t>naøo</a:t>
            </a:r>
            <a:r>
              <a:rPr lang="en-US" sz="3600" dirty="0" smtClean="0">
                <a:solidFill>
                  <a:srgbClr val="BE02B1"/>
                </a:solidFill>
                <a:latin typeface="VNI-Times" pitchFamily="2" charset="0"/>
              </a:rPr>
              <a:t> ? </a:t>
            </a:r>
          </a:p>
        </p:txBody>
      </p:sp>
    </p:spTree>
    <p:extLst>
      <p:ext uri="{BB962C8B-B14F-4D97-AF65-F5344CB8AC3E}">
        <p14:creationId xmlns:p14="http://schemas.microsoft.com/office/powerpoint/2010/main" val="3636932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43840" y="891540"/>
            <a:ext cx="1176528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NI-Times" pitchFamily="2" charset="0"/>
              </a:rPr>
              <a:t>- </a:t>
            </a:r>
            <a:r>
              <a:rPr lang="en-US" sz="4000" u="sng" dirty="0" err="1" smtClean="0">
                <a:latin typeface="VNI-Times" pitchFamily="2" charset="0"/>
              </a:rPr>
              <a:t>Keát</a:t>
            </a:r>
            <a:r>
              <a:rPr lang="en-US" sz="4000" u="sng" dirty="0" smtClean="0">
                <a:latin typeface="VNI-Times" pitchFamily="2" charset="0"/>
              </a:rPr>
              <a:t> </a:t>
            </a:r>
            <a:r>
              <a:rPr lang="en-US" sz="4000" u="sng" dirty="0" err="1" smtClean="0">
                <a:latin typeface="VNI-Times" pitchFamily="2" charset="0"/>
              </a:rPr>
              <a:t>baøi</a:t>
            </a:r>
            <a:r>
              <a:rPr lang="en-US" sz="4000" u="sng" dirty="0" smtClean="0">
                <a:latin typeface="VNI-Times" pitchFamily="2" charset="0"/>
              </a:rPr>
              <a:t> 1</a:t>
            </a:r>
            <a:r>
              <a:rPr lang="en-US" sz="4000" dirty="0" smtClean="0">
                <a:latin typeface="VNI-Times" pitchFamily="2" charset="0"/>
              </a:rPr>
              <a:t>: </a:t>
            </a:r>
            <a:r>
              <a:rPr lang="en-US" sz="4000" dirty="0" err="1" smtClean="0">
                <a:latin typeface="VNI-Times" pitchFamily="2" charset="0"/>
              </a:rPr>
              <a:t>Töøng</a:t>
            </a:r>
            <a:r>
              <a:rPr lang="en-US" sz="4000" dirty="0" smtClean="0">
                <a:latin typeface="VNI-Times" pitchFamily="2" charset="0"/>
              </a:rPr>
              <a:t> </a:t>
            </a:r>
            <a:r>
              <a:rPr lang="en-US" sz="4000" dirty="0" err="1" smtClean="0">
                <a:latin typeface="VNI-Times" pitchFamily="2" charset="0"/>
              </a:rPr>
              <a:t>ngaøy</a:t>
            </a:r>
            <a:r>
              <a:rPr lang="en-US" sz="4000" dirty="0" smtClean="0">
                <a:latin typeface="VNI-Times" pitchFamily="2" charset="0"/>
              </a:rPr>
              <a:t>, </a:t>
            </a:r>
            <a:r>
              <a:rPr lang="en-US" sz="4000" dirty="0" err="1" smtClean="0">
                <a:latin typeface="VNI-Times" pitchFamily="2" charset="0"/>
              </a:rPr>
              <a:t>töøng</a:t>
            </a:r>
            <a:r>
              <a:rPr lang="en-US" sz="4000" dirty="0" smtClean="0">
                <a:latin typeface="VNI-Times" pitchFamily="2" charset="0"/>
              </a:rPr>
              <a:t> </a:t>
            </a:r>
            <a:r>
              <a:rPr lang="en-US" sz="4000" dirty="0" err="1" smtClean="0">
                <a:latin typeface="VNI-Times" pitchFamily="2" charset="0"/>
              </a:rPr>
              <a:t>giôø</a:t>
            </a:r>
            <a:r>
              <a:rPr lang="en-US" sz="4000" dirty="0" smtClean="0">
                <a:latin typeface="VNI-Times" pitchFamily="2" charset="0"/>
              </a:rPr>
              <a:t>, </a:t>
            </a:r>
            <a:r>
              <a:rPr lang="en-US" sz="4000" dirty="0" err="1" smtClean="0">
                <a:latin typeface="VNI-Times" pitchFamily="2" charset="0"/>
              </a:rPr>
              <a:t>chuùng</a:t>
            </a:r>
            <a:r>
              <a:rPr lang="en-US" sz="4000" dirty="0" smtClean="0">
                <a:latin typeface="VNI-Times" pitchFamily="2" charset="0"/>
              </a:rPr>
              <a:t> </a:t>
            </a:r>
            <a:r>
              <a:rPr lang="en-US" sz="4000" dirty="0" err="1" smtClean="0">
                <a:latin typeface="VNI-Times" pitchFamily="2" charset="0"/>
              </a:rPr>
              <a:t>em</a:t>
            </a:r>
            <a:r>
              <a:rPr lang="en-US" sz="4000" dirty="0" smtClean="0">
                <a:latin typeface="VNI-Times" pitchFamily="2" charset="0"/>
              </a:rPr>
              <a:t> </a:t>
            </a:r>
            <a:r>
              <a:rPr lang="en-US" sz="4000" dirty="0" err="1" smtClean="0">
                <a:latin typeface="VNI-Times" pitchFamily="2" charset="0"/>
              </a:rPr>
              <a:t>soáng</a:t>
            </a:r>
            <a:r>
              <a:rPr lang="en-US" sz="4000" dirty="0" smtClean="0">
                <a:latin typeface="VNI-Times" pitchFamily="2" charset="0"/>
              </a:rPr>
              <a:t> </a:t>
            </a:r>
            <a:r>
              <a:rPr lang="en-US" sz="4000" dirty="0" err="1" smtClean="0">
                <a:latin typeface="VNI-Times" pitchFamily="2" charset="0"/>
              </a:rPr>
              <a:t>trong</a:t>
            </a:r>
            <a:r>
              <a:rPr lang="en-US" sz="4000" dirty="0" smtClean="0">
                <a:latin typeface="VNI-Times" pitchFamily="2" charset="0"/>
              </a:rPr>
              <a:t> </a:t>
            </a:r>
            <a:r>
              <a:rPr lang="en-US" sz="4000" dirty="0" err="1" smtClean="0">
                <a:latin typeface="VNI-Times" pitchFamily="2" charset="0"/>
              </a:rPr>
              <a:t>söï</a:t>
            </a:r>
            <a:r>
              <a:rPr lang="en-US" sz="4000" dirty="0" smtClean="0">
                <a:latin typeface="VNI-Times" pitchFamily="2" charset="0"/>
              </a:rPr>
              <a:t> </a:t>
            </a:r>
            <a:r>
              <a:rPr lang="en-US" sz="4000" dirty="0" err="1" smtClean="0">
                <a:latin typeface="VNI-Times" pitchFamily="2" charset="0"/>
              </a:rPr>
              <a:t>aân</a:t>
            </a:r>
            <a:r>
              <a:rPr lang="en-US" sz="4000" dirty="0" smtClean="0">
                <a:latin typeface="VNI-Times" pitchFamily="2" charset="0"/>
              </a:rPr>
              <a:t> </a:t>
            </a:r>
            <a:r>
              <a:rPr lang="en-US" sz="4000" dirty="0" err="1" smtClean="0">
                <a:latin typeface="VNI-Times" pitchFamily="2" charset="0"/>
              </a:rPr>
              <a:t>caàn</a:t>
            </a:r>
            <a:r>
              <a:rPr lang="en-US" sz="4000" dirty="0" smtClean="0">
                <a:latin typeface="VNI-Times" pitchFamily="2" charset="0"/>
              </a:rPr>
              <a:t>, </a:t>
            </a:r>
            <a:r>
              <a:rPr lang="en-US" sz="4000" dirty="0" err="1" smtClean="0">
                <a:latin typeface="VNI-Times" pitchFamily="2" charset="0"/>
              </a:rPr>
              <a:t>chaêm</a:t>
            </a:r>
            <a:r>
              <a:rPr lang="en-US" sz="4000" dirty="0" smtClean="0">
                <a:latin typeface="VNI-Times" pitchFamily="2" charset="0"/>
              </a:rPr>
              <a:t> </a:t>
            </a:r>
            <a:r>
              <a:rPr lang="en-US" sz="4000" dirty="0" err="1" smtClean="0">
                <a:latin typeface="VNI-Times" pitchFamily="2" charset="0"/>
              </a:rPr>
              <a:t>soùc</a:t>
            </a:r>
            <a:r>
              <a:rPr lang="en-US" sz="4000" dirty="0" smtClean="0">
                <a:latin typeface="VNI-Times" pitchFamily="2" charset="0"/>
              </a:rPr>
              <a:t> </a:t>
            </a:r>
            <a:r>
              <a:rPr lang="en-US" sz="4000" dirty="0" err="1" smtClean="0">
                <a:latin typeface="VNI-Times" pitchFamily="2" charset="0"/>
              </a:rPr>
              <a:t>cuûa</a:t>
            </a:r>
            <a:r>
              <a:rPr lang="en-US" sz="4000" dirty="0" smtClean="0">
                <a:latin typeface="VNI-Times" pitchFamily="2" charset="0"/>
              </a:rPr>
              <a:t> </a:t>
            </a:r>
            <a:r>
              <a:rPr lang="en-US" sz="4000" dirty="0" err="1" smtClean="0">
                <a:latin typeface="VNI-Times" pitchFamily="2" charset="0"/>
              </a:rPr>
              <a:t>meï</a:t>
            </a:r>
            <a:r>
              <a:rPr lang="en-US" sz="4000" dirty="0" smtClean="0">
                <a:latin typeface="VNI-Times" pitchFamily="2" charset="0"/>
              </a:rPr>
              <a:t>. </a:t>
            </a:r>
            <a:r>
              <a:rPr lang="en-US" sz="4000" dirty="0" err="1" smtClean="0">
                <a:latin typeface="VNI-Times" pitchFamily="2" charset="0"/>
              </a:rPr>
              <a:t>Meï</a:t>
            </a:r>
            <a:r>
              <a:rPr lang="en-US" sz="4000" dirty="0" smtClean="0">
                <a:latin typeface="VNI-Times" pitchFamily="2" charset="0"/>
              </a:rPr>
              <a:t> </a:t>
            </a:r>
            <a:r>
              <a:rPr lang="en-US" sz="4000" dirty="0" err="1" smtClean="0">
                <a:latin typeface="VNI-Times" pitchFamily="2" charset="0"/>
              </a:rPr>
              <a:t>ñoái</a:t>
            </a:r>
            <a:r>
              <a:rPr lang="en-US" sz="4000" dirty="0" smtClean="0">
                <a:latin typeface="VNI-Times" pitchFamily="2" charset="0"/>
              </a:rPr>
              <a:t> </a:t>
            </a:r>
            <a:r>
              <a:rPr lang="en-US" sz="4000" dirty="0" err="1" smtClean="0">
                <a:latin typeface="VNI-Times" pitchFamily="2" charset="0"/>
              </a:rPr>
              <a:t>vôùi</a:t>
            </a:r>
            <a:r>
              <a:rPr lang="en-US" sz="4000" dirty="0" smtClean="0">
                <a:latin typeface="VNI-Times" pitchFamily="2" charset="0"/>
              </a:rPr>
              <a:t> </a:t>
            </a:r>
            <a:r>
              <a:rPr lang="en-US" sz="4000" dirty="0" err="1" smtClean="0">
                <a:latin typeface="VNI-Times" pitchFamily="2" charset="0"/>
              </a:rPr>
              <a:t>chò</a:t>
            </a:r>
            <a:r>
              <a:rPr lang="en-US" sz="4000" dirty="0" smtClean="0">
                <a:latin typeface="VNI-Times" pitchFamily="2" charset="0"/>
              </a:rPr>
              <a:t> </a:t>
            </a:r>
            <a:r>
              <a:rPr lang="en-US" sz="4000" dirty="0" err="1" smtClean="0">
                <a:latin typeface="VNI-Times" pitchFamily="2" charset="0"/>
              </a:rPr>
              <a:t>em</a:t>
            </a:r>
            <a:r>
              <a:rPr lang="en-US" sz="4000" dirty="0" smtClean="0">
                <a:latin typeface="VNI-Times" pitchFamily="2" charset="0"/>
              </a:rPr>
              <a:t> </a:t>
            </a:r>
            <a:r>
              <a:rPr lang="en-US" sz="4000" dirty="0" err="1" smtClean="0">
                <a:latin typeface="VNI-Times" pitchFamily="2" charset="0"/>
              </a:rPr>
              <a:t>toâi</a:t>
            </a:r>
            <a:r>
              <a:rPr lang="en-US" sz="4000" dirty="0" smtClean="0">
                <a:latin typeface="VNI-Times" pitchFamily="2" charset="0"/>
              </a:rPr>
              <a:t> </a:t>
            </a:r>
            <a:r>
              <a:rPr lang="en-US" sz="4000" dirty="0" err="1" smtClean="0">
                <a:latin typeface="VNI-Times" pitchFamily="2" charset="0"/>
              </a:rPr>
              <a:t>laø</a:t>
            </a:r>
            <a:r>
              <a:rPr lang="en-US" sz="4000" dirty="0" smtClean="0">
                <a:latin typeface="VNI-Times" pitchFamily="2" charset="0"/>
              </a:rPr>
              <a:t> </a:t>
            </a:r>
            <a:r>
              <a:rPr lang="en-US" sz="4000" dirty="0" err="1" smtClean="0">
                <a:latin typeface="VNI-Times" pitchFamily="2" charset="0"/>
              </a:rPr>
              <a:t>taát</a:t>
            </a:r>
            <a:r>
              <a:rPr lang="en-US" sz="4000" dirty="0" smtClean="0">
                <a:latin typeface="VNI-Times" pitchFamily="2" charset="0"/>
              </a:rPr>
              <a:t> </a:t>
            </a:r>
            <a:r>
              <a:rPr lang="en-US" sz="4000" dirty="0" err="1" smtClean="0">
                <a:latin typeface="VNI-Times" pitchFamily="2" charset="0"/>
              </a:rPr>
              <a:t>caû</a:t>
            </a:r>
            <a:r>
              <a:rPr lang="en-US" sz="4000" dirty="0" smtClean="0">
                <a:latin typeface="VNI-Times" pitchFamily="2" charset="0"/>
              </a:rPr>
              <a:t>.</a:t>
            </a:r>
          </a:p>
          <a:p>
            <a:r>
              <a:rPr lang="en-US" sz="4000" dirty="0" smtClean="0">
                <a:solidFill>
                  <a:srgbClr val="0033CC"/>
                </a:solidFill>
                <a:latin typeface="VNI-Times" pitchFamily="2" charset="0"/>
              </a:rPr>
              <a:t>- </a:t>
            </a:r>
            <a:r>
              <a:rPr lang="en-US" sz="4000" u="sng" dirty="0" err="1" smtClean="0">
                <a:solidFill>
                  <a:srgbClr val="0033CC"/>
                </a:solidFill>
                <a:latin typeface="VNI-Times" pitchFamily="2" charset="0"/>
              </a:rPr>
              <a:t>Keát</a:t>
            </a:r>
            <a:r>
              <a:rPr lang="en-US" sz="4000" u="sng" dirty="0" smtClean="0">
                <a:solidFill>
                  <a:srgbClr val="0033CC"/>
                </a:solidFill>
                <a:latin typeface="VNI-Times" pitchFamily="2" charset="0"/>
              </a:rPr>
              <a:t> </a:t>
            </a:r>
            <a:r>
              <a:rPr lang="en-US" sz="4000" u="sng" dirty="0" err="1" smtClean="0">
                <a:solidFill>
                  <a:srgbClr val="0033CC"/>
                </a:solidFill>
                <a:latin typeface="VNI-Times" pitchFamily="2" charset="0"/>
              </a:rPr>
              <a:t>baøi</a:t>
            </a:r>
            <a:r>
              <a:rPr lang="en-US" sz="4000" u="sng" dirty="0" smtClean="0">
                <a:solidFill>
                  <a:srgbClr val="0033CC"/>
                </a:solidFill>
                <a:latin typeface="VNI-Times" pitchFamily="2" charset="0"/>
              </a:rPr>
              <a:t> 2</a:t>
            </a:r>
            <a:r>
              <a:rPr lang="en-US" sz="4000" dirty="0" smtClean="0">
                <a:solidFill>
                  <a:srgbClr val="0033CC"/>
                </a:solidFill>
                <a:latin typeface="VNI-Times" pitchFamily="2" charset="0"/>
              </a:rPr>
              <a:t>: </a:t>
            </a:r>
            <a:r>
              <a:rPr lang="en-US" sz="4000" dirty="0" err="1" smtClean="0">
                <a:solidFill>
                  <a:srgbClr val="0033CC"/>
                </a:solidFill>
                <a:latin typeface="VNI-Times" pitchFamily="2" charset="0"/>
              </a:rPr>
              <a:t>Nhìn</a:t>
            </a:r>
            <a:r>
              <a:rPr lang="en-US" sz="4000" dirty="0" smtClean="0">
                <a:solidFill>
                  <a:srgbClr val="0033CC"/>
                </a:solidFill>
                <a:latin typeface="VNI-Times" pitchFamily="2" charset="0"/>
              </a:rPr>
              <a:t> </a:t>
            </a:r>
            <a:r>
              <a:rPr lang="en-US" sz="4000" dirty="0" err="1" smtClean="0">
                <a:solidFill>
                  <a:srgbClr val="0033CC"/>
                </a:solidFill>
                <a:latin typeface="VNI-Times" pitchFamily="2" charset="0"/>
              </a:rPr>
              <a:t>böõa</a:t>
            </a:r>
            <a:r>
              <a:rPr lang="en-US" sz="4000" dirty="0" smtClean="0">
                <a:solidFill>
                  <a:srgbClr val="0033CC"/>
                </a:solidFill>
                <a:latin typeface="VNI-Times" pitchFamily="2" charset="0"/>
              </a:rPr>
              <a:t> </a:t>
            </a:r>
            <a:r>
              <a:rPr lang="en-US" sz="4000" dirty="0" err="1" smtClean="0">
                <a:solidFill>
                  <a:srgbClr val="0033CC"/>
                </a:solidFill>
                <a:latin typeface="VNI-Times" pitchFamily="2" charset="0"/>
              </a:rPr>
              <a:t>côm</a:t>
            </a:r>
            <a:r>
              <a:rPr lang="en-US" sz="4000" dirty="0" smtClean="0">
                <a:solidFill>
                  <a:srgbClr val="0033CC"/>
                </a:solidFill>
                <a:latin typeface="VNI-Times" pitchFamily="2" charset="0"/>
              </a:rPr>
              <a:t> </a:t>
            </a:r>
            <a:r>
              <a:rPr lang="en-US" sz="4000" dirty="0" err="1" smtClean="0">
                <a:solidFill>
                  <a:srgbClr val="0033CC"/>
                </a:solidFill>
                <a:latin typeface="VNI-Times" pitchFamily="2" charset="0"/>
              </a:rPr>
              <a:t>ngon</a:t>
            </a:r>
            <a:r>
              <a:rPr lang="en-US" sz="4000" dirty="0" smtClean="0">
                <a:solidFill>
                  <a:srgbClr val="0033CC"/>
                </a:solidFill>
                <a:latin typeface="VNI-Times" pitchFamily="2" charset="0"/>
              </a:rPr>
              <a:t> </a:t>
            </a:r>
            <a:r>
              <a:rPr lang="en-US" sz="4000" dirty="0" err="1" smtClean="0">
                <a:solidFill>
                  <a:srgbClr val="0033CC"/>
                </a:solidFill>
                <a:latin typeface="VNI-Times" pitchFamily="2" charset="0"/>
              </a:rPr>
              <a:t>laønh</a:t>
            </a:r>
            <a:r>
              <a:rPr lang="en-US" sz="4000" dirty="0" smtClean="0">
                <a:solidFill>
                  <a:srgbClr val="0033CC"/>
                </a:solidFill>
                <a:latin typeface="VNI-Times" pitchFamily="2" charset="0"/>
              </a:rPr>
              <a:t>, </a:t>
            </a:r>
            <a:r>
              <a:rPr lang="en-US" sz="4000" dirty="0" err="1" smtClean="0">
                <a:solidFill>
                  <a:srgbClr val="0033CC"/>
                </a:solidFill>
                <a:latin typeface="VNI-Times" pitchFamily="2" charset="0"/>
              </a:rPr>
              <a:t>tinh</a:t>
            </a:r>
            <a:r>
              <a:rPr lang="en-US" sz="4000" dirty="0" smtClean="0">
                <a:solidFill>
                  <a:srgbClr val="0033CC"/>
                </a:solidFill>
                <a:latin typeface="VNI-Times" pitchFamily="2" charset="0"/>
              </a:rPr>
              <a:t> </a:t>
            </a:r>
            <a:r>
              <a:rPr lang="en-US" sz="4000" dirty="0" err="1" smtClean="0">
                <a:solidFill>
                  <a:srgbClr val="0033CC"/>
                </a:solidFill>
                <a:latin typeface="VNI-Times" pitchFamily="2" charset="0"/>
              </a:rPr>
              <a:t>töôm</a:t>
            </a:r>
            <a:r>
              <a:rPr lang="en-US" sz="4000" dirty="0" smtClean="0">
                <a:solidFill>
                  <a:srgbClr val="0033CC"/>
                </a:solidFill>
                <a:latin typeface="VNI-Times" pitchFamily="2" charset="0"/>
              </a:rPr>
              <a:t>, </a:t>
            </a:r>
            <a:r>
              <a:rPr lang="en-US" sz="4000" dirty="0" err="1" smtClean="0">
                <a:solidFill>
                  <a:srgbClr val="0033CC"/>
                </a:solidFill>
                <a:latin typeface="VNI-Times" pitchFamily="2" charset="0"/>
              </a:rPr>
              <a:t>em</a:t>
            </a:r>
            <a:r>
              <a:rPr lang="en-US" sz="4000" dirty="0" smtClean="0">
                <a:solidFill>
                  <a:srgbClr val="0033CC"/>
                </a:solidFill>
                <a:latin typeface="VNI-Times" pitchFamily="2" charset="0"/>
              </a:rPr>
              <a:t> </a:t>
            </a:r>
            <a:r>
              <a:rPr lang="en-US" sz="4000" dirty="0" err="1" smtClean="0">
                <a:solidFill>
                  <a:srgbClr val="0033CC"/>
                </a:solidFill>
                <a:latin typeface="VNI-Times" pitchFamily="2" charset="0"/>
              </a:rPr>
              <a:t>thaàm</a:t>
            </a:r>
            <a:r>
              <a:rPr lang="en-US" sz="4000" dirty="0" smtClean="0">
                <a:solidFill>
                  <a:srgbClr val="0033CC"/>
                </a:solidFill>
                <a:latin typeface="VNI-Times" pitchFamily="2" charset="0"/>
              </a:rPr>
              <a:t> </a:t>
            </a:r>
            <a:r>
              <a:rPr lang="en-US" sz="4000" dirty="0" err="1" smtClean="0">
                <a:solidFill>
                  <a:srgbClr val="0033CC"/>
                </a:solidFill>
                <a:latin typeface="VNI-Times" pitchFamily="2" charset="0"/>
              </a:rPr>
              <a:t>caùm</a:t>
            </a:r>
            <a:r>
              <a:rPr lang="en-US" sz="4000" dirty="0" smtClean="0">
                <a:solidFill>
                  <a:srgbClr val="0033CC"/>
                </a:solidFill>
                <a:latin typeface="VNI-Times" pitchFamily="2" charset="0"/>
              </a:rPr>
              <a:t> </a:t>
            </a:r>
            <a:r>
              <a:rPr lang="en-US" sz="4000" dirty="0" err="1" smtClean="0">
                <a:solidFill>
                  <a:srgbClr val="0033CC"/>
                </a:solidFill>
                <a:latin typeface="VNI-Times" pitchFamily="2" charset="0"/>
              </a:rPr>
              <a:t>ôn</a:t>
            </a:r>
            <a:r>
              <a:rPr lang="en-US" sz="4000" dirty="0" smtClean="0">
                <a:solidFill>
                  <a:srgbClr val="0033CC"/>
                </a:solidFill>
                <a:latin typeface="VNI-Times" pitchFamily="2" charset="0"/>
              </a:rPr>
              <a:t> </a:t>
            </a:r>
            <a:r>
              <a:rPr lang="en-US" sz="4000" dirty="0" err="1" smtClean="0">
                <a:solidFill>
                  <a:srgbClr val="0033CC"/>
                </a:solidFill>
                <a:latin typeface="VNI-Times" pitchFamily="2" charset="0"/>
              </a:rPr>
              <a:t>meï</a:t>
            </a:r>
            <a:r>
              <a:rPr lang="en-US" sz="4000" dirty="0" smtClean="0">
                <a:solidFill>
                  <a:srgbClr val="0033CC"/>
                </a:solidFill>
                <a:latin typeface="VNI-Times" pitchFamily="2" charset="0"/>
              </a:rPr>
              <a:t> </a:t>
            </a:r>
            <a:r>
              <a:rPr lang="en-US" sz="4000" dirty="0" err="1" smtClean="0">
                <a:solidFill>
                  <a:srgbClr val="0033CC"/>
                </a:solidFill>
                <a:latin typeface="VNI-Times" pitchFamily="2" charset="0"/>
              </a:rPr>
              <a:t>ñaõ</a:t>
            </a:r>
            <a:r>
              <a:rPr lang="en-US" sz="4000" dirty="0" smtClean="0">
                <a:solidFill>
                  <a:srgbClr val="0033CC"/>
                </a:solidFill>
                <a:latin typeface="VNI-Times" pitchFamily="2" charset="0"/>
              </a:rPr>
              <a:t> </a:t>
            </a:r>
            <a:r>
              <a:rPr lang="en-US" sz="4000" dirty="0" err="1" smtClean="0">
                <a:solidFill>
                  <a:srgbClr val="0033CC"/>
                </a:solidFill>
                <a:latin typeface="VNI-Times" pitchFamily="2" charset="0"/>
              </a:rPr>
              <a:t>ñem</a:t>
            </a:r>
            <a:r>
              <a:rPr lang="en-US" sz="4000" dirty="0" smtClean="0">
                <a:solidFill>
                  <a:srgbClr val="0033CC"/>
                </a:solidFill>
                <a:latin typeface="VNI-Times" pitchFamily="2" charset="0"/>
              </a:rPr>
              <a:t> </a:t>
            </a:r>
            <a:r>
              <a:rPr lang="en-US" sz="4000" dirty="0" err="1" smtClean="0">
                <a:solidFill>
                  <a:srgbClr val="0033CC"/>
                </a:solidFill>
                <a:latin typeface="VNI-Times" pitchFamily="2" charset="0"/>
              </a:rPr>
              <a:t>laïi</a:t>
            </a:r>
            <a:r>
              <a:rPr lang="en-US" sz="4000" dirty="0" smtClean="0">
                <a:solidFill>
                  <a:srgbClr val="0033CC"/>
                </a:solidFill>
                <a:latin typeface="VNI-Times" pitchFamily="2" charset="0"/>
              </a:rPr>
              <a:t> </a:t>
            </a:r>
            <a:r>
              <a:rPr lang="en-US" sz="4000" dirty="0" err="1" smtClean="0">
                <a:solidFill>
                  <a:srgbClr val="0033CC"/>
                </a:solidFill>
                <a:latin typeface="VNI-Times" pitchFamily="2" charset="0"/>
              </a:rPr>
              <a:t>haïnh</a:t>
            </a:r>
            <a:r>
              <a:rPr lang="en-US" sz="4000" dirty="0" smtClean="0">
                <a:solidFill>
                  <a:srgbClr val="0033CC"/>
                </a:solidFill>
                <a:latin typeface="VNI-Times" pitchFamily="2" charset="0"/>
              </a:rPr>
              <a:t> </a:t>
            </a:r>
            <a:r>
              <a:rPr lang="en-US" sz="4000" dirty="0" err="1" smtClean="0">
                <a:solidFill>
                  <a:srgbClr val="0033CC"/>
                </a:solidFill>
                <a:latin typeface="VNI-Times" pitchFamily="2" charset="0"/>
              </a:rPr>
              <a:t>phuùc</a:t>
            </a:r>
            <a:r>
              <a:rPr lang="en-US" sz="4000" dirty="0" smtClean="0">
                <a:solidFill>
                  <a:srgbClr val="0033CC"/>
                </a:solidFill>
                <a:latin typeface="VNI-Times" pitchFamily="2" charset="0"/>
              </a:rPr>
              <a:t> </a:t>
            </a:r>
            <a:r>
              <a:rPr lang="en-US" sz="4000" dirty="0" err="1" smtClean="0">
                <a:solidFill>
                  <a:srgbClr val="0033CC"/>
                </a:solidFill>
                <a:latin typeface="VNI-Times" pitchFamily="2" charset="0"/>
              </a:rPr>
              <a:t>cho</a:t>
            </a:r>
            <a:r>
              <a:rPr lang="en-US" sz="4000" dirty="0" smtClean="0">
                <a:solidFill>
                  <a:srgbClr val="0033CC"/>
                </a:solidFill>
                <a:latin typeface="VNI-Times" pitchFamily="2" charset="0"/>
              </a:rPr>
              <a:t> </a:t>
            </a:r>
            <a:r>
              <a:rPr lang="en-US" sz="4000" dirty="0" err="1" smtClean="0">
                <a:solidFill>
                  <a:srgbClr val="0033CC"/>
                </a:solidFill>
                <a:latin typeface="VNI-Times" pitchFamily="2" charset="0"/>
              </a:rPr>
              <a:t>gia</a:t>
            </a:r>
            <a:r>
              <a:rPr lang="en-US" sz="4000" dirty="0" smtClean="0">
                <a:solidFill>
                  <a:srgbClr val="0033CC"/>
                </a:solidFill>
                <a:latin typeface="VNI-Times" pitchFamily="2" charset="0"/>
              </a:rPr>
              <a:t> </a:t>
            </a:r>
            <a:r>
              <a:rPr lang="en-US" sz="4000" dirty="0" err="1" smtClean="0">
                <a:solidFill>
                  <a:srgbClr val="0033CC"/>
                </a:solidFill>
                <a:latin typeface="VNI-Times" pitchFamily="2" charset="0"/>
              </a:rPr>
              <a:t>ñình</a:t>
            </a:r>
            <a:r>
              <a:rPr lang="en-US" sz="4000" dirty="0" smtClean="0">
                <a:solidFill>
                  <a:srgbClr val="0033CC"/>
                </a:solidFill>
                <a:latin typeface="VNI-Times" pitchFamily="2" charset="0"/>
              </a:rPr>
              <a:t>. </a:t>
            </a:r>
            <a:r>
              <a:rPr lang="en-US" sz="4000" dirty="0" err="1" smtClean="0">
                <a:solidFill>
                  <a:srgbClr val="0033CC"/>
                </a:solidFill>
                <a:latin typeface="VNI-Times" pitchFamily="2" charset="0"/>
              </a:rPr>
              <a:t>Baøn</a:t>
            </a:r>
            <a:r>
              <a:rPr lang="en-US" sz="4000" dirty="0" smtClean="0">
                <a:solidFill>
                  <a:srgbClr val="0033CC"/>
                </a:solidFill>
                <a:latin typeface="VNI-Times" pitchFamily="2" charset="0"/>
              </a:rPr>
              <a:t> </a:t>
            </a:r>
            <a:r>
              <a:rPr lang="en-US" sz="4000" dirty="0" err="1" smtClean="0">
                <a:solidFill>
                  <a:srgbClr val="0033CC"/>
                </a:solidFill>
                <a:latin typeface="VNI-Times" pitchFamily="2" charset="0"/>
              </a:rPr>
              <a:t>tay</a:t>
            </a:r>
            <a:r>
              <a:rPr lang="en-US" sz="4000" dirty="0" smtClean="0">
                <a:solidFill>
                  <a:srgbClr val="0033CC"/>
                </a:solidFill>
                <a:latin typeface="VNI-Times" pitchFamily="2" charset="0"/>
              </a:rPr>
              <a:t> </a:t>
            </a:r>
            <a:r>
              <a:rPr lang="en-US" sz="4000" dirty="0" err="1" smtClean="0">
                <a:solidFill>
                  <a:srgbClr val="0033CC"/>
                </a:solidFill>
                <a:latin typeface="VNI-Times" pitchFamily="2" charset="0"/>
              </a:rPr>
              <a:t>meï</a:t>
            </a:r>
            <a:r>
              <a:rPr lang="en-US" sz="4000" dirty="0" smtClean="0">
                <a:solidFill>
                  <a:srgbClr val="0033CC"/>
                </a:solidFill>
                <a:latin typeface="VNI-Times" pitchFamily="2" charset="0"/>
              </a:rPr>
              <a:t> </a:t>
            </a:r>
            <a:r>
              <a:rPr lang="en-US" sz="4000" dirty="0" err="1" smtClean="0">
                <a:solidFill>
                  <a:srgbClr val="0033CC"/>
                </a:solidFill>
                <a:latin typeface="VNI-Times" pitchFamily="2" charset="0"/>
              </a:rPr>
              <a:t>ñaõ</a:t>
            </a:r>
            <a:r>
              <a:rPr lang="en-US" sz="4000" dirty="0" smtClean="0">
                <a:solidFill>
                  <a:srgbClr val="0033CC"/>
                </a:solidFill>
                <a:latin typeface="VNI-Times" pitchFamily="2" charset="0"/>
              </a:rPr>
              <a:t> </a:t>
            </a:r>
            <a:r>
              <a:rPr lang="en-US" sz="4000" dirty="0" err="1" smtClean="0">
                <a:solidFill>
                  <a:srgbClr val="0033CC"/>
                </a:solidFill>
                <a:latin typeface="VNI-Times" pitchFamily="2" charset="0"/>
              </a:rPr>
              <a:t>cho</a:t>
            </a:r>
            <a:r>
              <a:rPr lang="en-US" sz="4000" dirty="0" smtClean="0">
                <a:solidFill>
                  <a:srgbClr val="0033CC"/>
                </a:solidFill>
                <a:latin typeface="VNI-Times" pitchFamily="2" charset="0"/>
              </a:rPr>
              <a:t> </a:t>
            </a:r>
            <a:r>
              <a:rPr lang="en-US" sz="4000" dirty="0" err="1" smtClean="0">
                <a:solidFill>
                  <a:srgbClr val="0033CC"/>
                </a:solidFill>
                <a:latin typeface="VNI-Times" pitchFamily="2" charset="0"/>
              </a:rPr>
              <a:t>em</a:t>
            </a:r>
            <a:r>
              <a:rPr lang="en-US" sz="4000" dirty="0" smtClean="0">
                <a:solidFill>
                  <a:srgbClr val="0033CC"/>
                </a:solidFill>
                <a:latin typeface="VNI-Times" pitchFamily="2" charset="0"/>
              </a:rPr>
              <a:t> </a:t>
            </a:r>
            <a:r>
              <a:rPr lang="en-US" sz="4000" dirty="0" err="1" smtClean="0">
                <a:solidFill>
                  <a:srgbClr val="0033CC"/>
                </a:solidFill>
                <a:latin typeface="VNI-Times" pitchFamily="2" charset="0"/>
              </a:rPr>
              <a:t>böõa</a:t>
            </a:r>
            <a:r>
              <a:rPr lang="en-US" sz="4000" dirty="0" smtClean="0">
                <a:solidFill>
                  <a:srgbClr val="0033CC"/>
                </a:solidFill>
                <a:latin typeface="VNI-Times" pitchFamily="2" charset="0"/>
              </a:rPr>
              <a:t> </a:t>
            </a:r>
            <a:r>
              <a:rPr lang="en-US" sz="4000" dirty="0" err="1" smtClean="0">
                <a:solidFill>
                  <a:srgbClr val="0033CC"/>
                </a:solidFill>
                <a:latin typeface="VNI-Times" pitchFamily="2" charset="0"/>
              </a:rPr>
              <a:t>côm</a:t>
            </a:r>
            <a:r>
              <a:rPr lang="en-US" sz="4000" dirty="0" smtClean="0">
                <a:solidFill>
                  <a:srgbClr val="0033CC"/>
                </a:solidFill>
                <a:latin typeface="VNI-Times" pitchFamily="2" charset="0"/>
              </a:rPr>
              <a:t> </a:t>
            </a:r>
            <a:r>
              <a:rPr lang="en-US" sz="4000" dirty="0" err="1" smtClean="0">
                <a:solidFill>
                  <a:srgbClr val="0033CC"/>
                </a:solidFill>
                <a:latin typeface="VNI-Times" pitchFamily="2" charset="0"/>
              </a:rPr>
              <a:t>ngon</a:t>
            </a:r>
            <a:r>
              <a:rPr lang="en-US" sz="4000" dirty="0" smtClean="0">
                <a:solidFill>
                  <a:srgbClr val="0033CC"/>
                </a:solidFill>
                <a:latin typeface="VNI-Times" pitchFamily="2" charset="0"/>
              </a:rPr>
              <a:t>, </a:t>
            </a:r>
            <a:r>
              <a:rPr lang="en-US" sz="4000" dirty="0" err="1" smtClean="0">
                <a:solidFill>
                  <a:srgbClr val="0033CC"/>
                </a:solidFill>
                <a:latin typeface="VNI-Times" pitchFamily="2" charset="0"/>
              </a:rPr>
              <a:t>li</a:t>
            </a:r>
            <a:r>
              <a:rPr lang="en-US" sz="4000" dirty="0" smtClean="0">
                <a:solidFill>
                  <a:srgbClr val="0033CC"/>
                </a:solidFill>
                <a:latin typeface="VNI-Times" pitchFamily="2" charset="0"/>
              </a:rPr>
              <a:t> </a:t>
            </a:r>
            <a:r>
              <a:rPr lang="en-US" sz="4000" dirty="0" err="1" smtClean="0">
                <a:solidFill>
                  <a:srgbClr val="0033CC"/>
                </a:solidFill>
                <a:latin typeface="VNI-Times" pitchFamily="2" charset="0"/>
              </a:rPr>
              <a:t>nöôùc</a:t>
            </a:r>
            <a:r>
              <a:rPr lang="en-US" sz="4000" dirty="0" smtClean="0">
                <a:solidFill>
                  <a:srgbClr val="0033CC"/>
                </a:solidFill>
                <a:latin typeface="VNI-Times" pitchFamily="2" charset="0"/>
              </a:rPr>
              <a:t> </a:t>
            </a:r>
            <a:r>
              <a:rPr lang="en-US" sz="4000" dirty="0" err="1" smtClean="0">
                <a:solidFill>
                  <a:srgbClr val="0033CC"/>
                </a:solidFill>
                <a:latin typeface="VNI-Times" pitchFamily="2" charset="0"/>
              </a:rPr>
              <a:t>maùt</a:t>
            </a:r>
            <a:r>
              <a:rPr lang="en-US" sz="4000" dirty="0" smtClean="0">
                <a:solidFill>
                  <a:srgbClr val="0033CC"/>
                </a:solidFill>
                <a:latin typeface="VNI-Times" pitchFamily="2" charset="0"/>
              </a:rPr>
              <a:t>. ... </a:t>
            </a:r>
            <a:r>
              <a:rPr lang="en-US" sz="4000" dirty="0" err="1" smtClean="0">
                <a:solidFill>
                  <a:srgbClr val="0033CC"/>
                </a:solidFill>
                <a:latin typeface="VNI-Times" pitchFamily="2" charset="0"/>
              </a:rPr>
              <a:t>Em</a:t>
            </a:r>
            <a:r>
              <a:rPr lang="en-US" sz="4000" dirty="0" smtClean="0">
                <a:solidFill>
                  <a:srgbClr val="0033CC"/>
                </a:solidFill>
                <a:latin typeface="VNI-Times" pitchFamily="2" charset="0"/>
              </a:rPr>
              <a:t> </a:t>
            </a:r>
            <a:r>
              <a:rPr lang="en-US" sz="4000" dirty="0" err="1" smtClean="0">
                <a:solidFill>
                  <a:srgbClr val="0033CC"/>
                </a:solidFill>
                <a:latin typeface="VNI-Times" pitchFamily="2" charset="0"/>
              </a:rPr>
              <a:t>yeâu</a:t>
            </a:r>
            <a:r>
              <a:rPr lang="en-US" sz="4000" dirty="0" smtClean="0">
                <a:solidFill>
                  <a:srgbClr val="0033CC"/>
                </a:solidFill>
                <a:latin typeface="VNI-Times" pitchFamily="2" charset="0"/>
              </a:rPr>
              <a:t> </a:t>
            </a:r>
            <a:r>
              <a:rPr lang="en-US" sz="4000" dirty="0" err="1" smtClean="0">
                <a:solidFill>
                  <a:srgbClr val="0033CC"/>
                </a:solidFill>
                <a:latin typeface="VNI-Times" pitchFamily="2" charset="0"/>
              </a:rPr>
              <a:t>meï</a:t>
            </a:r>
            <a:r>
              <a:rPr lang="en-US" sz="4000" dirty="0" smtClean="0">
                <a:solidFill>
                  <a:srgbClr val="0033CC"/>
                </a:solidFill>
                <a:latin typeface="VNI-Times" pitchFamily="2" charset="0"/>
              </a:rPr>
              <a:t> </a:t>
            </a:r>
            <a:r>
              <a:rPr lang="en-US" sz="4000" dirty="0" err="1" smtClean="0">
                <a:solidFill>
                  <a:srgbClr val="0033CC"/>
                </a:solidFill>
                <a:latin typeface="VNI-Times" pitchFamily="2" charset="0"/>
              </a:rPr>
              <a:t>bieát</a:t>
            </a:r>
            <a:r>
              <a:rPr lang="en-US" sz="4000" dirty="0" smtClean="0">
                <a:solidFill>
                  <a:srgbClr val="0033CC"/>
                </a:solidFill>
                <a:latin typeface="VNI-Times" pitchFamily="2" charset="0"/>
              </a:rPr>
              <a:t> </a:t>
            </a:r>
            <a:r>
              <a:rPr lang="en-US" sz="4000" dirty="0" err="1" smtClean="0">
                <a:solidFill>
                  <a:srgbClr val="0033CC"/>
                </a:solidFill>
                <a:latin typeface="VNI-Times" pitchFamily="2" charset="0"/>
              </a:rPr>
              <a:t>chöøng</a:t>
            </a:r>
            <a:r>
              <a:rPr lang="en-US" sz="4000" dirty="0" smtClean="0">
                <a:solidFill>
                  <a:srgbClr val="0033CC"/>
                </a:solidFill>
                <a:latin typeface="VNI-Times" pitchFamily="2" charset="0"/>
              </a:rPr>
              <a:t> </a:t>
            </a:r>
            <a:r>
              <a:rPr lang="en-US" sz="4000" dirty="0" err="1" smtClean="0">
                <a:solidFill>
                  <a:srgbClr val="0033CC"/>
                </a:solidFill>
                <a:latin typeface="VNI-Times" pitchFamily="2" charset="0"/>
              </a:rPr>
              <a:t>naøo</a:t>
            </a:r>
            <a:r>
              <a:rPr lang="en-US" sz="4000" dirty="0" smtClean="0">
                <a:solidFill>
                  <a:srgbClr val="0033CC"/>
                </a:solidFill>
                <a:latin typeface="VNI-Times" pitchFamily="2" charset="0"/>
              </a:rPr>
              <a:t>! </a:t>
            </a:r>
            <a:r>
              <a:rPr lang="en-US" sz="4000" dirty="0" err="1" smtClean="0">
                <a:solidFill>
                  <a:srgbClr val="0033CC"/>
                </a:solidFill>
                <a:latin typeface="VNI-Times" pitchFamily="2" charset="0"/>
              </a:rPr>
              <a:t>Em</a:t>
            </a:r>
            <a:r>
              <a:rPr lang="en-US" sz="4000" dirty="0" smtClean="0">
                <a:solidFill>
                  <a:srgbClr val="0033CC"/>
                </a:solidFill>
                <a:latin typeface="VNI-Times" pitchFamily="2" charset="0"/>
              </a:rPr>
              <a:t> </a:t>
            </a:r>
            <a:r>
              <a:rPr lang="en-US" sz="4000" dirty="0" err="1" smtClean="0">
                <a:solidFill>
                  <a:srgbClr val="0033CC"/>
                </a:solidFill>
                <a:latin typeface="VNI-Times" pitchFamily="2" charset="0"/>
              </a:rPr>
              <a:t>töï</a:t>
            </a:r>
            <a:r>
              <a:rPr lang="en-US" sz="4000" dirty="0" smtClean="0">
                <a:solidFill>
                  <a:srgbClr val="0033CC"/>
                </a:solidFill>
                <a:latin typeface="VNI-Times" pitchFamily="2" charset="0"/>
              </a:rPr>
              <a:t> </a:t>
            </a:r>
            <a:r>
              <a:rPr lang="en-US" sz="4000" dirty="0" err="1" smtClean="0">
                <a:solidFill>
                  <a:srgbClr val="0033CC"/>
                </a:solidFill>
                <a:latin typeface="VNI-Times" pitchFamily="2" charset="0"/>
              </a:rPr>
              <a:t>nhuû</a:t>
            </a:r>
            <a:r>
              <a:rPr lang="en-US" sz="4000" dirty="0" smtClean="0">
                <a:solidFill>
                  <a:srgbClr val="0033CC"/>
                </a:solidFill>
                <a:latin typeface="VNI-Times" pitchFamily="2" charset="0"/>
              </a:rPr>
              <a:t> </a:t>
            </a:r>
            <a:r>
              <a:rPr lang="en-US" sz="4000" dirty="0" err="1" smtClean="0">
                <a:solidFill>
                  <a:srgbClr val="0033CC"/>
                </a:solidFill>
                <a:latin typeface="VNI-Times" pitchFamily="2" charset="0"/>
              </a:rPr>
              <a:t>mình</a:t>
            </a:r>
            <a:r>
              <a:rPr lang="en-US" sz="4000" dirty="0" smtClean="0">
                <a:solidFill>
                  <a:srgbClr val="0033CC"/>
                </a:solidFill>
                <a:latin typeface="VNI-Times" pitchFamily="2" charset="0"/>
              </a:rPr>
              <a:t> </a:t>
            </a:r>
            <a:r>
              <a:rPr lang="en-US" sz="4000" dirty="0" err="1" smtClean="0">
                <a:solidFill>
                  <a:srgbClr val="0033CC"/>
                </a:solidFill>
                <a:latin typeface="VNI-Times" pitchFamily="2" charset="0"/>
              </a:rPr>
              <a:t>khoâng</a:t>
            </a:r>
            <a:r>
              <a:rPr lang="en-US" sz="4000" dirty="0" smtClean="0">
                <a:solidFill>
                  <a:srgbClr val="0033CC"/>
                </a:solidFill>
                <a:latin typeface="VNI-Times" pitchFamily="2" charset="0"/>
              </a:rPr>
              <a:t> </a:t>
            </a:r>
            <a:r>
              <a:rPr lang="en-US" sz="4000" dirty="0" err="1" smtClean="0">
                <a:solidFill>
                  <a:srgbClr val="0033CC"/>
                </a:solidFill>
                <a:latin typeface="VNI-Times" pitchFamily="2" charset="0"/>
              </a:rPr>
              <a:t>nhöõng</a:t>
            </a:r>
            <a:r>
              <a:rPr lang="en-US" sz="4000" dirty="0" smtClean="0">
                <a:solidFill>
                  <a:srgbClr val="0033CC"/>
                </a:solidFill>
                <a:latin typeface="VNI-Times" pitchFamily="2" charset="0"/>
              </a:rPr>
              <a:t> </a:t>
            </a:r>
            <a:r>
              <a:rPr lang="en-US" sz="4000" dirty="0" err="1" smtClean="0">
                <a:solidFill>
                  <a:srgbClr val="0033CC"/>
                </a:solidFill>
                <a:latin typeface="VNI-Times" pitchFamily="2" charset="0"/>
              </a:rPr>
              <a:t>seõ</a:t>
            </a:r>
            <a:r>
              <a:rPr lang="en-US" sz="4000" dirty="0" smtClean="0">
                <a:solidFill>
                  <a:srgbClr val="0033CC"/>
                </a:solidFill>
                <a:latin typeface="VNI-Times" pitchFamily="2" charset="0"/>
              </a:rPr>
              <a:t> </a:t>
            </a:r>
            <a:r>
              <a:rPr lang="en-US" sz="4000" dirty="0" err="1" smtClean="0">
                <a:solidFill>
                  <a:srgbClr val="0033CC"/>
                </a:solidFill>
                <a:latin typeface="VNI-Times" pitchFamily="2" charset="0"/>
              </a:rPr>
              <a:t>coá</a:t>
            </a:r>
            <a:r>
              <a:rPr lang="en-US" sz="4000" dirty="0" smtClean="0">
                <a:solidFill>
                  <a:srgbClr val="0033CC"/>
                </a:solidFill>
                <a:latin typeface="VNI-Times" pitchFamily="2" charset="0"/>
              </a:rPr>
              <a:t> </a:t>
            </a:r>
            <a:r>
              <a:rPr lang="en-US" sz="4000" dirty="0" err="1" smtClean="0">
                <a:solidFill>
                  <a:srgbClr val="0033CC"/>
                </a:solidFill>
                <a:latin typeface="VNI-Times" pitchFamily="2" charset="0"/>
              </a:rPr>
              <a:t>gaéng</a:t>
            </a:r>
            <a:r>
              <a:rPr lang="en-US" sz="4000" dirty="0" smtClean="0">
                <a:solidFill>
                  <a:srgbClr val="0033CC"/>
                </a:solidFill>
                <a:latin typeface="VNI-Times" pitchFamily="2" charset="0"/>
              </a:rPr>
              <a:t> </a:t>
            </a:r>
            <a:r>
              <a:rPr lang="en-US" sz="4000" dirty="0" err="1" smtClean="0">
                <a:solidFill>
                  <a:srgbClr val="0033CC"/>
                </a:solidFill>
                <a:latin typeface="VNI-Times" pitchFamily="2" charset="0"/>
              </a:rPr>
              <a:t>hoïc</a:t>
            </a:r>
            <a:r>
              <a:rPr lang="en-US" sz="4000" dirty="0" smtClean="0">
                <a:solidFill>
                  <a:srgbClr val="0033CC"/>
                </a:solidFill>
                <a:latin typeface="VNI-Times" pitchFamily="2" charset="0"/>
              </a:rPr>
              <a:t> </a:t>
            </a:r>
            <a:r>
              <a:rPr lang="en-US" sz="4000" dirty="0" err="1" smtClean="0">
                <a:solidFill>
                  <a:srgbClr val="0033CC"/>
                </a:solidFill>
                <a:latin typeface="VNI-Times" pitchFamily="2" charset="0"/>
              </a:rPr>
              <a:t>gioûi</a:t>
            </a:r>
            <a:r>
              <a:rPr lang="en-US" sz="4000" dirty="0" smtClean="0">
                <a:solidFill>
                  <a:srgbClr val="0033CC"/>
                </a:solidFill>
                <a:latin typeface="VNI-Times" pitchFamily="2" charset="0"/>
              </a:rPr>
              <a:t> </a:t>
            </a:r>
            <a:r>
              <a:rPr lang="en-US" sz="4000" dirty="0" err="1" smtClean="0">
                <a:solidFill>
                  <a:srgbClr val="0033CC"/>
                </a:solidFill>
                <a:latin typeface="VNI-Times" pitchFamily="2" charset="0"/>
              </a:rPr>
              <a:t>maø</a:t>
            </a:r>
            <a:r>
              <a:rPr lang="en-US" sz="4000" dirty="0" smtClean="0">
                <a:solidFill>
                  <a:srgbClr val="0033CC"/>
                </a:solidFill>
                <a:latin typeface="VNI-Times" pitchFamily="2" charset="0"/>
              </a:rPr>
              <a:t> </a:t>
            </a:r>
            <a:r>
              <a:rPr lang="en-US" sz="4000" dirty="0" err="1" smtClean="0">
                <a:solidFill>
                  <a:srgbClr val="0033CC"/>
                </a:solidFill>
                <a:latin typeface="VNI-Times" pitchFamily="2" charset="0"/>
              </a:rPr>
              <a:t>coøn</a:t>
            </a:r>
            <a:r>
              <a:rPr lang="en-US" sz="4000" dirty="0" smtClean="0">
                <a:solidFill>
                  <a:srgbClr val="0033CC"/>
                </a:solidFill>
                <a:latin typeface="VNI-Times" pitchFamily="2" charset="0"/>
              </a:rPr>
              <a:t> </a:t>
            </a:r>
            <a:r>
              <a:rPr lang="en-US" sz="4000" dirty="0" err="1" smtClean="0">
                <a:solidFill>
                  <a:srgbClr val="0033CC"/>
                </a:solidFill>
                <a:latin typeface="VNI-Times" pitchFamily="2" charset="0"/>
              </a:rPr>
              <a:t>phaûi</a:t>
            </a:r>
            <a:r>
              <a:rPr lang="en-US" sz="4000" dirty="0" smtClean="0">
                <a:solidFill>
                  <a:srgbClr val="0033CC"/>
                </a:solidFill>
                <a:latin typeface="VNI-Times" pitchFamily="2" charset="0"/>
              </a:rPr>
              <a:t> </a:t>
            </a:r>
            <a:r>
              <a:rPr lang="en-US" sz="4000" dirty="0" err="1" smtClean="0">
                <a:solidFill>
                  <a:srgbClr val="0033CC"/>
                </a:solidFill>
                <a:latin typeface="VNI-Times" pitchFamily="2" charset="0"/>
              </a:rPr>
              <a:t>bieát</a:t>
            </a:r>
            <a:r>
              <a:rPr lang="en-US" sz="4000" dirty="0" smtClean="0">
                <a:solidFill>
                  <a:srgbClr val="0033CC"/>
                </a:solidFill>
                <a:latin typeface="VNI-Times" pitchFamily="2" charset="0"/>
              </a:rPr>
              <a:t> </a:t>
            </a:r>
            <a:r>
              <a:rPr lang="en-US" sz="4000" dirty="0" err="1" smtClean="0">
                <a:solidFill>
                  <a:srgbClr val="0033CC"/>
                </a:solidFill>
                <a:latin typeface="VNI-Times" pitchFamily="2" charset="0"/>
              </a:rPr>
              <a:t>phuï</a:t>
            </a:r>
            <a:r>
              <a:rPr lang="en-US" sz="4000" dirty="0" smtClean="0">
                <a:solidFill>
                  <a:srgbClr val="0033CC"/>
                </a:solidFill>
                <a:latin typeface="VNI-Times" pitchFamily="2" charset="0"/>
              </a:rPr>
              <a:t> </a:t>
            </a:r>
            <a:r>
              <a:rPr lang="en-US" sz="4000" dirty="0" err="1" smtClean="0">
                <a:solidFill>
                  <a:srgbClr val="0033CC"/>
                </a:solidFill>
                <a:latin typeface="VNI-Times" pitchFamily="2" charset="0"/>
              </a:rPr>
              <a:t>giuùp</a:t>
            </a:r>
            <a:r>
              <a:rPr lang="en-US" sz="4000" dirty="0" smtClean="0">
                <a:solidFill>
                  <a:srgbClr val="0033CC"/>
                </a:solidFill>
                <a:latin typeface="VNI-Times" pitchFamily="2" charset="0"/>
              </a:rPr>
              <a:t>, </a:t>
            </a:r>
            <a:r>
              <a:rPr lang="en-US" sz="4000" dirty="0" err="1" smtClean="0">
                <a:solidFill>
                  <a:srgbClr val="0033CC"/>
                </a:solidFill>
                <a:latin typeface="VNI-Times" pitchFamily="2" charset="0"/>
              </a:rPr>
              <a:t>ñôõ</a:t>
            </a:r>
            <a:r>
              <a:rPr lang="en-US" sz="4000" dirty="0" smtClean="0">
                <a:solidFill>
                  <a:srgbClr val="0033CC"/>
                </a:solidFill>
                <a:latin typeface="VNI-Times" pitchFamily="2" charset="0"/>
              </a:rPr>
              <a:t> </a:t>
            </a:r>
            <a:r>
              <a:rPr lang="en-US" sz="4000" dirty="0" err="1" smtClean="0">
                <a:solidFill>
                  <a:srgbClr val="0033CC"/>
                </a:solidFill>
                <a:latin typeface="VNI-Times" pitchFamily="2" charset="0"/>
              </a:rPr>
              <a:t>ñaàn</a:t>
            </a:r>
            <a:r>
              <a:rPr lang="en-US" sz="4000" dirty="0" smtClean="0">
                <a:solidFill>
                  <a:srgbClr val="0033CC"/>
                </a:solidFill>
                <a:latin typeface="VNI-Times" pitchFamily="2" charset="0"/>
              </a:rPr>
              <a:t> </a:t>
            </a:r>
            <a:r>
              <a:rPr lang="en-US" sz="4000" dirty="0" err="1" smtClean="0">
                <a:solidFill>
                  <a:srgbClr val="0033CC"/>
                </a:solidFill>
                <a:latin typeface="VNI-Times" pitchFamily="2" charset="0"/>
              </a:rPr>
              <a:t>cho</a:t>
            </a:r>
            <a:r>
              <a:rPr lang="en-US" sz="4000" dirty="0" smtClean="0">
                <a:solidFill>
                  <a:srgbClr val="0033CC"/>
                </a:solidFill>
                <a:latin typeface="VNI-Times" pitchFamily="2" charset="0"/>
              </a:rPr>
              <a:t> </a:t>
            </a:r>
            <a:r>
              <a:rPr lang="en-US" sz="4000" dirty="0" err="1" smtClean="0">
                <a:solidFill>
                  <a:srgbClr val="0033CC"/>
                </a:solidFill>
                <a:latin typeface="VNI-Times" pitchFamily="2" charset="0"/>
              </a:rPr>
              <a:t>meï</a:t>
            </a:r>
            <a:r>
              <a:rPr lang="en-US" sz="4000" dirty="0" smtClean="0">
                <a:solidFill>
                  <a:srgbClr val="0033CC"/>
                </a:solidFill>
                <a:latin typeface="VNI-Times" pitchFamily="2" charset="0"/>
              </a:rPr>
              <a:t>, </a:t>
            </a:r>
            <a:r>
              <a:rPr lang="en-US" sz="4000" dirty="0" err="1" smtClean="0">
                <a:solidFill>
                  <a:srgbClr val="0033CC"/>
                </a:solidFill>
                <a:latin typeface="VNI-Times" pitchFamily="2" charset="0"/>
              </a:rPr>
              <a:t>ñeå</a:t>
            </a:r>
            <a:r>
              <a:rPr lang="en-US" sz="4000" dirty="0" smtClean="0">
                <a:solidFill>
                  <a:srgbClr val="0033CC"/>
                </a:solidFill>
                <a:latin typeface="VNI-Times" pitchFamily="2" charset="0"/>
              </a:rPr>
              <a:t> </a:t>
            </a:r>
            <a:r>
              <a:rPr lang="en-US" sz="4000" dirty="0" err="1" smtClean="0">
                <a:solidFill>
                  <a:srgbClr val="0033CC"/>
                </a:solidFill>
                <a:latin typeface="VNI-Times" pitchFamily="2" charset="0"/>
              </a:rPr>
              <a:t>meï</a:t>
            </a:r>
            <a:r>
              <a:rPr lang="en-US" sz="4000" dirty="0" smtClean="0">
                <a:solidFill>
                  <a:srgbClr val="0033CC"/>
                </a:solidFill>
                <a:latin typeface="VNI-Times" pitchFamily="2" charset="0"/>
              </a:rPr>
              <a:t> </a:t>
            </a:r>
            <a:r>
              <a:rPr lang="en-US" sz="4000" dirty="0" err="1" smtClean="0">
                <a:solidFill>
                  <a:srgbClr val="0033CC"/>
                </a:solidFill>
                <a:latin typeface="VNI-Times" pitchFamily="2" charset="0"/>
              </a:rPr>
              <a:t>bôùt</a:t>
            </a:r>
            <a:r>
              <a:rPr lang="en-US" sz="4000" dirty="0" smtClean="0">
                <a:solidFill>
                  <a:srgbClr val="0033CC"/>
                </a:solidFill>
                <a:latin typeface="VNI-Times" pitchFamily="2" charset="0"/>
              </a:rPr>
              <a:t> </a:t>
            </a:r>
            <a:r>
              <a:rPr lang="en-US" sz="4000" dirty="0" err="1" smtClean="0">
                <a:solidFill>
                  <a:srgbClr val="0033CC"/>
                </a:solidFill>
                <a:latin typeface="VNI-Times" pitchFamily="2" charset="0"/>
              </a:rPr>
              <a:t>nhoïc</a:t>
            </a:r>
            <a:r>
              <a:rPr lang="en-US" sz="4000" dirty="0" smtClean="0">
                <a:solidFill>
                  <a:srgbClr val="0033CC"/>
                </a:solidFill>
                <a:latin typeface="VNI-Times" pitchFamily="2" charset="0"/>
              </a:rPr>
              <a:t> </a:t>
            </a:r>
            <a:r>
              <a:rPr lang="en-US" sz="4000" dirty="0" err="1" smtClean="0">
                <a:solidFill>
                  <a:srgbClr val="0033CC"/>
                </a:solidFill>
                <a:latin typeface="VNI-Times" pitchFamily="2" charset="0"/>
              </a:rPr>
              <a:t>nhaèn</a:t>
            </a:r>
            <a:r>
              <a:rPr lang="en-US" sz="4000" dirty="0" smtClean="0">
                <a:solidFill>
                  <a:srgbClr val="0033CC"/>
                </a:solidFill>
                <a:latin typeface="VNI-Times" pitchFamily="2" charset="0"/>
              </a:rPr>
              <a:t>, </a:t>
            </a:r>
            <a:r>
              <a:rPr lang="en-US" sz="4000" dirty="0" err="1" smtClean="0">
                <a:solidFill>
                  <a:srgbClr val="0033CC"/>
                </a:solidFill>
                <a:latin typeface="VNI-Times" pitchFamily="2" charset="0"/>
              </a:rPr>
              <a:t>vaát</a:t>
            </a:r>
            <a:r>
              <a:rPr lang="en-US" sz="4000" dirty="0" smtClean="0">
                <a:solidFill>
                  <a:srgbClr val="0033CC"/>
                </a:solidFill>
                <a:latin typeface="VNI-Times" pitchFamily="2" charset="0"/>
              </a:rPr>
              <a:t> </a:t>
            </a:r>
            <a:r>
              <a:rPr lang="en-US" sz="4000" dirty="0" err="1" smtClean="0">
                <a:solidFill>
                  <a:srgbClr val="0033CC"/>
                </a:solidFill>
                <a:latin typeface="VNI-Times" pitchFamily="2" charset="0"/>
              </a:rPr>
              <a:t>vaû</a:t>
            </a:r>
            <a:r>
              <a:rPr lang="en-US" sz="4000" dirty="0" smtClean="0">
                <a:solidFill>
                  <a:srgbClr val="0033CC"/>
                </a:solidFill>
                <a:latin typeface="VNI-Times" pitchFamily="2" charset="0"/>
              </a:rPr>
              <a:t>.</a:t>
            </a:r>
            <a:endParaRPr lang="en-US" sz="4000" dirty="0">
              <a:solidFill>
                <a:srgbClr val="0033CC"/>
              </a:solidFill>
              <a:latin typeface="VNI-Time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5910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325880" y="2506980"/>
            <a:ext cx="92278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endParaRPr lang="en-US" sz="5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9189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1096</TotalTime>
  <Words>706</Words>
  <Application>Microsoft Office PowerPoint</Application>
  <PresentationFormat>Custom</PresentationFormat>
  <Paragraphs>31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Admin</cp:lastModifiedBy>
  <cp:revision>100</cp:revision>
  <dcterms:created xsi:type="dcterms:W3CDTF">2017-11-24T09:12:01Z</dcterms:created>
  <dcterms:modified xsi:type="dcterms:W3CDTF">2019-01-11T00:45:59Z</dcterms:modified>
</cp:coreProperties>
</file>