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8" r:id="rId2"/>
    <p:sldId id="276" r:id="rId3"/>
    <p:sldId id="291" r:id="rId4"/>
    <p:sldId id="278" r:id="rId5"/>
    <p:sldId id="260" r:id="rId6"/>
    <p:sldId id="310" r:id="rId7"/>
    <p:sldId id="318" r:id="rId8"/>
    <p:sldId id="312" r:id="rId9"/>
    <p:sldId id="286" r:id="rId10"/>
    <p:sldId id="313" r:id="rId11"/>
    <p:sldId id="314" r:id="rId12"/>
    <p:sldId id="285" r:id="rId13"/>
    <p:sldId id="315" r:id="rId14"/>
    <p:sldId id="288" r:id="rId15"/>
    <p:sldId id="290" r:id="rId16"/>
    <p:sldId id="271" r:id="rId17"/>
    <p:sldId id="302" r:id="rId18"/>
    <p:sldId id="303" r:id="rId19"/>
    <p:sldId id="272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2722"/>
  </p:normalViewPr>
  <p:slideViewPr>
    <p:cSldViewPr snapToGrid="0">
      <p:cViewPr varScale="1">
        <p:scale>
          <a:sx n="45" d="100"/>
          <a:sy n="45" d="100"/>
        </p:scale>
        <p:origin x="632" y="19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438B-09C6-4EDB-A376-93B6CB7694E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B251F-1716-4F64-8AE8-A6CBA21333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1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 4 </a:t>
            </a:r>
            <a:r>
              <a:rPr lang="en-US" baseline="0" dirty="0" err="1" smtClean="0">
                <a:sym typeface="Wingdings" panose="05000000000000000000" pitchFamily="2" charset="2"/>
              </a:rPr>
              <a:t>hs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lại</a:t>
            </a:r>
            <a:r>
              <a:rPr lang="en-US" baseline="0" dirty="0" smtClean="0">
                <a:sym typeface="Wingdings" panose="05000000000000000000" pitchFamily="2" charset="2"/>
              </a:rPr>
              <a:t> 4 </a:t>
            </a:r>
            <a:r>
              <a:rPr lang="en-US" baseline="0" dirty="0" err="1" smtClean="0">
                <a:sym typeface="Wingdings" panose="05000000000000000000" pitchFamily="2" charset="2"/>
              </a:rPr>
              <a:t>đoạn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Gthieu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1hs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bài</a:t>
            </a:r>
            <a:r>
              <a:rPr lang="en-US" baseline="0" dirty="0" smtClean="0">
                <a:sym typeface="Wingdings" panose="05000000000000000000" pitchFamily="2" charset="2"/>
              </a:rPr>
              <a:t>  Chia </a:t>
            </a:r>
            <a:r>
              <a:rPr lang="en-US" baseline="0" dirty="0" err="1" smtClean="0">
                <a:sym typeface="Wingdings" panose="05000000000000000000" pitchFamily="2" charset="2"/>
              </a:rPr>
              <a:t>đoạn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7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1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8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CH 2 </a:t>
            </a:r>
            <a:r>
              <a:rPr lang="en-US" baseline="0" dirty="0" smtClean="0">
                <a:sym typeface="Wingdings" panose="05000000000000000000" pitchFamily="2" charset="2"/>
              </a:rPr>
              <a:t> TL </a:t>
            </a:r>
            <a:r>
              <a:rPr lang="en-US" baseline="0" dirty="0" err="1" smtClean="0">
                <a:sym typeface="Wingdings" panose="05000000000000000000" pitchFamily="2" charset="2"/>
              </a:rPr>
              <a:t>Giảng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nói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của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anh</a:t>
            </a:r>
            <a:r>
              <a:rPr lang="en-US" baseline="0" dirty="0" smtClean="0">
                <a:sym typeface="Wingdings" panose="05000000000000000000" pitchFamily="2" charset="2"/>
              </a:rPr>
              <a:t> Mai </a:t>
            </a:r>
            <a:r>
              <a:rPr lang="en-US" baseline="0" dirty="0" err="1" smtClean="0">
                <a:sym typeface="Wingdings" panose="05000000000000000000" pitchFamily="2" charset="2"/>
              </a:rPr>
              <a:t>Gthich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Biển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đỏ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và</a:t>
            </a:r>
            <a:r>
              <a:rPr lang="en-US" baseline="0" dirty="0" smtClean="0">
                <a:sym typeface="Wingdings" panose="05000000000000000000" pitchFamily="2" charset="2"/>
              </a:rPr>
              <a:t> a-</a:t>
            </a:r>
            <a:r>
              <a:rPr lang="en-US" baseline="0" dirty="0" err="1" smtClean="0">
                <a:sym typeface="Wingdings" panose="05000000000000000000" pitchFamily="2" charset="2"/>
              </a:rPr>
              <a:t>lê</a:t>
            </a:r>
            <a:r>
              <a:rPr lang="en-US" baseline="0" dirty="0" smtClean="0">
                <a:sym typeface="Wingdings" panose="05000000000000000000" pitchFamily="2" charset="2"/>
              </a:rPr>
              <a:t>-</a:t>
            </a:r>
            <a:r>
              <a:rPr lang="en-US" baseline="0" dirty="0" err="1" smtClean="0">
                <a:sym typeface="Wingdings" panose="05000000000000000000" pitchFamily="2" charset="2"/>
              </a:rPr>
              <a:t>hấp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-</a:t>
            </a:r>
            <a:r>
              <a:rPr lang="en-US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”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Nêu</a:t>
            </a:r>
            <a:r>
              <a:rPr lang="en-US" baseline="0" dirty="0" smtClean="0">
                <a:sym typeface="Wingdings" panose="05000000000000000000" pitchFamily="2" charset="2"/>
              </a:rPr>
              <a:t> CH3 </a:t>
            </a:r>
            <a:r>
              <a:rPr lang="en-US" baseline="0" dirty="0" err="1" smtClean="0">
                <a:sym typeface="Wingdings" panose="05000000000000000000" pitchFamily="2" charset="2"/>
              </a:rPr>
              <a:t>và</a:t>
            </a:r>
            <a:r>
              <a:rPr lang="en-US" baseline="0" dirty="0" smtClean="0">
                <a:sym typeface="Wingdings" panose="05000000000000000000" pitchFamily="2" charset="2"/>
              </a:rPr>
              <a:t> 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9B6898-D431-422F-940A-F3D79AC05380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gif"/><Relationship Id="rId7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microsoft.com/office/2007/relationships/media" Target="file://localhost/D:/aiyeuBacHo.wma" TargetMode="External"/><Relationship Id="rId2" Type="http://schemas.openxmlformats.org/officeDocument/2006/relationships/audio" Target="file://localhost/D:/aiyeuBacHo.wm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localhost/D:/aiyeuBacHo.wma" TargetMode="External"/><Relationship Id="rId4" Type="http://schemas.openxmlformats.org/officeDocument/2006/relationships/audio" Target="file://localhost/D:/aiyeuBacHo.wma" TargetMode="External"/><Relationship Id="rId5" Type="http://schemas.openxmlformats.org/officeDocument/2006/relationships/slideLayout" Target="../slideLayouts/slideLayout2.xml"/><Relationship Id="rId6" Type="http://schemas.openxmlformats.org/officeDocument/2006/relationships/hyperlink" Target="NULL" TargetMode="External"/><Relationship Id="rId7" Type="http://schemas.openxmlformats.org/officeDocument/2006/relationships/image" Target="../media/image17.jpeg"/><Relationship Id="rId8" Type="http://schemas.openxmlformats.org/officeDocument/2006/relationships/image" Target="../media/image16.png"/><Relationship Id="rId1" Type="http://schemas.microsoft.com/office/2007/relationships/media" Target="file://localhost/D:/bai%20hat%20Lanh%20Tu%20Ca%20(co%20loi).mp3" TargetMode="External"/><Relationship Id="rId2" Type="http://schemas.openxmlformats.org/officeDocument/2006/relationships/audio" Target="file://localhost/D:/bai%20hat%20Lanh%20Tu%20Ca%20(co%20loi)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6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28600"/>
            <a:ext cx="508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04800"/>
            <a:ext cx="40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1148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990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752600"/>
            <a:ext cx="294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2133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334001"/>
            <a:ext cx="2438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4800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863601" y="1646238"/>
            <a:ext cx="914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434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2004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048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85" y="5334000"/>
            <a:ext cx="18055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4958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038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324226"/>
            <a:ext cx="3048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Freeform 40"/>
          <p:cNvSpPr>
            <a:spLocks/>
          </p:cNvSpPr>
          <p:nvPr/>
        </p:nvSpPr>
        <p:spPr bwMode="auto">
          <a:xfrm rot="728459">
            <a:off x="1117600" y="2133600"/>
            <a:ext cx="101600" cy="457200"/>
          </a:xfrm>
          <a:custGeom>
            <a:avLst/>
            <a:gdLst>
              <a:gd name="T0" fmla="*/ 2147483647 w 409"/>
              <a:gd name="T1" fmla="*/ 2147483647 h 658"/>
              <a:gd name="T2" fmla="*/ 2147483647 w 409"/>
              <a:gd name="T3" fmla="*/ 2147483647 h 658"/>
              <a:gd name="T4" fmla="*/ 2147483647 w 409"/>
              <a:gd name="T5" fmla="*/ 2147483647 h 658"/>
              <a:gd name="T6" fmla="*/ 2147483647 w 409"/>
              <a:gd name="T7" fmla="*/ 2147483647 h 658"/>
              <a:gd name="T8" fmla="*/ 2147483647 w 409"/>
              <a:gd name="T9" fmla="*/ 2147483647 h 658"/>
              <a:gd name="T10" fmla="*/ 2147483647 w 409"/>
              <a:gd name="T11" fmla="*/ 2147483647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72" name="Picture 7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7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953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7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715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7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7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7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048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1320800" y="3124200"/>
            <a:ext cx="873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085" name="WordArt 122"/>
          <p:cNvSpPr>
            <a:spLocks noChangeArrowheads="1" noChangeShapeType="1" noTextEdit="1"/>
          </p:cNvSpPr>
          <p:nvPr/>
        </p:nvSpPr>
        <p:spPr bwMode="auto">
          <a:xfrm>
            <a:off x="910337" y="3059240"/>
            <a:ext cx="10183284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– LỚP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5A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" name="Picture 10" descr="Dove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1" y="149656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1" descr="Dove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6193" y="1143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5" descr="Dove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2425" y="5257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470840">
            <a:off x="-29082" y="65088"/>
            <a:ext cx="171926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82142">
            <a:off x="10602342" y="154115"/>
            <a:ext cx="1676401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47532">
            <a:off x="-117188" y="5415756"/>
            <a:ext cx="1684337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003096">
            <a:off x="10591516" y="5474431"/>
            <a:ext cx="1646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8354569" y="227076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2651761" y="2051304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55" name="Picture 15" descr="Dove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1609" y="548944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WordArt 38"/>
          <p:cNvSpPr>
            <a:spLocks noChangeArrowheads="1" noChangeShapeType="1" noTextEdit="1"/>
          </p:cNvSpPr>
          <p:nvPr/>
        </p:nvSpPr>
        <p:spPr bwMode="auto">
          <a:xfrm>
            <a:off x="2021778" y="418148"/>
            <a:ext cx="834142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THANH AM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7" name="AutoShape 22"/>
          <p:cNvSpPr>
            <a:spLocks noChangeArrowheads="1"/>
          </p:cNvSpPr>
          <p:nvPr/>
        </p:nvSpPr>
        <p:spPr bwMode="auto">
          <a:xfrm>
            <a:off x="8427721" y="4971288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8" name="AutoShape 21"/>
          <p:cNvSpPr>
            <a:spLocks noChangeArrowheads="1"/>
          </p:cNvSpPr>
          <p:nvPr/>
        </p:nvSpPr>
        <p:spPr bwMode="auto">
          <a:xfrm>
            <a:off x="1365505" y="4928616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6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1841" y="1915683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sz="2800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473879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0300" y="1977772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154226" y="27169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5420610" y="31033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H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5501201" y="3540349"/>
            <a:ext cx="3877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679447" y="3956641"/>
            <a:ext cx="16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</a:t>
            </a:r>
            <a:r>
              <a:rPr lang="en-US" altLang="en-US" b="1" dirty="0" err="1" smtClean="0"/>
              <a:t>Biển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Đỏ</a:t>
            </a:r>
            <a:endParaRPr lang="en-US" altLang="en-US" b="1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89607" y="4374900"/>
            <a:ext cx="2114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A </a:t>
            </a:r>
            <a:r>
              <a:rPr lang="en-US" altLang="en-US" b="1" dirty="0"/>
              <a:t>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112795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082471"/>
            <a:ext cx="441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u="sng" dirty="0" err="1">
                <a:solidFill>
                  <a:srgbClr val="CC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400" b="1" u="sng" dirty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CC0000"/>
                </a:solidFill>
                <a:cs typeface="Arial" panose="020B0604020202020204" pitchFamily="34" charset="0"/>
              </a:rPr>
              <a:t>hiểu</a:t>
            </a:r>
            <a:r>
              <a:rPr lang="en-US" altLang="en-US" sz="4400" b="1" u="sng" dirty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CC0000"/>
                </a:solidFill>
                <a:cs typeface="Arial" panose="020B0604020202020204" pitchFamily="34" charset="0"/>
              </a:rPr>
              <a:t>bài</a:t>
            </a:r>
            <a:r>
              <a:rPr lang="en-US" altLang="ko-KR" sz="4400" b="1" u="sng" dirty="0">
                <a:solidFill>
                  <a:srgbClr val="CC0000"/>
                </a:solidFill>
                <a:ea typeface="Gulim" pitchFamily="34" charset="-127"/>
                <a:cs typeface="Arial" panose="020B0604020202020204" pitchFamily="34" charset="0"/>
              </a:rPr>
              <a:t>:</a:t>
            </a:r>
            <a:endParaRPr lang="en-US" altLang="en-US" sz="4400" b="1" u="sng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457200" y="2924534"/>
            <a:ext cx="1078181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1: </a:t>
            </a:r>
            <a:r>
              <a:rPr lang="en-US" sz="4400" b="1" dirty="0" err="1" smtClean="0">
                <a:solidFill>
                  <a:srgbClr val="FF0000"/>
                </a:solidFill>
              </a:rPr>
              <a:t>Anh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Lê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Thành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niên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yêu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nhưng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giữa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họ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nhau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altLang="en-US" sz="4400" b="1" i="1" dirty="0">
              <a:solidFill>
                <a:srgbClr val="FF0000"/>
              </a:solidFill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96456" y="2703016"/>
            <a:ext cx="1187369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Anh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Lê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có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tâm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lí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tự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ti</a:t>
            </a:r>
            <a:r>
              <a:rPr lang="en-US" sz="4400" b="1" dirty="0">
                <a:solidFill>
                  <a:srgbClr val="000099"/>
                </a:solidFill>
              </a:rPr>
              <a:t>, cam </a:t>
            </a:r>
            <a:r>
              <a:rPr lang="en-US" sz="4400" b="1" dirty="0" err="1">
                <a:solidFill>
                  <a:srgbClr val="000099"/>
                </a:solidFill>
              </a:rPr>
              <a:t>chịu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cảnh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sống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nô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lệ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vì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cảm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thấy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mình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nhỏ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bé</a:t>
            </a:r>
            <a:r>
              <a:rPr lang="en-US" sz="4400" b="1" dirty="0">
                <a:solidFill>
                  <a:srgbClr val="000099"/>
                </a:solidFill>
              </a:rPr>
              <a:t> so </a:t>
            </a:r>
            <a:r>
              <a:rPr lang="en-US" sz="4400" b="1" dirty="0" err="1">
                <a:solidFill>
                  <a:srgbClr val="000099"/>
                </a:solidFill>
              </a:rPr>
              <a:t>với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sức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mạnh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vật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chất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của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kẻ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xâm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lược</a:t>
            </a:r>
            <a:r>
              <a:rPr lang="en-US" sz="4400" b="1" dirty="0">
                <a:solidFill>
                  <a:srgbClr val="000099"/>
                </a:solidFill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Còn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Thành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thì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không</a:t>
            </a:r>
            <a:r>
              <a:rPr lang="en-US" sz="4400" b="1" dirty="0">
                <a:solidFill>
                  <a:srgbClr val="FF0000"/>
                </a:solidFill>
              </a:rPr>
              <a:t> cam </a:t>
            </a:r>
            <a:r>
              <a:rPr lang="en-US" sz="4400" b="1" dirty="0" err="1">
                <a:solidFill>
                  <a:srgbClr val="FF0000"/>
                </a:solidFill>
              </a:rPr>
              <a:t>chịu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ngược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lại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rất</a:t>
            </a:r>
            <a:r>
              <a:rPr lang="en-US" sz="4400" b="1" dirty="0">
                <a:solidFill>
                  <a:srgbClr val="FF0000"/>
                </a:solidFill>
              </a:rPr>
              <a:t> tin </a:t>
            </a:r>
            <a:r>
              <a:rPr lang="en-US" sz="4400" b="1" dirty="0" err="1">
                <a:solidFill>
                  <a:srgbClr val="FF0000"/>
                </a:solidFill>
              </a:rPr>
              <a:t>tưởng</a:t>
            </a:r>
            <a:r>
              <a:rPr lang="en-US" sz="4400" b="1" dirty="0">
                <a:solidFill>
                  <a:srgbClr val="FF0000"/>
                </a:solidFill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</a:rPr>
              <a:t>việc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ra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ngoài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tìm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hiểu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về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cứu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dân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cứu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  <a:endParaRPr lang="en-US" altLang="en-US" sz="4400" b="1" i="1" dirty="0">
              <a:solidFill>
                <a:srgbClr val="FF0000"/>
              </a:solidFill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9450" y="1735872"/>
            <a:ext cx="3174271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0" u="sng" dirty="0" err="1"/>
              <a:t>Tìm</a:t>
            </a:r>
            <a:r>
              <a:rPr lang="en-US" altLang="en-US" sz="3200" i="0" u="sng" dirty="0"/>
              <a:t> </a:t>
            </a:r>
            <a:r>
              <a:rPr lang="en-US" altLang="en-US" sz="3200" i="0" u="sng" dirty="0" err="1"/>
              <a:t>hiểu</a:t>
            </a:r>
            <a:r>
              <a:rPr lang="en-US" altLang="en-US" sz="3200" i="0" u="sng" dirty="0"/>
              <a:t> </a:t>
            </a:r>
            <a:r>
              <a:rPr lang="en-US" altLang="en-US" sz="3200" i="0" u="sng" dirty="0" err="1"/>
              <a:t>bài</a:t>
            </a:r>
            <a:r>
              <a:rPr lang="en-US" altLang="en-US" sz="32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3384" y="2360242"/>
            <a:ext cx="108851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 smtClean="0"/>
              <a:t>Câu</a:t>
            </a:r>
            <a:r>
              <a:rPr lang="en-US" altLang="en-US" dirty="0" smtClean="0"/>
              <a:t> 2. </a:t>
            </a:r>
            <a:r>
              <a:rPr lang="en-US" altLang="en-US" dirty="0" err="1"/>
              <a:t>Quyết</a:t>
            </a:r>
            <a:r>
              <a:rPr lang="en-US" altLang="en-US" dirty="0"/>
              <a:t> </a:t>
            </a:r>
            <a:r>
              <a:rPr lang="en-US" altLang="en-US" dirty="0" err="1"/>
              <a:t>tâm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anh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tìm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cứu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/>
              <a:t> qua </a:t>
            </a:r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nói</a:t>
            </a:r>
            <a:r>
              <a:rPr lang="en-US" altLang="en-US" dirty="0"/>
              <a:t>, </a:t>
            </a:r>
            <a:r>
              <a:rPr lang="en-US" altLang="en-US" dirty="0" err="1"/>
              <a:t>cử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 smtClean="0"/>
              <a:t>nào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164940" y="3144974"/>
            <a:ext cx="114251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nói</a:t>
            </a:r>
            <a:r>
              <a:rPr lang="en-US" sz="4400" b="1" dirty="0"/>
              <a:t>: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giành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 non </a:t>
            </a:r>
            <a:r>
              <a:rPr lang="en-US" sz="4400" b="1" dirty="0" err="1"/>
              <a:t>sông</a:t>
            </a:r>
            <a:r>
              <a:rPr lang="en-US" sz="4400" b="1" dirty="0"/>
              <a:t>, </a:t>
            </a:r>
            <a:r>
              <a:rPr lang="en-US" sz="4400" b="1" dirty="0" err="1"/>
              <a:t>chỉ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hùng</a:t>
            </a:r>
            <a:r>
              <a:rPr lang="en-US" sz="4400" b="1" dirty="0"/>
              <a:t> </a:t>
            </a:r>
            <a:r>
              <a:rPr lang="en-US" sz="4400" b="1" dirty="0" err="1"/>
              <a:t>tâm</a:t>
            </a:r>
            <a:r>
              <a:rPr lang="en-US" sz="4400" b="1" dirty="0"/>
              <a:t> </a:t>
            </a:r>
            <a:r>
              <a:rPr lang="en-US" sz="4400" b="1" dirty="0" err="1"/>
              <a:t>tráng</a:t>
            </a:r>
            <a:r>
              <a:rPr lang="en-US" sz="4400" b="1" dirty="0"/>
              <a:t> </a:t>
            </a:r>
            <a:r>
              <a:rPr lang="en-US" sz="4400" b="1" dirty="0" err="1"/>
              <a:t>khí</a:t>
            </a:r>
            <a:r>
              <a:rPr lang="en-US" sz="4400" b="1" dirty="0"/>
              <a:t> </a:t>
            </a:r>
            <a:r>
              <a:rPr lang="en-US" sz="4400" b="1" dirty="0" err="1"/>
              <a:t>chưa</a:t>
            </a:r>
            <a:r>
              <a:rPr lang="en-US" sz="4400" b="1" dirty="0"/>
              <a:t> </a:t>
            </a:r>
            <a:r>
              <a:rPr lang="en-US" sz="4400" b="1" dirty="0" err="1"/>
              <a:t>đủ</a:t>
            </a:r>
            <a:r>
              <a:rPr lang="en-US" sz="4400" b="1" dirty="0"/>
              <a:t>…..</a:t>
            </a:r>
          </a:p>
        </p:txBody>
      </p:sp>
      <p:sp>
        <p:nvSpPr>
          <p:cNvPr id="25" name="Hình Chữ nhật 2"/>
          <p:cNvSpPr>
            <a:spLocks noChangeArrowheads="1"/>
          </p:cNvSpPr>
          <p:nvPr/>
        </p:nvSpPr>
        <p:spPr bwMode="auto">
          <a:xfrm>
            <a:off x="303835" y="4524523"/>
            <a:ext cx="1008709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dirty="0" err="1">
                <a:solidFill>
                  <a:srgbClr val="FF0000"/>
                </a:solidFill>
              </a:rPr>
              <a:t>Cử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000000"/>
                </a:solidFill>
              </a:rPr>
              <a:t>: </a:t>
            </a:r>
            <a:r>
              <a:rPr lang="en-US" sz="4400" b="1" dirty="0" err="1">
                <a:solidFill>
                  <a:srgbClr val="000000"/>
                </a:solidFill>
              </a:rPr>
              <a:t>xòe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hai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bàn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tay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ra</a:t>
            </a:r>
            <a:r>
              <a:rPr lang="en-US" sz="4400" b="1" dirty="0">
                <a:solidFill>
                  <a:srgbClr val="000000"/>
                </a:solidFill>
              </a:rPr>
              <a:t>: “</a:t>
            </a:r>
            <a:r>
              <a:rPr lang="en-US" sz="4400" b="1" dirty="0" err="1">
                <a:solidFill>
                  <a:srgbClr val="000000"/>
                </a:solidFill>
              </a:rPr>
              <a:t>Tiền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đây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chứ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đâu</a:t>
            </a:r>
            <a:r>
              <a:rPr lang="en-US" sz="4400" b="1" dirty="0">
                <a:solidFill>
                  <a:srgbClr val="000000"/>
                </a:solidFill>
              </a:rPr>
              <a:t>”…</a:t>
            </a:r>
            <a:endParaRPr lang="en-US" altLang="en-US" sz="4400" b="1" i="1" dirty="0">
              <a:solidFill>
                <a:srgbClr val="000099"/>
              </a:solidFill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9588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450" y="1735872"/>
            <a:ext cx="3174271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0" u="sng" dirty="0" err="1"/>
              <a:t>Tìm</a:t>
            </a:r>
            <a:r>
              <a:rPr lang="en-US" altLang="en-US" sz="3200" i="0" u="sng" dirty="0"/>
              <a:t> </a:t>
            </a:r>
            <a:r>
              <a:rPr lang="en-US" altLang="en-US" sz="3200" i="0" u="sng" dirty="0" err="1"/>
              <a:t>hiểu</a:t>
            </a:r>
            <a:r>
              <a:rPr lang="en-US" altLang="en-US" sz="3200" i="0" u="sng" dirty="0"/>
              <a:t> </a:t>
            </a:r>
            <a:r>
              <a:rPr lang="en-US" altLang="en-US" sz="3200" i="0" u="sng" dirty="0" err="1"/>
              <a:t>bài</a:t>
            </a:r>
            <a:r>
              <a:rPr lang="en-US" altLang="en-US" sz="32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190981" y="2287929"/>
            <a:ext cx="118119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3: </a:t>
            </a:r>
            <a:r>
              <a:rPr lang="en-US" sz="4400" b="1" dirty="0" err="1" smtClean="0">
                <a:solidFill>
                  <a:srgbClr val="FF0000"/>
                </a:solidFill>
              </a:rPr>
              <a:t>Người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công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dân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một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trong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đoạn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kịch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ai</a:t>
            </a:r>
            <a:r>
              <a:rPr lang="en-US" sz="4400" b="1" dirty="0">
                <a:solidFill>
                  <a:srgbClr val="FF0000"/>
                </a:solidFill>
              </a:rPr>
              <a:t>? </a:t>
            </a:r>
            <a:r>
              <a:rPr lang="en-US" sz="4400" b="1" dirty="0" err="1" smtClean="0">
                <a:solidFill>
                  <a:srgbClr val="FF0000"/>
                </a:solidFill>
              </a:rPr>
              <a:t>Vì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sao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gọi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vậy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altLang="en-US" sz="4400" b="1" i="1" dirty="0">
              <a:solidFill>
                <a:srgbClr val="FF0000"/>
              </a:solidFill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647" y="3893701"/>
            <a:ext cx="11721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25346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09800" y="762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6381" y="6304548"/>
            <a:ext cx="2924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2309812"/>
            <a:ext cx="10972800" cy="43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4091" y="2647363"/>
            <a:ext cx="5974080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vi-VN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 dung</a:t>
            </a:r>
            <a:r>
              <a:rPr lang="en-US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667000" y="6400801"/>
            <a:ext cx="8047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6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1" y="-38100"/>
            <a:ext cx="124056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09800" y="762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724150" y="167813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571017" y="1805649"/>
            <a:ext cx="563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799617" y="2948649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Thành: </a:t>
            </a:r>
            <a:r>
              <a:rPr lang="en-US" altLang="en-US" sz="4400" b="1" i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hởi, phấn chấn.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799617" y="3786849"/>
            <a:ext cx="708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Lê: </a:t>
            </a:r>
            <a:r>
              <a:rPr lang="en-US" altLang="en-US" sz="4400" b="1" i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lo lắng.</a:t>
            </a: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647217" y="4659771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4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Mai: </a:t>
            </a:r>
            <a:r>
              <a:rPr lang="en-US" altLang="en-US" sz="44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b="1" i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iềm</a:t>
            </a:r>
            <a:r>
              <a:rPr lang="en-US" altLang="en-US" sz="4400" b="1" i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44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44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67097" y="-91440"/>
            <a:ext cx="10162903" cy="6858000"/>
            <a:chOff x="0" y="144"/>
            <a:chExt cx="5760" cy="4176"/>
          </a:xfrm>
        </p:grpSpPr>
        <p:pic>
          <p:nvPicPr>
            <p:cNvPr id="16387" name="Picture 3" descr="Nguyen Ai Quoc lam phu be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4"/>
              <a:ext cx="2928" cy="417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New Bitmap Image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"/>
              <a:ext cx="283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5" descr="New Bitmap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6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83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Chu tich Ho Chi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388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hu tich Ho Chi M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aiyeuBacHo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5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bacho-cd%2520copy">
            <a:hlinkClick r:id="rId6" invalidUrl="http://images.google.com.vn/imgres?imgurl=http://www.nvhtn.org.vn/image_storage/Image/bacho-cd copy.jpg&amp;imgrefurl=http://www.nvhtn.org.vn/album.php?id=94&amp;PHPSESSID=fecf62967302485b3&amp;usg=__tXdZAd7ysO6Cq4cp_8eUUAGmJ30=&amp;h=355&amp;w=400&amp;sz=101&amp;hl=vi&amp;start=6&amp;tbnid=eeuglXGM0Wp4mM:&amp;tbnh=110&amp;tbnw=124&amp;prev=/images?q=B%C3%A1c+H%E1%BB%93&amp;gbv=2&amp;hl=vi&amp;sa=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4" y="841831"/>
            <a:ext cx="8621486" cy="50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bai hat Lanh Tu Ca (co loi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aiyeuBacHo.wma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24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5" fill="hold"/>
                                        <p:tgtEl>
                                          <p:spTgt spid="3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 descr="White marble"/>
          <p:cNvSpPr txBox="1">
            <a:spLocks noChangeArrowheads="1"/>
          </p:cNvSpPr>
          <p:nvPr/>
        </p:nvSpPr>
        <p:spPr bwMode="auto">
          <a:xfrm>
            <a:off x="2438400" y="0"/>
            <a:ext cx="6781800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6868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GB" altLang="en-US" sz="3600" b="1" u="sng">
              <a:solidFill>
                <a:srgbClr val="3333CC"/>
              </a:solidFill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810000" y="2606675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600" b="1" u="sng">
              <a:solidFill>
                <a:srgbClr val="3333CC"/>
              </a:solidFill>
            </a:endParaRPr>
          </a:p>
        </p:txBody>
      </p:sp>
      <p:pic>
        <p:nvPicPr>
          <p:cNvPr id="17414" name="Picture 8" descr="bencangnha rong bây 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514600" y="6586310"/>
            <a:ext cx="6705600" cy="3048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0099"/>
                </a:solidFill>
              </a:rPr>
              <a:t>Bến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Nhà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Rồng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ngày</a:t>
            </a:r>
            <a:r>
              <a:rPr lang="en-US" altLang="en-US" dirty="0">
                <a:solidFill>
                  <a:srgbClr val="000099"/>
                </a:solidFill>
              </a:rPr>
              <a:t> nay (</a:t>
            </a:r>
            <a:r>
              <a:rPr lang="en-US" altLang="en-US" dirty="0" err="1">
                <a:solidFill>
                  <a:srgbClr val="000099"/>
                </a:solidFill>
              </a:rPr>
              <a:t>Viện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bảo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tàng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Hồ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Chí</a:t>
            </a:r>
            <a:r>
              <a:rPr lang="en-US" altLang="en-US" dirty="0">
                <a:solidFill>
                  <a:srgbClr val="000099"/>
                </a:solidFill>
              </a:rPr>
              <a:t> Minh)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895600" y="1447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479925" y="262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4038600" y="1000126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i="1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136203" name="AutoShape 12"/>
          <p:cNvSpPr>
            <a:spLocks noChangeArrowheads="1"/>
          </p:cNvSpPr>
          <p:nvPr/>
        </p:nvSpPr>
        <p:spPr bwMode="auto">
          <a:xfrm>
            <a:off x="5334000" y="1447800"/>
            <a:ext cx="4876800" cy="1371600"/>
          </a:xfrm>
          <a:prstGeom prst="cloudCallout">
            <a:avLst>
              <a:gd name="adj1" fmla="val -55176"/>
              <a:gd name="adj2" fmla="val 50116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3200" b="1" dirty="0" smtClean="0">
                <a:latin typeface="Times New Roman" panose="02020603050405020304" pitchFamily="18" charset="0"/>
              </a:rPr>
              <a:t>Ôn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cũ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2286000" y="3656014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495300" y="4256089"/>
            <a:ext cx="11252200" cy="2286000"/>
          </a:xfrm>
          <a:prstGeom prst="horizontalScroll">
            <a:avLst>
              <a:gd name="adj" fmla="val 8037"/>
            </a:avLst>
          </a:prstGeom>
          <a:solidFill>
            <a:schemeClr val="tx2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en-U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800" b="1">
                <a:solidFill>
                  <a:schemeClr val="bg2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837127" y="4722814"/>
            <a:ext cx="107579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1/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1.                                                 </a:t>
            </a:r>
          </a:p>
          <a:p>
            <a:r>
              <a:rPr lang="en-US" alt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animBg="1"/>
      <p:bldP spid="136204" grpId="0"/>
      <p:bldP spid="136205" grpId="0" animBg="1"/>
      <p:bldP spid="1362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381001"/>
            <a:ext cx="117263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727200" y="1828800"/>
            <a:ext cx="11379200" cy="3276600"/>
            <a:chOff x="288" y="576"/>
            <a:chExt cx="5376" cy="2064"/>
          </a:xfrm>
        </p:grpSpPr>
        <p:sp>
          <p:nvSpPr>
            <p:cNvPr id="20553" name="Text Box 5"/>
            <p:cNvSpPr txBox="1">
              <a:spLocks noChangeArrowheads="1"/>
            </p:cNvSpPr>
            <p:nvPr/>
          </p:nvSpPr>
          <p:spPr bwMode="auto">
            <a:xfrm>
              <a:off x="288" y="576"/>
              <a:ext cx="537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7200" b="1">
                <a:solidFill>
                  <a:srgbClr val="FF0066"/>
                </a:solidFill>
                <a:cs typeface="Arial" charset="0"/>
              </a:endParaRPr>
            </a:p>
          </p:txBody>
        </p:sp>
        <p:pic>
          <p:nvPicPr>
            <p:cNvPr id="20554" name="Picture 6" descr="ANIFLOW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33"/>
              <a:ext cx="67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7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94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733800"/>
            <a:ext cx="294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1864"/>
            <a:ext cx="109643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9643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568" y="0"/>
            <a:ext cx="109643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12"/>
          <p:cNvGrpSpPr>
            <a:grpSpLocks/>
          </p:cNvGrpSpPr>
          <p:nvPr/>
        </p:nvGrpSpPr>
        <p:grpSpPr bwMode="auto">
          <a:xfrm>
            <a:off x="2540001" y="3200401"/>
            <a:ext cx="2798233" cy="2112963"/>
            <a:chOff x="3011" y="2648"/>
            <a:chExt cx="1620" cy="845"/>
          </a:xfrm>
        </p:grpSpPr>
        <p:grpSp>
          <p:nvGrpSpPr>
            <p:cNvPr id="20492" name="Group 13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524" name="Group 14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0550" name="Freeform 15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2 w 866"/>
                    <a:gd name="T3" fmla="*/ 0 h 1998"/>
                    <a:gd name="T4" fmla="*/ 3 w 866"/>
                    <a:gd name="T5" fmla="*/ 0 h 1998"/>
                    <a:gd name="T6" fmla="*/ 3 w 866"/>
                    <a:gd name="T7" fmla="*/ 0 h 1998"/>
                    <a:gd name="T8" fmla="*/ 4 w 866"/>
                    <a:gd name="T9" fmla="*/ 0 h 1998"/>
                    <a:gd name="T10" fmla="*/ 5 w 866"/>
                    <a:gd name="T11" fmla="*/ 0 h 1998"/>
                    <a:gd name="T12" fmla="*/ 6 w 866"/>
                    <a:gd name="T13" fmla="*/ 0 h 1998"/>
                    <a:gd name="T14" fmla="*/ 6 w 866"/>
                    <a:gd name="T15" fmla="*/ 0 h 1998"/>
                    <a:gd name="T16" fmla="*/ 7 w 866"/>
                    <a:gd name="T17" fmla="*/ 1 h 1998"/>
                    <a:gd name="T18" fmla="*/ 7 w 866"/>
                    <a:gd name="T19" fmla="*/ 1 h 1998"/>
                    <a:gd name="T20" fmla="*/ 7 w 866"/>
                    <a:gd name="T21" fmla="*/ 1 h 1998"/>
                    <a:gd name="T22" fmla="*/ 7 w 866"/>
                    <a:gd name="T23" fmla="*/ 1 h 1998"/>
                    <a:gd name="T24" fmla="*/ 7 w 866"/>
                    <a:gd name="T25" fmla="*/ 1 h 1998"/>
                    <a:gd name="T26" fmla="*/ 7 w 866"/>
                    <a:gd name="T27" fmla="*/ 1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Freeform 16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1 w 889"/>
                    <a:gd name="T3" fmla="*/ 0 h 1998"/>
                    <a:gd name="T4" fmla="*/ 2 w 889"/>
                    <a:gd name="T5" fmla="*/ 0 h 1998"/>
                    <a:gd name="T6" fmla="*/ 2 w 889"/>
                    <a:gd name="T7" fmla="*/ 0 h 1998"/>
                    <a:gd name="T8" fmla="*/ 3 w 889"/>
                    <a:gd name="T9" fmla="*/ 0 h 1998"/>
                    <a:gd name="T10" fmla="*/ 4 w 889"/>
                    <a:gd name="T11" fmla="*/ 0 h 1998"/>
                    <a:gd name="T12" fmla="*/ 5 w 889"/>
                    <a:gd name="T13" fmla="*/ 0 h 1998"/>
                    <a:gd name="T14" fmla="*/ 5 w 889"/>
                    <a:gd name="T15" fmla="*/ 0 h 1998"/>
                    <a:gd name="T16" fmla="*/ 6 w 889"/>
                    <a:gd name="T17" fmla="*/ 1 h 1998"/>
                    <a:gd name="T18" fmla="*/ 6 w 889"/>
                    <a:gd name="T19" fmla="*/ 1 h 1998"/>
                    <a:gd name="T20" fmla="*/ 6 w 889"/>
                    <a:gd name="T21" fmla="*/ 1 h 1998"/>
                    <a:gd name="T22" fmla="*/ 6 w 889"/>
                    <a:gd name="T23" fmla="*/ 1 h 1998"/>
                    <a:gd name="T24" fmla="*/ 6 w 889"/>
                    <a:gd name="T25" fmla="*/ 1 h 1998"/>
                    <a:gd name="T26" fmla="*/ 6 w 889"/>
                    <a:gd name="T27" fmla="*/ 1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2" name="Freeform 17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2 w 895"/>
                    <a:gd name="T3" fmla="*/ 0 h 1990"/>
                    <a:gd name="T4" fmla="*/ 3 w 895"/>
                    <a:gd name="T5" fmla="*/ 0 h 1990"/>
                    <a:gd name="T6" fmla="*/ 3 w 895"/>
                    <a:gd name="T7" fmla="*/ 0 h 1990"/>
                    <a:gd name="T8" fmla="*/ 4 w 895"/>
                    <a:gd name="T9" fmla="*/ 0 h 1990"/>
                    <a:gd name="T10" fmla="*/ 5 w 895"/>
                    <a:gd name="T11" fmla="*/ 0 h 1990"/>
                    <a:gd name="T12" fmla="*/ 6 w 895"/>
                    <a:gd name="T13" fmla="*/ 0 h 1990"/>
                    <a:gd name="T14" fmla="*/ 6 w 895"/>
                    <a:gd name="T15" fmla="*/ 0 h 1990"/>
                    <a:gd name="T16" fmla="*/ 7 w 895"/>
                    <a:gd name="T17" fmla="*/ 1 h 1990"/>
                    <a:gd name="T18" fmla="*/ 7 w 895"/>
                    <a:gd name="T19" fmla="*/ 1 h 1990"/>
                    <a:gd name="T20" fmla="*/ 7 w 895"/>
                    <a:gd name="T21" fmla="*/ 1 h 1990"/>
                    <a:gd name="T22" fmla="*/ 7 w 895"/>
                    <a:gd name="T23" fmla="*/ 1 h 1990"/>
                    <a:gd name="T24" fmla="*/ 7 w 895"/>
                    <a:gd name="T25" fmla="*/ 1 h 1990"/>
                    <a:gd name="T26" fmla="*/ 7 w 895"/>
                    <a:gd name="T27" fmla="*/ 1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25" name="Group 18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0526" name="Freeform 19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2 w 719"/>
                    <a:gd name="T1" fmla="*/ 0 h 778"/>
                    <a:gd name="T2" fmla="*/ 1 w 719"/>
                    <a:gd name="T3" fmla="*/ 0 h 778"/>
                    <a:gd name="T4" fmla="*/ 1 w 719"/>
                    <a:gd name="T5" fmla="*/ 0 h 778"/>
                    <a:gd name="T6" fmla="*/ 1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1 w 719"/>
                    <a:gd name="T19" fmla="*/ 0 h 778"/>
                    <a:gd name="T20" fmla="*/ 1 w 719"/>
                    <a:gd name="T21" fmla="*/ 0 h 778"/>
                    <a:gd name="T22" fmla="*/ 1 w 719"/>
                    <a:gd name="T23" fmla="*/ 0 h 778"/>
                    <a:gd name="T24" fmla="*/ 1 w 719"/>
                    <a:gd name="T25" fmla="*/ 0 h 778"/>
                    <a:gd name="T26" fmla="*/ 1 w 719"/>
                    <a:gd name="T27" fmla="*/ 0 h 778"/>
                    <a:gd name="T28" fmla="*/ 1 w 719"/>
                    <a:gd name="T29" fmla="*/ 0 h 778"/>
                    <a:gd name="T30" fmla="*/ 1 w 719"/>
                    <a:gd name="T31" fmla="*/ 0 h 778"/>
                    <a:gd name="T32" fmla="*/ 2 w 719"/>
                    <a:gd name="T33" fmla="*/ 0 h 778"/>
                    <a:gd name="T34" fmla="*/ 2 w 719"/>
                    <a:gd name="T35" fmla="*/ 0 h 778"/>
                    <a:gd name="T36" fmla="*/ 2 w 719"/>
                    <a:gd name="T37" fmla="*/ 0 h 778"/>
                    <a:gd name="T38" fmla="*/ 2 w 719"/>
                    <a:gd name="T39" fmla="*/ 0 h 778"/>
                    <a:gd name="T40" fmla="*/ 3 w 719"/>
                    <a:gd name="T41" fmla="*/ 0 h 778"/>
                    <a:gd name="T42" fmla="*/ 3 w 719"/>
                    <a:gd name="T43" fmla="*/ 0 h 778"/>
                    <a:gd name="T44" fmla="*/ 3 w 719"/>
                    <a:gd name="T45" fmla="*/ 0 h 778"/>
                    <a:gd name="T46" fmla="*/ 4 w 719"/>
                    <a:gd name="T47" fmla="*/ 0 h 778"/>
                    <a:gd name="T48" fmla="*/ 4 w 719"/>
                    <a:gd name="T49" fmla="*/ 0 h 778"/>
                    <a:gd name="T50" fmla="*/ 4 w 719"/>
                    <a:gd name="T51" fmla="*/ 0 h 778"/>
                    <a:gd name="T52" fmla="*/ 4 w 719"/>
                    <a:gd name="T53" fmla="*/ 0 h 778"/>
                    <a:gd name="T54" fmla="*/ 4 w 719"/>
                    <a:gd name="T55" fmla="*/ 0 h 778"/>
                    <a:gd name="T56" fmla="*/ 5 w 719"/>
                    <a:gd name="T57" fmla="*/ 0 h 778"/>
                    <a:gd name="T58" fmla="*/ 5 w 719"/>
                    <a:gd name="T59" fmla="*/ 0 h 778"/>
                    <a:gd name="T60" fmla="*/ 4 w 719"/>
                    <a:gd name="T61" fmla="*/ 0 h 778"/>
                    <a:gd name="T62" fmla="*/ 4 w 719"/>
                    <a:gd name="T63" fmla="*/ 0 h 778"/>
                    <a:gd name="T64" fmla="*/ 4 w 719"/>
                    <a:gd name="T65" fmla="*/ 0 h 778"/>
                    <a:gd name="T66" fmla="*/ 3 w 719"/>
                    <a:gd name="T67" fmla="*/ 0 h 778"/>
                    <a:gd name="T68" fmla="*/ 3 w 719"/>
                    <a:gd name="T69" fmla="*/ 0 h 778"/>
                    <a:gd name="T70" fmla="*/ 3 w 719"/>
                    <a:gd name="T71" fmla="*/ 0 h 778"/>
                    <a:gd name="T72" fmla="*/ 2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27" name="Group 20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0546" name="Freeform 21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3 w 449"/>
                      <a:gd name="T3" fmla="*/ 0 h 172"/>
                      <a:gd name="T4" fmla="*/ 1 w 449"/>
                      <a:gd name="T5" fmla="*/ 0 h 172"/>
                      <a:gd name="T6" fmla="*/ 3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7" name="Freeform 22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4 w 449"/>
                      <a:gd name="T3" fmla="*/ 0 h 172"/>
                      <a:gd name="T4" fmla="*/ 2 w 449"/>
                      <a:gd name="T5" fmla="*/ 0 h 172"/>
                      <a:gd name="T6" fmla="*/ 4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8" name="Freeform 23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2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9" name="Freeform 24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2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8" name="Group 25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053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0544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3 w 328"/>
                        <a:gd name="T1" fmla="*/ 0 h 381"/>
                        <a:gd name="T2" fmla="*/ 1 w 328"/>
                        <a:gd name="T3" fmla="*/ 0 h 381"/>
                        <a:gd name="T4" fmla="*/ 2 w 328"/>
                        <a:gd name="T5" fmla="*/ 0 h 381"/>
                        <a:gd name="T6" fmla="*/ 1 w 328"/>
                        <a:gd name="T7" fmla="*/ 0 h 381"/>
                        <a:gd name="T8" fmla="*/ 2 w 328"/>
                        <a:gd name="T9" fmla="*/ 0 h 381"/>
                        <a:gd name="T10" fmla="*/ 0 w 328"/>
                        <a:gd name="T11" fmla="*/ 0 h 381"/>
                        <a:gd name="T12" fmla="*/ 3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2 w 330"/>
                        <a:gd name="T3" fmla="*/ 0 h 381"/>
                        <a:gd name="T4" fmla="*/ 1 w 330"/>
                        <a:gd name="T5" fmla="*/ 0 h 381"/>
                        <a:gd name="T6" fmla="*/ 3 w 330"/>
                        <a:gd name="T7" fmla="*/ 0 h 381"/>
                        <a:gd name="T8" fmla="*/ 2 w 330"/>
                        <a:gd name="T9" fmla="*/ 0 h 381"/>
                        <a:gd name="T10" fmla="*/ 3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53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053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4 w 449"/>
                        <a:gd name="T1" fmla="*/ 0 h 172"/>
                        <a:gd name="T2" fmla="*/ 1 w 449"/>
                        <a:gd name="T3" fmla="*/ 0 h 172"/>
                        <a:gd name="T4" fmla="*/ 2 w 449"/>
                        <a:gd name="T5" fmla="*/ 0 h 172"/>
                        <a:gd name="T6" fmla="*/ 0 w 449"/>
                        <a:gd name="T7" fmla="*/ 0 h 172"/>
                        <a:gd name="T8" fmla="*/ 4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3 w 450"/>
                        <a:gd name="T1" fmla="*/ 0 h 173"/>
                        <a:gd name="T2" fmla="*/ 0 w 450"/>
                        <a:gd name="T3" fmla="*/ 0 h 173"/>
                        <a:gd name="T4" fmla="*/ 1 w 450"/>
                        <a:gd name="T5" fmla="*/ 0 h 173"/>
                        <a:gd name="T6" fmla="*/ 0 w 450"/>
                        <a:gd name="T7" fmla="*/ 0 h 173"/>
                        <a:gd name="T8" fmla="*/ 3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1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1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1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1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3 w 328"/>
                        <a:gd name="T1" fmla="*/ 0 h 381"/>
                        <a:gd name="T2" fmla="*/ 1 w 328"/>
                        <a:gd name="T3" fmla="*/ 0 h 381"/>
                        <a:gd name="T4" fmla="*/ 2 w 328"/>
                        <a:gd name="T5" fmla="*/ 0 h 381"/>
                        <a:gd name="T6" fmla="*/ 1 w 328"/>
                        <a:gd name="T7" fmla="*/ 0 h 381"/>
                        <a:gd name="T8" fmla="*/ 2 w 328"/>
                        <a:gd name="T9" fmla="*/ 0 h 381"/>
                        <a:gd name="T10" fmla="*/ 0 w 328"/>
                        <a:gd name="T11" fmla="*/ 0 h 381"/>
                        <a:gd name="T12" fmla="*/ 3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4 w 462"/>
                        <a:gd name="T1" fmla="*/ 0 h 117"/>
                        <a:gd name="T2" fmla="*/ 1 w 462"/>
                        <a:gd name="T3" fmla="*/ 0 h 117"/>
                        <a:gd name="T4" fmla="*/ 3 w 462"/>
                        <a:gd name="T5" fmla="*/ 0 h 117"/>
                        <a:gd name="T6" fmla="*/ 0 w 462"/>
                        <a:gd name="T7" fmla="*/ 0 h 117"/>
                        <a:gd name="T8" fmla="*/ 2 w 462"/>
                        <a:gd name="T9" fmla="*/ 0 h 117"/>
                        <a:gd name="T10" fmla="*/ 1 w 462"/>
                        <a:gd name="T11" fmla="*/ 0 h 117"/>
                        <a:gd name="T12" fmla="*/ 4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2 w 330"/>
                        <a:gd name="T3" fmla="*/ 0 h 381"/>
                        <a:gd name="T4" fmla="*/ 1 w 330"/>
                        <a:gd name="T5" fmla="*/ 0 h 381"/>
                        <a:gd name="T6" fmla="*/ 3 w 330"/>
                        <a:gd name="T7" fmla="*/ 0 h 381"/>
                        <a:gd name="T8" fmla="*/ 2 w 330"/>
                        <a:gd name="T9" fmla="*/ 0 h 381"/>
                        <a:gd name="T10" fmla="*/ 3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2 w 464"/>
                        <a:gd name="T3" fmla="*/ 0 h 117"/>
                        <a:gd name="T4" fmla="*/ 1 w 464"/>
                        <a:gd name="T5" fmla="*/ 0 h 117"/>
                        <a:gd name="T6" fmla="*/ 3 w 464"/>
                        <a:gd name="T7" fmla="*/ 0 h 117"/>
                        <a:gd name="T8" fmla="*/ 1 w 464"/>
                        <a:gd name="T9" fmla="*/ 0 h 117"/>
                        <a:gd name="T10" fmla="*/ 3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529" name="Freeform 40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3 w 536"/>
                    <a:gd name="T1" fmla="*/ 0 h 589"/>
                    <a:gd name="T2" fmla="*/ 3 w 536"/>
                    <a:gd name="T3" fmla="*/ 0 h 589"/>
                    <a:gd name="T4" fmla="*/ 3 w 536"/>
                    <a:gd name="T5" fmla="*/ 0 h 589"/>
                    <a:gd name="T6" fmla="*/ 3 w 536"/>
                    <a:gd name="T7" fmla="*/ 0 h 589"/>
                    <a:gd name="T8" fmla="*/ 4 w 536"/>
                    <a:gd name="T9" fmla="*/ 0 h 589"/>
                    <a:gd name="T10" fmla="*/ 3 w 536"/>
                    <a:gd name="T11" fmla="*/ 0 h 589"/>
                    <a:gd name="T12" fmla="*/ 4 w 536"/>
                    <a:gd name="T13" fmla="*/ 0 h 589"/>
                    <a:gd name="T14" fmla="*/ 3 w 536"/>
                    <a:gd name="T15" fmla="*/ 0 h 589"/>
                    <a:gd name="T16" fmla="*/ 5 w 536"/>
                    <a:gd name="T17" fmla="*/ 0 h 589"/>
                    <a:gd name="T18" fmla="*/ 3 w 536"/>
                    <a:gd name="T19" fmla="*/ 0 h 589"/>
                    <a:gd name="T20" fmla="*/ 4 w 536"/>
                    <a:gd name="T21" fmla="*/ 0 h 589"/>
                    <a:gd name="T22" fmla="*/ 3 w 536"/>
                    <a:gd name="T23" fmla="*/ 0 h 589"/>
                    <a:gd name="T24" fmla="*/ 4 w 536"/>
                    <a:gd name="T25" fmla="*/ 0 h 589"/>
                    <a:gd name="T26" fmla="*/ 3 w 536"/>
                    <a:gd name="T27" fmla="*/ 0 h 589"/>
                    <a:gd name="T28" fmla="*/ 3 w 536"/>
                    <a:gd name="T29" fmla="*/ 0 h 589"/>
                    <a:gd name="T30" fmla="*/ 3 w 536"/>
                    <a:gd name="T31" fmla="*/ 0 h 589"/>
                    <a:gd name="T32" fmla="*/ 3 w 536"/>
                    <a:gd name="T33" fmla="*/ 0 h 589"/>
                    <a:gd name="T34" fmla="*/ 3 w 536"/>
                    <a:gd name="T35" fmla="*/ 0 h 589"/>
                    <a:gd name="T36" fmla="*/ 2 w 536"/>
                    <a:gd name="T37" fmla="*/ 0 h 589"/>
                    <a:gd name="T38" fmla="*/ 3 w 536"/>
                    <a:gd name="T39" fmla="*/ 0 h 589"/>
                    <a:gd name="T40" fmla="*/ 1 w 536"/>
                    <a:gd name="T41" fmla="*/ 0 h 589"/>
                    <a:gd name="T42" fmla="*/ 2 w 536"/>
                    <a:gd name="T43" fmla="*/ 0 h 589"/>
                    <a:gd name="T44" fmla="*/ 1 w 536"/>
                    <a:gd name="T45" fmla="*/ 0 h 589"/>
                    <a:gd name="T46" fmla="*/ 2 w 536"/>
                    <a:gd name="T47" fmla="*/ 0 h 589"/>
                    <a:gd name="T48" fmla="*/ 0 w 536"/>
                    <a:gd name="T49" fmla="*/ 0 h 589"/>
                    <a:gd name="T50" fmla="*/ 2 w 536"/>
                    <a:gd name="T51" fmla="*/ 0 h 589"/>
                    <a:gd name="T52" fmla="*/ 1 w 536"/>
                    <a:gd name="T53" fmla="*/ 0 h 589"/>
                    <a:gd name="T54" fmla="*/ 2 w 536"/>
                    <a:gd name="T55" fmla="*/ 0 h 589"/>
                    <a:gd name="T56" fmla="*/ 1 w 536"/>
                    <a:gd name="T57" fmla="*/ 0 h 589"/>
                    <a:gd name="T58" fmla="*/ 3 w 536"/>
                    <a:gd name="T59" fmla="*/ 0 h 589"/>
                    <a:gd name="T60" fmla="*/ 2 w 536"/>
                    <a:gd name="T61" fmla="*/ 0 h 589"/>
                    <a:gd name="T62" fmla="*/ 3 w 536"/>
                    <a:gd name="T63" fmla="*/ 0 h 589"/>
                    <a:gd name="T64" fmla="*/ 3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0" name="Freeform 41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1 w 798"/>
                    <a:gd name="T1" fmla="*/ 0 h 786"/>
                    <a:gd name="T2" fmla="*/ 3 w 798"/>
                    <a:gd name="T3" fmla="*/ 0 h 786"/>
                    <a:gd name="T4" fmla="*/ 2 w 798"/>
                    <a:gd name="T5" fmla="*/ 0 h 786"/>
                    <a:gd name="T6" fmla="*/ 3 w 798"/>
                    <a:gd name="T7" fmla="*/ 0 h 786"/>
                    <a:gd name="T8" fmla="*/ 3 w 798"/>
                    <a:gd name="T9" fmla="*/ 0 h 786"/>
                    <a:gd name="T10" fmla="*/ 3 w 798"/>
                    <a:gd name="T11" fmla="*/ 0 h 786"/>
                    <a:gd name="T12" fmla="*/ 4 w 798"/>
                    <a:gd name="T13" fmla="*/ 0 h 786"/>
                    <a:gd name="T14" fmla="*/ 3 w 798"/>
                    <a:gd name="T15" fmla="*/ 0 h 786"/>
                    <a:gd name="T16" fmla="*/ 5 w 798"/>
                    <a:gd name="T17" fmla="*/ 0 h 786"/>
                    <a:gd name="T18" fmla="*/ 3 w 798"/>
                    <a:gd name="T19" fmla="*/ 0 h 786"/>
                    <a:gd name="T20" fmla="*/ 6 w 798"/>
                    <a:gd name="T21" fmla="*/ 0 h 786"/>
                    <a:gd name="T22" fmla="*/ 3 w 798"/>
                    <a:gd name="T23" fmla="*/ 0 h 786"/>
                    <a:gd name="T24" fmla="*/ 6 w 798"/>
                    <a:gd name="T25" fmla="*/ 0 h 786"/>
                    <a:gd name="T26" fmla="*/ 3 w 798"/>
                    <a:gd name="T27" fmla="*/ 0 h 786"/>
                    <a:gd name="T28" fmla="*/ 5 w 798"/>
                    <a:gd name="T29" fmla="*/ 0 h 786"/>
                    <a:gd name="T30" fmla="*/ 3 w 798"/>
                    <a:gd name="T31" fmla="*/ 0 h 786"/>
                    <a:gd name="T32" fmla="*/ 4 w 798"/>
                    <a:gd name="T33" fmla="*/ 0 h 786"/>
                    <a:gd name="T34" fmla="*/ 3 w 798"/>
                    <a:gd name="T35" fmla="*/ 0 h 786"/>
                    <a:gd name="T36" fmla="*/ 3 w 798"/>
                    <a:gd name="T37" fmla="*/ 0 h 786"/>
                    <a:gd name="T38" fmla="*/ 3 w 798"/>
                    <a:gd name="T39" fmla="*/ 0 h 786"/>
                    <a:gd name="T40" fmla="*/ 2 w 798"/>
                    <a:gd name="T41" fmla="*/ 0 h 786"/>
                    <a:gd name="T42" fmla="*/ 3 w 798"/>
                    <a:gd name="T43" fmla="*/ 0 h 786"/>
                    <a:gd name="T44" fmla="*/ 1 w 798"/>
                    <a:gd name="T45" fmla="*/ 0 h 786"/>
                    <a:gd name="T46" fmla="*/ 2 w 798"/>
                    <a:gd name="T47" fmla="*/ 0 h 786"/>
                    <a:gd name="T48" fmla="*/ 0 w 798"/>
                    <a:gd name="T49" fmla="*/ 0 h 786"/>
                    <a:gd name="T50" fmla="*/ 2 w 798"/>
                    <a:gd name="T51" fmla="*/ 0 h 786"/>
                    <a:gd name="T52" fmla="*/ 0 w 798"/>
                    <a:gd name="T53" fmla="*/ 0 h 786"/>
                    <a:gd name="T54" fmla="*/ 2 w 798"/>
                    <a:gd name="T55" fmla="*/ 0 h 786"/>
                    <a:gd name="T56" fmla="*/ 0 w 798"/>
                    <a:gd name="T57" fmla="*/ 0 h 786"/>
                    <a:gd name="T58" fmla="*/ 2 w 798"/>
                    <a:gd name="T59" fmla="*/ 0 h 786"/>
                    <a:gd name="T60" fmla="*/ 0 w 798"/>
                    <a:gd name="T61" fmla="*/ 0 h 786"/>
                    <a:gd name="T62" fmla="*/ 2 w 798"/>
                    <a:gd name="T63" fmla="*/ 0 h 786"/>
                    <a:gd name="T64" fmla="*/ 1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1" name="Freeform 42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2 w 332"/>
                    <a:gd name="T1" fmla="*/ 0 h 366"/>
                    <a:gd name="T2" fmla="*/ 2 w 332"/>
                    <a:gd name="T3" fmla="*/ 0 h 366"/>
                    <a:gd name="T4" fmla="*/ 2 w 332"/>
                    <a:gd name="T5" fmla="*/ 0 h 366"/>
                    <a:gd name="T6" fmla="*/ 2 w 332"/>
                    <a:gd name="T7" fmla="*/ 0 h 366"/>
                    <a:gd name="T8" fmla="*/ 3 w 332"/>
                    <a:gd name="T9" fmla="*/ 0 h 366"/>
                    <a:gd name="T10" fmla="*/ 2 w 332"/>
                    <a:gd name="T11" fmla="*/ 0 h 366"/>
                    <a:gd name="T12" fmla="*/ 3 w 332"/>
                    <a:gd name="T13" fmla="*/ 0 h 366"/>
                    <a:gd name="T14" fmla="*/ 2 w 332"/>
                    <a:gd name="T15" fmla="*/ 0 h 366"/>
                    <a:gd name="T16" fmla="*/ 3 w 332"/>
                    <a:gd name="T17" fmla="*/ 0 h 366"/>
                    <a:gd name="T18" fmla="*/ 2 w 332"/>
                    <a:gd name="T19" fmla="*/ 0 h 366"/>
                    <a:gd name="T20" fmla="*/ 3 w 332"/>
                    <a:gd name="T21" fmla="*/ 0 h 366"/>
                    <a:gd name="T22" fmla="*/ 2 w 332"/>
                    <a:gd name="T23" fmla="*/ 0 h 366"/>
                    <a:gd name="T24" fmla="*/ 3 w 332"/>
                    <a:gd name="T25" fmla="*/ 0 h 366"/>
                    <a:gd name="T26" fmla="*/ 2 w 332"/>
                    <a:gd name="T27" fmla="*/ 0 h 366"/>
                    <a:gd name="T28" fmla="*/ 2 w 332"/>
                    <a:gd name="T29" fmla="*/ 0 h 366"/>
                    <a:gd name="T30" fmla="*/ 2 w 332"/>
                    <a:gd name="T31" fmla="*/ 0 h 366"/>
                    <a:gd name="T32" fmla="*/ 2 w 332"/>
                    <a:gd name="T33" fmla="*/ 0 h 366"/>
                    <a:gd name="T34" fmla="*/ 2 w 332"/>
                    <a:gd name="T35" fmla="*/ 0 h 366"/>
                    <a:gd name="T36" fmla="*/ 1 w 332"/>
                    <a:gd name="T37" fmla="*/ 0 h 366"/>
                    <a:gd name="T38" fmla="*/ 2 w 332"/>
                    <a:gd name="T39" fmla="*/ 0 h 366"/>
                    <a:gd name="T40" fmla="*/ 1 w 332"/>
                    <a:gd name="T41" fmla="*/ 0 h 366"/>
                    <a:gd name="T42" fmla="*/ 2 w 332"/>
                    <a:gd name="T43" fmla="*/ 0 h 366"/>
                    <a:gd name="T44" fmla="*/ 1 w 332"/>
                    <a:gd name="T45" fmla="*/ 0 h 366"/>
                    <a:gd name="T46" fmla="*/ 2 w 332"/>
                    <a:gd name="T47" fmla="*/ 0 h 366"/>
                    <a:gd name="T48" fmla="*/ 0 w 332"/>
                    <a:gd name="T49" fmla="*/ 0 h 366"/>
                    <a:gd name="T50" fmla="*/ 2 w 332"/>
                    <a:gd name="T51" fmla="*/ 0 h 366"/>
                    <a:gd name="T52" fmla="*/ 1 w 332"/>
                    <a:gd name="T53" fmla="*/ 0 h 366"/>
                    <a:gd name="T54" fmla="*/ 2 w 332"/>
                    <a:gd name="T55" fmla="*/ 0 h 366"/>
                    <a:gd name="T56" fmla="*/ 1 w 332"/>
                    <a:gd name="T57" fmla="*/ 0 h 366"/>
                    <a:gd name="T58" fmla="*/ 2 w 332"/>
                    <a:gd name="T59" fmla="*/ 0 h 366"/>
                    <a:gd name="T60" fmla="*/ 1 w 332"/>
                    <a:gd name="T61" fmla="*/ 0 h 366"/>
                    <a:gd name="T62" fmla="*/ 2 w 332"/>
                    <a:gd name="T63" fmla="*/ 0 h 366"/>
                    <a:gd name="T64" fmla="*/ 2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3" name="Group 43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494" name="Freeform 44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6 w 2012"/>
                  <a:gd name="T1" fmla="*/ 0 h 1540"/>
                  <a:gd name="T2" fmla="*/ 13 w 2012"/>
                  <a:gd name="T3" fmla="*/ 0 h 1540"/>
                  <a:gd name="T4" fmla="*/ 11 w 2012"/>
                  <a:gd name="T5" fmla="*/ 0 h 1540"/>
                  <a:gd name="T6" fmla="*/ 10 w 2012"/>
                  <a:gd name="T7" fmla="*/ 0 h 1540"/>
                  <a:gd name="T8" fmla="*/ 7 w 2012"/>
                  <a:gd name="T9" fmla="*/ 0 h 1540"/>
                  <a:gd name="T10" fmla="*/ 6 w 2012"/>
                  <a:gd name="T11" fmla="*/ 0 h 1540"/>
                  <a:gd name="T12" fmla="*/ 4 w 2012"/>
                  <a:gd name="T13" fmla="*/ 0 h 1540"/>
                  <a:gd name="T14" fmla="*/ 3 w 2012"/>
                  <a:gd name="T15" fmla="*/ 0 h 1540"/>
                  <a:gd name="T16" fmla="*/ 2 w 2012"/>
                  <a:gd name="T17" fmla="*/ 0 h 1540"/>
                  <a:gd name="T18" fmla="*/ 1 w 2012"/>
                  <a:gd name="T19" fmla="*/ 0 h 1540"/>
                  <a:gd name="T20" fmla="*/ 1 w 2012"/>
                  <a:gd name="T21" fmla="*/ 1 h 1540"/>
                  <a:gd name="T22" fmla="*/ 1 w 2012"/>
                  <a:gd name="T23" fmla="*/ 1 h 1540"/>
                  <a:gd name="T24" fmla="*/ 0 w 2012"/>
                  <a:gd name="T25" fmla="*/ 1 h 1540"/>
                  <a:gd name="T26" fmla="*/ 0 w 2012"/>
                  <a:gd name="T27" fmla="*/ 1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45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16 w 2065"/>
                  <a:gd name="T1" fmla="*/ 0 h 1540"/>
                  <a:gd name="T2" fmla="*/ 13 w 2065"/>
                  <a:gd name="T3" fmla="*/ 0 h 1540"/>
                  <a:gd name="T4" fmla="*/ 11 w 2065"/>
                  <a:gd name="T5" fmla="*/ 0 h 1540"/>
                  <a:gd name="T6" fmla="*/ 9 w 2065"/>
                  <a:gd name="T7" fmla="*/ 0 h 1540"/>
                  <a:gd name="T8" fmla="*/ 7 w 2065"/>
                  <a:gd name="T9" fmla="*/ 0 h 1540"/>
                  <a:gd name="T10" fmla="*/ 5 w 2065"/>
                  <a:gd name="T11" fmla="*/ 0 h 1540"/>
                  <a:gd name="T12" fmla="*/ 3 w 2065"/>
                  <a:gd name="T13" fmla="*/ 0 h 1540"/>
                  <a:gd name="T14" fmla="*/ 2 w 2065"/>
                  <a:gd name="T15" fmla="*/ 0 h 1540"/>
                  <a:gd name="T16" fmla="*/ 1 w 2065"/>
                  <a:gd name="T17" fmla="*/ 0 h 1540"/>
                  <a:gd name="T18" fmla="*/ 0 w 2065"/>
                  <a:gd name="T19" fmla="*/ 0 h 1540"/>
                  <a:gd name="T20" fmla="*/ 0 w 2065"/>
                  <a:gd name="T21" fmla="*/ 1 h 1540"/>
                  <a:gd name="T22" fmla="*/ 0 w 2065"/>
                  <a:gd name="T23" fmla="*/ 1 h 1540"/>
                  <a:gd name="T24" fmla="*/ 0 w 2065"/>
                  <a:gd name="T25" fmla="*/ 1 h 1540"/>
                  <a:gd name="T26" fmla="*/ 0 w 2065"/>
                  <a:gd name="T27" fmla="*/ 1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46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7 w 2083"/>
                  <a:gd name="T1" fmla="*/ 0 h 1533"/>
                  <a:gd name="T2" fmla="*/ 14 w 2083"/>
                  <a:gd name="T3" fmla="*/ 0 h 1533"/>
                  <a:gd name="T4" fmla="*/ 12 w 2083"/>
                  <a:gd name="T5" fmla="*/ 0 h 1533"/>
                  <a:gd name="T6" fmla="*/ 10 w 2083"/>
                  <a:gd name="T7" fmla="*/ 0 h 1533"/>
                  <a:gd name="T8" fmla="*/ 8 w 2083"/>
                  <a:gd name="T9" fmla="*/ 0 h 1533"/>
                  <a:gd name="T10" fmla="*/ 6 w 2083"/>
                  <a:gd name="T11" fmla="*/ 0 h 1533"/>
                  <a:gd name="T12" fmla="*/ 4 w 2083"/>
                  <a:gd name="T13" fmla="*/ 0 h 1533"/>
                  <a:gd name="T14" fmla="*/ 3 w 2083"/>
                  <a:gd name="T15" fmla="*/ 0 h 1533"/>
                  <a:gd name="T16" fmla="*/ 2 w 2083"/>
                  <a:gd name="T17" fmla="*/ 0 h 1533"/>
                  <a:gd name="T18" fmla="*/ 1 w 2083"/>
                  <a:gd name="T19" fmla="*/ 0 h 1533"/>
                  <a:gd name="T20" fmla="*/ 1 w 2083"/>
                  <a:gd name="T21" fmla="*/ 1 h 1533"/>
                  <a:gd name="T22" fmla="*/ 1 w 2083"/>
                  <a:gd name="T23" fmla="*/ 1 h 1533"/>
                  <a:gd name="T24" fmla="*/ 0 w 2083"/>
                  <a:gd name="T25" fmla="*/ 1 h 1533"/>
                  <a:gd name="T26" fmla="*/ 0 w 2083"/>
                  <a:gd name="T27" fmla="*/ 1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497" name="Group 47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498" name="Freeform 48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5 w 1081"/>
                    <a:gd name="T1" fmla="*/ 0 h 1167"/>
                    <a:gd name="T2" fmla="*/ 5 w 1081"/>
                    <a:gd name="T3" fmla="*/ 0 h 1167"/>
                    <a:gd name="T4" fmla="*/ 6 w 1081"/>
                    <a:gd name="T5" fmla="*/ 0 h 1167"/>
                    <a:gd name="T6" fmla="*/ 6 w 1081"/>
                    <a:gd name="T7" fmla="*/ 0 h 1167"/>
                    <a:gd name="T8" fmla="*/ 7 w 1081"/>
                    <a:gd name="T9" fmla="*/ 0 h 1167"/>
                    <a:gd name="T10" fmla="*/ 7 w 1081"/>
                    <a:gd name="T11" fmla="*/ 0 h 1167"/>
                    <a:gd name="T12" fmla="*/ 8 w 1081"/>
                    <a:gd name="T13" fmla="*/ 0 h 1167"/>
                    <a:gd name="T14" fmla="*/ 8 w 1081"/>
                    <a:gd name="T15" fmla="*/ 0 h 1167"/>
                    <a:gd name="T16" fmla="*/ 8 w 1081"/>
                    <a:gd name="T17" fmla="*/ 0 h 1167"/>
                    <a:gd name="T18" fmla="*/ 5 w 1081"/>
                    <a:gd name="T19" fmla="*/ 0 h 1167"/>
                    <a:gd name="T20" fmla="*/ 6 w 1081"/>
                    <a:gd name="T21" fmla="*/ 0 h 1167"/>
                    <a:gd name="T22" fmla="*/ 6 w 1081"/>
                    <a:gd name="T23" fmla="*/ 0 h 1167"/>
                    <a:gd name="T24" fmla="*/ 5 w 1081"/>
                    <a:gd name="T25" fmla="*/ 0 h 1167"/>
                    <a:gd name="T26" fmla="*/ 5 w 1081"/>
                    <a:gd name="T27" fmla="*/ 0 h 1167"/>
                    <a:gd name="T28" fmla="*/ 5 w 1081"/>
                    <a:gd name="T29" fmla="*/ 0 h 1167"/>
                    <a:gd name="T30" fmla="*/ 5 w 1081"/>
                    <a:gd name="T31" fmla="*/ 0 h 1167"/>
                    <a:gd name="T32" fmla="*/ 5 w 1081"/>
                    <a:gd name="T33" fmla="*/ 0 h 1167"/>
                    <a:gd name="T34" fmla="*/ 5 w 1081"/>
                    <a:gd name="T35" fmla="*/ 0 h 1167"/>
                    <a:gd name="T36" fmla="*/ 4 w 1081"/>
                    <a:gd name="T37" fmla="*/ 1 h 1167"/>
                    <a:gd name="T38" fmla="*/ 4 w 1081"/>
                    <a:gd name="T39" fmla="*/ 1 h 1167"/>
                    <a:gd name="T40" fmla="*/ 3 w 1081"/>
                    <a:gd name="T41" fmla="*/ 0 h 1167"/>
                    <a:gd name="T42" fmla="*/ 3 w 1081"/>
                    <a:gd name="T43" fmla="*/ 0 h 1167"/>
                    <a:gd name="T44" fmla="*/ 2 w 1081"/>
                    <a:gd name="T45" fmla="*/ 0 h 1167"/>
                    <a:gd name="T46" fmla="*/ 2 w 1081"/>
                    <a:gd name="T47" fmla="*/ 0 h 1167"/>
                    <a:gd name="T48" fmla="*/ 1 w 1081"/>
                    <a:gd name="T49" fmla="*/ 0 h 1167"/>
                    <a:gd name="T50" fmla="*/ 1 w 1081"/>
                    <a:gd name="T51" fmla="*/ 0 h 1167"/>
                    <a:gd name="T52" fmla="*/ 1 w 1081"/>
                    <a:gd name="T53" fmla="*/ 0 h 1167"/>
                    <a:gd name="T54" fmla="*/ 1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1 w 1081"/>
                    <a:gd name="T61" fmla="*/ 0 h 1167"/>
                    <a:gd name="T62" fmla="*/ 1 w 1081"/>
                    <a:gd name="T63" fmla="*/ 0 h 1167"/>
                    <a:gd name="T64" fmla="*/ 1 w 1081"/>
                    <a:gd name="T65" fmla="*/ 0 h 1167"/>
                    <a:gd name="T66" fmla="*/ 2 w 1081"/>
                    <a:gd name="T67" fmla="*/ 0 h 1167"/>
                    <a:gd name="T68" fmla="*/ 3 w 1081"/>
                    <a:gd name="T69" fmla="*/ 0 h 1167"/>
                    <a:gd name="T70" fmla="*/ 3 w 1081"/>
                    <a:gd name="T71" fmla="*/ 0 h 1167"/>
                    <a:gd name="T72" fmla="*/ 4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99" name="Group 49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50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52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6 w 676"/>
                        <a:gd name="T1" fmla="*/ 0 h 257"/>
                        <a:gd name="T2" fmla="*/ 1 w 676"/>
                        <a:gd name="T3" fmla="*/ 0 h 257"/>
                        <a:gd name="T4" fmla="*/ 3 w 676"/>
                        <a:gd name="T5" fmla="*/ 0 h 257"/>
                        <a:gd name="T6" fmla="*/ 0 w 676"/>
                        <a:gd name="T7" fmla="*/ 0 h 257"/>
                        <a:gd name="T8" fmla="*/ 6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1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5 w 675"/>
                        <a:gd name="T1" fmla="*/ 0 h 256"/>
                        <a:gd name="T2" fmla="*/ 0 w 675"/>
                        <a:gd name="T3" fmla="*/ 0 h 256"/>
                        <a:gd name="T4" fmla="*/ 2 w 675"/>
                        <a:gd name="T5" fmla="*/ 0 h 256"/>
                        <a:gd name="T6" fmla="*/ 0 w 675"/>
                        <a:gd name="T7" fmla="*/ 0 h 256"/>
                        <a:gd name="T8" fmla="*/ 5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2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2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2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2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50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506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518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2 w 494"/>
                          <a:gd name="T3" fmla="*/ 0 h 570"/>
                          <a:gd name="T4" fmla="*/ 1 w 494"/>
                          <a:gd name="T5" fmla="*/ 0 h 570"/>
                          <a:gd name="T6" fmla="*/ 3 w 494"/>
                          <a:gd name="T7" fmla="*/ 0 h 570"/>
                          <a:gd name="T8" fmla="*/ 1 w 494"/>
                          <a:gd name="T9" fmla="*/ 0 h 570"/>
                          <a:gd name="T10" fmla="*/ 3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9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4 w 493"/>
                          <a:gd name="T1" fmla="*/ 0 h 570"/>
                          <a:gd name="T2" fmla="*/ 2 w 493"/>
                          <a:gd name="T3" fmla="*/ 0 h 570"/>
                          <a:gd name="T4" fmla="*/ 3 w 493"/>
                          <a:gd name="T5" fmla="*/ 0 h 570"/>
                          <a:gd name="T6" fmla="*/ 1 w 493"/>
                          <a:gd name="T7" fmla="*/ 0 h 570"/>
                          <a:gd name="T8" fmla="*/ 3 w 493"/>
                          <a:gd name="T9" fmla="*/ 0 h 570"/>
                          <a:gd name="T10" fmla="*/ 0 w 493"/>
                          <a:gd name="T11" fmla="*/ 0 h 570"/>
                          <a:gd name="T12" fmla="*/ 4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507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50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5 w 676"/>
                          <a:gd name="T3" fmla="*/ 0 h 256"/>
                          <a:gd name="T4" fmla="*/ 3 w 676"/>
                          <a:gd name="T5" fmla="*/ 0 h 256"/>
                          <a:gd name="T6" fmla="*/ 6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0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5 w 674"/>
                          <a:gd name="T3" fmla="*/ 0 h 258"/>
                          <a:gd name="T4" fmla="*/ 3 w 674"/>
                          <a:gd name="T5" fmla="*/ 0 h 258"/>
                          <a:gd name="T6" fmla="*/ 6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2 w 240"/>
                          <a:gd name="T3" fmla="*/ 0 h 722"/>
                          <a:gd name="T4" fmla="*/ 1 w 240"/>
                          <a:gd name="T5" fmla="*/ 0 h 722"/>
                          <a:gd name="T6" fmla="*/ 2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2 w 240"/>
                          <a:gd name="T3" fmla="*/ 0 h 723"/>
                          <a:gd name="T4" fmla="*/ 1 w 240"/>
                          <a:gd name="T5" fmla="*/ 0 h 723"/>
                          <a:gd name="T6" fmla="*/ 2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2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2 w 494"/>
                          <a:gd name="T3" fmla="*/ 0 h 571"/>
                          <a:gd name="T4" fmla="*/ 1 w 494"/>
                          <a:gd name="T5" fmla="*/ 0 h 571"/>
                          <a:gd name="T6" fmla="*/ 3 w 494"/>
                          <a:gd name="T7" fmla="*/ 0 h 571"/>
                          <a:gd name="T8" fmla="*/ 1 w 494"/>
                          <a:gd name="T9" fmla="*/ 0 h 571"/>
                          <a:gd name="T10" fmla="*/ 3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3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4 w 696"/>
                          <a:gd name="T3" fmla="*/ 0 h 174"/>
                          <a:gd name="T4" fmla="*/ 2 w 696"/>
                          <a:gd name="T5" fmla="*/ 0 h 174"/>
                          <a:gd name="T6" fmla="*/ 5 w 696"/>
                          <a:gd name="T7" fmla="*/ 0 h 174"/>
                          <a:gd name="T8" fmla="*/ 2 w 696"/>
                          <a:gd name="T9" fmla="*/ 0 h 174"/>
                          <a:gd name="T10" fmla="*/ 4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4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4 w 493"/>
                          <a:gd name="T1" fmla="*/ 0 h 571"/>
                          <a:gd name="T2" fmla="*/ 2 w 493"/>
                          <a:gd name="T3" fmla="*/ 0 h 571"/>
                          <a:gd name="T4" fmla="*/ 3 w 493"/>
                          <a:gd name="T5" fmla="*/ 0 h 571"/>
                          <a:gd name="T6" fmla="*/ 1 w 493"/>
                          <a:gd name="T7" fmla="*/ 0 h 571"/>
                          <a:gd name="T8" fmla="*/ 3 w 493"/>
                          <a:gd name="T9" fmla="*/ 0 h 571"/>
                          <a:gd name="T10" fmla="*/ 0 w 493"/>
                          <a:gd name="T11" fmla="*/ 0 h 571"/>
                          <a:gd name="T12" fmla="*/ 4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5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6 w 695"/>
                          <a:gd name="T1" fmla="*/ 0 h 174"/>
                          <a:gd name="T2" fmla="*/ 1 w 695"/>
                          <a:gd name="T3" fmla="*/ 0 h 174"/>
                          <a:gd name="T4" fmla="*/ 4 w 695"/>
                          <a:gd name="T5" fmla="*/ 0 h 174"/>
                          <a:gd name="T6" fmla="*/ 0 w 695"/>
                          <a:gd name="T7" fmla="*/ 0 h 174"/>
                          <a:gd name="T8" fmla="*/ 3 w 695"/>
                          <a:gd name="T9" fmla="*/ 0 h 174"/>
                          <a:gd name="T10" fmla="*/ 1 w 695"/>
                          <a:gd name="T11" fmla="*/ 0 h 174"/>
                          <a:gd name="T12" fmla="*/ 6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2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7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1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500" name="Group 70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501" name="Freeform 71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3 w 807"/>
                      <a:gd name="T1" fmla="*/ 0 h 884"/>
                      <a:gd name="T2" fmla="*/ 2 w 807"/>
                      <a:gd name="T3" fmla="*/ 0 h 884"/>
                      <a:gd name="T4" fmla="*/ 2 w 807"/>
                      <a:gd name="T5" fmla="*/ 0 h 884"/>
                      <a:gd name="T6" fmla="*/ 2 w 807"/>
                      <a:gd name="T7" fmla="*/ 0 h 884"/>
                      <a:gd name="T8" fmla="*/ 0 w 807"/>
                      <a:gd name="T9" fmla="*/ 0 h 884"/>
                      <a:gd name="T10" fmla="*/ 2 w 807"/>
                      <a:gd name="T11" fmla="*/ 0 h 884"/>
                      <a:gd name="T12" fmla="*/ 0 w 807"/>
                      <a:gd name="T13" fmla="*/ 0 h 884"/>
                      <a:gd name="T14" fmla="*/ 2 w 807"/>
                      <a:gd name="T15" fmla="*/ 0 h 884"/>
                      <a:gd name="T16" fmla="*/ 0 w 807"/>
                      <a:gd name="T17" fmla="*/ 0 h 884"/>
                      <a:gd name="T18" fmla="*/ 2 w 807"/>
                      <a:gd name="T19" fmla="*/ 0 h 884"/>
                      <a:gd name="T20" fmla="*/ 0 w 807"/>
                      <a:gd name="T21" fmla="*/ 0 h 884"/>
                      <a:gd name="T22" fmla="*/ 2 w 807"/>
                      <a:gd name="T23" fmla="*/ 0 h 884"/>
                      <a:gd name="T24" fmla="*/ 0 w 807"/>
                      <a:gd name="T25" fmla="*/ 0 h 884"/>
                      <a:gd name="T26" fmla="*/ 2 w 807"/>
                      <a:gd name="T27" fmla="*/ 0 h 884"/>
                      <a:gd name="T28" fmla="*/ 2 w 807"/>
                      <a:gd name="T29" fmla="*/ 0 h 884"/>
                      <a:gd name="T30" fmla="*/ 2 w 807"/>
                      <a:gd name="T31" fmla="*/ 0 h 884"/>
                      <a:gd name="T32" fmla="*/ 3 w 807"/>
                      <a:gd name="T33" fmla="*/ 0 h 884"/>
                      <a:gd name="T34" fmla="*/ 3 w 807"/>
                      <a:gd name="T35" fmla="*/ 0 h 884"/>
                      <a:gd name="T36" fmla="*/ 4 w 807"/>
                      <a:gd name="T37" fmla="*/ 0 h 884"/>
                      <a:gd name="T38" fmla="*/ 3 w 807"/>
                      <a:gd name="T39" fmla="*/ 0 h 884"/>
                      <a:gd name="T40" fmla="*/ 5 w 807"/>
                      <a:gd name="T41" fmla="*/ 0 h 884"/>
                      <a:gd name="T42" fmla="*/ 3 w 807"/>
                      <a:gd name="T43" fmla="*/ 0 h 884"/>
                      <a:gd name="T44" fmla="*/ 5 w 807"/>
                      <a:gd name="T45" fmla="*/ 0 h 884"/>
                      <a:gd name="T46" fmla="*/ 3 w 807"/>
                      <a:gd name="T47" fmla="*/ 0 h 884"/>
                      <a:gd name="T48" fmla="*/ 6 w 807"/>
                      <a:gd name="T49" fmla="*/ 0 h 884"/>
                      <a:gd name="T50" fmla="*/ 3 w 807"/>
                      <a:gd name="T51" fmla="*/ 0 h 884"/>
                      <a:gd name="T52" fmla="*/ 5 w 807"/>
                      <a:gd name="T53" fmla="*/ 0 h 884"/>
                      <a:gd name="T54" fmla="*/ 3 w 807"/>
                      <a:gd name="T55" fmla="*/ 0 h 884"/>
                      <a:gd name="T56" fmla="*/ 4 w 807"/>
                      <a:gd name="T57" fmla="*/ 0 h 884"/>
                      <a:gd name="T58" fmla="*/ 3 w 807"/>
                      <a:gd name="T59" fmla="*/ 0 h 884"/>
                      <a:gd name="T60" fmla="*/ 4 w 807"/>
                      <a:gd name="T61" fmla="*/ 0 h 884"/>
                      <a:gd name="T62" fmla="*/ 3 w 807"/>
                      <a:gd name="T63" fmla="*/ 0 h 884"/>
                      <a:gd name="T64" fmla="*/ 3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2" name="Freeform 72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7 w 1197"/>
                      <a:gd name="T1" fmla="*/ 0 h 1181"/>
                      <a:gd name="T2" fmla="*/ 5 w 1197"/>
                      <a:gd name="T3" fmla="*/ 0 h 1181"/>
                      <a:gd name="T4" fmla="*/ 6 w 1197"/>
                      <a:gd name="T5" fmla="*/ 0 h 1181"/>
                      <a:gd name="T6" fmla="*/ 5 w 1197"/>
                      <a:gd name="T7" fmla="*/ 0 h 1181"/>
                      <a:gd name="T8" fmla="*/ 4 w 1197"/>
                      <a:gd name="T9" fmla="*/ 0 h 1181"/>
                      <a:gd name="T10" fmla="*/ 5 w 1197"/>
                      <a:gd name="T11" fmla="*/ 0 h 1181"/>
                      <a:gd name="T12" fmla="*/ 3 w 1197"/>
                      <a:gd name="T13" fmla="*/ 0 h 1181"/>
                      <a:gd name="T14" fmla="*/ 4 w 1197"/>
                      <a:gd name="T15" fmla="*/ 0 h 1181"/>
                      <a:gd name="T16" fmla="*/ 1 w 1197"/>
                      <a:gd name="T17" fmla="*/ 0 h 1181"/>
                      <a:gd name="T18" fmla="*/ 4 w 1197"/>
                      <a:gd name="T19" fmla="*/ 0 h 1181"/>
                      <a:gd name="T20" fmla="*/ 1 w 1197"/>
                      <a:gd name="T21" fmla="*/ 0 h 1181"/>
                      <a:gd name="T22" fmla="*/ 4 w 1197"/>
                      <a:gd name="T23" fmla="*/ 0 h 1181"/>
                      <a:gd name="T24" fmla="*/ 0 w 1197"/>
                      <a:gd name="T25" fmla="*/ 0 h 1181"/>
                      <a:gd name="T26" fmla="*/ 4 w 1197"/>
                      <a:gd name="T27" fmla="*/ 0 h 1181"/>
                      <a:gd name="T28" fmla="*/ 1 w 1197"/>
                      <a:gd name="T29" fmla="*/ 0 h 1181"/>
                      <a:gd name="T30" fmla="*/ 5 w 1197"/>
                      <a:gd name="T31" fmla="*/ 0 h 1181"/>
                      <a:gd name="T32" fmla="*/ 3 w 1197"/>
                      <a:gd name="T33" fmla="*/ 1 h 1181"/>
                      <a:gd name="T34" fmla="*/ 5 w 1197"/>
                      <a:gd name="T35" fmla="*/ 0 h 1181"/>
                      <a:gd name="T36" fmla="*/ 4 w 1197"/>
                      <a:gd name="T37" fmla="*/ 1 h 1181"/>
                      <a:gd name="T38" fmla="*/ 5 w 1197"/>
                      <a:gd name="T39" fmla="*/ 0 h 1181"/>
                      <a:gd name="T40" fmla="*/ 6 w 1197"/>
                      <a:gd name="T41" fmla="*/ 1 h 1181"/>
                      <a:gd name="T42" fmla="*/ 5 w 1197"/>
                      <a:gd name="T43" fmla="*/ 0 h 1181"/>
                      <a:gd name="T44" fmla="*/ 7 w 1197"/>
                      <a:gd name="T45" fmla="*/ 1 h 1181"/>
                      <a:gd name="T46" fmla="*/ 5 w 1197"/>
                      <a:gd name="T47" fmla="*/ 0 h 1181"/>
                      <a:gd name="T48" fmla="*/ 9 w 1197"/>
                      <a:gd name="T49" fmla="*/ 0 h 1181"/>
                      <a:gd name="T50" fmla="*/ 5 w 1197"/>
                      <a:gd name="T51" fmla="*/ 0 h 1181"/>
                      <a:gd name="T52" fmla="*/ 10 w 1197"/>
                      <a:gd name="T53" fmla="*/ 0 h 1181"/>
                      <a:gd name="T54" fmla="*/ 6 w 1197"/>
                      <a:gd name="T55" fmla="*/ 0 h 1181"/>
                      <a:gd name="T56" fmla="*/ 10 w 1197"/>
                      <a:gd name="T57" fmla="*/ 0 h 1181"/>
                      <a:gd name="T58" fmla="*/ 6 w 1197"/>
                      <a:gd name="T59" fmla="*/ 0 h 1181"/>
                      <a:gd name="T60" fmla="*/ 10 w 1197"/>
                      <a:gd name="T61" fmla="*/ 0 h 1181"/>
                      <a:gd name="T62" fmla="*/ 6 w 1197"/>
                      <a:gd name="T63" fmla="*/ 0 h 1181"/>
                      <a:gd name="T64" fmla="*/ 7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3" name="Freeform 73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1 w 497"/>
                      <a:gd name="T1" fmla="*/ 0 h 548"/>
                      <a:gd name="T2" fmla="*/ 1 w 497"/>
                      <a:gd name="T3" fmla="*/ 0 h 548"/>
                      <a:gd name="T4" fmla="*/ 1 w 497"/>
                      <a:gd name="T5" fmla="*/ 0 h 548"/>
                      <a:gd name="T6" fmla="*/ 1 w 497"/>
                      <a:gd name="T7" fmla="*/ 0 h 548"/>
                      <a:gd name="T8" fmla="*/ 0 w 497"/>
                      <a:gd name="T9" fmla="*/ 0 h 548"/>
                      <a:gd name="T10" fmla="*/ 1 w 497"/>
                      <a:gd name="T11" fmla="*/ 0 h 548"/>
                      <a:gd name="T12" fmla="*/ 0 w 497"/>
                      <a:gd name="T13" fmla="*/ 0 h 548"/>
                      <a:gd name="T14" fmla="*/ 1 w 497"/>
                      <a:gd name="T15" fmla="*/ 0 h 548"/>
                      <a:gd name="T16" fmla="*/ 0 w 497"/>
                      <a:gd name="T17" fmla="*/ 0 h 548"/>
                      <a:gd name="T18" fmla="*/ 1 w 497"/>
                      <a:gd name="T19" fmla="*/ 0 h 548"/>
                      <a:gd name="T20" fmla="*/ 0 w 497"/>
                      <a:gd name="T21" fmla="*/ 0 h 548"/>
                      <a:gd name="T22" fmla="*/ 1 w 497"/>
                      <a:gd name="T23" fmla="*/ 0 h 548"/>
                      <a:gd name="T24" fmla="*/ 0 w 497"/>
                      <a:gd name="T25" fmla="*/ 0 h 548"/>
                      <a:gd name="T26" fmla="*/ 1 w 497"/>
                      <a:gd name="T27" fmla="*/ 0 h 548"/>
                      <a:gd name="T28" fmla="*/ 1 w 497"/>
                      <a:gd name="T29" fmla="*/ 0 h 548"/>
                      <a:gd name="T30" fmla="*/ 1 w 497"/>
                      <a:gd name="T31" fmla="*/ 0 h 548"/>
                      <a:gd name="T32" fmla="*/ 1 w 497"/>
                      <a:gd name="T33" fmla="*/ 0 h 548"/>
                      <a:gd name="T34" fmla="*/ 1 w 497"/>
                      <a:gd name="T35" fmla="*/ 0 h 548"/>
                      <a:gd name="T36" fmla="*/ 2 w 497"/>
                      <a:gd name="T37" fmla="*/ 0 h 548"/>
                      <a:gd name="T38" fmla="*/ 1 w 497"/>
                      <a:gd name="T39" fmla="*/ 0 h 548"/>
                      <a:gd name="T40" fmla="*/ 3 w 497"/>
                      <a:gd name="T41" fmla="*/ 0 h 548"/>
                      <a:gd name="T42" fmla="*/ 2 w 497"/>
                      <a:gd name="T43" fmla="*/ 0 h 548"/>
                      <a:gd name="T44" fmla="*/ 3 w 497"/>
                      <a:gd name="T45" fmla="*/ 0 h 548"/>
                      <a:gd name="T46" fmla="*/ 2 w 497"/>
                      <a:gd name="T47" fmla="*/ 0 h 548"/>
                      <a:gd name="T48" fmla="*/ 3 w 497"/>
                      <a:gd name="T49" fmla="*/ 0 h 548"/>
                      <a:gd name="T50" fmla="*/ 2 w 497"/>
                      <a:gd name="T51" fmla="*/ 0 h 548"/>
                      <a:gd name="T52" fmla="*/ 3 w 497"/>
                      <a:gd name="T53" fmla="*/ 0 h 548"/>
                      <a:gd name="T54" fmla="*/ 2 w 497"/>
                      <a:gd name="T55" fmla="*/ 0 h 548"/>
                      <a:gd name="T56" fmla="*/ 3 w 497"/>
                      <a:gd name="T57" fmla="*/ 0 h 548"/>
                      <a:gd name="T58" fmla="*/ 2 w 497"/>
                      <a:gd name="T59" fmla="*/ 0 h 548"/>
                      <a:gd name="T60" fmla="*/ 2 w 497"/>
                      <a:gd name="T61" fmla="*/ 0 h 548"/>
                      <a:gd name="T62" fmla="*/ 1 w 497"/>
                      <a:gd name="T63" fmla="*/ 0 h 548"/>
                      <a:gd name="T64" fmla="*/ 1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491" name="WordArt 74"/>
          <p:cNvSpPr>
            <a:spLocks noChangeArrowheads="1" noChangeShapeType="1" noTextEdit="1"/>
          </p:cNvSpPr>
          <p:nvPr/>
        </p:nvSpPr>
        <p:spPr bwMode="auto">
          <a:xfrm>
            <a:off x="488951" y="1595438"/>
            <a:ext cx="11176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FFFF6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Chúc các em học tập tốt!</a:t>
            </a:r>
          </a:p>
        </p:txBody>
      </p:sp>
    </p:spTree>
    <p:extLst>
      <p:ext uri="{BB962C8B-B14F-4D97-AF65-F5344CB8AC3E}">
        <p14:creationId xmlns:p14="http://schemas.microsoft.com/office/powerpoint/2010/main" val="98274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Luyện </a:t>
            </a:r>
            <a:r>
              <a:rPr lang="vi-VN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5250" y="3105150"/>
            <a:ext cx="5543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+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Đoạn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1: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đầu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...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còn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say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sóng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nữa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…</a:t>
            </a:r>
            <a:endParaRPr lang="en-US" altLang="en-US" b="0" i="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+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Đoạn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2: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Phần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còn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9114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9220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Luyện </a:t>
            </a:r>
            <a:r>
              <a:rPr lang="vi-VN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132459" y="30637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không</a:t>
            </a:r>
            <a:r>
              <a:rPr lang="en-US" altLang="en-US" b="1" dirty="0" smtClean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849020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506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/>
      <p:bldP spid="90129" grpId="1"/>
      <p:bldP spid="90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1841" y="1915683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sz="2800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473879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0300" y="1977772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154226" y="27169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9607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¸sung than c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848"/>
            <a:ext cx="12192000" cy="67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2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1841" y="1915683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sz="2800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473879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0300" y="1977772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154226" y="27169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5420610" y="31033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H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5501201" y="3540349"/>
            <a:ext cx="3877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</p:spTree>
    <p:extLst>
      <p:ext uri="{BB962C8B-B14F-4D97-AF65-F5344CB8AC3E}">
        <p14:creationId xmlns:p14="http://schemas.microsoft.com/office/powerpoint/2010/main" val="290286894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438400" y="6146801"/>
            <a:ext cx="7543800" cy="6463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/>
              <a:t>Tàu </a:t>
            </a:r>
            <a:r>
              <a:rPr lang="vi-VN" sz="3600" b="1" dirty="0" smtClean="0"/>
              <a:t> La-t</a:t>
            </a:r>
            <a:r>
              <a:rPr lang="en-US" sz="3600" b="1" dirty="0"/>
              <a:t>ú</a:t>
            </a:r>
            <a:r>
              <a:rPr lang="vi-VN" sz="3600" b="1" dirty="0" smtClean="0"/>
              <a:t>t-sơ </a:t>
            </a:r>
            <a:r>
              <a:rPr lang="vi-VN" sz="3600" b="1" dirty="0"/>
              <a:t>Tơ-rê-vin</a:t>
            </a:r>
          </a:p>
        </p:txBody>
      </p:sp>
      <p:pic>
        <p:nvPicPr>
          <p:cNvPr id="7171" name="Picture 7" descr="SGK Lich su 8 hinh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1"/>
            <a:ext cx="80772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4201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1017</TotalTime>
  <Words>745</Words>
  <Application>Microsoft Macintosh PowerPoint</Application>
  <PresentationFormat>Widescreen</PresentationFormat>
  <Paragraphs>89</Paragraphs>
  <Slides>20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Georgia</vt:lpstr>
      <vt:lpstr>Gulim</vt:lpstr>
      <vt:lpstr>Times New Roman</vt:lpstr>
      <vt:lpstr>Trebuchet MS</vt:lpstr>
      <vt:lpstr>Wingdings</vt:lpstr>
      <vt:lpstr>굴림</vt:lpstr>
      <vt:lpstr>Arial</vt:lpstr>
      <vt:lpstr>Calibri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5B</dc:title>
  <dc:creator>HP</dc:creator>
  <cp:lastModifiedBy>Microsoft Office User</cp:lastModifiedBy>
  <cp:revision>48</cp:revision>
  <dcterms:created xsi:type="dcterms:W3CDTF">2019-01-08T23:41:02Z</dcterms:created>
  <dcterms:modified xsi:type="dcterms:W3CDTF">2021-03-11T08:30:07Z</dcterms:modified>
</cp:coreProperties>
</file>