
<file path=[Content_Types].xml><?xml version="1.0" encoding="utf-8"?>
<Types xmlns="http://schemas.openxmlformats.org/package/2006/content-types">
  <Default Extension="xml" ContentType="application/xml"/>
  <Default Extension="wmf" ContentType="image/x-wmf"/>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gif" ContentType="image/gif"/>
  <Default Extension="wav" ContentType="audio/wav"/>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95" r:id="rId2"/>
    <p:sldId id="367" r:id="rId3"/>
    <p:sldId id="418" r:id="rId4"/>
    <p:sldId id="385" r:id="rId5"/>
    <p:sldId id="345" r:id="rId6"/>
    <p:sldId id="330" r:id="rId7"/>
    <p:sldId id="359" r:id="rId8"/>
    <p:sldId id="417" r:id="rId9"/>
    <p:sldId id="332" r:id="rId10"/>
    <p:sldId id="390" r:id="rId11"/>
    <p:sldId id="402" r:id="rId12"/>
    <p:sldId id="399" r:id="rId13"/>
    <p:sldId id="405" r:id="rId14"/>
    <p:sldId id="406" r:id="rId15"/>
    <p:sldId id="401" r:id="rId16"/>
    <p:sldId id="421" r:id="rId17"/>
    <p:sldId id="422" r:id="rId18"/>
    <p:sldId id="408" r:id="rId19"/>
    <p:sldId id="409" r:id="rId20"/>
    <p:sldId id="410" r:id="rId21"/>
    <p:sldId id="413" r:id="rId22"/>
    <p:sldId id="415" r:id="rId23"/>
    <p:sldId id="423" r:id="rId24"/>
  </p:sldIdLst>
  <p:sldSz cx="9144000" cy="6858000" type="screen4x3"/>
  <p:notesSz cx="6858000" cy="9144000"/>
  <p:custDataLst>
    <p:tags r:id="rId26"/>
  </p:custDataLst>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CC"/>
    <a:srgbClr val="FFFFCC"/>
    <a:srgbClr val="FFFF99"/>
    <a:srgbClr val="FF0000"/>
    <a:srgbClr val="EFF6A8"/>
    <a:srgbClr val="EDB1DD"/>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130"/>
  </p:normalViewPr>
  <p:slideViewPr>
    <p:cSldViewPr>
      <p:cViewPr varScale="1">
        <p:scale>
          <a:sx n="60" d="100"/>
          <a:sy n="60" d="100"/>
        </p:scale>
        <p:origin x="9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tags" Target="tags/tag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6396255F-7B90-4B15-B840-0511DA1DAEC7}" type="datetimeFigureOut">
              <a:rPr lang="en-US"/>
              <a:pPr>
                <a:defRPr/>
              </a:pPr>
              <a:t>5/11/20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B80CECFE-769B-4A08-8345-CD11EB6096E7}" type="slidenum">
              <a:rPr lang="en-US"/>
              <a:pPr>
                <a:defRPr/>
              </a:pPr>
              <a:t>‹#›</a:t>
            </a:fld>
            <a:endParaRPr lang="en-US"/>
          </a:p>
        </p:txBody>
      </p:sp>
    </p:spTree>
    <p:extLst>
      <p:ext uri="{BB962C8B-B14F-4D97-AF65-F5344CB8AC3E}">
        <p14:creationId xmlns:p14="http://schemas.microsoft.com/office/powerpoint/2010/main" val="782585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E065885-F0D3-400D-A420-7C4DF472EE9F}" type="slidenum">
              <a:rPr lang="en-US" sz="1200"/>
              <a:pPr algn="r"/>
              <a:t>7</a:t>
            </a:fld>
            <a:endParaRPr lang="en-US" sz="1200"/>
          </a:p>
        </p:txBody>
      </p:sp>
    </p:spTree>
    <p:extLst>
      <p:ext uri="{BB962C8B-B14F-4D97-AF65-F5344CB8AC3E}">
        <p14:creationId xmlns:p14="http://schemas.microsoft.com/office/powerpoint/2010/main" val="1730560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5809925-07F4-460F-B022-E8557D465DB1}" type="slidenum">
              <a:rPr lang="en-US" sz="1200"/>
              <a:pPr algn="r"/>
              <a:t>11</a:t>
            </a:fld>
            <a:endParaRPr lang="en-US" sz="1200"/>
          </a:p>
        </p:txBody>
      </p:sp>
    </p:spTree>
    <p:extLst>
      <p:ext uri="{BB962C8B-B14F-4D97-AF65-F5344CB8AC3E}">
        <p14:creationId xmlns:p14="http://schemas.microsoft.com/office/powerpoint/2010/main" val="120627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2EE3500-8D48-44CF-82F9-77A9C7B61084}" type="slidenum">
              <a:rPr lang="en-US" sz="1200"/>
              <a:pPr algn="r"/>
              <a:t>17</a:t>
            </a:fld>
            <a:endParaRPr lang="en-US" sz="1200"/>
          </a:p>
        </p:txBody>
      </p:sp>
    </p:spTree>
    <p:extLst>
      <p:ext uri="{BB962C8B-B14F-4D97-AF65-F5344CB8AC3E}">
        <p14:creationId xmlns:p14="http://schemas.microsoft.com/office/powerpoint/2010/main" val="166535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F0BC3E6-EB2F-4AFD-A0E0-0B5CC2F06BB4}" type="slidenum">
              <a:rPr lang="en-US" sz="1200"/>
              <a:pPr algn="r"/>
              <a:t>19</a:t>
            </a:fld>
            <a:endParaRPr lang="en-US" sz="1200"/>
          </a:p>
        </p:txBody>
      </p:sp>
    </p:spTree>
    <p:extLst>
      <p:ext uri="{BB962C8B-B14F-4D97-AF65-F5344CB8AC3E}">
        <p14:creationId xmlns:p14="http://schemas.microsoft.com/office/powerpoint/2010/main" val="227124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04989BE-7173-41A7-A50E-05C39238BF40}" type="slidenum">
              <a:rPr lang="en-US" sz="1200"/>
              <a:pPr algn="r"/>
              <a:t>22</a:t>
            </a:fld>
            <a:endParaRPr lang="en-US" sz="1200"/>
          </a:p>
        </p:txBody>
      </p:sp>
    </p:spTree>
    <p:extLst>
      <p:ext uri="{BB962C8B-B14F-4D97-AF65-F5344CB8AC3E}">
        <p14:creationId xmlns:p14="http://schemas.microsoft.com/office/powerpoint/2010/main" val="119692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414DD8E-E989-4ABB-BCCC-A67A43123622}" type="slidenum">
              <a:rPr lang="en-US" sz="1200"/>
              <a:pPr algn="r"/>
              <a:t>23</a:t>
            </a:fld>
            <a:endParaRPr lang="en-US" sz="1200"/>
          </a:p>
        </p:txBody>
      </p:sp>
    </p:spTree>
    <p:extLst>
      <p:ext uri="{BB962C8B-B14F-4D97-AF65-F5344CB8AC3E}">
        <p14:creationId xmlns:p14="http://schemas.microsoft.com/office/powerpoint/2010/main" val="1320499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FF21C9-ABF8-4CFE-82C6-6DD045D0F9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A23F23-42FA-461E-89F3-B427030DC06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AA52CD-6328-4D37-BEBB-EDF86B02CFC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EDE973-2595-4A28-B733-1056909D24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36B98C-8F48-4834-9BE3-19F44794658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382E86-5E92-4C44-AE86-B6BE54EEA7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4376A61-EA2A-46F4-A77A-57426BE155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F74AE5F-F574-4DFD-AB30-3D003DF244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FF24A1D-3227-4273-A9FF-06F40C2FE1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CDA676-A9E8-4DCD-B74E-AB419F897E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5B720-972E-4A04-9E32-68BFDE19374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BFAB58FB-2325-4361-BC17-55C0542F79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jpeg"/><Relationship Id="rId5" Type="http://schemas.openxmlformats.org/officeDocument/2006/relationships/image" Target="../media/image3.gif"/><Relationship Id="rId6" Type="http://schemas.openxmlformats.org/officeDocument/2006/relationships/slide" Target="slide1.xml"/><Relationship Id="rId7" Type="http://schemas.openxmlformats.org/officeDocument/2006/relationships/image" Target="../media/image4.gif"/><Relationship Id="rId8" Type="http://schemas.openxmlformats.org/officeDocument/2006/relationships/image" Target="../media/image5.gif"/><Relationship Id="rId9" Type="http://schemas.openxmlformats.org/officeDocument/2006/relationships/image" Target="../media/image6.png"/><Relationship Id="rId10" Type="http://schemas.openxmlformats.org/officeDocument/2006/relationships/image" Target="../media/image7.gif"/><Relationship Id="rId1" Type="http://schemas.openxmlformats.org/officeDocument/2006/relationships/slideLayout" Target="../slideLayouts/slideLayout1.xml"/><Relationship Id="rId2"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5.gi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11.gif"/><Relationship Id="rId6"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5.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5" Type="http://schemas.openxmlformats.org/officeDocument/2006/relationships/image" Target="../media/image3.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0.wmf"/><Relationship Id="rId5" Type="http://schemas.openxmlformats.org/officeDocument/2006/relationships/image" Target="../media/image11.gif"/><Relationship Id="rId6" Type="http://schemas.openxmlformats.org/officeDocument/2006/relationships/image" Target="../media/image7.gi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1.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7.gif"/><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1.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1.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3.gif"/><Relationship Id="rId5"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gif"/><Relationship Id="rId5" Type="http://schemas.openxmlformats.org/officeDocument/2006/relationships/image" Target="../media/image1.gif"/><Relationship Id="rId6"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3.gif"/><Relationship Id="rId5" Type="http://schemas.openxmlformats.org/officeDocument/2006/relationships/image" Target="../media/image7.gif"/><Relationship Id="rId6" Type="http://schemas.openxmlformats.org/officeDocument/2006/relationships/image" Target="../media/image9.jpeg"/><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oleObject" Target="../embeddings/oleObject1.bin"/><Relationship Id="rId5" Type="http://schemas.openxmlformats.org/officeDocument/2006/relationships/image" Target="../media/image10.wmf"/><Relationship Id="rId6" Type="http://schemas.openxmlformats.org/officeDocument/2006/relationships/image" Target="../media/image2.jpeg"/><Relationship Id="rId7" Type="http://schemas.openxmlformats.org/officeDocument/2006/relationships/image" Target="../media/image1.gif"/><Relationship Id="rId8" Type="http://schemas.openxmlformats.org/officeDocument/2006/relationships/image" Target="../media/image7.gi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X[49]"/>
          <p:cNvPicPr>
            <a:picLocks noChangeAspect="1" noChangeArrowheads="1" noCrop="1"/>
          </p:cNvPicPr>
          <p:nvPr/>
        </p:nvPicPr>
        <p:blipFill>
          <a:blip r:embed="rId3"/>
          <a:srcRect/>
          <a:stretch>
            <a:fillRect/>
          </a:stretch>
        </p:blipFill>
        <p:spPr bwMode="auto">
          <a:xfrm>
            <a:off x="6019800" y="0"/>
            <a:ext cx="492125" cy="533400"/>
          </a:xfrm>
          <a:prstGeom prst="rect">
            <a:avLst/>
          </a:prstGeom>
          <a:noFill/>
          <a:ln w="9525">
            <a:noFill/>
            <a:miter lim="800000"/>
            <a:headEnd/>
            <a:tailEnd/>
          </a:ln>
        </p:spPr>
      </p:pic>
      <p:pic>
        <p:nvPicPr>
          <p:cNvPr id="4099" name="Picture 4" descr="A021020"/>
          <p:cNvPicPr>
            <a:picLocks noChangeAspect="1" noChangeArrowheads="1"/>
          </p:cNvPicPr>
          <p:nvPr/>
        </p:nvPicPr>
        <p:blipFill>
          <a:blip r:embed="rId4">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4100" name="Picture 6" descr="ImageX[49]"/>
          <p:cNvPicPr>
            <a:picLocks noChangeAspect="1" noChangeArrowheads="1" noCrop="1"/>
          </p:cNvPicPr>
          <p:nvPr/>
        </p:nvPicPr>
        <p:blipFill>
          <a:blip r:embed="rId3"/>
          <a:srcRect/>
          <a:stretch>
            <a:fillRect/>
          </a:stretch>
        </p:blipFill>
        <p:spPr bwMode="auto">
          <a:xfrm>
            <a:off x="1981200" y="4724400"/>
            <a:ext cx="914400" cy="990600"/>
          </a:xfrm>
          <a:prstGeom prst="rect">
            <a:avLst/>
          </a:prstGeom>
          <a:noFill/>
          <a:ln w="9525">
            <a:noFill/>
            <a:miter lim="800000"/>
            <a:headEnd/>
            <a:tailEnd/>
          </a:ln>
        </p:spPr>
      </p:pic>
      <p:pic>
        <p:nvPicPr>
          <p:cNvPr id="4101" name="Picture 7" descr="1 (1820)"/>
          <p:cNvPicPr>
            <a:picLocks noChangeAspect="1" noChangeArrowheads="1" noCrop="1"/>
          </p:cNvPicPr>
          <p:nvPr/>
        </p:nvPicPr>
        <p:blipFill>
          <a:blip r:embed="rId5"/>
          <a:srcRect/>
          <a:stretch>
            <a:fillRect/>
          </a:stretch>
        </p:blipFill>
        <p:spPr bwMode="auto">
          <a:xfrm>
            <a:off x="3657600" y="4648200"/>
            <a:ext cx="1978025" cy="1600200"/>
          </a:xfrm>
          <a:prstGeom prst="rect">
            <a:avLst/>
          </a:prstGeom>
          <a:noFill/>
          <a:ln w="9525">
            <a:noFill/>
            <a:miter lim="800000"/>
            <a:headEnd/>
            <a:tailEnd/>
          </a:ln>
        </p:spPr>
      </p:pic>
      <p:pic>
        <p:nvPicPr>
          <p:cNvPr id="4102" name="Picture 9" descr="1 (1820)"/>
          <p:cNvPicPr>
            <a:picLocks noChangeAspect="1" noChangeArrowheads="1" noCrop="1"/>
          </p:cNvPicPr>
          <p:nvPr/>
        </p:nvPicPr>
        <p:blipFill>
          <a:blip r:embed="rId5"/>
          <a:srcRect/>
          <a:stretch>
            <a:fillRect/>
          </a:stretch>
        </p:blipFill>
        <p:spPr bwMode="auto">
          <a:xfrm>
            <a:off x="4800600" y="5257800"/>
            <a:ext cx="1978025" cy="1600200"/>
          </a:xfrm>
          <a:prstGeom prst="rect">
            <a:avLst/>
          </a:prstGeom>
          <a:noFill/>
          <a:ln w="9525">
            <a:noFill/>
            <a:miter lim="800000"/>
            <a:headEnd/>
            <a:tailEnd/>
          </a:ln>
        </p:spPr>
      </p:pic>
      <p:pic>
        <p:nvPicPr>
          <p:cNvPr id="4103" name="Picture 10" descr="1 (1820)"/>
          <p:cNvPicPr>
            <a:picLocks noChangeAspect="1" noChangeArrowheads="1" noCrop="1"/>
          </p:cNvPicPr>
          <p:nvPr/>
        </p:nvPicPr>
        <p:blipFill>
          <a:blip r:embed="rId5"/>
          <a:srcRect/>
          <a:stretch>
            <a:fillRect/>
          </a:stretch>
        </p:blipFill>
        <p:spPr bwMode="auto">
          <a:xfrm>
            <a:off x="2743200" y="5257800"/>
            <a:ext cx="1978025" cy="1600200"/>
          </a:xfrm>
          <a:prstGeom prst="rect">
            <a:avLst/>
          </a:prstGeom>
          <a:noFill/>
          <a:ln w="9525">
            <a:noFill/>
            <a:miter lim="800000"/>
            <a:headEnd/>
            <a:tailEnd/>
          </a:ln>
        </p:spPr>
      </p:pic>
      <p:pic>
        <p:nvPicPr>
          <p:cNvPr id="4104" name="Picture 11" descr="Floral">
            <a:hlinkClick r:id="rId6" action="ppaction://hlinksldjump"/>
          </p:cNvPr>
          <p:cNvPicPr>
            <a:picLocks noChangeAspect="1" noChangeArrowheads="1" noCrop="1"/>
          </p:cNvPicPr>
          <p:nvPr/>
        </p:nvPicPr>
        <p:blipFill>
          <a:blip r:embed="rId7"/>
          <a:srcRect/>
          <a:stretch>
            <a:fillRect/>
          </a:stretch>
        </p:blipFill>
        <p:spPr bwMode="auto">
          <a:xfrm flipH="1">
            <a:off x="8077200" y="0"/>
            <a:ext cx="1066800" cy="1295400"/>
          </a:xfrm>
          <a:prstGeom prst="rect">
            <a:avLst/>
          </a:prstGeom>
          <a:noFill/>
          <a:ln w="9525">
            <a:noFill/>
            <a:miter lim="800000"/>
            <a:headEnd/>
            <a:tailEnd/>
          </a:ln>
        </p:spPr>
      </p:pic>
      <p:pic>
        <p:nvPicPr>
          <p:cNvPr id="4105" name="Picture 12" descr="1 (1567)"/>
          <p:cNvPicPr>
            <a:picLocks noChangeAspect="1" noChangeArrowheads="1" noCrop="1"/>
          </p:cNvPicPr>
          <p:nvPr/>
        </p:nvPicPr>
        <p:blipFill>
          <a:blip r:embed="rId8"/>
          <a:srcRect/>
          <a:stretch>
            <a:fillRect/>
          </a:stretch>
        </p:blipFill>
        <p:spPr bwMode="auto">
          <a:xfrm>
            <a:off x="0" y="4876800"/>
            <a:ext cx="1219200" cy="1981200"/>
          </a:xfrm>
          <a:prstGeom prst="rect">
            <a:avLst/>
          </a:prstGeom>
          <a:noFill/>
          <a:ln w="9525">
            <a:noFill/>
            <a:miter lim="800000"/>
            <a:headEnd/>
            <a:tailEnd/>
          </a:ln>
        </p:spPr>
      </p:pic>
      <p:pic>
        <p:nvPicPr>
          <p:cNvPr id="4106" name="Picture 13" descr="1 (1567)"/>
          <p:cNvPicPr>
            <a:picLocks noChangeAspect="1" noChangeArrowheads="1" noCrop="1"/>
          </p:cNvPicPr>
          <p:nvPr/>
        </p:nvPicPr>
        <p:blipFill>
          <a:blip r:embed="rId8"/>
          <a:srcRect/>
          <a:stretch>
            <a:fillRect/>
          </a:stretch>
        </p:blipFill>
        <p:spPr bwMode="auto">
          <a:xfrm>
            <a:off x="914400" y="4876800"/>
            <a:ext cx="1219200" cy="1981200"/>
          </a:xfrm>
          <a:prstGeom prst="rect">
            <a:avLst/>
          </a:prstGeom>
          <a:noFill/>
          <a:ln w="9525">
            <a:noFill/>
            <a:miter lim="800000"/>
            <a:headEnd/>
            <a:tailEnd/>
          </a:ln>
        </p:spPr>
      </p:pic>
      <p:pic>
        <p:nvPicPr>
          <p:cNvPr id="4107" name="Picture 14" descr="1 (1567)"/>
          <p:cNvPicPr>
            <a:picLocks noChangeAspect="1" noChangeArrowheads="1" noCrop="1"/>
          </p:cNvPicPr>
          <p:nvPr/>
        </p:nvPicPr>
        <p:blipFill>
          <a:blip r:embed="rId8"/>
          <a:srcRect/>
          <a:stretch>
            <a:fillRect/>
          </a:stretch>
        </p:blipFill>
        <p:spPr bwMode="auto">
          <a:xfrm>
            <a:off x="6705600" y="4876800"/>
            <a:ext cx="1219200" cy="1981200"/>
          </a:xfrm>
          <a:prstGeom prst="rect">
            <a:avLst/>
          </a:prstGeom>
          <a:noFill/>
          <a:ln w="9525">
            <a:noFill/>
            <a:miter lim="800000"/>
            <a:headEnd/>
            <a:tailEnd/>
          </a:ln>
        </p:spPr>
      </p:pic>
      <p:pic>
        <p:nvPicPr>
          <p:cNvPr id="4108" name="Picture 15" descr="1 (1567)"/>
          <p:cNvPicPr>
            <a:picLocks noChangeAspect="1" noChangeArrowheads="1" noCrop="1"/>
          </p:cNvPicPr>
          <p:nvPr/>
        </p:nvPicPr>
        <p:blipFill>
          <a:blip r:embed="rId8"/>
          <a:srcRect/>
          <a:stretch>
            <a:fillRect/>
          </a:stretch>
        </p:blipFill>
        <p:spPr bwMode="auto">
          <a:xfrm>
            <a:off x="7543800" y="4876800"/>
            <a:ext cx="1219200" cy="1981200"/>
          </a:xfrm>
          <a:prstGeom prst="rect">
            <a:avLst/>
          </a:prstGeom>
          <a:noFill/>
          <a:ln w="9525">
            <a:noFill/>
            <a:miter lim="800000"/>
            <a:headEnd/>
            <a:tailEnd/>
          </a:ln>
        </p:spPr>
      </p:pic>
      <p:pic>
        <p:nvPicPr>
          <p:cNvPr id="4109" name="Picture 16" descr="ImageX[49]"/>
          <p:cNvPicPr>
            <a:picLocks noChangeAspect="1" noChangeArrowheads="1" noCrop="1"/>
          </p:cNvPicPr>
          <p:nvPr/>
        </p:nvPicPr>
        <p:blipFill>
          <a:blip r:embed="rId3"/>
          <a:srcRect/>
          <a:stretch>
            <a:fillRect/>
          </a:stretch>
        </p:blipFill>
        <p:spPr bwMode="auto">
          <a:xfrm>
            <a:off x="8153400" y="4495800"/>
            <a:ext cx="492125" cy="533400"/>
          </a:xfrm>
          <a:prstGeom prst="rect">
            <a:avLst/>
          </a:prstGeom>
          <a:noFill/>
          <a:ln w="9525">
            <a:noFill/>
            <a:miter lim="800000"/>
            <a:headEnd/>
            <a:tailEnd/>
          </a:ln>
        </p:spPr>
      </p:pic>
      <p:pic>
        <p:nvPicPr>
          <p:cNvPr id="4110" name="Picture 17" descr="ImageX[49]"/>
          <p:cNvPicPr>
            <a:picLocks noChangeAspect="1" noChangeArrowheads="1" noCrop="1"/>
          </p:cNvPicPr>
          <p:nvPr/>
        </p:nvPicPr>
        <p:blipFill>
          <a:blip r:embed="rId3"/>
          <a:srcRect/>
          <a:stretch>
            <a:fillRect/>
          </a:stretch>
        </p:blipFill>
        <p:spPr bwMode="auto">
          <a:xfrm>
            <a:off x="5029200" y="4876800"/>
            <a:ext cx="492125" cy="533400"/>
          </a:xfrm>
          <a:prstGeom prst="rect">
            <a:avLst/>
          </a:prstGeom>
          <a:noFill/>
          <a:ln w="9525">
            <a:noFill/>
            <a:miter lim="800000"/>
            <a:headEnd/>
            <a:tailEnd/>
          </a:ln>
        </p:spPr>
      </p:pic>
      <p:pic>
        <p:nvPicPr>
          <p:cNvPr id="4111" name="Picture 18" descr="ImageX[49]"/>
          <p:cNvPicPr>
            <a:picLocks noChangeAspect="1" noChangeArrowheads="1" noCrop="1"/>
          </p:cNvPicPr>
          <p:nvPr/>
        </p:nvPicPr>
        <p:blipFill>
          <a:blip r:embed="rId9"/>
          <a:srcRect/>
          <a:stretch>
            <a:fillRect/>
          </a:stretch>
        </p:blipFill>
        <p:spPr bwMode="auto">
          <a:xfrm>
            <a:off x="762000" y="3581400"/>
            <a:ext cx="422275" cy="457200"/>
          </a:xfrm>
          <a:prstGeom prst="rect">
            <a:avLst/>
          </a:prstGeom>
          <a:noFill/>
          <a:ln w="9525">
            <a:noFill/>
            <a:miter lim="800000"/>
            <a:headEnd/>
            <a:tailEnd/>
          </a:ln>
        </p:spPr>
      </p:pic>
      <p:pic>
        <p:nvPicPr>
          <p:cNvPr id="4112" name="Picture 19" descr="ImageX[49]"/>
          <p:cNvPicPr>
            <a:picLocks noChangeAspect="1" noChangeArrowheads="1" noCrop="1"/>
          </p:cNvPicPr>
          <p:nvPr/>
        </p:nvPicPr>
        <p:blipFill>
          <a:blip r:embed="rId9"/>
          <a:srcRect/>
          <a:stretch>
            <a:fillRect/>
          </a:stretch>
        </p:blipFill>
        <p:spPr bwMode="auto">
          <a:xfrm>
            <a:off x="381000" y="4648200"/>
            <a:ext cx="422275" cy="457200"/>
          </a:xfrm>
          <a:prstGeom prst="rect">
            <a:avLst/>
          </a:prstGeom>
          <a:noFill/>
          <a:ln w="9525">
            <a:noFill/>
            <a:miter lim="800000"/>
            <a:headEnd/>
            <a:tailEnd/>
          </a:ln>
        </p:spPr>
      </p:pic>
      <p:pic>
        <p:nvPicPr>
          <p:cNvPr id="4113" name="Picture 7" descr="lollipop[1]"/>
          <p:cNvPicPr>
            <a:picLocks noChangeAspect="1" noChangeArrowheads="1" noCrop="1"/>
          </p:cNvPicPr>
          <p:nvPr/>
        </p:nvPicPr>
        <p:blipFill>
          <a:blip r:embed="rId10"/>
          <a:srcRect/>
          <a:stretch>
            <a:fillRect/>
          </a:stretch>
        </p:blipFill>
        <p:spPr bwMode="auto">
          <a:xfrm rot="5400000" flipV="1">
            <a:off x="-3429000" y="3276600"/>
            <a:ext cx="6858000" cy="304800"/>
          </a:xfrm>
          <a:prstGeom prst="rect">
            <a:avLst/>
          </a:prstGeom>
          <a:noFill/>
          <a:ln w="9525">
            <a:noFill/>
            <a:miter lim="800000"/>
            <a:headEnd/>
            <a:tailEnd/>
          </a:ln>
        </p:spPr>
      </p:pic>
      <p:pic>
        <p:nvPicPr>
          <p:cNvPr id="4114" name="Picture 7" descr="lollipop[1]"/>
          <p:cNvPicPr>
            <a:picLocks noChangeAspect="1" noChangeArrowheads="1" noCrop="1"/>
          </p:cNvPicPr>
          <p:nvPr/>
        </p:nvPicPr>
        <p:blipFill>
          <a:blip r:embed="rId10"/>
          <a:srcRect/>
          <a:stretch>
            <a:fillRect/>
          </a:stretch>
        </p:blipFill>
        <p:spPr bwMode="auto">
          <a:xfrm rot="5400000" flipV="1">
            <a:off x="5417344" y="3421856"/>
            <a:ext cx="7162800" cy="319088"/>
          </a:xfrm>
          <a:prstGeom prst="rect">
            <a:avLst/>
          </a:prstGeom>
          <a:noFill/>
          <a:ln w="9525">
            <a:noFill/>
            <a:miter lim="800000"/>
            <a:headEnd/>
            <a:tailEnd/>
          </a:ln>
        </p:spPr>
      </p:pic>
      <p:sp>
        <p:nvSpPr>
          <p:cNvPr id="4115" name="WordArt 22"/>
          <p:cNvSpPr>
            <a:spLocks noChangeArrowheads="1" noChangeShapeType="1" noTextEdit="1"/>
          </p:cNvSpPr>
          <p:nvPr/>
        </p:nvSpPr>
        <p:spPr bwMode="auto">
          <a:xfrm>
            <a:off x="3048000" y="2438400"/>
            <a:ext cx="4267200" cy="628650"/>
          </a:xfrm>
          <a:prstGeom prst="rect">
            <a:avLst/>
          </a:prstGeom>
        </p:spPr>
        <p:txBody>
          <a:bodyPr wrap="none" fromWordArt="1">
            <a:prstTxWarp prst="textPlain">
              <a:avLst>
                <a:gd name="adj" fmla="val 50000"/>
              </a:avLst>
            </a:prstTxWarp>
          </a:bodyPr>
          <a:lstStyle/>
          <a:p>
            <a:pPr algn="ctr"/>
            <a:r>
              <a:rPr lang="en-US" sz="4400" kern="10">
                <a:ln w="9525">
                  <a:solidFill>
                    <a:srgbClr val="000000"/>
                  </a:solidFill>
                  <a:round/>
                  <a:headEnd/>
                  <a:tailEnd/>
                </a:ln>
                <a:solidFill>
                  <a:srgbClr val="FF0000"/>
                </a:solidFill>
                <a:effectLst>
                  <a:outerShdw dist="35921" dir="2700000" algn="ctr" rotWithShape="0">
                    <a:srgbClr val="808080">
                      <a:alpha val="79999"/>
                    </a:srgbClr>
                  </a:outerShdw>
                </a:effectLst>
                <a:latin typeface="Arial"/>
                <a:cs typeface="Arial"/>
              </a:rPr>
              <a:t> MÔN: TẬP ĐỌC</a:t>
            </a:r>
          </a:p>
        </p:txBody>
      </p:sp>
    </p:spTree>
  </p:cSld>
  <p:clrMapOvr>
    <a:masterClrMapping/>
  </p:clrMapOvr>
  <p:transition>
    <p:sndAc>
      <p:stSnd>
        <p:snd r:embed="rId2" name="applaus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1"/>
          <p:cNvSpPr txBox="1">
            <a:spLocks noChangeArrowheads="1"/>
          </p:cNvSpPr>
          <p:nvPr/>
        </p:nvSpPr>
        <p:spPr bwMode="auto">
          <a:xfrm>
            <a:off x="-228600" y="2895600"/>
            <a:ext cx="9677400" cy="646113"/>
          </a:xfrm>
          <a:prstGeom prst="rect">
            <a:avLst/>
          </a:prstGeom>
          <a:noFill/>
          <a:ln w="9525">
            <a:noFill/>
            <a:miter lim="800000"/>
            <a:headEnd/>
            <a:tailEnd/>
          </a:ln>
        </p:spPr>
        <p:txBody>
          <a:bodyPr>
            <a:spAutoFit/>
          </a:bodyPr>
          <a:lstStyle/>
          <a:p>
            <a:pPr marL="304800" indent="-304800"/>
            <a:r>
              <a:rPr lang="en-US" sz="3600" b="1" i="1">
                <a:solidFill>
                  <a:srgbClr val="0000FF"/>
                </a:solidFill>
              </a:rPr>
              <a:t>      </a:t>
            </a:r>
          </a:p>
        </p:txBody>
      </p:sp>
      <p:sp>
        <p:nvSpPr>
          <p:cNvPr id="12291" name="AutoShape 3"/>
          <p:cNvSpPr>
            <a:spLocks noChangeArrowheads="1"/>
          </p:cNvSpPr>
          <p:nvPr/>
        </p:nvSpPr>
        <p:spPr bwMode="auto">
          <a:xfrm>
            <a:off x="762000" y="0"/>
            <a:ext cx="8382000" cy="3124200"/>
          </a:xfrm>
          <a:prstGeom prst="star24">
            <a:avLst>
              <a:gd name="adj" fmla="val 37500"/>
            </a:avLst>
          </a:prstGeom>
          <a:solidFill>
            <a:srgbClr val="FFCCCC"/>
          </a:solidFill>
          <a:ln w="9525">
            <a:solidFill>
              <a:schemeClr val="tx1"/>
            </a:solidFill>
            <a:miter lim="800000"/>
            <a:headEnd/>
            <a:tailEnd/>
          </a:ln>
        </p:spPr>
        <p:txBody>
          <a:bodyPr wrap="none" anchor="ctr"/>
          <a:lstStyle/>
          <a:p>
            <a:pPr algn="ctr"/>
            <a:r>
              <a:rPr lang="en-US" sz="3600" b="1" i="1">
                <a:solidFill>
                  <a:srgbClr val="0000FF"/>
                </a:solidFill>
              </a:rPr>
              <a:t>mời một em đọc đoạn 1</a:t>
            </a:r>
          </a:p>
        </p:txBody>
      </p:sp>
      <p:sp>
        <p:nvSpPr>
          <p:cNvPr id="12292" name="AutoShape 4"/>
          <p:cNvSpPr>
            <a:spLocks noChangeArrowheads="1"/>
          </p:cNvSpPr>
          <p:nvPr/>
        </p:nvSpPr>
        <p:spPr bwMode="auto">
          <a:xfrm>
            <a:off x="0" y="3124200"/>
            <a:ext cx="8763000" cy="1295400"/>
          </a:xfrm>
          <a:prstGeom prst="flowChartTerminator">
            <a:avLst/>
          </a:prstGeom>
          <a:solidFill>
            <a:srgbClr val="FFFFCC"/>
          </a:solidFill>
          <a:ln w="9525">
            <a:solidFill>
              <a:srgbClr val="EFF6A8"/>
            </a:solidFill>
            <a:miter lim="800000"/>
            <a:headEnd/>
            <a:tailEnd/>
          </a:ln>
        </p:spPr>
        <p:txBody>
          <a:bodyPr wrap="none" anchor="ctr"/>
          <a:lstStyle/>
          <a:p>
            <a:pPr algn="ctr" eaLnBrk="0" hangingPunct="0">
              <a:spcBef>
                <a:spcPct val="50000"/>
              </a:spcBef>
            </a:pPr>
            <a:r>
              <a:rPr lang="en-US" sz="3600">
                <a:solidFill>
                  <a:srgbClr val="000000"/>
                </a:solidFill>
              </a:rPr>
              <a:t>Các môn sinh của cụ giáo </a:t>
            </a:r>
          </a:p>
          <a:p>
            <a:pPr algn="ctr" eaLnBrk="0" hangingPunct="0">
              <a:spcBef>
                <a:spcPct val="50000"/>
              </a:spcBef>
            </a:pPr>
            <a:r>
              <a:rPr lang="en-US" sz="3600">
                <a:solidFill>
                  <a:srgbClr val="000000"/>
                </a:solidFill>
              </a:rPr>
              <a:t>Chu đến nhà thầy để làm gì?</a:t>
            </a:r>
          </a:p>
        </p:txBody>
      </p:sp>
      <p:sp>
        <p:nvSpPr>
          <p:cNvPr id="12293" name="AutoShape 5"/>
          <p:cNvSpPr>
            <a:spLocks noChangeArrowheads="1"/>
          </p:cNvSpPr>
          <p:nvPr/>
        </p:nvSpPr>
        <p:spPr bwMode="auto">
          <a:xfrm>
            <a:off x="-304800" y="3657600"/>
            <a:ext cx="9448800" cy="2133600"/>
          </a:xfrm>
          <a:prstGeom prst="flowChartTerminator">
            <a:avLst/>
          </a:prstGeom>
          <a:solidFill>
            <a:srgbClr val="FFFFCC"/>
          </a:solidFill>
          <a:ln w="9525">
            <a:solidFill>
              <a:srgbClr val="EFF6A8"/>
            </a:solidFill>
            <a:miter lim="800000"/>
            <a:headEnd/>
            <a:tailEnd/>
          </a:ln>
        </p:spPr>
        <p:txBody>
          <a:bodyPr wrap="none" anchor="ctr"/>
          <a:lstStyle/>
          <a:p>
            <a:pPr algn="ctr"/>
            <a:r>
              <a:rPr lang="en-US" sz="3600" b="1" i="1">
                <a:solidFill>
                  <a:srgbClr val="0000FF"/>
                </a:solidFill>
              </a:rPr>
              <a:t>  </a:t>
            </a:r>
            <a:r>
              <a:rPr lang="en-US" sz="2800">
                <a:solidFill>
                  <a:srgbClr val="FF0000"/>
                </a:solidFill>
              </a:rPr>
              <a:t>Các môn sinh đến nhà cụ giáo Chu để mừng thọ </a:t>
            </a:r>
          </a:p>
          <a:p>
            <a:pPr algn="ctr"/>
            <a:r>
              <a:rPr lang="en-US" sz="2800">
                <a:solidFill>
                  <a:srgbClr val="FF0000"/>
                </a:solidFill>
              </a:rPr>
              <a:t>thầy, thể hiện lòng yêu quý và kính trọng người </a:t>
            </a:r>
          </a:p>
          <a:p>
            <a:pPr algn="ctr"/>
            <a:r>
              <a:rPr lang="en-US" sz="2800">
                <a:solidFill>
                  <a:srgbClr val="FF0000"/>
                </a:solidFill>
              </a:rPr>
              <a:t>thầyđã dạy dỗ, dìu dắt họ trưởng thành.</a:t>
            </a:r>
          </a:p>
        </p:txBody>
      </p:sp>
      <p:pic>
        <p:nvPicPr>
          <p:cNvPr id="12294"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12295" name="Picture 7" descr="1 (1567)"/>
          <p:cNvPicPr>
            <a:picLocks noChangeAspect="1" noChangeArrowheads="1" noCrop="1"/>
          </p:cNvPicPr>
          <p:nvPr/>
        </p:nvPicPr>
        <p:blipFill>
          <a:blip r:embed="rId3"/>
          <a:srcRect/>
          <a:stretch>
            <a:fillRect/>
          </a:stretch>
        </p:blipFill>
        <p:spPr bwMode="auto">
          <a:xfrm>
            <a:off x="7924800" y="4876800"/>
            <a:ext cx="1219200" cy="1981200"/>
          </a:xfrm>
          <a:prstGeom prst="rect">
            <a:avLst/>
          </a:prstGeom>
          <a:noFill/>
          <a:ln w="9525">
            <a:noFill/>
            <a:miter lim="800000"/>
            <a:headEnd/>
            <a:tailEnd/>
          </a:ln>
        </p:spPr>
      </p:pic>
      <p:pic>
        <p:nvPicPr>
          <p:cNvPr id="12296" name="Picture 8" descr="1 (1567)"/>
          <p:cNvPicPr>
            <a:picLocks noChangeAspect="1" noChangeArrowheads="1" noCrop="1"/>
          </p:cNvPicPr>
          <p:nvPr/>
        </p:nvPicPr>
        <p:blipFill>
          <a:blip r:embed="rId3"/>
          <a:srcRect/>
          <a:stretch>
            <a:fillRect/>
          </a:stretch>
        </p:blipFill>
        <p:spPr bwMode="auto">
          <a:xfrm>
            <a:off x="0" y="4876800"/>
            <a:ext cx="1219200" cy="1981200"/>
          </a:xfrm>
          <a:prstGeom prst="rect">
            <a:avLst/>
          </a:prstGeom>
          <a:noFill/>
          <a:ln w="9525">
            <a:noFill/>
            <a:miter lim="800000"/>
            <a:headEnd/>
            <a:tailEnd/>
          </a:ln>
        </p:spPr>
      </p:pic>
      <p:sp>
        <p:nvSpPr>
          <p:cNvPr id="12297" name="Rectangle 9"/>
          <p:cNvSpPr>
            <a:spLocks noChangeArrowheads="1"/>
          </p:cNvSpPr>
          <p:nvPr/>
        </p:nvSpPr>
        <p:spPr bwMode="auto">
          <a:xfrm>
            <a:off x="0" y="3124200"/>
            <a:ext cx="9144000" cy="1077913"/>
          </a:xfrm>
          <a:prstGeom prst="rect">
            <a:avLst/>
          </a:prstGeom>
          <a:noFill/>
          <a:ln w="9525" algn="ctr">
            <a:noFill/>
            <a:miter lim="800000"/>
            <a:headEnd/>
            <a:tailEnd/>
          </a:ln>
        </p:spPr>
        <p:txBody>
          <a:bodyPr>
            <a:spAutoFit/>
          </a:bodyPr>
          <a:lstStyle/>
          <a:p>
            <a:pPr algn="just" eaLnBrk="0" hangingPunct="0">
              <a:spcBef>
                <a:spcPct val="50000"/>
              </a:spcBef>
            </a:pPr>
            <a:r>
              <a:rPr lang="en-US" sz="3200">
                <a:solidFill>
                  <a:srgbClr val="000000"/>
                </a:solidFill>
              </a:rPr>
              <a:t>Tìm những chi tiết cho thấy học trò rất tôn kính cụ giáo Chu?</a:t>
            </a:r>
          </a:p>
        </p:txBody>
      </p:sp>
      <p:sp>
        <p:nvSpPr>
          <p:cNvPr id="12298" name="Rectangle 10"/>
          <p:cNvSpPr>
            <a:spLocks noChangeArrowheads="1"/>
          </p:cNvSpPr>
          <p:nvPr/>
        </p:nvSpPr>
        <p:spPr bwMode="auto">
          <a:xfrm>
            <a:off x="228600" y="3124200"/>
            <a:ext cx="9144000" cy="3046413"/>
          </a:xfrm>
          <a:prstGeom prst="rect">
            <a:avLst/>
          </a:prstGeom>
          <a:noFill/>
          <a:ln w="9525" algn="ctr">
            <a:noFill/>
            <a:miter lim="800000"/>
            <a:headEnd/>
            <a:tailEnd/>
          </a:ln>
        </p:spPr>
        <p:txBody>
          <a:bodyPr>
            <a:spAutoFit/>
          </a:bodyPr>
          <a:lstStyle/>
          <a:p>
            <a:pPr algn="just" eaLnBrk="0" hangingPunct="0">
              <a:spcBef>
                <a:spcPct val="50000"/>
              </a:spcBef>
            </a:pPr>
            <a:r>
              <a:rPr lang="en-US" sz="3200">
                <a:solidFill>
                  <a:srgbClr val="FF0000"/>
                </a:solidFill>
              </a:rPr>
              <a:t>     Từ sáng sớm, các môn sinh đã tề tựu trước sân nhà thầy giáo Chu để mừng thọ thầy. Họ dâng biếu thầy những cuốn sách quý. Khi nghe cùng với thầy “tới thăm một người mà thầy mang ơn rất nặng”, họ “đồng thanh dạ ran”, cùng theo sau thầy.</a:t>
            </a:r>
          </a:p>
        </p:txBody>
      </p:sp>
      <p:sp>
        <p:nvSpPr>
          <p:cNvPr id="12299" name="AutoShape 11"/>
          <p:cNvSpPr>
            <a:spLocks noChangeArrowheads="1"/>
          </p:cNvSpPr>
          <p:nvPr/>
        </p:nvSpPr>
        <p:spPr bwMode="auto">
          <a:xfrm>
            <a:off x="990600" y="3276600"/>
            <a:ext cx="7391400" cy="2438400"/>
          </a:xfrm>
          <a:prstGeom prst="wedgeEllipseCallout">
            <a:avLst>
              <a:gd name="adj1" fmla="val -50921"/>
              <a:gd name="adj2" fmla="val 60481"/>
            </a:avLst>
          </a:prstGeom>
          <a:solidFill>
            <a:srgbClr val="EDB1DD"/>
          </a:solidFill>
          <a:ln w="9525">
            <a:solidFill>
              <a:schemeClr val="tx1"/>
            </a:solidFill>
            <a:miter lim="800000"/>
            <a:headEnd/>
            <a:tailEnd/>
          </a:ln>
        </p:spPr>
        <p:txBody>
          <a:bodyPr/>
          <a:lstStyle/>
          <a:p>
            <a:r>
              <a:rPr lang="en-US" sz="3200" b="1" i="1">
                <a:solidFill>
                  <a:srgbClr val="0000FF"/>
                </a:solidFill>
              </a:rPr>
              <a:t>Em nào có thể rút ra ý đoạn 1 ?</a:t>
            </a:r>
          </a:p>
          <a:p>
            <a:endParaRPr lang="en-US" sz="3200"/>
          </a:p>
          <a:p>
            <a:pPr algn="ctr"/>
            <a:endParaRPr lang="en-US" sz="2800"/>
          </a:p>
        </p:txBody>
      </p:sp>
      <p:pic>
        <p:nvPicPr>
          <p:cNvPr id="12300" name="Picture 12"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8305800" y="0"/>
            <a:ext cx="838200" cy="3276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randombar(horizontal)">
                                      <p:cBhvr>
                                        <p:cTn id="7" dur="500"/>
                                        <p:tgtEl>
                                          <p:spTgt spid="122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292"/>
                                        </p:tgtEl>
                                        <p:attrNameLst>
                                          <p:attrName>style.visibility</p:attrName>
                                        </p:attrNameLst>
                                      </p:cBhvr>
                                      <p:to>
                                        <p:strVal val="visible"/>
                                      </p:to>
                                    </p:set>
                                    <p:animEffect transition="in" filter="checkerboard(across)">
                                      <p:cBhvr>
                                        <p:cTn id="12" dur="500"/>
                                        <p:tgtEl>
                                          <p:spTgt spid="122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12292"/>
                                        </p:tgtEl>
                                      </p:cBhvr>
                                    </p:animEffect>
                                    <p:set>
                                      <p:cBhvr>
                                        <p:cTn id="17" dur="1" fill="hold">
                                          <p:stCondLst>
                                            <p:cond delay="499"/>
                                          </p:stCondLst>
                                        </p:cTn>
                                        <p:tgtEl>
                                          <p:spTgt spid="12292"/>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2293"/>
                                        </p:tgtEl>
                                        <p:attrNameLst>
                                          <p:attrName>style.visibility</p:attrName>
                                        </p:attrNameLst>
                                      </p:cBhvr>
                                      <p:to>
                                        <p:strVal val="visible"/>
                                      </p:to>
                                    </p:set>
                                    <p:animEffect transition="in" filter="box(in)">
                                      <p:cBhvr>
                                        <p:cTn id="22" dur="500"/>
                                        <p:tgtEl>
                                          <p:spTgt spid="122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12293"/>
                                        </p:tgtEl>
                                      </p:cBhvr>
                                    </p:animEffect>
                                    <p:set>
                                      <p:cBhvr>
                                        <p:cTn id="27" dur="1" fill="hold">
                                          <p:stCondLst>
                                            <p:cond delay="499"/>
                                          </p:stCondLst>
                                        </p:cTn>
                                        <p:tgtEl>
                                          <p:spTgt spid="12293"/>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297"/>
                                        </p:tgtEl>
                                        <p:attrNameLst>
                                          <p:attrName>style.visibility</p:attrName>
                                        </p:attrNameLst>
                                      </p:cBhvr>
                                      <p:to>
                                        <p:strVal val="visible"/>
                                      </p:to>
                                    </p:set>
                                    <p:animEffect transition="in" filter="checkerboard(across)">
                                      <p:cBhvr>
                                        <p:cTn id="32" dur="500"/>
                                        <p:tgtEl>
                                          <p:spTgt spid="1229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12297"/>
                                        </p:tgtEl>
                                      </p:cBhvr>
                                    </p:animEffect>
                                    <p:set>
                                      <p:cBhvr>
                                        <p:cTn id="37" dur="1" fill="hold">
                                          <p:stCondLst>
                                            <p:cond delay="499"/>
                                          </p:stCondLst>
                                        </p:cTn>
                                        <p:tgtEl>
                                          <p:spTgt spid="1229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diamond(in)">
                                      <p:cBhvr>
                                        <p:cTn id="42" dur="2000"/>
                                        <p:tgtEl>
                                          <p:spTgt spid="122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12298"/>
                                        </p:tgtEl>
                                        <p:attrNameLst>
                                          <p:attrName>style.visibility</p:attrName>
                                        </p:attrNameLst>
                                      </p:cBhvr>
                                      <p:to>
                                        <p:strVal val="visible"/>
                                      </p:to>
                                    </p:set>
                                    <p:animEffect transition="in" filter="box(in)">
                                      <p:cBhvr>
                                        <p:cTn id="47" dur="500"/>
                                        <p:tgtEl>
                                          <p:spTgt spid="1229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xit" presetSubtype="16" fill="hold" grpId="2" nodeType="clickEffect">
                                  <p:stCondLst>
                                    <p:cond delay="0"/>
                                  </p:stCondLst>
                                  <p:childTnLst>
                                    <p:animEffect transition="out" filter="box(in)">
                                      <p:cBhvr>
                                        <p:cTn id="51" dur="500"/>
                                        <p:tgtEl>
                                          <p:spTgt spid="12298"/>
                                        </p:tgtEl>
                                      </p:cBhvr>
                                    </p:animEffect>
                                    <p:set>
                                      <p:cBhvr>
                                        <p:cTn id="52" dur="1" fill="hold">
                                          <p:stCondLst>
                                            <p:cond delay="499"/>
                                          </p:stCondLst>
                                        </p:cTn>
                                        <p:tgtEl>
                                          <p:spTgt spid="12298"/>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2299"/>
                                        </p:tgtEl>
                                        <p:attrNameLst>
                                          <p:attrName>style.visibility</p:attrName>
                                        </p:attrNameLst>
                                      </p:cBhvr>
                                      <p:to>
                                        <p:strVal val="visible"/>
                                      </p:to>
                                    </p:set>
                                    <p:animEffect transition="in" filter="checkerboard(across)">
                                      <p:cBhvr>
                                        <p:cTn id="57" dur="5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p:bldP spid="12292" grpId="0" animBg="1"/>
      <p:bldP spid="12292" grpId="1" animBg="1"/>
      <p:bldP spid="12293" grpId="0" animBg="1"/>
      <p:bldP spid="12293" grpId="1" animBg="1"/>
      <p:bldP spid="12297" grpId="0"/>
      <p:bldP spid="12297" grpId="1"/>
      <p:bldP spid="12298" grpId="0"/>
      <p:bldP spid="12298" grpId="1"/>
      <p:bldP spid="12298" grpId="2"/>
      <p:bldP spid="1229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14"/>
          <p:cNvSpPr txBox="1">
            <a:spLocks noChangeArrowheads="1"/>
          </p:cNvSpPr>
          <p:nvPr/>
        </p:nvSpPr>
        <p:spPr bwMode="auto">
          <a:xfrm>
            <a:off x="838200" y="2286000"/>
            <a:ext cx="17526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Luyện đọc</a:t>
            </a:r>
          </a:p>
        </p:txBody>
      </p:sp>
      <p:sp>
        <p:nvSpPr>
          <p:cNvPr id="13317" name="Rectangle 15"/>
          <p:cNvSpPr>
            <a:spLocks noChangeArrowheads="1"/>
          </p:cNvSpPr>
          <p:nvPr/>
        </p:nvSpPr>
        <p:spPr bwMode="auto">
          <a:xfrm>
            <a:off x="5638800" y="22098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Tìm hiểu bài</a:t>
            </a:r>
          </a:p>
        </p:txBody>
      </p:sp>
      <p:sp>
        <p:nvSpPr>
          <p:cNvPr id="13318" name="Line 16"/>
          <p:cNvSpPr>
            <a:spLocks noChangeShapeType="1"/>
          </p:cNvSpPr>
          <p:nvPr/>
        </p:nvSpPr>
        <p:spPr bwMode="auto">
          <a:xfrm>
            <a:off x="4191000" y="2590800"/>
            <a:ext cx="0" cy="3657600"/>
          </a:xfrm>
          <a:prstGeom prst="line">
            <a:avLst/>
          </a:prstGeom>
          <a:noFill/>
          <a:ln w="28575">
            <a:solidFill>
              <a:srgbClr val="FF0000"/>
            </a:solidFill>
            <a:round/>
            <a:headEnd/>
            <a:tailEnd/>
          </a:ln>
        </p:spPr>
        <p:txBody>
          <a:bodyPr/>
          <a:lstStyle/>
          <a:p>
            <a:endParaRPr lang="en-US"/>
          </a:p>
        </p:txBody>
      </p:sp>
      <p:sp>
        <p:nvSpPr>
          <p:cNvPr id="13319" name="Line 17"/>
          <p:cNvSpPr>
            <a:spLocks noChangeShapeType="1"/>
          </p:cNvSpPr>
          <p:nvPr/>
        </p:nvSpPr>
        <p:spPr bwMode="auto">
          <a:xfrm>
            <a:off x="2819400" y="2590800"/>
            <a:ext cx="2743200" cy="0"/>
          </a:xfrm>
          <a:prstGeom prst="line">
            <a:avLst/>
          </a:prstGeom>
          <a:noFill/>
          <a:ln w="28575">
            <a:solidFill>
              <a:srgbClr val="FF0066"/>
            </a:solidFill>
            <a:round/>
            <a:headEnd/>
            <a:tailEnd/>
          </a:ln>
        </p:spPr>
        <p:txBody>
          <a:bodyPr/>
          <a:lstStyle/>
          <a:p>
            <a:endParaRPr lang="en-US"/>
          </a:p>
        </p:txBody>
      </p:sp>
      <p:sp>
        <p:nvSpPr>
          <p:cNvPr id="13320" name="Rectangle 18"/>
          <p:cNvSpPr>
            <a:spLocks noChangeArrowheads="1"/>
          </p:cNvSpPr>
          <p:nvPr/>
        </p:nvSpPr>
        <p:spPr bwMode="auto">
          <a:xfrm>
            <a:off x="990600" y="2819400"/>
            <a:ext cx="3048000" cy="701675"/>
          </a:xfrm>
          <a:prstGeom prst="rect">
            <a:avLst/>
          </a:prstGeom>
          <a:noFill/>
          <a:ln w="9525">
            <a:noFill/>
            <a:miter lim="800000"/>
            <a:headEnd/>
            <a:tailEnd/>
          </a:ln>
        </p:spPr>
        <p:txBody>
          <a:bodyPr>
            <a:spAutoFit/>
          </a:bodyPr>
          <a:lstStyle/>
          <a:p>
            <a:pPr>
              <a:spcBef>
                <a:spcPct val="50000"/>
              </a:spcBef>
            </a:pPr>
            <a:r>
              <a:rPr lang="en-US" sz="4000" b="1" dirty="0">
                <a:solidFill>
                  <a:srgbClr val="0000FF"/>
                </a:solidFill>
              </a:rPr>
              <a:t> </a:t>
            </a:r>
            <a:r>
              <a:rPr lang="en-US" sz="4000" b="1" dirty="0" err="1">
                <a:solidFill>
                  <a:srgbClr val="0000FF"/>
                </a:solidFill>
              </a:rPr>
              <a:t>tề</a:t>
            </a:r>
            <a:r>
              <a:rPr lang="en-US" sz="4000" b="1" dirty="0">
                <a:solidFill>
                  <a:srgbClr val="0000FF"/>
                </a:solidFill>
              </a:rPr>
              <a:t> </a:t>
            </a:r>
            <a:r>
              <a:rPr lang="en-US" sz="4000" b="1" dirty="0" err="1">
                <a:solidFill>
                  <a:srgbClr val="0000FF"/>
                </a:solidFill>
              </a:rPr>
              <a:t>tựu</a:t>
            </a:r>
            <a:endParaRPr lang="en-US" dirty="0"/>
          </a:p>
        </p:txBody>
      </p:sp>
      <p:sp>
        <p:nvSpPr>
          <p:cNvPr id="13321" name="Rectangle 19"/>
          <p:cNvSpPr>
            <a:spLocks noChangeArrowheads="1"/>
          </p:cNvSpPr>
          <p:nvPr/>
        </p:nvSpPr>
        <p:spPr bwMode="auto">
          <a:xfrm>
            <a:off x="762000" y="3429000"/>
            <a:ext cx="4267200" cy="641350"/>
          </a:xfrm>
          <a:prstGeom prst="rect">
            <a:avLst/>
          </a:prstGeom>
          <a:noFill/>
          <a:ln w="9525">
            <a:noFill/>
            <a:miter lim="800000"/>
            <a:headEnd/>
            <a:tailEnd/>
          </a:ln>
        </p:spPr>
        <p:txBody>
          <a:bodyPr>
            <a:spAutoFit/>
          </a:bodyPr>
          <a:lstStyle/>
          <a:p>
            <a:pPr>
              <a:spcBef>
                <a:spcPct val="50000"/>
              </a:spcBef>
            </a:pPr>
            <a:r>
              <a:rPr lang="en-US" sz="3600" b="1">
                <a:solidFill>
                  <a:srgbClr val="0000FF"/>
                </a:solidFill>
              </a:rPr>
              <a:t>sưởi nắng</a:t>
            </a:r>
          </a:p>
        </p:txBody>
      </p:sp>
      <p:sp>
        <p:nvSpPr>
          <p:cNvPr id="13322" name="Rectangle 20"/>
          <p:cNvSpPr>
            <a:spLocks noChangeArrowheads="1"/>
          </p:cNvSpPr>
          <p:nvPr/>
        </p:nvSpPr>
        <p:spPr bwMode="auto">
          <a:xfrm>
            <a:off x="838200" y="4038600"/>
            <a:ext cx="3048000" cy="701675"/>
          </a:xfrm>
          <a:prstGeom prst="rect">
            <a:avLst/>
          </a:prstGeom>
          <a:noFill/>
          <a:ln w="9525">
            <a:noFill/>
            <a:miter lim="800000"/>
            <a:headEnd/>
            <a:tailEnd/>
          </a:ln>
        </p:spPr>
        <p:txBody>
          <a:bodyPr>
            <a:spAutoFit/>
          </a:bodyPr>
          <a:lstStyle/>
          <a:p>
            <a:r>
              <a:rPr lang="en-US" sz="4000" b="1">
                <a:solidFill>
                  <a:srgbClr val="0000FF"/>
                </a:solidFill>
              </a:rPr>
              <a:t>ngước lên </a:t>
            </a:r>
          </a:p>
        </p:txBody>
      </p:sp>
      <p:sp>
        <p:nvSpPr>
          <p:cNvPr id="13323"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13324" name="Picture 13"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13325" name="Picture 14" descr="1 (1567)"/>
          <p:cNvPicPr>
            <a:picLocks noChangeAspect="1" noChangeArrowheads="1" noCrop="1"/>
          </p:cNvPicPr>
          <p:nvPr/>
        </p:nvPicPr>
        <p:blipFill>
          <a:blip r:embed="rId4"/>
          <a:srcRect/>
          <a:stretch>
            <a:fillRect/>
          </a:stretch>
        </p:blipFill>
        <p:spPr bwMode="auto">
          <a:xfrm>
            <a:off x="0" y="4876800"/>
            <a:ext cx="1219200" cy="1981200"/>
          </a:xfrm>
          <a:prstGeom prst="rect">
            <a:avLst/>
          </a:prstGeom>
          <a:noFill/>
          <a:ln w="9525">
            <a:noFill/>
            <a:miter lim="800000"/>
            <a:headEnd/>
            <a:tailEnd/>
          </a:ln>
        </p:spPr>
      </p:pic>
      <p:pic>
        <p:nvPicPr>
          <p:cNvPr id="13326" name="Picture 15" descr="1 (1567)"/>
          <p:cNvPicPr>
            <a:picLocks noChangeAspect="1" noChangeArrowheads="1" noCrop="1"/>
          </p:cNvPicPr>
          <p:nvPr/>
        </p:nvPicPr>
        <p:blipFill>
          <a:blip r:embed="rId4"/>
          <a:srcRect/>
          <a:stretch>
            <a:fillRect/>
          </a:stretch>
        </p:blipFill>
        <p:spPr bwMode="auto">
          <a:xfrm>
            <a:off x="7924800" y="4876800"/>
            <a:ext cx="1219200" cy="1981200"/>
          </a:xfrm>
          <a:prstGeom prst="rect">
            <a:avLst/>
          </a:prstGeom>
          <a:noFill/>
          <a:ln w="9525">
            <a:noFill/>
            <a:miter lim="800000"/>
            <a:headEnd/>
            <a:tailEnd/>
          </a:ln>
        </p:spPr>
      </p:pic>
      <p:pic>
        <p:nvPicPr>
          <p:cNvPr id="13327" name="Picture 16"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14353" name="Rectangle 17"/>
          <p:cNvSpPr>
            <a:spLocks noChangeArrowheads="1"/>
          </p:cNvSpPr>
          <p:nvPr/>
        </p:nvSpPr>
        <p:spPr bwMode="auto">
          <a:xfrm>
            <a:off x="4495800" y="3048000"/>
            <a:ext cx="4343400" cy="2409825"/>
          </a:xfrm>
          <a:prstGeom prst="rect">
            <a:avLst/>
          </a:prstGeom>
          <a:noFill/>
          <a:ln w="9525">
            <a:noFill/>
            <a:miter lim="800000"/>
            <a:headEnd/>
            <a:tailEnd/>
          </a:ln>
        </p:spPr>
        <p:txBody>
          <a:bodyPr>
            <a:spAutoFit/>
          </a:bodyPr>
          <a:lstStyle/>
          <a:p>
            <a:r>
              <a:rPr lang="en-US" sz="3600" b="1">
                <a:solidFill>
                  <a:srgbClr val="FF0000"/>
                </a:solidFill>
              </a:rPr>
              <a:t>Ý đoạn 1:</a:t>
            </a:r>
            <a:r>
              <a:rPr lang="en-US" sz="3600">
                <a:solidFill>
                  <a:srgbClr val="FF0000"/>
                </a:solidFill>
              </a:rPr>
              <a:t>Tình cảm của học trò đối với thầy </a:t>
            </a:r>
            <a:r>
              <a:rPr lang="en-US" sz="4000" b="1" i="1">
                <a:solidFill>
                  <a:srgbClr val="FF0000"/>
                </a:solidFill>
              </a:rPr>
              <a:t>gi</a:t>
            </a:r>
            <a:r>
              <a:rPr lang="en-US" sz="4000">
                <a:solidFill>
                  <a:srgbClr val="FF0000"/>
                </a:solidFill>
              </a:rPr>
              <a:t>áo Chu.</a:t>
            </a:r>
          </a:p>
          <a:p>
            <a:endParaRPr lang="en-US" sz="4000" b="1">
              <a:solidFill>
                <a:srgbClr val="FF0000"/>
              </a:solidFill>
            </a:endParaRPr>
          </a:p>
        </p:txBody>
      </p:sp>
      <p:pic>
        <p:nvPicPr>
          <p:cNvPr id="13329" name="Picture 18" descr="sunflowers_wave_hb"/>
          <p:cNvPicPr>
            <a:picLocks noChangeAspect="1" noChangeArrowheads="1" noCrop="1"/>
          </p:cNvPicPr>
          <p:nvPr/>
        </p:nvPicPr>
        <p:blipFill>
          <a:blip r:embed="rId5"/>
          <a:srcRect/>
          <a:stretch>
            <a:fillRect/>
          </a:stretch>
        </p:blipFill>
        <p:spPr bwMode="auto">
          <a:xfrm>
            <a:off x="2514600" y="5264150"/>
            <a:ext cx="3657600" cy="1593850"/>
          </a:xfrm>
          <a:prstGeom prst="rect">
            <a:avLst/>
          </a:prstGeom>
          <a:noFill/>
          <a:ln w="9525">
            <a:noFill/>
            <a:miter lim="800000"/>
            <a:headEnd/>
            <a:tailEnd/>
          </a:ln>
        </p:spPr>
      </p:pic>
      <p:pic>
        <p:nvPicPr>
          <p:cNvPr id="13330" name="Picture 7" descr="lollipop[1]"/>
          <p:cNvPicPr>
            <a:picLocks noChangeAspect="1" noChangeArrowheads="1" noCrop="1"/>
          </p:cNvPicPr>
          <p:nvPr/>
        </p:nvPicPr>
        <p:blipFill>
          <a:blip r:embed="rId6"/>
          <a:srcRect/>
          <a:stretch>
            <a:fillRect/>
          </a:stretch>
        </p:blipFill>
        <p:spPr bwMode="auto">
          <a:xfrm rot="5400000" flipV="1">
            <a:off x="-3429000" y="3276600"/>
            <a:ext cx="6858000" cy="304800"/>
          </a:xfrm>
          <a:prstGeom prst="rect">
            <a:avLst/>
          </a:prstGeom>
          <a:noFill/>
          <a:ln w="9525">
            <a:noFill/>
            <a:miter lim="800000"/>
            <a:headEnd/>
            <a:tailEnd/>
          </a:ln>
        </p:spPr>
      </p:pic>
      <p:pic>
        <p:nvPicPr>
          <p:cNvPr id="13331" name="Picture 7" descr="lollipop[1]"/>
          <p:cNvPicPr>
            <a:picLocks noChangeAspect="1" noChangeArrowheads="1" noCrop="1"/>
          </p:cNvPicPr>
          <p:nvPr/>
        </p:nvPicPr>
        <p:blipFill>
          <a:blip r:embed="rId6"/>
          <a:srcRect/>
          <a:stretch>
            <a:fillRect/>
          </a:stretch>
        </p:blipFill>
        <p:spPr bwMode="auto">
          <a:xfrm rot="5400000" flipV="1">
            <a:off x="57150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53"/>
                                        </p:tgtEl>
                                        <p:attrNameLst>
                                          <p:attrName>style.visibility</p:attrName>
                                        </p:attrNameLst>
                                      </p:cBhvr>
                                      <p:to>
                                        <p:strVal val="visible"/>
                                      </p:to>
                                    </p:set>
                                    <p:animEffect transition="in" filter="box(in)">
                                      <p:cBhvr>
                                        <p:cTn id="7" dur="500"/>
                                        <p:tgtEl>
                                          <p:spTgt spid="14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1"/>
          <p:cNvSpPr txBox="1">
            <a:spLocks noChangeArrowheads="1"/>
          </p:cNvSpPr>
          <p:nvPr/>
        </p:nvSpPr>
        <p:spPr bwMode="auto">
          <a:xfrm>
            <a:off x="-228600" y="2895600"/>
            <a:ext cx="9677400" cy="646113"/>
          </a:xfrm>
          <a:prstGeom prst="rect">
            <a:avLst/>
          </a:prstGeom>
          <a:noFill/>
          <a:ln w="9525">
            <a:noFill/>
            <a:miter lim="800000"/>
            <a:headEnd/>
            <a:tailEnd/>
          </a:ln>
        </p:spPr>
        <p:txBody>
          <a:bodyPr>
            <a:spAutoFit/>
          </a:bodyPr>
          <a:lstStyle/>
          <a:p>
            <a:pPr marL="304800" indent="-304800"/>
            <a:r>
              <a:rPr lang="en-US" sz="3600" b="1" i="1">
                <a:solidFill>
                  <a:srgbClr val="0000FF"/>
                </a:solidFill>
              </a:rPr>
              <a:t>      </a:t>
            </a:r>
          </a:p>
        </p:txBody>
      </p:sp>
      <p:sp>
        <p:nvSpPr>
          <p:cNvPr id="16387" name="AutoShape 3"/>
          <p:cNvSpPr>
            <a:spLocks noChangeArrowheads="1"/>
          </p:cNvSpPr>
          <p:nvPr/>
        </p:nvSpPr>
        <p:spPr bwMode="auto">
          <a:xfrm>
            <a:off x="304800" y="0"/>
            <a:ext cx="8839200" cy="1524000"/>
          </a:xfrm>
          <a:prstGeom prst="cloudCallout">
            <a:avLst>
              <a:gd name="adj1" fmla="val -44093"/>
              <a:gd name="adj2" fmla="val 41458"/>
            </a:avLst>
          </a:prstGeom>
          <a:solidFill>
            <a:srgbClr val="FFFFCC"/>
          </a:solidFill>
          <a:ln w="9525">
            <a:solidFill>
              <a:schemeClr val="tx1"/>
            </a:solidFill>
            <a:round/>
            <a:headEnd/>
            <a:tailEnd/>
          </a:ln>
        </p:spPr>
        <p:txBody>
          <a:bodyPr/>
          <a:lstStyle/>
          <a:p>
            <a:pPr algn="ctr"/>
            <a:r>
              <a:rPr lang="en-US" sz="3200" b="1" i="1">
                <a:solidFill>
                  <a:srgbClr val="0000FF"/>
                </a:solidFill>
              </a:rPr>
              <a:t>Mời em đọc đoạn 2 </a:t>
            </a:r>
          </a:p>
        </p:txBody>
      </p:sp>
      <p:pic>
        <p:nvPicPr>
          <p:cNvPr id="14340" name="Picture 4"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808038" cy="2590800"/>
          </a:xfrm>
          <a:prstGeom prst="rect">
            <a:avLst/>
          </a:prstGeom>
          <a:noFill/>
          <a:ln w="9525">
            <a:noFill/>
            <a:miter lim="800000"/>
            <a:headEnd/>
            <a:tailEnd/>
          </a:ln>
        </p:spPr>
      </p:pic>
      <p:pic>
        <p:nvPicPr>
          <p:cNvPr id="14341" name="Picture 5"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8269288" y="0"/>
            <a:ext cx="874712" cy="1981200"/>
          </a:xfrm>
          <a:prstGeom prst="rect">
            <a:avLst/>
          </a:prstGeom>
          <a:noFill/>
          <a:ln w="9525">
            <a:noFill/>
            <a:miter lim="800000"/>
            <a:headEnd/>
            <a:tailEnd/>
          </a:ln>
        </p:spPr>
      </p:pic>
      <p:pic>
        <p:nvPicPr>
          <p:cNvPr id="14342" name="Picture 6" descr="1 (1567)"/>
          <p:cNvPicPr>
            <a:picLocks noChangeAspect="1" noChangeArrowheads="1" noCrop="1"/>
          </p:cNvPicPr>
          <p:nvPr/>
        </p:nvPicPr>
        <p:blipFill>
          <a:blip r:embed="rId4"/>
          <a:srcRect/>
          <a:stretch>
            <a:fillRect/>
          </a:stretch>
        </p:blipFill>
        <p:spPr bwMode="auto">
          <a:xfrm>
            <a:off x="0" y="4876800"/>
            <a:ext cx="1219200" cy="1981200"/>
          </a:xfrm>
          <a:prstGeom prst="rect">
            <a:avLst/>
          </a:prstGeom>
          <a:noFill/>
          <a:ln w="9525">
            <a:noFill/>
            <a:miter lim="800000"/>
            <a:headEnd/>
            <a:tailEnd/>
          </a:ln>
        </p:spPr>
      </p:pic>
      <p:pic>
        <p:nvPicPr>
          <p:cNvPr id="14343" name="Picture 7" descr="1 (1567)"/>
          <p:cNvPicPr>
            <a:picLocks noChangeAspect="1" noChangeArrowheads="1" noCrop="1"/>
          </p:cNvPicPr>
          <p:nvPr/>
        </p:nvPicPr>
        <p:blipFill>
          <a:blip r:embed="rId4"/>
          <a:srcRect/>
          <a:stretch>
            <a:fillRect/>
          </a:stretch>
        </p:blipFill>
        <p:spPr bwMode="auto">
          <a:xfrm>
            <a:off x="7924800" y="4876800"/>
            <a:ext cx="1219200" cy="1981200"/>
          </a:xfrm>
          <a:prstGeom prst="rect">
            <a:avLst/>
          </a:prstGeom>
          <a:noFill/>
          <a:ln w="9525">
            <a:noFill/>
            <a:miter lim="800000"/>
            <a:headEnd/>
            <a:tailEnd/>
          </a:ln>
        </p:spPr>
      </p:pic>
      <p:sp>
        <p:nvSpPr>
          <p:cNvPr id="14344" name="Rectangle 10"/>
          <p:cNvSpPr>
            <a:spLocks noChangeArrowheads="1"/>
          </p:cNvSpPr>
          <p:nvPr/>
        </p:nvSpPr>
        <p:spPr bwMode="auto">
          <a:xfrm>
            <a:off x="0" y="7239000"/>
            <a:ext cx="9144000" cy="1077913"/>
          </a:xfrm>
          <a:prstGeom prst="rect">
            <a:avLst/>
          </a:prstGeom>
          <a:noFill/>
          <a:ln w="9525" algn="ctr">
            <a:noFill/>
            <a:miter lim="800000"/>
            <a:headEnd/>
            <a:tailEnd/>
          </a:ln>
        </p:spPr>
        <p:txBody>
          <a:bodyPr>
            <a:spAutoFit/>
          </a:bodyPr>
          <a:lstStyle/>
          <a:p>
            <a:pPr algn="just" eaLnBrk="0" hangingPunct="0">
              <a:spcBef>
                <a:spcPct val="50000"/>
              </a:spcBef>
            </a:pPr>
            <a:r>
              <a:rPr lang="en-US" sz="3200">
                <a:solidFill>
                  <a:srgbClr val="000000"/>
                </a:solidFill>
              </a:rPr>
              <a:t>4/ Tìm những chi tiết biểu hiện tình cảm của cụ giáo Chu đối với  thầy. </a:t>
            </a:r>
          </a:p>
        </p:txBody>
      </p:sp>
      <p:pic>
        <p:nvPicPr>
          <p:cNvPr id="14345"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14346" name="Picture 7" descr="lollipop[1]"/>
          <p:cNvPicPr>
            <a:picLocks noChangeAspect="1" noChangeArrowheads="1" noCrop="1"/>
          </p:cNvPicPr>
          <p:nvPr/>
        </p:nvPicPr>
        <p:blipFill>
          <a:blip r:embed="rId5"/>
          <a:srcRect/>
          <a:stretch>
            <a:fillRect/>
          </a:stretch>
        </p:blipFill>
        <p:spPr bwMode="auto">
          <a:xfrm rot="5400000" flipV="1">
            <a:off x="5715000" y="3276600"/>
            <a:ext cx="6858000" cy="304800"/>
          </a:xfrm>
          <a:prstGeom prst="rect">
            <a:avLst/>
          </a:prstGeom>
          <a:noFill/>
          <a:ln w="9525">
            <a:noFill/>
            <a:miter lim="800000"/>
            <a:headEnd/>
            <a:tailEnd/>
          </a:ln>
        </p:spPr>
      </p:pic>
      <p:sp>
        <p:nvSpPr>
          <p:cNvPr id="16399" name="Text Box 15"/>
          <p:cNvSpPr txBox="1">
            <a:spLocks noChangeArrowheads="1"/>
          </p:cNvSpPr>
          <p:nvPr/>
        </p:nvSpPr>
        <p:spPr bwMode="auto">
          <a:xfrm>
            <a:off x="381000" y="2362200"/>
            <a:ext cx="8382000" cy="2586038"/>
          </a:xfrm>
          <a:prstGeom prst="rect">
            <a:avLst/>
          </a:prstGeom>
          <a:noFill/>
          <a:ln w="9525">
            <a:noFill/>
            <a:miter lim="800000"/>
            <a:headEnd/>
            <a:tailEnd/>
          </a:ln>
        </p:spPr>
        <p:txBody>
          <a:bodyPr>
            <a:spAutoFit/>
          </a:bodyPr>
          <a:lstStyle/>
          <a:p>
            <a:pPr algn="ctr">
              <a:spcBef>
                <a:spcPct val="50000"/>
              </a:spcBef>
            </a:pPr>
            <a:r>
              <a:rPr lang="en-US" sz="3600" b="1">
                <a:solidFill>
                  <a:srgbClr val="FF0000"/>
                </a:solidFill>
              </a:rPr>
              <a:t>Câu hỏi thảo luận: N4 </a:t>
            </a:r>
          </a:p>
          <a:p>
            <a:pPr algn="just" eaLnBrk="0" hangingPunct="0">
              <a:spcBef>
                <a:spcPct val="50000"/>
              </a:spcBef>
            </a:pPr>
            <a:r>
              <a:rPr lang="en-US" sz="2800">
                <a:solidFill>
                  <a:srgbClr val="000000"/>
                </a:solidFill>
              </a:rPr>
              <a:t>Tình cảm của cụ giáo Chu đối với người thầy đã dạy cho cụ từ thuở học vỡ lòng như thế nào? Tìm những chi tiết biểu hiện tình cảm của cụ giáo Chu đối với  thầy. </a:t>
            </a:r>
            <a:endParaRPr lang="en-US" sz="2800" b="1">
              <a:solidFill>
                <a:srgbClr val="FF0000"/>
              </a:solidFill>
            </a:endParaRPr>
          </a:p>
        </p:txBody>
      </p:sp>
      <p:sp>
        <p:nvSpPr>
          <p:cNvPr id="16400" name="Rectangle 16"/>
          <p:cNvSpPr>
            <a:spLocks noChangeArrowheads="1"/>
          </p:cNvSpPr>
          <p:nvPr/>
        </p:nvSpPr>
        <p:spPr bwMode="auto">
          <a:xfrm>
            <a:off x="381000" y="1752600"/>
            <a:ext cx="8001000" cy="1077913"/>
          </a:xfrm>
          <a:prstGeom prst="rect">
            <a:avLst/>
          </a:prstGeom>
          <a:noFill/>
          <a:ln w="9525" algn="ctr">
            <a:noFill/>
            <a:miter lim="800000"/>
            <a:headEnd/>
            <a:tailEnd/>
          </a:ln>
        </p:spPr>
        <p:txBody>
          <a:bodyPr>
            <a:spAutoFit/>
          </a:bodyPr>
          <a:lstStyle/>
          <a:p>
            <a:pPr algn="just" eaLnBrk="0" hangingPunct="0">
              <a:spcBef>
                <a:spcPct val="50000"/>
              </a:spcBef>
            </a:pPr>
            <a:r>
              <a:rPr lang="en-US" sz="3200">
                <a:solidFill>
                  <a:srgbClr val="FF0000"/>
                </a:solidFill>
              </a:rPr>
              <a:t>     Thầy giáo Chu rất tôn kính cụ đồ đã dạy thầy từ thuở vỡ lòng. </a:t>
            </a:r>
          </a:p>
        </p:txBody>
      </p:sp>
      <p:sp>
        <p:nvSpPr>
          <p:cNvPr id="16401" name="Rectangle 17"/>
          <p:cNvSpPr>
            <a:spLocks noChangeArrowheads="1"/>
          </p:cNvSpPr>
          <p:nvPr/>
        </p:nvSpPr>
        <p:spPr bwMode="auto">
          <a:xfrm>
            <a:off x="609600" y="2667000"/>
            <a:ext cx="8229600" cy="3046413"/>
          </a:xfrm>
          <a:prstGeom prst="rect">
            <a:avLst/>
          </a:prstGeom>
          <a:noFill/>
          <a:ln w="9525" algn="ctr">
            <a:noFill/>
            <a:miter lim="800000"/>
            <a:headEnd/>
            <a:tailEnd/>
          </a:ln>
        </p:spPr>
        <p:txBody>
          <a:bodyPr>
            <a:spAutoFit/>
          </a:bodyPr>
          <a:lstStyle/>
          <a:p>
            <a:pPr algn="just" eaLnBrk="0" hangingPunct="0">
              <a:spcBef>
                <a:spcPct val="50000"/>
              </a:spcBef>
            </a:pPr>
            <a:r>
              <a:rPr lang="en-US" sz="3200">
                <a:solidFill>
                  <a:srgbClr val="FF0000"/>
                </a:solidFill>
              </a:rPr>
              <a:t>     Những chi tiết biểu hiện sự tôn kính đó: Thầy mời học trò cùng tới thăm một người mà thầy mang ơn rất nặng. Thầy chắp tay cung kính vái cụ đồ. Thầy cung kính thưa với cụ: “Lạy thầy ! Hôm nay con đem tất cả các môn sinh đến tạ ơn thầy”.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checkerboard(across)">
                                      <p:cBhvr>
                                        <p:cTn id="7" dur="5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99"/>
                                        </p:tgtEl>
                                        <p:attrNameLst>
                                          <p:attrName>style.visibility</p:attrName>
                                        </p:attrNameLst>
                                      </p:cBhvr>
                                      <p:to>
                                        <p:strVal val="visible"/>
                                      </p:to>
                                    </p:set>
                                    <p:animEffect transition="in" filter="checkerboard(across)">
                                      <p:cBhvr>
                                        <p:cTn id="12" dur="1000"/>
                                        <p:tgtEl>
                                          <p:spTgt spid="163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16399"/>
                                        </p:tgtEl>
                                      </p:cBhvr>
                                    </p:animEffect>
                                    <p:set>
                                      <p:cBhvr>
                                        <p:cTn id="17" dur="1" fill="hold">
                                          <p:stCondLst>
                                            <p:cond delay="499"/>
                                          </p:stCondLst>
                                        </p:cTn>
                                        <p:tgtEl>
                                          <p:spTgt spid="16399"/>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400"/>
                                        </p:tgtEl>
                                        <p:attrNameLst>
                                          <p:attrName>style.visibility</p:attrName>
                                        </p:attrNameLst>
                                      </p:cBhvr>
                                      <p:to>
                                        <p:strVal val="visible"/>
                                      </p:to>
                                    </p:set>
                                    <p:animEffect transition="in" filter="checkerboard(across)">
                                      <p:cBhvr>
                                        <p:cTn id="22" dur="500"/>
                                        <p:tgtEl>
                                          <p:spTgt spid="164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401"/>
                                        </p:tgtEl>
                                        <p:attrNameLst>
                                          <p:attrName>style.visibility</p:attrName>
                                        </p:attrNameLst>
                                      </p:cBhvr>
                                      <p:to>
                                        <p:strVal val="visible"/>
                                      </p:to>
                                    </p:set>
                                    <p:animEffect transition="in" filter="box(in)">
                                      <p:cBhvr>
                                        <p:cTn id="27" dur="500"/>
                                        <p:tgtEl>
                                          <p:spTgt spid="16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99" grpId="0"/>
      <p:bldP spid="16399" grpId="1"/>
      <p:bldP spid="16400" grpId="0"/>
      <p:bldP spid="164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3276600" y="533400"/>
            <a:ext cx="1828800" cy="579438"/>
          </a:xfrm>
          <a:prstGeom prst="rect">
            <a:avLst/>
          </a:prstGeom>
          <a:noFill/>
          <a:ln w="9525">
            <a:noFill/>
            <a:miter lim="800000"/>
            <a:headEnd/>
            <a:tailEnd/>
          </a:ln>
        </p:spPr>
        <p:txBody>
          <a:bodyPr>
            <a:spAutoFit/>
          </a:bodyPr>
          <a:lstStyle/>
          <a:p>
            <a:pPr>
              <a:spcBef>
                <a:spcPct val="50000"/>
              </a:spcBef>
            </a:pPr>
            <a:r>
              <a:rPr lang="en-US" sz="3200" b="1" u="sng"/>
              <a:t>Tập đọc</a:t>
            </a:r>
          </a:p>
        </p:txBody>
      </p:sp>
      <p:sp>
        <p:nvSpPr>
          <p:cNvPr id="15363" name="Text Box 8"/>
          <p:cNvSpPr txBox="1">
            <a:spLocks noChangeArrowheads="1"/>
          </p:cNvSpPr>
          <p:nvPr/>
        </p:nvSpPr>
        <p:spPr bwMode="auto">
          <a:xfrm>
            <a:off x="838200" y="914400"/>
            <a:ext cx="6400800" cy="914400"/>
          </a:xfrm>
          <a:prstGeom prst="rect">
            <a:avLst/>
          </a:prstGeom>
          <a:noFill/>
          <a:ln w="9525">
            <a:noFill/>
            <a:miter lim="800000"/>
            <a:headEnd/>
            <a:tailEnd/>
          </a:ln>
        </p:spPr>
        <p:txBody>
          <a:bodyPr>
            <a:spAutoFit/>
          </a:bodyPr>
          <a:lstStyle/>
          <a:p>
            <a:pPr algn="ctr">
              <a:spcBef>
                <a:spcPct val="50000"/>
              </a:spcBef>
            </a:pPr>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en-US" sz="5400" b="1" i="1">
              <a:solidFill>
                <a:srgbClr val="FF0000"/>
              </a:solidFill>
            </a:endParaRPr>
          </a:p>
        </p:txBody>
      </p:sp>
      <p:pic>
        <p:nvPicPr>
          <p:cNvPr id="15364"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111250" cy="2514600"/>
          </a:xfrm>
          <a:prstGeom prst="rect">
            <a:avLst/>
          </a:prstGeom>
          <a:noFill/>
          <a:ln w="9525">
            <a:noFill/>
            <a:miter lim="800000"/>
            <a:headEnd/>
            <a:tailEnd/>
          </a:ln>
        </p:spPr>
      </p:pic>
      <p:pic>
        <p:nvPicPr>
          <p:cNvPr id="15365"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pic>
        <p:nvPicPr>
          <p:cNvPr id="15366" name="Picture 7" descr="1 (1567)"/>
          <p:cNvPicPr>
            <a:picLocks noChangeAspect="1" noChangeArrowheads="1" noCrop="1"/>
          </p:cNvPicPr>
          <p:nvPr/>
        </p:nvPicPr>
        <p:blipFill>
          <a:blip r:embed="rId3"/>
          <a:srcRect/>
          <a:stretch>
            <a:fillRect/>
          </a:stretch>
        </p:blipFill>
        <p:spPr bwMode="auto">
          <a:xfrm>
            <a:off x="7924800" y="4876800"/>
            <a:ext cx="1219200" cy="1981200"/>
          </a:xfrm>
          <a:prstGeom prst="rect">
            <a:avLst/>
          </a:prstGeom>
          <a:noFill/>
          <a:ln w="9525">
            <a:noFill/>
            <a:miter lim="800000"/>
            <a:headEnd/>
            <a:tailEnd/>
          </a:ln>
        </p:spPr>
      </p:pic>
      <p:sp>
        <p:nvSpPr>
          <p:cNvPr id="20488" name="AutoShape 8"/>
          <p:cNvSpPr>
            <a:spLocks noChangeArrowheads="1"/>
          </p:cNvSpPr>
          <p:nvPr/>
        </p:nvSpPr>
        <p:spPr bwMode="auto">
          <a:xfrm>
            <a:off x="228600" y="2133600"/>
            <a:ext cx="8686800" cy="5715000"/>
          </a:xfrm>
          <a:prstGeom prst="irregularSeal2">
            <a:avLst/>
          </a:prstGeom>
          <a:solidFill>
            <a:srgbClr val="EFF6A8"/>
          </a:solidFill>
          <a:ln w="9525">
            <a:solidFill>
              <a:schemeClr val="tx1"/>
            </a:solidFill>
            <a:miter lim="800000"/>
            <a:headEnd/>
            <a:tailEnd/>
          </a:ln>
        </p:spPr>
        <p:txBody>
          <a:bodyPr wrap="none" anchor="ctr"/>
          <a:lstStyle/>
          <a:p>
            <a:pPr algn="ctr"/>
            <a:r>
              <a:rPr lang="en-US" sz="3200">
                <a:solidFill>
                  <a:srgbClr val="000000"/>
                </a:solidFill>
              </a:rPr>
              <a:t> </a:t>
            </a:r>
          </a:p>
          <a:p>
            <a:pPr algn="ctr"/>
            <a:endParaRPr lang="en-US" sz="3200" b="1" i="1">
              <a:solidFill>
                <a:srgbClr val="0000FF"/>
              </a:solidFill>
            </a:endParaRPr>
          </a:p>
        </p:txBody>
      </p:sp>
      <p:sp>
        <p:nvSpPr>
          <p:cNvPr id="20489" name="Rectangle 9"/>
          <p:cNvSpPr>
            <a:spLocks noChangeArrowheads="1"/>
          </p:cNvSpPr>
          <p:nvPr/>
        </p:nvSpPr>
        <p:spPr bwMode="auto">
          <a:xfrm>
            <a:off x="2362200" y="3962400"/>
            <a:ext cx="4648200" cy="1739900"/>
          </a:xfrm>
          <a:prstGeom prst="rect">
            <a:avLst/>
          </a:prstGeom>
          <a:noFill/>
          <a:ln w="9525" algn="ctr">
            <a:noFill/>
            <a:miter lim="800000"/>
            <a:headEnd/>
            <a:tailEnd/>
          </a:ln>
        </p:spPr>
        <p:txBody>
          <a:bodyPr>
            <a:spAutoFit/>
          </a:bodyPr>
          <a:lstStyle/>
          <a:p>
            <a:pPr algn="just" eaLnBrk="0" hangingPunct="0">
              <a:spcBef>
                <a:spcPct val="50000"/>
              </a:spcBef>
            </a:pPr>
            <a:r>
              <a:rPr lang="en-US" sz="3600" b="1">
                <a:solidFill>
                  <a:srgbClr val="000000"/>
                </a:solidFill>
              </a:rPr>
              <a:t>Em hiểu thế nào là “Tiên học lễ, hậu học văn” ?</a:t>
            </a:r>
          </a:p>
        </p:txBody>
      </p:sp>
      <p:sp>
        <p:nvSpPr>
          <p:cNvPr id="20490" name="Rectangle 10"/>
          <p:cNvSpPr>
            <a:spLocks noChangeArrowheads="1"/>
          </p:cNvSpPr>
          <p:nvPr/>
        </p:nvSpPr>
        <p:spPr bwMode="auto">
          <a:xfrm>
            <a:off x="1828800" y="4114800"/>
            <a:ext cx="5105400" cy="1662113"/>
          </a:xfrm>
          <a:prstGeom prst="rect">
            <a:avLst/>
          </a:prstGeom>
          <a:noFill/>
          <a:ln w="9525" algn="ctr">
            <a:noFill/>
            <a:miter lim="800000"/>
            <a:headEnd/>
            <a:tailEnd/>
          </a:ln>
        </p:spPr>
        <p:txBody>
          <a:bodyPr>
            <a:spAutoFit/>
          </a:bodyPr>
          <a:lstStyle/>
          <a:p>
            <a:pPr algn="just" eaLnBrk="0" hangingPunct="0">
              <a:spcBef>
                <a:spcPct val="50000"/>
              </a:spcBef>
            </a:pPr>
            <a:r>
              <a:rPr lang="en-US" sz="3400">
                <a:solidFill>
                  <a:srgbClr val="FF0000"/>
                </a:solidFill>
              </a:rPr>
              <a:t>     Trước hết phải học lễ phép; sau mới học chữ, học văn hóa.</a:t>
            </a:r>
          </a:p>
        </p:txBody>
      </p:sp>
      <p:sp>
        <p:nvSpPr>
          <p:cNvPr id="20491" name="Rectangle 11"/>
          <p:cNvSpPr>
            <a:spLocks noChangeArrowheads="1"/>
          </p:cNvSpPr>
          <p:nvPr/>
        </p:nvSpPr>
        <p:spPr bwMode="auto">
          <a:xfrm>
            <a:off x="1905000" y="4191000"/>
            <a:ext cx="5181600" cy="1200150"/>
          </a:xfrm>
          <a:prstGeom prst="rect">
            <a:avLst/>
          </a:prstGeom>
          <a:noFill/>
          <a:ln w="9525" algn="ctr">
            <a:noFill/>
            <a:miter lim="800000"/>
            <a:headEnd/>
            <a:tailEnd/>
          </a:ln>
        </p:spPr>
        <p:txBody>
          <a:bodyPr>
            <a:spAutoFit/>
          </a:bodyPr>
          <a:lstStyle/>
          <a:p>
            <a:pPr algn="just" eaLnBrk="0" hangingPunct="0">
              <a:spcBef>
                <a:spcPct val="50000"/>
              </a:spcBef>
            </a:pPr>
            <a:r>
              <a:rPr lang="en-US" sz="3600" b="1">
                <a:solidFill>
                  <a:srgbClr val="000000"/>
                </a:solidFill>
              </a:rPr>
              <a:t> Em hiểu thế nào là “Tôn s</a:t>
            </a:r>
            <a:r>
              <a:rPr lang="vi-VN" sz="3600" b="1">
                <a:solidFill>
                  <a:srgbClr val="000000"/>
                </a:solidFill>
              </a:rPr>
              <a:t>ư</a:t>
            </a:r>
            <a:r>
              <a:rPr lang="en-US" sz="3600" b="1">
                <a:solidFill>
                  <a:srgbClr val="000000"/>
                </a:solidFill>
              </a:rPr>
              <a:t> trọng </a:t>
            </a:r>
            <a:r>
              <a:rPr lang="vi-VN" sz="3600" b="1">
                <a:solidFill>
                  <a:srgbClr val="000000"/>
                </a:solidFill>
              </a:rPr>
              <a:t>đ</a:t>
            </a:r>
            <a:r>
              <a:rPr lang="en-US" sz="3600" b="1">
                <a:solidFill>
                  <a:srgbClr val="000000"/>
                </a:solidFill>
              </a:rPr>
              <a:t>ạo”?</a:t>
            </a:r>
          </a:p>
        </p:txBody>
      </p:sp>
      <p:sp>
        <p:nvSpPr>
          <p:cNvPr id="20492" name="Rectangle 12"/>
          <p:cNvSpPr>
            <a:spLocks noChangeArrowheads="1"/>
          </p:cNvSpPr>
          <p:nvPr/>
        </p:nvSpPr>
        <p:spPr bwMode="auto">
          <a:xfrm>
            <a:off x="2209800" y="4495800"/>
            <a:ext cx="4800600" cy="1138238"/>
          </a:xfrm>
          <a:prstGeom prst="rect">
            <a:avLst/>
          </a:prstGeom>
          <a:noFill/>
          <a:ln w="9525" algn="ctr">
            <a:noFill/>
            <a:miter lim="800000"/>
            <a:headEnd/>
            <a:tailEnd/>
          </a:ln>
        </p:spPr>
        <p:txBody>
          <a:bodyPr>
            <a:spAutoFit/>
          </a:bodyPr>
          <a:lstStyle/>
          <a:p>
            <a:pPr algn="just" eaLnBrk="0" hangingPunct="0">
              <a:spcBef>
                <a:spcPct val="50000"/>
              </a:spcBef>
            </a:pPr>
            <a:r>
              <a:rPr lang="en-US" sz="3400">
                <a:solidFill>
                  <a:srgbClr val="FF0000"/>
                </a:solidFill>
              </a:rPr>
              <a:t>Tôn kính thầy giáo, trọng đạo học.</a:t>
            </a:r>
          </a:p>
        </p:txBody>
      </p:sp>
      <p:pic>
        <p:nvPicPr>
          <p:cNvPr id="15372"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15373" name="Picture 7" descr="lollipop[1]"/>
          <p:cNvPicPr>
            <a:picLocks noChangeAspect="1" noChangeArrowheads="1" noCrop="1"/>
          </p:cNvPicPr>
          <p:nvPr/>
        </p:nvPicPr>
        <p:blipFill>
          <a:blip r:embed="rId4"/>
          <a:srcRect/>
          <a:stretch>
            <a:fillRect/>
          </a:stretch>
        </p:blipFill>
        <p:spPr bwMode="auto">
          <a:xfrm rot="5400000" flipV="1">
            <a:off x="5562600" y="3276600"/>
            <a:ext cx="6858000" cy="304800"/>
          </a:xfrm>
          <a:prstGeom prst="rect">
            <a:avLst/>
          </a:prstGeom>
          <a:noFill/>
          <a:ln w="9525">
            <a:noFill/>
            <a:miter lim="800000"/>
            <a:headEnd/>
            <a:tailEnd/>
          </a:ln>
        </p:spPr>
      </p:pic>
      <p:sp>
        <p:nvSpPr>
          <p:cNvPr id="20495" name="AutoShape 15"/>
          <p:cNvSpPr>
            <a:spLocks noChangeArrowheads="1"/>
          </p:cNvSpPr>
          <p:nvPr/>
        </p:nvSpPr>
        <p:spPr bwMode="auto">
          <a:xfrm>
            <a:off x="228600" y="1905000"/>
            <a:ext cx="4419600" cy="1524000"/>
          </a:xfrm>
          <a:prstGeom prst="cloudCallout">
            <a:avLst>
              <a:gd name="adj1" fmla="val -48241"/>
              <a:gd name="adj2" fmla="val 81458"/>
            </a:avLst>
          </a:prstGeom>
          <a:solidFill>
            <a:srgbClr val="FFFFCC"/>
          </a:solidFill>
          <a:ln w="9525">
            <a:solidFill>
              <a:schemeClr val="tx1"/>
            </a:solidFill>
            <a:round/>
            <a:headEnd/>
            <a:tailEnd/>
          </a:ln>
        </p:spPr>
        <p:txBody>
          <a:bodyPr/>
          <a:lstStyle/>
          <a:p>
            <a:pPr algn="ctr"/>
            <a:r>
              <a:rPr lang="en-US" sz="3600" b="1" i="1">
                <a:solidFill>
                  <a:srgbClr val="0000FF"/>
                </a:solidFill>
              </a:rPr>
              <a:t>Mời em đọc đoạn 3 </a:t>
            </a:r>
          </a:p>
        </p:txBody>
      </p:sp>
      <p:pic>
        <p:nvPicPr>
          <p:cNvPr id="15375" name="Picture 16" descr="1 (1820)"/>
          <p:cNvPicPr>
            <a:picLocks noChangeAspect="1" noChangeArrowheads="1" noCrop="1"/>
          </p:cNvPicPr>
          <p:nvPr/>
        </p:nvPicPr>
        <p:blipFill>
          <a:blip r:embed="rId5"/>
          <a:srcRect/>
          <a:stretch>
            <a:fillRect/>
          </a:stretch>
        </p:blipFill>
        <p:spPr bwMode="auto">
          <a:xfrm>
            <a:off x="0" y="5257800"/>
            <a:ext cx="1600200" cy="1600200"/>
          </a:xfrm>
          <a:prstGeom prst="rect">
            <a:avLst/>
          </a:prstGeom>
          <a:noFill/>
          <a:ln w="9525">
            <a:noFill/>
            <a:miter lim="800000"/>
            <a:headEnd/>
            <a:tailEnd/>
          </a:ln>
        </p:spPr>
      </p:pic>
      <p:pic>
        <p:nvPicPr>
          <p:cNvPr id="15376" name="Picture 17" descr="1 (1820)"/>
          <p:cNvPicPr>
            <a:picLocks noChangeAspect="1" noChangeArrowheads="1" noCrop="1"/>
          </p:cNvPicPr>
          <p:nvPr/>
        </p:nvPicPr>
        <p:blipFill>
          <a:blip r:embed="rId5"/>
          <a:srcRect/>
          <a:stretch>
            <a:fillRect/>
          </a:stretch>
        </p:blipFill>
        <p:spPr bwMode="auto">
          <a:xfrm>
            <a:off x="6324600" y="5257800"/>
            <a:ext cx="1978025" cy="1600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95"/>
                                        </p:tgtEl>
                                        <p:attrNameLst>
                                          <p:attrName>style.visibility</p:attrName>
                                        </p:attrNameLst>
                                      </p:cBhvr>
                                      <p:to>
                                        <p:strVal val="visible"/>
                                      </p:to>
                                    </p:set>
                                    <p:animEffect transition="in" filter="box(in)">
                                      <p:cBhvr>
                                        <p:cTn id="7" dur="500"/>
                                        <p:tgtEl>
                                          <p:spTgt spid="204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8"/>
                                        </p:tgtEl>
                                        <p:attrNameLst>
                                          <p:attrName>style.visibility</p:attrName>
                                        </p:attrNameLst>
                                      </p:cBhvr>
                                      <p:to>
                                        <p:strVal val="visible"/>
                                      </p:to>
                                    </p:set>
                                    <p:animEffect transition="in" filter="checkerboard(across)">
                                      <p:cBhvr>
                                        <p:cTn id="12" dur="500"/>
                                        <p:tgtEl>
                                          <p:spTgt spid="204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489"/>
                                        </p:tgtEl>
                                        <p:attrNameLst>
                                          <p:attrName>style.visibility</p:attrName>
                                        </p:attrNameLst>
                                      </p:cBhvr>
                                      <p:to>
                                        <p:strVal val="visible"/>
                                      </p:to>
                                    </p:set>
                                    <p:animEffect transition="in" filter="box(in)">
                                      <p:cBhvr>
                                        <p:cTn id="17" dur="500"/>
                                        <p:tgtEl>
                                          <p:spTgt spid="204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20489"/>
                                        </p:tgtEl>
                                      </p:cBhvr>
                                    </p:animEffect>
                                    <p:set>
                                      <p:cBhvr>
                                        <p:cTn id="22" dur="1" fill="hold">
                                          <p:stCondLst>
                                            <p:cond delay="499"/>
                                          </p:stCondLst>
                                        </p:cTn>
                                        <p:tgtEl>
                                          <p:spTgt spid="2048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90"/>
                                        </p:tgtEl>
                                        <p:attrNameLst>
                                          <p:attrName>style.visibility</p:attrName>
                                        </p:attrNameLst>
                                      </p:cBhvr>
                                      <p:to>
                                        <p:strVal val="visible"/>
                                      </p:to>
                                    </p:set>
                                    <p:animEffect transition="in" filter="checkerboard(across)">
                                      <p:cBhvr>
                                        <p:cTn id="27" dur="500"/>
                                        <p:tgtEl>
                                          <p:spTgt spid="204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20490"/>
                                        </p:tgtEl>
                                      </p:cBhvr>
                                    </p:animEffect>
                                    <p:set>
                                      <p:cBhvr>
                                        <p:cTn id="32" dur="1" fill="hold">
                                          <p:stCondLst>
                                            <p:cond delay="499"/>
                                          </p:stCondLst>
                                        </p:cTn>
                                        <p:tgtEl>
                                          <p:spTgt spid="20490"/>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491"/>
                                        </p:tgtEl>
                                        <p:attrNameLst>
                                          <p:attrName>style.visibility</p:attrName>
                                        </p:attrNameLst>
                                      </p:cBhvr>
                                      <p:to>
                                        <p:strVal val="visible"/>
                                      </p:to>
                                    </p:set>
                                    <p:animEffect transition="in" filter="blinds(horizontal)">
                                      <p:cBhvr>
                                        <p:cTn id="37" dur="500"/>
                                        <p:tgtEl>
                                          <p:spTgt spid="204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xit" presetSubtype="16" fill="hold" grpId="1" nodeType="clickEffect">
                                  <p:stCondLst>
                                    <p:cond delay="0"/>
                                  </p:stCondLst>
                                  <p:childTnLst>
                                    <p:animEffect transition="out" filter="box(in)">
                                      <p:cBhvr>
                                        <p:cTn id="41" dur="500"/>
                                        <p:tgtEl>
                                          <p:spTgt spid="20491"/>
                                        </p:tgtEl>
                                      </p:cBhvr>
                                    </p:animEffect>
                                    <p:set>
                                      <p:cBhvr>
                                        <p:cTn id="42" dur="1" fill="hold">
                                          <p:stCondLst>
                                            <p:cond delay="499"/>
                                          </p:stCondLst>
                                        </p:cTn>
                                        <p:tgtEl>
                                          <p:spTgt spid="20491"/>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0492"/>
                                        </p:tgtEl>
                                        <p:attrNameLst>
                                          <p:attrName>style.visibility</p:attrName>
                                        </p:attrNameLst>
                                      </p:cBhvr>
                                      <p:to>
                                        <p:strVal val="visible"/>
                                      </p:to>
                                    </p:set>
                                    <p:anim calcmode="lin" valueType="num">
                                      <p:cBhvr additive="base">
                                        <p:cTn id="47" dur="500" fill="hold"/>
                                        <p:tgtEl>
                                          <p:spTgt spid="20492"/>
                                        </p:tgtEl>
                                        <p:attrNameLst>
                                          <p:attrName>ppt_x</p:attrName>
                                        </p:attrNameLst>
                                      </p:cBhvr>
                                      <p:tavLst>
                                        <p:tav tm="0">
                                          <p:val>
                                            <p:strVal val="#ppt_x"/>
                                          </p:val>
                                        </p:tav>
                                        <p:tav tm="100000">
                                          <p:val>
                                            <p:strVal val="#ppt_x"/>
                                          </p:val>
                                        </p:tav>
                                      </p:tavLst>
                                    </p:anim>
                                    <p:anim calcmode="lin" valueType="num">
                                      <p:cBhvr additive="base">
                                        <p:cTn id="48" dur="500" fill="hold"/>
                                        <p:tgtEl>
                                          <p:spTgt spid="204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animBg="1"/>
      <p:bldP spid="20489" grpId="0"/>
      <p:bldP spid="20489" grpId="1"/>
      <p:bldP spid="20490" grpId="0"/>
      <p:bldP spid="20490" grpId="1"/>
      <p:bldP spid="20491" grpId="0"/>
      <p:bldP spid="20491" grpId="1"/>
      <p:bldP spid="20492" grpId="0"/>
      <p:bldP spid="2049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111250" cy="2514600"/>
          </a:xfrm>
          <a:prstGeom prst="rect">
            <a:avLst/>
          </a:prstGeom>
          <a:noFill/>
          <a:ln w="9525">
            <a:noFill/>
            <a:miter lim="800000"/>
            <a:headEnd/>
            <a:tailEnd/>
          </a:ln>
        </p:spPr>
      </p:pic>
      <p:pic>
        <p:nvPicPr>
          <p:cNvPr id="16389"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pic>
        <p:nvPicPr>
          <p:cNvPr id="16390" name="Picture 7" descr="1 (1567)"/>
          <p:cNvPicPr>
            <a:picLocks noChangeAspect="1" noChangeArrowheads="1" noCrop="1"/>
          </p:cNvPicPr>
          <p:nvPr/>
        </p:nvPicPr>
        <p:blipFill>
          <a:blip r:embed="rId3"/>
          <a:srcRect/>
          <a:stretch>
            <a:fillRect/>
          </a:stretch>
        </p:blipFill>
        <p:spPr bwMode="auto">
          <a:xfrm>
            <a:off x="7543800" y="3352800"/>
            <a:ext cx="1219200" cy="3505200"/>
          </a:xfrm>
          <a:prstGeom prst="rect">
            <a:avLst/>
          </a:prstGeom>
          <a:noFill/>
          <a:ln w="9525">
            <a:noFill/>
            <a:miter lim="800000"/>
            <a:headEnd/>
            <a:tailEnd/>
          </a:ln>
        </p:spPr>
      </p:pic>
      <p:sp>
        <p:nvSpPr>
          <p:cNvPr id="21512" name="Rectangle 8"/>
          <p:cNvSpPr>
            <a:spLocks noChangeArrowheads="1"/>
          </p:cNvSpPr>
          <p:nvPr/>
        </p:nvSpPr>
        <p:spPr bwMode="auto">
          <a:xfrm>
            <a:off x="457200" y="2376488"/>
            <a:ext cx="7620000" cy="4481512"/>
          </a:xfrm>
          <a:prstGeom prst="rect">
            <a:avLst/>
          </a:prstGeom>
          <a:noFill/>
          <a:ln w="9525">
            <a:noFill/>
            <a:miter lim="800000"/>
            <a:headEnd/>
            <a:tailEnd/>
          </a:ln>
        </p:spPr>
        <p:txBody>
          <a:bodyPr>
            <a:spAutoFit/>
          </a:bodyPr>
          <a:lstStyle/>
          <a:p>
            <a:r>
              <a:rPr lang="en-US" sz="3200">
                <a:solidFill>
                  <a:srgbClr val="000000"/>
                </a:solidFill>
              </a:rPr>
              <a:t>Những thành ngữ, tục ngữ nào nói lên bài học mà các môn sinh nhận được trong ngày mừng thọ cụ giáo Chu ? </a:t>
            </a:r>
          </a:p>
          <a:p>
            <a:pPr>
              <a:spcBef>
                <a:spcPct val="50000"/>
              </a:spcBef>
            </a:pPr>
            <a:r>
              <a:rPr lang="en-US" sz="3200">
                <a:solidFill>
                  <a:srgbClr val="FF0000"/>
                </a:solidFill>
              </a:rPr>
              <a:t>        a/Tiên học lễ, hậu học văn</a:t>
            </a:r>
          </a:p>
          <a:p>
            <a:pPr>
              <a:spcBef>
                <a:spcPct val="50000"/>
              </a:spcBef>
            </a:pPr>
            <a:r>
              <a:rPr lang="en-US" sz="3200">
                <a:solidFill>
                  <a:srgbClr val="FF0000"/>
                </a:solidFill>
              </a:rPr>
              <a:t>        b/Uống nước nhớ nguồn. </a:t>
            </a:r>
          </a:p>
          <a:p>
            <a:pPr>
              <a:spcBef>
                <a:spcPct val="50000"/>
              </a:spcBef>
            </a:pPr>
            <a:r>
              <a:rPr lang="en-US" sz="3200">
                <a:solidFill>
                  <a:srgbClr val="FF0000"/>
                </a:solidFill>
              </a:rPr>
              <a:t>         c/Tôn sư trọng đạo. </a:t>
            </a:r>
          </a:p>
          <a:p>
            <a:pPr>
              <a:spcBef>
                <a:spcPct val="50000"/>
              </a:spcBef>
            </a:pPr>
            <a:r>
              <a:rPr lang="en-US" sz="3200">
                <a:solidFill>
                  <a:srgbClr val="FF0000"/>
                </a:solidFill>
              </a:rPr>
              <a:t>         d/Nhất tự vi sư, bán tự vi sư. </a:t>
            </a:r>
          </a:p>
        </p:txBody>
      </p:sp>
      <p:pic>
        <p:nvPicPr>
          <p:cNvPr id="16392" name="Picture 9" descr="1 (1567)"/>
          <p:cNvPicPr>
            <a:picLocks noChangeAspect="1" noChangeArrowheads="1" noCrop="1"/>
          </p:cNvPicPr>
          <p:nvPr/>
        </p:nvPicPr>
        <p:blipFill>
          <a:blip r:embed="rId3"/>
          <a:srcRect/>
          <a:stretch>
            <a:fillRect/>
          </a:stretch>
        </p:blipFill>
        <p:spPr bwMode="auto">
          <a:xfrm>
            <a:off x="0" y="4038600"/>
            <a:ext cx="1219200" cy="2819400"/>
          </a:xfrm>
          <a:prstGeom prst="rect">
            <a:avLst/>
          </a:prstGeom>
          <a:noFill/>
          <a:ln w="9525">
            <a:noFill/>
            <a:miter lim="800000"/>
            <a:headEnd/>
            <a:tailEnd/>
          </a:ln>
        </p:spPr>
      </p:pic>
      <p:pic>
        <p:nvPicPr>
          <p:cNvPr id="16393"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16394" name="Picture 7" descr="lollipop[1]"/>
          <p:cNvPicPr>
            <a:picLocks noChangeAspect="1" noChangeArrowheads="1" noCrop="1"/>
          </p:cNvPicPr>
          <p:nvPr/>
        </p:nvPicPr>
        <p:blipFill>
          <a:blip r:embed="rId4"/>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1512">
                                            <p:txEl>
                                              <p:pRg st="0" end="0"/>
                                            </p:txEl>
                                          </p:spTgt>
                                        </p:tgtEl>
                                        <p:attrNameLst>
                                          <p:attrName>style.visibility</p:attrName>
                                        </p:attrNameLst>
                                      </p:cBhvr>
                                      <p:to>
                                        <p:strVal val="visible"/>
                                      </p:to>
                                    </p:set>
                                    <p:animEffect transition="in" filter="box(in)">
                                      <p:cBhvr>
                                        <p:cTn id="7" dur="500"/>
                                        <p:tgtEl>
                                          <p:spTgt spid="2151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1512">
                                            <p:txEl>
                                              <p:pRg st="1" end="1"/>
                                            </p:txEl>
                                          </p:spTgt>
                                        </p:tgtEl>
                                        <p:attrNameLst>
                                          <p:attrName>style.visibility</p:attrName>
                                        </p:attrNameLst>
                                      </p:cBhvr>
                                      <p:to>
                                        <p:strVal val="visible"/>
                                      </p:to>
                                    </p:set>
                                    <p:animEffect transition="in" filter="checkerboard(across)">
                                      <p:cBhvr>
                                        <p:cTn id="12" dur="500"/>
                                        <p:tgtEl>
                                          <p:spTgt spid="21512">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21512">
                                            <p:txEl>
                                              <p:pRg st="2" end="2"/>
                                            </p:txEl>
                                          </p:spTgt>
                                        </p:tgtEl>
                                        <p:attrNameLst>
                                          <p:attrName>style.visibility</p:attrName>
                                        </p:attrNameLst>
                                      </p:cBhvr>
                                      <p:to>
                                        <p:strVal val="visible"/>
                                      </p:to>
                                    </p:set>
                                    <p:animEffect transition="in" filter="checkerboard(across)">
                                      <p:cBhvr>
                                        <p:cTn id="15" dur="500"/>
                                        <p:tgtEl>
                                          <p:spTgt spid="21512">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21512">
                                            <p:txEl>
                                              <p:pRg st="3" end="3"/>
                                            </p:txEl>
                                          </p:spTgt>
                                        </p:tgtEl>
                                        <p:attrNameLst>
                                          <p:attrName>style.visibility</p:attrName>
                                        </p:attrNameLst>
                                      </p:cBhvr>
                                      <p:to>
                                        <p:strVal val="visible"/>
                                      </p:to>
                                    </p:set>
                                    <p:animEffect transition="in" filter="checkerboard(across)">
                                      <p:cBhvr>
                                        <p:cTn id="18" dur="500"/>
                                        <p:tgtEl>
                                          <p:spTgt spid="21512">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21512">
                                            <p:txEl>
                                              <p:pRg st="4" end="4"/>
                                            </p:txEl>
                                          </p:spTgt>
                                        </p:tgtEl>
                                        <p:attrNameLst>
                                          <p:attrName>style.visibility</p:attrName>
                                        </p:attrNameLst>
                                      </p:cBhvr>
                                      <p:to>
                                        <p:strVal val="visible"/>
                                      </p:to>
                                    </p:set>
                                    <p:animEffect transition="in" filter="checkerboard(across)">
                                      <p:cBhvr>
                                        <p:cTn id="21" dur="500"/>
                                        <p:tgtEl>
                                          <p:spTgt spid="21512">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xit" presetSubtype="16" fill="hold" nodeType="clickEffect">
                                  <p:stCondLst>
                                    <p:cond delay="0"/>
                                  </p:stCondLst>
                                  <p:childTnLst>
                                    <p:animEffect transition="out" filter="box(in)">
                                      <p:cBhvr>
                                        <p:cTn id="25" dur="500"/>
                                        <p:tgtEl>
                                          <p:spTgt spid="21512">
                                            <p:txEl>
                                              <p:pRg st="1" end="1"/>
                                            </p:txEl>
                                          </p:spTgt>
                                        </p:tgtEl>
                                      </p:cBhvr>
                                    </p:animEffect>
                                    <p:set>
                                      <p:cBhvr>
                                        <p:cTn id="26" dur="1" fill="hold">
                                          <p:stCondLst>
                                            <p:cond delay="499"/>
                                          </p:stCondLst>
                                        </p:cTn>
                                        <p:tgtEl>
                                          <p:spTgt spid="2151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600200" y="0"/>
            <a:ext cx="7162800" cy="1676400"/>
          </a:xfrm>
          <a:prstGeom prst="rect">
            <a:avLst/>
          </a:prstGeom>
          <a:noFill/>
          <a:ln w="9525">
            <a:noFill/>
            <a:miter lim="800000"/>
            <a:headEnd/>
            <a:tailEnd/>
          </a:ln>
        </p:spPr>
        <p:txBody>
          <a:bodyPr>
            <a:spAutoFit/>
          </a:bodyPr>
          <a:lstStyle/>
          <a:p>
            <a:pPr>
              <a:spcBef>
                <a:spcPct val="50000"/>
              </a:spcBef>
            </a:pPr>
            <a:r>
              <a:rPr lang="en-US" sz="4000" b="1">
                <a:solidFill>
                  <a:srgbClr val="FF0000"/>
                </a:solidFill>
              </a:rPr>
              <a:t>*</a:t>
            </a:r>
            <a:r>
              <a:rPr lang="en-US" sz="3200">
                <a:solidFill>
                  <a:srgbClr val="000000"/>
                </a:solidFill>
              </a:rPr>
              <a:t>Em biết thêm thành ngữ, tục ngữ, ca dao hay khẩu hiệu nào có nội dung tương tự ? </a:t>
            </a:r>
            <a:endParaRPr lang="en-US" sz="3200" b="1">
              <a:solidFill>
                <a:srgbClr val="0000CC"/>
              </a:solidFill>
            </a:endParaRPr>
          </a:p>
        </p:txBody>
      </p:sp>
      <p:graphicFrame>
        <p:nvGraphicFramePr>
          <p:cNvPr id="2050" name="Object 3"/>
          <p:cNvGraphicFramePr>
            <a:graphicFrameLocks noChangeAspect="1"/>
          </p:cNvGraphicFramePr>
          <p:nvPr/>
        </p:nvGraphicFramePr>
        <p:xfrm>
          <a:off x="0" y="0"/>
          <a:ext cx="1752600" cy="6858000"/>
        </p:xfrm>
        <a:graphic>
          <a:graphicData uri="http://schemas.openxmlformats.org/presentationml/2006/ole">
            <mc:AlternateContent xmlns:mc="http://schemas.openxmlformats.org/markup-compatibility/2006">
              <mc:Choice xmlns:v="urn:schemas-microsoft-com:vml" Requires="v">
                <p:oleObj spid="_x0000_s2052" name="Clip" r:id="rId3" imgW="3532327" imgH="4445813" progId="MS_ClipArt_Gallery.2">
                  <p:embed/>
                </p:oleObj>
              </mc:Choice>
              <mc:Fallback>
                <p:oleObj name="Clip" r:id="rId3" imgW="3532327" imgH="4445813"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7526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52" name="Picture 4" descr="sunflowers_wave_hb"/>
          <p:cNvPicPr>
            <a:picLocks noChangeAspect="1" noChangeArrowheads="1" noCrop="1"/>
          </p:cNvPicPr>
          <p:nvPr/>
        </p:nvPicPr>
        <p:blipFill>
          <a:blip r:embed="rId5"/>
          <a:srcRect/>
          <a:stretch>
            <a:fillRect/>
          </a:stretch>
        </p:blipFill>
        <p:spPr bwMode="auto">
          <a:xfrm>
            <a:off x="5486400" y="5105400"/>
            <a:ext cx="3657600" cy="1593850"/>
          </a:xfrm>
          <a:prstGeom prst="rect">
            <a:avLst/>
          </a:prstGeom>
          <a:noFill/>
          <a:ln w="9525">
            <a:noFill/>
            <a:miter lim="800000"/>
            <a:headEnd/>
            <a:tailEnd/>
          </a:ln>
        </p:spPr>
      </p:pic>
      <p:sp>
        <p:nvSpPr>
          <p:cNvPr id="22533" name="Rectangle 5"/>
          <p:cNvSpPr>
            <a:spLocks noChangeArrowheads="1"/>
          </p:cNvSpPr>
          <p:nvPr/>
        </p:nvSpPr>
        <p:spPr bwMode="auto">
          <a:xfrm>
            <a:off x="838200" y="1828800"/>
            <a:ext cx="8001000" cy="3702050"/>
          </a:xfrm>
          <a:prstGeom prst="rect">
            <a:avLst/>
          </a:prstGeom>
          <a:noFill/>
          <a:ln w="9525" algn="ctr">
            <a:noFill/>
            <a:miter lim="800000"/>
            <a:headEnd/>
            <a:tailEnd/>
          </a:ln>
        </p:spPr>
        <p:txBody>
          <a:bodyPr>
            <a:spAutoFit/>
          </a:bodyPr>
          <a:lstStyle/>
          <a:p>
            <a:pPr algn="just" eaLnBrk="0" hangingPunct="0">
              <a:spcBef>
                <a:spcPct val="30000"/>
              </a:spcBef>
            </a:pPr>
            <a:r>
              <a:rPr lang="en-US" sz="3400">
                <a:solidFill>
                  <a:srgbClr val="FF0000"/>
                </a:solidFill>
              </a:rPr>
              <a:t>     - Không thầy đố mày làm nên.</a:t>
            </a:r>
          </a:p>
          <a:p>
            <a:pPr algn="just" eaLnBrk="0" hangingPunct="0">
              <a:spcBef>
                <a:spcPct val="30000"/>
              </a:spcBef>
            </a:pPr>
            <a:r>
              <a:rPr lang="en-US" sz="3400">
                <a:solidFill>
                  <a:srgbClr val="FF0000"/>
                </a:solidFill>
              </a:rPr>
              <a:t>     - Muốn sang thì bắc cầu kiều, muốn con hay chữ phải yêu lấy thầy. </a:t>
            </a:r>
          </a:p>
          <a:p>
            <a:pPr algn="just" eaLnBrk="0" hangingPunct="0">
              <a:spcBef>
                <a:spcPct val="30000"/>
              </a:spcBef>
            </a:pPr>
            <a:r>
              <a:rPr lang="en-US" sz="3400">
                <a:solidFill>
                  <a:srgbClr val="FF0000"/>
                </a:solidFill>
              </a:rPr>
              <a:t>     - Kính thầy yêu bạn. </a:t>
            </a:r>
          </a:p>
          <a:p>
            <a:pPr algn="just" eaLnBrk="0" hangingPunct="0">
              <a:spcBef>
                <a:spcPct val="30000"/>
              </a:spcBef>
            </a:pPr>
            <a:r>
              <a:rPr lang="en-US" sz="3400">
                <a:solidFill>
                  <a:srgbClr val="FF0000"/>
                </a:solidFill>
              </a:rPr>
              <a:t>     - Cơm cha, áo mẹ, chữ thầy; làm sao cho bõ những ngày ước ao…</a:t>
            </a:r>
          </a:p>
        </p:txBody>
      </p:sp>
      <p:pic>
        <p:nvPicPr>
          <p:cNvPr id="2054" name="Picture 6" descr="sunflowers_wave_hb"/>
          <p:cNvPicPr>
            <a:picLocks noChangeAspect="1" noChangeArrowheads="1" noCrop="1"/>
          </p:cNvPicPr>
          <p:nvPr/>
        </p:nvPicPr>
        <p:blipFill>
          <a:blip r:embed="rId5"/>
          <a:srcRect/>
          <a:stretch>
            <a:fillRect/>
          </a:stretch>
        </p:blipFill>
        <p:spPr bwMode="auto">
          <a:xfrm>
            <a:off x="1524000" y="5264150"/>
            <a:ext cx="3657600" cy="1593850"/>
          </a:xfrm>
          <a:prstGeom prst="rect">
            <a:avLst/>
          </a:prstGeom>
          <a:noFill/>
          <a:ln w="9525">
            <a:noFill/>
            <a:miter lim="800000"/>
            <a:headEnd/>
            <a:tailEnd/>
          </a:ln>
        </p:spPr>
      </p:pic>
      <p:pic>
        <p:nvPicPr>
          <p:cNvPr id="2055" name="Picture 7" descr="lollipop[1]"/>
          <p:cNvPicPr>
            <a:picLocks noChangeAspect="1" noChangeArrowheads="1" noCrop="1"/>
          </p:cNvPicPr>
          <p:nvPr/>
        </p:nvPicPr>
        <p:blipFill>
          <a:blip r:embed="rId6"/>
          <a:srcRect/>
          <a:stretch>
            <a:fillRect/>
          </a:stretch>
        </p:blipFill>
        <p:spPr bwMode="auto">
          <a:xfrm rot="5400000" flipV="1">
            <a:off x="-3429000" y="3276600"/>
            <a:ext cx="6858000" cy="304800"/>
          </a:xfrm>
          <a:prstGeom prst="rect">
            <a:avLst/>
          </a:prstGeom>
          <a:noFill/>
          <a:ln w="9525">
            <a:noFill/>
            <a:miter lim="800000"/>
            <a:headEnd/>
            <a:tailEnd/>
          </a:ln>
        </p:spPr>
      </p:pic>
      <p:pic>
        <p:nvPicPr>
          <p:cNvPr id="2056" name="Picture 7" descr="lollipop[1]"/>
          <p:cNvPicPr>
            <a:picLocks noChangeAspect="1" noChangeArrowheads="1" noCrop="1"/>
          </p:cNvPicPr>
          <p:nvPr/>
        </p:nvPicPr>
        <p:blipFill>
          <a:blip r:embed="rId6"/>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in)">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checkerboard(across)">
                                      <p:cBhvr>
                                        <p:cTn id="12"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111250" cy="2514600"/>
          </a:xfrm>
          <a:prstGeom prst="rect">
            <a:avLst/>
          </a:prstGeom>
          <a:noFill/>
          <a:ln w="9525">
            <a:noFill/>
            <a:miter lim="800000"/>
            <a:headEnd/>
            <a:tailEnd/>
          </a:ln>
        </p:spPr>
      </p:pic>
      <p:pic>
        <p:nvPicPr>
          <p:cNvPr id="17413"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pic>
        <p:nvPicPr>
          <p:cNvPr id="17414" name="Picture 7" descr="1 (1567)"/>
          <p:cNvPicPr>
            <a:picLocks noChangeAspect="1" noChangeArrowheads="1" noCrop="1"/>
          </p:cNvPicPr>
          <p:nvPr/>
        </p:nvPicPr>
        <p:blipFill>
          <a:blip r:embed="rId3"/>
          <a:srcRect/>
          <a:stretch>
            <a:fillRect/>
          </a:stretch>
        </p:blipFill>
        <p:spPr bwMode="auto">
          <a:xfrm>
            <a:off x="7924800" y="4876800"/>
            <a:ext cx="1219200" cy="1981200"/>
          </a:xfrm>
          <a:prstGeom prst="rect">
            <a:avLst/>
          </a:prstGeom>
          <a:noFill/>
          <a:ln w="9525">
            <a:noFill/>
            <a:miter lim="800000"/>
            <a:headEnd/>
            <a:tailEnd/>
          </a:ln>
        </p:spPr>
      </p:pic>
      <p:sp>
        <p:nvSpPr>
          <p:cNvPr id="44040" name="AutoShape 8"/>
          <p:cNvSpPr>
            <a:spLocks noChangeArrowheads="1"/>
          </p:cNvSpPr>
          <p:nvPr/>
        </p:nvSpPr>
        <p:spPr bwMode="auto">
          <a:xfrm>
            <a:off x="533400" y="1676400"/>
            <a:ext cx="8915400" cy="5181600"/>
          </a:xfrm>
          <a:prstGeom prst="irregularSeal2">
            <a:avLst/>
          </a:prstGeom>
          <a:solidFill>
            <a:srgbClr val="EFF6A8"/>
          </a:solidFill>
          <a:ln w="9525">
            <a:solidFill>
              <a:schemeClr val="tx1"/>
            </a:solidFill>
            <a:miter lim="800000"/>
            <a:headEnd/>
            <a:tailEnd/>
          </a:ln>
        </p:spPr>
        <p:txBody>
          <a:bodyPr wrap="none" anchor="ctr"/>
          <a:lstStyle/>
          <a:p>
            <a:pPr algn="ctr"/>
            <a:r>
              <a:rPr lang="en-US" sz="4000" b="1" i="1">
                <a:solidFill>
                  <a:srgbClr val="0000FF"/>
                </a:solidFill>
              </a:rPr>
              <a:t>Em nào có thể rút ra</a:t>
            </a:r>
          </a:p>
          <a:p>
            <a:pPr algn="ctr"/>
            <a:r>
              <a:rPr lang="en-US" sz="4000" b="1" i="1">
                <a:solidFill>
                  <a:srgbClr val="0000FF"/>
                </a:solidFill>
              </a:rPr>
              <a:t> ý đoạn 2 , 3</a:t>
            </a:r>
          </a:p>
        </p:txBody>
      </p:sp>
      <p:pic>
        <p:nvPicPr>
          <p:cNvPr id="17416" name="Picture 9" descr="1 (1567)"/>
          <p:cNvPicPr>
            <a:picLocks noChangeAspect="1" noChangeArrowheads="1" noCrop="1"/>
          </p:cNvPicPr>
          <p:nvPr/>
        </p:nvPicPr>
        <p:blipFill>
          <a:blip r:embed="rId3"/>
          <a:srcRect/>
          <a:stretch>
            <a:fillRect/>
          </a:stretch>
        </p:blipFill>
        <p:spPr bwMode="auto">
          <a:xfrm>
            <a:off x="0" y="4876800"/>
            <a:ext cx="1219200" cy="1981200"/>
          </a:xfrm>
          <a:prstGeom prst="rect">
            <a:avLst/>
          </a:prstGeom>
          <a:noFill/>
          <a:ln w="9525">
            <a:noFill/>
            <a:miter lim="800000"/>
            <a:headEnd/>
            <a:tailEnd/>
          </a:ln>
        </p:spPr>
      </p:pic>
      <p:pic>
        <p:nvPicPr>
          <p:cNvPr id="17417"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17418" name="Picture 7" descr="lollipop[1]"/>
          <p:cNvPicPr>
            <a:picLocks noChangeAspect="1" noChangeArrowheads="1" noCrop="1"/>
          </p:cNvPicPr>
          <p:nvPr/>
        </p:nvPicPr>
        <p:blipFill>
          <a:blip r:embed="rId4"/>
          <a:srcRect/>
          <a:stretch>
            <a:fillRect/>
          </a:stretch>
        </p:blipFill>
        <p:spPr bwMode="auto">
          <a:xfrm rot="5400000" flipV="1">
            <a:off x="57150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box(in)">
                                      <p:cBhvr>
                                        <p:cTn id="7" dur="500"/>
                                        <p:tgtEl>
                                          <p:spTgt spid="44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4"/>
          <p:cNvSpPr txBox="1">
            <a:spLocks noChangeArrowheads="1"/>
          </p:cNvSpPr>
          <p:nvPr/>
        </p:nvSpPr>
        <p:spPr bwMode="auto">
          <a:xfrm>
            <a:off x="838200" y="2286000"/>
            <a:ext cx="17526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Luyện đọc</a:t>
            </a:r>
          </a:p>
        </p:txBody>
      </p:sp>
      <p:sp>
        <p:nvSpPr>
          <p:cNvPr id="18437" name="Rectangle 15"/>
          <p:cNvSpPr>
            <a:spLocks noChangeArrowheads="1"/>
          </p:cNvSpPr>
          <p:nvPr/>
        </p:nvSpPr>
        <p:spPr bwMode="auto">
          <a:xfrm>
            <a:off x="5638800" y="22098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Tìm hiểu bài</a:t>
            </a:r>
          </a:p>
        </p:txBody>
      </p:sp>
      <p:sp>
        <p:nvSpPr>
          <p:cNvPr id="18438" name="Line 16"/>
          <p:cNvSpPr>
            <a:spLocks noChangeShapeType="1"/>
          </p:cNvSpPr>
          <p:nvPr/>
        </p:nvSpPr>
        <p:spPr bwMode="auto">
          <a:xfrm>
            <a:off x="3429000" y="2667000"/>
            <a:ext cx="0" cy="3657600"/>
          </a:xfrm>
          <a:prstGeom prst="line">
            <a:avLst/>
          </a:prstGeom>
          <a:noFill/>
          <a:ln w="28575">
            <a:solidFill>
              <a:srgbClr val="FF0000"/>
            </a:solidFill>
            <a:round/>
            <a:headEnd/>
            <a:tailEnd/>
          </a:ln>
        </p:spPr>
        <p:txBody>
          <a:bodyPr/>
          <a:lstStyle/>
          <a:p>
            <a:endParaRPr lang="en-US"/>
          </a:p>
        </p:txBody>
      </p:sp>
      <p:sp>
        <p:nvSpPr>
          <p:cNvPr id="18439" name="Line 17"/>
          <p:cNvSpPr>
            <a:spLocks noChangeShapeType="1"/>
          </p:cNvSpPr>
          <p:nvPr/>
        </p:nvSpPr>
        <p:spPr bwMode="auto">
          <a:xfrm>
            <a:off x="2819400" y="2590800"/>
            <a:ext cx="2743200" cy="0"/>
          </a:xfrm>
          <a:prstGeom prst="line">
            <a:avLst/>
          </a:prstGeom>
          <a:noFill/>
          <a:ln w="28575">
            <a:solidFill>
              <a:srgbClr val="FF0066"/>
            </a:solidFill>
            <a:round/>
            <a:headEnd/>
            <a:tailEnd/>
          </a:ln>
        </p:spPr>
        <p:txBody>
          <a:bodyPr/>
          <a:lstStyle/>
          <a:p>
            <a:endParaRPr lang="en-US"/>
          </a:p>
        </p:txBody>
      </p:sp>
      <p:sp>
        <p:nvSpPr>
          <p:cNvPr id="18440" name="Rectangle 18"/>
          <p:cNvSpPr>
            <a:spLocks noChangeArrowheads="1"/>
          </p:cNvSpPr>
          <p:nvPr/>
        </p:nvSpPr>
        <p:spPr bwMode="auto">
          <a:xfrm>
            <a:off x="990600" y="2819400"/>
            <a:ext cx="3048000" cy="701675"/>
          </a:xfrm>
          <a:prstGeom prst="rect">
            <a:avLst/>
          </a:prstGeom>
          <a:noFill/>
          <a:ln w="9525">
            <a:noFill/>
            <a:miter lim="800000"/>
            <a:headEnd/>
            <a:tailEnd/>
          </a:ln>
        </p:spPr>
        <p:txBody>
          <a:bodyPr>
            <a:spAutoFit/>
          </a:bodyPr>
          <a:lstStyle/>
          <a:p>
            <a:pPr>
              <a:spcBef>
                <a:spcPct val="50000"/>
              </a:spcBef>
            </a:pPr>
            <a:r>
              <a:rPr lang="en-US" sz="4000" b="1">
                <a:solidFill>
                  <a:srgbClr val="0000FF"/>
                </a:solidFill>
              </a:rPr>
              <a:t> tề tựu</a:t>
            </a:r>
            <a:endParaRPr lang="en-US"/>
          </a:p>
        </p:txBody>
      </p:sp>
      <p:sp>
        <p:nvSpPr>
          <p:cNvPr id="18441" name="Rectangle 19"/>
          <p:cNvSpPr>
            <a:spLocks noChangeArrowheads="1"/>
          </p:cNvSpPr>
          <p:nvPr/>
        </p:nvSpPr>
        <p:spPr bwMode="auto">
          <a:xfrm>
            <a:off x="762000" y="3429000"/>
            <a:ext cx="4267200" cy="641350"/>
          </a:xfrm>
          <a:prstGeom prst="rect">
            <a:avLst/>
          </a:prstGeom>
          <a:noFill/>
          <a:ln w="9525">
            <a:noFill/>
            <a:miter lim="800000"/>
            <a:headEnd/>
            <a:tailEnd/>
          </a:ln>
        </p:spPr>
        <p:txBody>
          <a:bodyPr>
            <a:spAutoFit/>
          </a:bodyPr>
          <a:lstStyle/>
          <a:p>
            <a:pPr>
              <a:spcBef>
                <a:spcPct val="50000"/>
              </a:spcBef>
            </a:pPr>
            <a:r>
              <a:rPr lang="en-US" sz="3600" b="1">
                <a:solidFill>
                  <a:srgbClr val="0000FF"/>
                </a:solidFill>
              </a:rPr>
              <a:t>sưởi nắng</a:t>
            </a:r>
          </a:p>
        </p:txBody>
      </p:sp>
      <p:sp>
        <p:nvSpPr>
          <p:cNvPr id="18442" name="Rectangle 20"/>
          <p:cNvSpPr>
            <a:spLocks noChangeArrowheads="1"/>
          </p:cNvSpPr>
          <p:nvPr/>
        </p:nvSpPr>
        <p:spPr bwMode="auto">
          <a:xfrm>
            <a:off x="838200" y="4038600"/>
            <a:ext cx="3048000" cy="701675"/>
          </a:xfrm>
          <a:prstGeom prst="rect">
            <a:avLst/>
          </a:prstGeom>
          <a:noFill/>
          <a:ln w="9525">
            <a:noFill/>
            <a:miter lim="800000"/>
            <a:headEnd/>
            <a:tailEnd/>
          </a:ln>
        </p:spPr>
        <p:txBody>
          <a:bodyPr>
            <a:spAutoFit/>
          </a:bodyPr>
          <a:lstStyle/>
          <a:p>
            <a:r>
              <a:rPr lang="en-US" sz="4000" b="1">
                <a:solidFill>
                  <a:srgbClr val="0000FF"/>
                </a:solidFill>
              </a:rPr>
              <a:t>ngước lên </a:t>
            </a:r>
          </a:p>
        </p:txBody>
      </p:sp>
      <p:sp>
        <p:nvSpPr>
          <p:cNvPr id="18443"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18444" name="Picture 13"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18445" name="Picture 14" descr="1 (1567)"/>
          <p:cNvPicPr>
            <a:picLocks noChangeAspect="1" noChangeArrowheads="1" noCrop="1"/>
          </p:cNvPicPr>
          <p:nvPr/>
        </p:nvPicPr>
        <p:blipFill>
          <a:blip r:embed="rId4"/>
          <a:srcRect/>
          <a:stretch>
            <a:fillRect/>
          </a:stretch>
        </p:blipFill>
        <p:spPr bwMode="auto">
          <a:xfrm>
            <a:off x="0" y="4876800"/>
            <a:ext cx="1219200" cy="1981200"/>
          </a:xfrm>
          <a:prstGeom prst="rect">
            <a:avLst/>
          </a:prstGeom>
          <a:noFill/>
          <a:ln w="9525">
            <a:noFill/>
            <a:miter lim="800000"/>
            <a:headEnd/>
            <a:tailEnd/>
          </a:ln>
        </p:spPr>
      </p:pic>
      <p:pic>
        <p:nvPicPr>
          <p:cNvPr id="18446" name="Picture 15" descr="1 (1567)"/>
          <p:cNvPicPr>
            <a:picLocks noChangeAspect="1" noChangeArrowheads="1" noCrop="1"/>
          </p:cNvPicPr>
          <p:nvPr/>
        </p:nvPicPr>
        <p:blipFill>
          <a:blip r:embed="rId4"/>
          <a:srcRect/>
          <a:stretch>
            <a:fillRect/>
          </a:stretch>
        </p:blipFill>
        <p:spPr bwMode="auto">
          <a:xfrm>
            <a:off x="7924800" y="4876800"/>
            <a:ext cx="1219200" cy="1981200"/>
          </a:xfrm>
          <a:prstGeom prst="rect">
            <a:avLst/>
          </a:prstGeom>
          <a:noFill/>
          <a:ln w="9525">
            <a:noFill/>
            <a:miter lim="800000"/>
            <a:headEnd/>
            <a:tailEnd/>
          </a:ln>
        </p:spPr>
      </p:pic>
      <p:pic>
        <p:nvPicPr>
          <p:cNvPr id="18447" name="Picture 16"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18448" name="Rectangle 17"/>
          <p:cNvSpPr>
            <a:spLocks noChangeArrowheads="1"/>
          </p:cNvSpPr>
          <p:nvPr/>
        </p:nvSpPr>
        <p:spPr bwMode="auto">
          <a:xfrm>
            <a:off x="3429000" y="3048000"/>
            <a:ext cx="5410200" cy="1570038"/>
          </a:xfrm>
          <a:prstGeom prst="rect">
            <a:avLst/>
          </a:prstGeom>
          <a:noFill/>
          <a:ln w="9525">
            <a:noFill/>
            <a:miter lim="800000"/>
            <a:headEnd/>
            <a:tailEnd/>
          </a:ln>
        </p:spPr>
        <p:txBody>
          <a:bodyPr>
            <a:spAutoFit/>
          </a:bodyPr>
          <a:lstStyle/>
          <a:p>
            <a:r>
              <a:rPr lang="en-US" sz="3200" b="1">
                <a:solidFill>
                  <a:srgbClr val="FF0000"/>
                </a:solidFill>
              </a:rPr>
              <a:t>Ý đoạn 1:</a:t>
            </a:r>
            <a:r>
              <a:rPr lang="en-US" sz="3200">
                <a:solidFill>
                  <a:srgbClr val="FF0000"/>
                </a:solidFill>
              </a:rPr>
              <a:t>Tình cảm của học trò đối với thầy </a:t>
            </a:r>
            <a:r>
              <a:rPr lang="en-US" sz="3200" b="1" i="1">
                <a:solidFill>
                  <a:srgbClr val="FF0000"/>
                </a:solidFill>
              </a:rPr>
              <a:t>gi</a:t>
            </a:r>
            <a:r>
              <a:rPr lang="en-US" sz="3200">
                <a:solidFill>
                  <a:srgbClr val="FF0000"/>
                </a:solidFill>
              </a:rPr>
              <a:t>áo Chu.</a:t>
            </a:r>
          </a:p>
          <a:p>
            <a:endParaRPr lang="en-US" sz="3200" b="1">
              <a:solidFill>
                <a:srgbClr val="FF0000"/>
              </a:solidFill>
            </a:endParaRPr>
          </a:p>
        </p:txBody>
      </p:sp>
      <p:sp>
        <p:nvSpPr>
          <p:cNvPr id="45074" name="Text Box 18"/>
          <p:cNvSpPr txBox="1">
            <a:spLocks noChangeArrowheads="1"/>
          </p:cNvSpPr>
          <p:nvPr/>
        </p:nvSpPr>
        <p:spPr bwMode="auto">
          <a:xfrm>
            <a:off x="3657600" y="4267200"/>
            <a:ext cx="5105400" cy="3292475"/>
          </a:xfrm>
          <a:prstGeom prst="rect">
            <a:avLst/>
          </a:prstGeom>
          <a:noFill/>
          <a:ln w="9525">
            <a:noFill/>
            <a:miter lim="800000"/>
            <a:headEnd/>
            <a:tailEnd/>
          </a:ln>
        </p:spPr>
        <p:txBody>
          <a:bodyPr>
            <a:spAutoFit/>
          </a:bodyPr>
          <a:lstStyle/>
          <a:p>
            <a:pPr>
              <a:spcBef>
                <a:spcPct val="50000"/>
              </a:spcBef>
            </a:pPr>
            <a:r>
              <a:rPr lang="en-US" sz="2400">
                <a:solidFill>
                  <a:srgbClr val="FF0000"/>
                </a:solidFill>
              </a:rPr>
              <a:t> </a:t>
            </a:r>
            <a:r>
              <a:rPr lang="en-US" sz="3200" b="1">
                <a:solidFill>
                  <a:srgbClr val="FF0000"/>
                </a:solidFill>
              </a:rPr>
              <a:t>Ý đoạn 2 , 3 :</a:t>
            </a:r>
            <a:r>
              <a:rPr lang="en-US" sz="3200"/>
              <a:t> </a:t>
            </a:r>
            <a:r>
              <a:rPr lang="en-US" sz="3200">
                <a:solidFill>
                  <a:srgbClr val="FF0000"/>
                </a:solidFill>
              </a:rPr>
              <a:t>Tình cảm của cụ giáo Chu đối với người thầy cũ và bài học nhận được từ ngày mừng thọ thầy.</a:t>
            </a:r>
          </a:p>
          <a:p>
            <a:pPr>
              <a:spcBef>
                <a:spcPct val="50000"/>
              </a:spcBef>
            </a:pPr>
            <a:endParaRPr lang="en-US" sz="3200">
              <a:solidFill>
                <a:srgbClr val="FF0000"/>
              </a:solidFill>
            </a:endParaRPr>
          </a:p>
        </p:txBody>
      </p:sp>
      <p:pic>
        <p:nvPicPr>
          <p:cNvPr id="18450"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18451"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74"/>
                                        </p:tgtEl>
                                        <p:attrNameLst>
                                          <p:attrName>style.visibility</p:attrName>
                                        </p:attrNameLst>
                                      </p:cBhvr>
                                      <p:to>
                                        <p:strVal val="visible"/>
                                      </p:to>
                                    </p:set>
                                    <p:animEffect transition="in" filter="box(in)">
                                      <p:cBhvr>
                                        <p:cTn id="7" dur="500"/>
                                        <p:tgtEl>
                                          <p:spTgt spid="45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228600" y="0"/>
            <a:ext cx="1371600" cy="3810000"/>
          </a:xfrm>
          <a:prstGeom prst="rect">
            <a:avLst/>
          </a:prstGeom>
          <a:noFill/>
          <a:ln w="9525">
            <a:noFill/>
            <a:miter lim="800000"/>
            <a:headEnd/>
            <a:tailEnd/>
          </a:ln>
        </p:spPr>
      </p:pic>
      <p:pic>
        <p:nvPicPr>
          <p:cNvPr id="19461"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pic>
        <p:nvPicPr>
          <p:cNvPr id="19462" name="Picture 7" descr="1 (1567)"/>
          <p:cNvPicPr>
            <a:picLocks noChangeAspect="1" noChangeArrowheads="1" noCrop="1"/>
          </p:cNvPicPr>
          <p:nvPr/>
        </p:nvPicPr>
        <p:blipFill>
          <a:blip r:embed="rId3"/>
          <a:srcRect/>
          <a:stretch>
            <a:fillRect/>
          </a:stretch>
        </p:blipFill>
        <p:spPr bwMode="auto">
          <a:xfrm>
            <a:off x="7620000" y="3429000"/>
            <a:ext cx="1219200" cy="3429000"/>
          </a:xfrm>
          <a:prstGeom prst="rect">
            <a:avLst/>
          </a:prstGeom>
          <a:noFill/>
          <a:ln w="9525">
            <a:noFill/>
            <a:miter lim="800000"/>
            <a:headEnd/>
            <a:tailEnd/>
          </a:ln>
        </p:spPr>
      </p:pic>
      <p:sp>
        <p:nvSpPr>
          <p:cNvPr id="23560" name="AutoShape 8"/>
          <p:cNvSpPr>
            <a:spLocks noChangeArrowheads="1"/>
          </p:cNvSpPr>
          <p:nvPr/>
        </p:nvSpPr>
        <p:spPr bwMode="auto">
          <a:xfrm>
            <a:off x="228600" y="2057400"/>
            <a:ext cx="8915400" cy="5181600"/>
          </a:xfrm>
          <a:prstGeom prst="irregularSeal2">
            <a:avLst/>
          </a:prstGeom>
          <a:solidFill>
            <a:srgbClr val="EFF6A8"/>
          </a:solidFill>
          <a:ln w="9525">
            <a:solidFill>
              <a:schemeClr val="tx1"/>
            </a:solidFill>
            <a:miter lim="800000"/>
            <a:headEnd/>
            <a:tailEnd/>
          </a:ln>
        </p:spPr>
        <p:txBody>
          <a:bodyPr wrap="none" anchor="ctr"/>
          <a:lstStyle/>
          <a:p>
            <a:pPr algn="ctr"/>
            <a:r>
              <a:rPr lang="en-US" sz="4000" b="1" i="1">
                <a:solidFill>
                  <a:srgbClr val="0000FF"/>
                </a:solidFill>
              </a:rPr>
              <a:t>Em nào có thể rút ra</a:t>
            </a:r>
          </a:p>
          <a:p>
            <a:pPr algn="ctr"/>
            <a:r>
              <a:rPr lang="en-US" sz="4000" b="1" i="1">
                <a:solidFill>
                  <a:srgbClr val="0000FF"/>
                </a:solidFill>
              </a:rPr>
              <a:t>nội dun</a:t>
            </a:r>
            <a:r>
              <a:rPr lang="en-US" sz="4000" b="1">
                <a:solidFill>
                  <a:srgbClr val="0000FF"/>
                </a:solidFill>
              </a:rPr>
              <a:t>g</a:t>
            </a:r>
            <a:r>
              <a:rPr lang="en-US" sz="4000" b="1" i="1">
                <a:solidFill>
                  <a:srgbClr val="0000FF"/>
                </a:solidFill>
              </a:rPr>
              <a:t> bài ?</a:t>
            </a:r>
          </a:p>
        </p:txBody>
      </p:sp>
      <p:pic>
        <p:nvPicPr>
          <p:cNvPr id="19464"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19465" name="Picture 7" descr="lollipop[1]"/>
          <p:cNvPicPr>
            <a:picLocks noChangeAspect="1" noChangeArrowheads="1" noCrop="1"/>
          </p:cNvPicPr>
          <p:nvPr/>
        </p:nvPicPr>
        <p:blipFill>
          <a:blip r:embed="rId4"/>
          <a:srcRect/>
          <a:stretch>
            <a:fillRect/>
          </a:stretch>
        </p:blipFill>
        <p:spPr bwMode="auto">
          <a:xfrm rot="5400000" flipV="1">
            <a:off x="5562600" y="3276600"/>
            <a:ext cx="6858000" cy="304800"/>
          </a:xfrm>
          <a:prstGeom prst="rect">
            <a:avLst/>
          </a:prstGeom>
          <a:noFill/>
          <a:ln w="9525">
            <a:noFill/>
            <a:miter lim="800000"/>
            <a:headEnd/>
            <a:tailEnd/>
          </a:ln>
        </p:spPr>
      </p:pic>
      <p:pic>
        <p:nvPicPr>
          <p:cNvPr id="19466" name="Picture 11" descr="1 (1567)"/>
          <p:cNvPicPr>
            <a:picLocks noChangeAspect="1" noChangeArrowheads="1" noCrop="1"/>
          </p:cNvPicPr>
          <p:nvPr/>
        </p:nvPicPr>
        <p:blipFill>
          <a:blip r:embed="rId3"/>
          <a:srcRect/>
          <a:stretch>
            <a:fillRect/>
          </a:stretch>
        </p:blipFill>
        <p:spPr bwMode="auto">
          <a:xfrm>
            <a:off x="0" y="3352800"/>
            <a:ext cx="1219200" cy="3505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Effect transition="in" filter="box(in)">
                                      <p:cBhvr>
                                        <p:cTn id="7"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14"/>
          <p:cNvSpPr txBox="1">
            <a:spLocks noChangeArrowheads="1"/>
          </p:cNvSpPr>
          <p:nvPr/>
        </p:nvSpPr>
        <p:spPr bwMode="auto">
          <a:xfrm>
            <a:off x="838200" y="2286000"/>
            <a:ext cx="17526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Luyện đọc</a:t>
            </a:r>
          </a:p>
        </p:txBody>
      </p:sp>
      <p:sp>
        <p:nvSpPr>
          <p:cNvPr id="20485" name="Rectangle 15"/>
          <p:cNvSpPr>
            <a:spLocks noChangeArrowheads="1"/>
          </p:cNvSpPr>
          <p:nvPr/>
        </p:nvSpPr>
        <p:spPr bwMode="auto">
          <a:xfrm>
            <a:off x="5638800" y="22098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Tìm hiểu bài</a:t>
            </a:r>
          </a:p>
        </p:txBody>
      </p:sp>
      <p:sp>
        <p:nvSpPr>
          <p:cNvPr id="20486" name="Line 16"/>
          <p:cNvSpPr>
            <a:spLocks noChangeShapeType="1"/>
          </p:cNvSpPr>
          <p:nvPr/>
        </p:nvSpPr>
        <p:spPr bwMode="auto">
          <a:xfrm>
            <a:off x="3429000" y="2667000"/>
            <a:ext cx="0" cy="2057400"/>
          </a:xfrm>
          <a:prstGeom prst="line">
            <a:avLst/>
          </a:prstGeom>
          <a:noFill/>
          <a:ln w="28575">
            <a:solidFill>
              <a:srgbClr val="FF0000"/>
            </a:solidFill>
            <a:round/>
            <a:headEnd/>
            <a:tailEnd/>
          </a:ln>
        </p:spPr>
        <p:txBody>
          <a:bodyPr/>
          <a:lstStyle/>
          <a:p>
            <a:endParaRPr lang="en-US"/>
          </a:p>
        </p:txBody>
      </p:sp>
      <p:sp>
        <p:nvSpPr>
          <p:cNvPr id="20487" name="Line 17"/>
          <p:cNvSpPr>
            <a:spLocks noChangeShapeType="1"/>
          </p:cNvSpPr>
          <p:nvPr/>
        </p:nvSpPr>
        <p:spPr bwMode="auto">
          <a:xfrm>
            <a:off x="2590800" y="2590800"/>
            <a:ext cx="2743200" cy="0"/>
          </a:xfrm>
          <a:prstGeom prst="line">
            <a:avLst/>
          </a:prstGeom>
          <a:noFill/>
          <a:ln w="28575">
            <a:solidFill>
              <a:srgbClr val="FF0066"/>
            </a:solidFill>
            <a:round/>
            <a:headEnd/>
            <a:tailEnd/>
          </a:ln>
        </p:spPr>
        <p:txBody>
          <a:bodyPr/>
          <a:lstStyle/>
          <a:p>
            <a:endParaRPr lang="en-US"/>
          </a:p>
        </p:txBody>
      </p:sp>
      <p:sp>
        <p:nvSpPr>
          <p:cNvPr id="20488" name="Rectangle 18"/>
          <p:cNvSpPr>
            <a:spLocks noChangeArrowheads="1"/>
          </p:cNvSpPr>
          <p:nvPr/>
        </p:nvSpPr>
        <p:spPr bwMode="auto">
          <a:xfrm>
            <a:off x="990600" y="2819400"/>
            <a:ext cx="3048000" cy="701675"/>
          </a:xfrm>
          <a:prstGeom prst="rect">
            <a:avLst/>
          </a:prstGeom>
          <a:noFill/>
          <a:ln w="9525">
            <a:noFill/>
            <a:miter lim="800000"/>
            <a:headEnd/>
            <a:tailEnd/>
          </a:ln>
        </p:spPr>
        <p:txBody>
          <a:bodyPr>
            <a:spAutoFit/>
          </a:bodyPr>
          <a:lstStyle/>
          <a:p>
            <a:pPr>
              <a:spcBef>
                <a:spcPct val="50000"/>
              </a:spcBef>
            </a:pPr>
            <a:r>
              <a:rPr lang="en-US" sz="4000" b="1">
                <a:solidFill>
                  <a:srgbClr val="0000FF"/>
                </a:solidFill>
              </a:rPr>
              <a:t> tề tựu</a:t>
            </a:r>
            <a:endParaRPr lang="en-US"/>
          </a:p>
        </p:txBody>
      </p:sp>
      <p:sp>
        <p:nvSpPr>
          <p:cNvPr id="20489" name="Rectangle 19"/>
          <p:cNvSpPr>
            <a:spLocks noChangeArrowheads="1"/>
          </p:cNvSpPr>
          <p:nvPr/>
        </p:nvSpPr>
        <p:spPr bwMode="auto">
          <a:xfrm>
            <a:off x="762000" y="3429000"/>
            <a:ext cx="4267200" cy="641350"/>
          </a:xfrm>
          <a:prstGeom prst="rect">
            <a:avLst/>
          </a:prstGeom>
          <a:noFill/>
          <a:ln w="9525">
            <a:noFill/>
            <a:miter lim="800000"/>
            <a:headEnd/>
            <a:tailEnd/>
          </a:ln>
        </p:spPr>
        <p:txBody>
          <a:bodyPr>
            <a:spAutoFit/>
          </a:bodyPr>
          <a:lstStyle/>
          <a:p>
            <a:pPr>
              <a:spcBef>
                <a:spcPct val="50000"/>
              </a:spcBef>
            </a:pPr>
            <a:r>
              <a:rPr lang="en-US" sz="3600" b="1">
                <a:solidFill>
                  <a:srgbClr val="0000FF"/>
                </a:solidFill>
              </a:rPr>
              <a:t>sưởi nắng</a:t>
            </a:r>
          </a:p>
        </p:txBody>
      </p:sp>
      <p:sp>
        <p:nvSpPr>
          <p:cNvPr id="20490" name="Rectangle 20"/>
          <p:cNvSpPr>
            <a:spLocks noChangeArrowheads="1"/>
          </p:cNvSpPr>
          <p:nvPr/>
        </p:nvSpPr>
        <p:spPr bwMode="auto">
          <a:xfrm>
            <a:off x="838200" y="4038600"/>
            <a:ext cx="3048000" cy="701675"/>
          </a:xfrm>
          <a:prstGeom prst="rect">
            <a:avLst/>
          </a:prstGeom>
          <a:noFill/>
          <a:ln w="9525">
            <a:noFill/>
            <a:miter lim="800000"/>
            <a:headEnd/>
            <a:tailEnd/>
          </a:ln>
        </p:spPr>
        <p:txBody>
          <a:bodyPr>
            <a:spAutoFit/>
          </a:bodyPr>
          <a:lstStyle/>
          <a:p>
            <a:r>
              <a:rPr lang="en-US" sz="4000" b="1">
                <a:solidFill>
                  <a:srgbClr val="0000FF"/>
                </a:solidFill>
              </a:rPr>
              <a:t>ngước lên </a:t>
            </a:r>
          </a:p>
        </p:txBody>
      </p:sp>
      <p:sp>
        <p:nvSpPr>
          <p:cNvPr id="20491"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20492" name="Picture 13"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20493" name="Picture 14" descr="1 (1567)"/>
          <p:cNvPicPr>
            <a:picLocks noChangeAspect="1" noChangeArrowheads="1" noCrop="1"/>
          </p:cNvPicPr>
          <p:nvPr/>
        </p:nvPicPr>
        <p:blipFill>
          <a:blip r:embed="rId4"/>
          <a:srcRect/>
          <a:stretch>
            <a:fillRect/>
          </a:stretch>
        </p:blipFill>
        <p:spPr bwMode="auto">
          <a:xfrm>
            <a:off x="7924800" y="5791200"/>
            <a:ext cx="1219200" cy="1066800"/>
          </a:xfrm>
          <a:prstGeom prst="rect">
            <a:avLst/>
          </a:prstGeom>
          <a:noFill/>
          <a:ln w="9525">
            <a:noFill/>
            <a:miter lim="800000"/>
            <a:headEnd/>
            <a:tailEnd/>
          </a:ln>
        </p:spPr>
      </p:pic>
      <p:pic>
        <p:nvPicPr>
          <p:cNvPr id="20494" name="Picture 15"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20495" name="Rectangle 16"/>
          <p:cNvSpPr>
            <a:spLocks noChangeArrowheads="1"/>
          </p:cNvSpPr>
          <p:nvPr/>
        </p:nvSpPr>
        <p:spPr bwMode="auto">
          <a:xfrm>
            <a:off x="3429000" y="2667000"/>
            <a:ext cx="5410200" cy="1200150"/>
          </a:xfrm>
          <a:prstGeom prst="rect">
            <a:avLst/>
          </a:prstGeom>
          <a:noFill/>
          <a:ln w="9525">
            <a:noFill/>
            <a:miter lim="800000"/>
            <a:headEnd/>
            <a:tailEnd/>
          </a:ln>
        </p:spPr>
        <p:txBody>
          <a:bodyPr>
            <a:spAutoFit/>
          </a:bodyPr>
          <a:lstStyle/>
          <a:p>
            <a:r>
              <a:rPr lang="en-US" sz="2400" b="1">
                <a:solidFill>
                  <a:srgbClr val="FF0000"/>
                </a:solidFill>
              </a:rPr>
              <a:t>Ý đoạn 1:</a:t>
            </a:r>
            <a:r>
              <a:rPr lang="en-US" sz="2400">
                <a:solidFill>
                  <a:srgbClr val="FF0000"/>
                </a:solidFill>
              </a:rPr>
              <a:t>Tình cảm của học trò đối với thầy </a:t>
            </a:r>
            <a:r>
              <a:rPr lang="en-US" sz="2400" b="1" i="1">
                <a:solidFill>
                  <a:srgbClr val="FF0000"/>
                </a:solidFill>
              </a:rPr>
              <a:t>gi</a:t>
            </a:r>
            <a:r>
              <a:rPr lang="en-US" sz="2400">
                <a:solidFill>
                  <a:srgbClr val="FF0000"/>
                </a:solidFill>
              </a:rPr>
              <a:t>áo Chu.</a:t>
            </a:r>
          </a:p>
          <a:p>
            <a:endParaRPr lang="en-US" sz="2400" b="1">
              <a:solidFill>
                <a:srgbClr val="FF0000"/>
              </a:solidFill>
            </a:endParaRPr>
          </a:p>
        </p:txBody>
      </p:sp>
      <p:sp>
        <p:nvSpPr>
          <p:cNvPr id="20496" name="Text Box 17"/>
          <p:cNvSpPr txBox="1">
            <a:spLocks noChangeArrowheads="1"/>
          </p:cNvSpPr>
          <p:nvPr/>
        </p:nvSpPr>
        <p:spPr bwMode="auto">
          <a:xfrm>
            <a:off x="3429000" y="3429000"/>
            <a:ext cx="5105400" cy="2124075"/>
          </a:xfrm>
          <a:prstGeom prst="rect">
            <a:avLst/>
          </a:prstGeom>
          <a:noFill/>
          <a:ln w="9525">
            <a:noFill/>
            <a:miter lim="800000"/>
            <a:headEnd/>
            <a:tailEnd/>
          </a:ln>
        </p:spPr>
        <p:txBody>
          <a:bodyPr>
            <a:spAutoFit/>
          </a:bodyPr>
          <a:lstStyle/>
          <a:p>
            <a:pPr>
              <a:spcBef>
                <a:spcPct val="50000"/>
              </a:spcBef>
            </a:pPr>
            <a:r>
              <a:rPr lang="en-US" sz="2400">
                <a:solidFill>
                  <a:srgbClr val="FF0000"/>
                </a:solidFill>
              </a:rPr>
              <a:t> </a:t>
            </a:r>
            <a:r>
              <a:rPr lang="en-US" sz="2400" b="1">
                <a:solidFill>
                  <a:srgbClr val="FF0000"/>
                </a:solidFill>
              </a:rPr>
              <a:t>Ý đoạn 2 ,3:</a:t>
            </a:r>
            <a:r>
              <a:rPr lang="en-US" sz="2400"/>
              <a:t> </a:t>
            </a:r>
            <a:r>
              <a:rPr lang="en-US" sz="2400">
                <a:solidFill>
                  <a:srgbClr val="FF0000"/>
                </a:solidFill>
              </a:rPr>
              <a:t>Tình cảm của cụ giáo Chu đối với người thầy cũ. và bài học nhận được từ ngày mừng thọ thầy.</a:t>
            </a:r>
          </a:p>
          <a:p>
            <a:pPr>
              <a:spcBef>
                <a:spcPct val="50000"/>
              </a:spcBef>
            </a:pPr>
            <a:endParaRPr lang="en-US" sz="2400">
              <a:solidFill>
                <a:srgbClr val="FF0000"/>
              </a:solidFill>
            </a:endParaRPr>
          </a:p>
        </p:txBody>
      </p:sp>
      <p:sp>
        <p:nvSpPr>
          <p:cNvPr id="24594" name="Rectangle 18"/>
          <p:cNvSpPr>
            <a:spLocks noChangeArrowheads="1"/>
          </p:cNvSpPr>
          <p:nvPr/>
        </p:nvSpPr>
        <p:spPr bwMode="auto">
          <a:xfrm>
            <a:off x="304800" y="4754563"/>
            <a:ext cx="8305800" cy="2124075"/>
          </a:xfrm>
          <a:prstGeom prst="rect">
            <a:avLst/>
          </a:prstGeom>
          <a:noFill/>
          <a:ln w="9525" algn="ctr">
            <a:noFill/>
            <a:miter lim="800000"/>
            <a:headEnd/>
            <a:tailEnd/>
          </a:ln>
        </p:spPr>
        <p:txBody>
          <a:bodyPr>
            <a:spAutoFit/>
          </a:bodyPr>
          <a:lstStyle/>
          <a:p>
            <a:pPr algn="just" eaLnBrk="0" hangingPunct="0">
              <a:spcBef>
                <a:spcPct val="50000"/>
              </a:spcBef>
            </a:pPr>
            <a:r>
              <a:rPr lang="en-US" sz="3600">
                <a:solidFill>
                  <a:srgbClr val="FF0000"/>
                </a:solidFill>
              </a:rPr>
              <a:t> </a:t>
            </a:r>
            <a:r>
              <a:rPr lang="en-US" sz="3200" b="1">
                <a:solidFill>
                  <a:srgbClr val="FF0000"/>
                </a:solidFill>
              </a:rPr>
              <a:t>Nội dung</a:t>
            </a:r>
            <a:r>
              <a:rPr lang="en-US"/>
              <a:t> : </a:t>
            </a:r>
            <a:r>
              <a:rPr lang="en-US" sz="3200">
                <a:solidFill>
                  <a:srgbClr val="FF0000"/>
                </a:solidFill>
              </a:rPr>
              <a:t>Ca ngợi truyền thống tôn sư trọng đạo của nhân dân ta, nhắc nhở mọi người cần giữ gìn và phát huy truyền thống tốt đẹp đó.</a:t>
            </a:r>
          </a:p>
        </p:txBody>
      </p:sp>
      <p:pic>
        <p:nvPicPr>
          <p:cNvPr id="20498"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20499"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24594"/>
                                        </p:tgtEl>
                                        <p:attrNameLst>
                                          <p:attrName>style.visibility</p:attrName>
                                        </p:attrNameLst>
                                      </p:cBhvr>
                                      <p:to>
                                        <p:strVal val="visible"/>
                                      </p:to>
                                    </p:set>
                                    <p:animEffect transition="in" filter="diamond(out)">
                                      <p:cBhvr>
                                        <p:cTn id="7" dur="1000"/>
                                        <p:tgtEl>
                                          <p:spTgt spid="24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WordArt 19"/>
          <p:cNvSpPr>
            <a:spLocks noChangeArrowheads="1" noChangeShapeType="1" noTextEdit="1"/>
          </p:cNvSpPr>
          <p:nvPr/>
        </p:nvSpPr>
        <p:spPr bwMode="auto">
          <a:xfrm>
            <a:off x="2895600" y="990600"/>
            <a:ext cx="2505075" cy="1089025"/>
          </a:xfrm>
          <a:prstGeom prst="rect">
            <a:avLst/>
          </a:prstGeom>
        </p:spPr>
        <p:txBody>
          <a:bodyPr wrap="none" fromWordArt="1">
            <a:prstTxWarp prst="textCanUp">
              <a:avLst>
                <a:gd name="adj" fmla="val 85713"/>
              </a:avLst>
            </a:prstTxWarp>
          </a:bodyPr>
          <a:lstStyle/>
          <a:p>
            <a:pPr algn="ctr"/>
            <a:r>
              <a:rPr lang="vi-VN" sz="3200"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Ôn </a:t>
            </a:r>
            <a:r>
              <a:rPr lang="en-US" sz="3200"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 </a:t>
            </a:r>
            <a:r>
              <a:rPr lang="en-US" sz="3200"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bài</a:t>
            </a:r>
            <a:r>
              <a:rPr lang="en-US" sz="32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 </a:t>
            </a:r>
            <a:r>
              <a:rPr lang="en-US" sz="3200"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cũ</a:t>
            </a:r>
            <a:endParaRPr lang="en-US" sz="32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030" name="Text Box 21"/>
          <p:cNvSpPr txBox="1">
            <a:spLocks noChangeArrowheads="1"/>
          </p:cNvSpPr>
          <p:nvPr/>
        </p:nvSpPr>
        <p:spPr bwMode="auto">
          <a:xfrm>
            <a:off x="1828800" y="2286000"/>
            <a:ext cx="4419600" cy="914400"/>
          </a:xfrm>
          <a:prstGeom prst="rect">
            <a:avLst/>
          </a:prstGeom>
          <a:noFill/>
          <a:ln w="9525">
            <a:noFill/>
            <a:miter lim="800000"/>
            <a:headEnd/>
            <a:tailEnd/>
          </a:ln>
        </p:spPr>
        <p:txBody>
          <a:bodyPr>
            <a:spAutoFit/>
          </a:bodyPr>
          <a:lstStyle/>
          <a:p>
            <a:r>
              <a:rPr lang="en-US" sz="5400" b="1" i="1">
                <a:solidFill>
                  <a:srgbClr val="FF0000"/>
                </a:solidFill>
              </a:rPr>
              <a:t>  Cửa sông</a:t>
            </a:r>
            <a:endParaRPr lang="vi-VN" sz="5400" b="1" i="1">
              <a:solidFill>
                <a:srgbClr val="FF0000"/>
              </a:solidFill>
            </a:endParaRPr>
          </a:p>
        </p:txBody>
      </p:sp>
      <p:pic>
        <p:nvPicPr>
          <p:cNvPr id="5124"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5125"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527925" y="0"/>
            <a:ext cx="1616075" cy="3657600"/>
          </a:xfrm>
          <a:prstGeom prst="rect">
            <a:avLst/>
          </a:prstGeom>
          <a:noFill/>
          <a:ln w="9525">
            <a:noFill/>
            <a:miter lim="800000"/>
            <a:headEnd/>
            <a:tailEnd/>
          </a:ln>
        </p:spPr>
      </p:pic>
      <p:pic>
        <p:nvPicPr>
          <p:cNvPr id="5126" name="Picture 7" descr="1 (1567)"/>
          <p:cNvPicPr>
            <a:picLocks noChangeAspect="1" noChangeArrowheads="1" noCrop="1"/>
          </p:cNvPicPr>
          <p:nvPr/>
        </p:nvPicPr>
        <p:blipFill>
          <a:blip r:embed="rId3"/>
          <a:srcRect/>
          <a:stretch>
            <a:fillRect/>
          </a:stretch>
        </p:blipFill>
        <p:spPr bwMode="auto">
          <a:xfrm>
            <a:off x="914400" y="4876800"/>
            <a:ext cx="1219200" cy="1981200"/>
          </a:xfrm>
          <a:prstGeom prst="rect">
            <a:avLst/>
          </a:prstGeom>
          <a:noFill/>
          <a:ln w="9525">
            <a:noFill/>
            <a:miter lim="800000"/>
            <a:headEnd/>
            <a:tailEnd/>
          </a:ln>
        </p:spPr>
      </p:pic>
      <p:pic>
        <p:nvPicPr>
          <p:cNvPr id="5127" name="Picture 8" descr="1 (1567)"/>
          <p:cNvPicPr>
            <a:picLocks noChangeAspect="1" noChangeArrowheads="1" noCrop="1"/>
          </p:cNvPicPr>
          <p:nvPr/>
        </p:nvPicPr>
        <p:blipFill>
          <a:blip r:embed="rId3"/>
          <a:srcRect/>
          <a:stretch>
            <a:fillRect/>
          </a:stretch>
        </p:blipFill>
        <p:spPr bwMode="auto">
          <a:xfrm>
            <a:off x="3810000" y="4876800"/>
            <a:ext cx="1219200" cy="1981200"/>
          </a:xfrm>
          <a:prstGeom prst="rect">
            <a:avLst/>
          </a:prstGeom>
          <a:noFill/>
          <a:ln w="9525">
            <a:noFill/>
            <a:miter lim="800000"/>
            <a:headEnd/>
            <a:tailEnd/>
          </a:ln>
        </p:spPr>
      </p:pic>
      <p:pic>
        <p:nvPicPr>
          <p:cNvPr id="5128" name="Picture 9" descr="1 (1567)"/>
          <p:cNvPicPr>
            <a:picLocks noChangeAspect="1" noChangeArrowheads="1" noCrop="1"/>
          </p:cNvPicPr>
          <p:nvPr/>
        </p:nvPicPr>
        <p:blipFill>
          <a:blip r:embed="rId3"/>
          <a:srcRect/>
          <a:stretch>
            <a:fillRect/>
          </a:stretch>
        </p:blipFill>
        <p:spPr bwMode="auto">
          <a:xfrm>
            <a:off x="7086600" y="4876800"/>
            <a:ext cx="1219200" cy="1981200"/>
          </a:xfrm>
          <a:prstGeom prst="rect">
            <a:avLst/>
          </a:prstGeom>
          <a:noFill/>
          <a:ln w="9525">
            <a:noFill/>
            <a:miter lim="800000"/>
            <a:headEnd/>
            <a:tailEnd/>
          </a:ln>
        </p:spPr>
      </p:pic>
      <p:pic>
        <p:nvPicPr>
          <p:cNvPr id="5129" name="Picture 10" descr="ImageX[49]"/>
          <p:cNvPicPr>
            <a:picLocks noChangeAspect="1" noChangeArrowheads="1" noCrop="1"/>
          </p:cNvPicPr>
          <p:nvPr/>
        </p:nvPicPr>
        <p:blipFill>
          <a:blip r:embed="rId4"/>
          <a:srcRect/>
          <a:stretch>
            <a:fillRect/>
          </a:stretch>
        </p:blipFill>
        <p:spPr bwMode="auto">
          <a:xfrm>
            <a:off x="381000" y="3962400"/>
            <a:ext cx="914400" cy="990600"/>
          </a:xfrm>
          <a:prstGeom prst="rect">
            <a:avLst/>
          </a:prstGeom>
          <a:noFill/>
          <a:ln w="9525">
            <a:noFill/>
            <a:miter lim="800000"/>
            <a:headEnd/>
            <a:tailEnd/>
          </a:ln>
        </p:spPr>
      </p:pic>
      <p:pic>
        <p:nvPicPr>
          <p:cNvPr id="5130" name="Picture 11" descr="ImageX[49]"/>
          <p:cNvPicPr>
            <a:picLocks noChangeAspect="1" noChangeArrowheads="1" noCrop="1"/>
          </p:cNvPicPr>
          <p:nvPr/>
        </p:nvPicPr>
        <p:blipFill>
          <a:blip r:embed="rId4"/>
          <a:srcRect/>
          <a:stretch>
            <a:fillRect/>
          </a:stretch>
        </p:blipFill>
        <p:spPr bwMode="auto">
          <a:xfrm>
            <a:off x="7772400" y="3962400"/>
            <a:ext cx="914400" cy="990600"/>
          </a:xfrm>
          <a:prstGeom prst="rect">
            <a:avLst/>
          </a:prstGeom>
          <a:noFill/>
          <a:ln w="9525">
            <a:noFill/>
            <a:miter lim="800000"/>
            <a:headEnd/>
            <a:tailEnd/>
          </a:ln>
        </p:spPr>
      </p:pic>
      <p:pic>
        <p:nvPicPr>
          <p:cNvPr id="5131"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5132"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
        <p:nvSpPr>
          <p:cNvPr id="4110" name="AutoShape 14"/>
          <p:cNvSpPr>
            <a:spLocks noChangeArrowheads="1"/>
          </p:cNvSpPr>
          <p:nvPr/>
        </p:nvSpPr>
        <p:spPr bwMode="auto">
          <a:xfrm>
            <a:off x="1371600" y="2743200"/>
            <a:ext cx="7467600" cy="3581400"/>
          </a:xfrm>
          <a:prstGeom prst="irregularSeal1">
            <a:avLst/>
          </a:prstGeom>
          <a:solidFill>
            <a:srgbClr val="FFFF99"/>
          </a:solidFill>
          <a:ln w="9525">
            <a:solidFill>
              <a:schemeClr val="tx1"/>
            </a:solidFill>
            <a:miter lim="800000"/>
            <a:headEnd/>
            <a:tailEnd/>
          </a:ln>
        </p:spPr>
        <p:txBody>
          <a:bodyPr wrap="none" anchor="ctr"/>
          <a:lstStyle/>
          <a:p>
            <a:pPr marL="342900" indent="-342900" algn="ctr">
              <a:buFontTx/>
              <a:buAutoNum type="arabicPeriod"/>
            </a:pPr>
            <a:r>
              <a:rPr lang="en-US" sz="3200" b="1">
                <a:solidFill>
                  <a:srgbClr val="FF0000"/>
                </a:solidFill>
              </a:rPr>
              <a:t>Học t</a:t>
            </a:r>
            <a:r>
              <a:rPr lang="en-US" sz="3200" b="1" i="1">
                <a:solidFill>
                  <a:srgbClr val="FF0000"/>
                </a:solidFill>
              </a:rPr>
              <a:t>h</a:t>
            </a:r>
            <a:r>
              <a:rPr lang="en-US" sz="3200" b="1">
                <a:solidFill>
                  <a:srgbClr val="FF0000"/>
                </a:solidFill>
              </a:rPr>
              <a:t>uộc lòn</a:t>
            </a:r>
            <a:r>
              <a:rPr lang="en-US" sz="3200" b="1" i="1">
                <a:solidFill>
                  <a:srgbClr val="FF0000"/>
                </a:solidFill>
              </a:rPr>
              <a:t>g</a:t>
            </a:r>
            <a:r>
              <a:rPr lang="en-US" sz="3200" b="1">
                <a:solidFill>
                  <a:srgbClr val="FF0000"/>
                </a:solidFill>
              </a:rPr>
              <a:t> bài</a:t>
            </a:r>
          </a:p>
          <a:p>
            <a:pPr marL="342900" indent="-342900" algn="ctr"/>
            <a:r>
              <a:rPr lang="en-US" sz="3200" b="1">
                <a:solidFill>
                  <a:srgbClr val="FF0000"/>
                </a:solidFill>
              </a:rPr>
              <a:t> t</a:t>
            </a:r>
            <a:r>
              <a:rPr lang="en-US" sz="3200" b="1" i="1">
                <a:solidFill>
                  <a:srgbClr val="FF0000"/>
                </a:solidFill>
              </a:rPr>
              <a:t>h</a:t>
            </a:r>
            <a:r>
              <a:rPr lang="en-US" sz="3200" b="1">
                <a:solidFill>
                  <a:srgbClr val="FF0000"/>
                </a:solidFill>
              </a:rPr>
              <a:t>ơ </a:t>
            </a:r>
            <a:r>
              <a:rPr lang="en-US" sz="3200" b="1" i="1">
                <a:solidFill>
                  <a:srgbClr val="FF0000"/>
                </a:solidFill>
              </a:rPr>
              <a:t>Cửa sông</a:t>
            </a:r>
          </a:p>
          <a:p>
            <a:pPr marL="342900" indent="-342900" algn="ctr"/>
            <a:endParaRPr lang="en-US" sz="3200" b="1" i="1">
              <a:solidFill>
                <a:srgbClr val="FF0000"/>
              </a:solidFill>
            </a:endParaRPr>
          </a:p>
        </p:txBody>
      </p:sp>
      <p:sp>
        <p:nvSpPr>
          <p:cNvPr id="4113" name="AutoShape 17"/>
          <p:cNvSpPr>
            <a:spLocks noChangeArrowheads="1"/>
          </p:cNvSpPr>
          <p:nvPr/>
        </p:nvSpPr>
        <p:spPr bwMode="auto">
          <a:xfrm>
            <a:off x="3276600" y="3505200"/>
            <a:ext cx="4724400" cy="1828800"/>
          </a:xfrm>
          <a:prstGeom prst="cloudCallout">
            <a:avLst>
              <a:gd name="adj1" fmla="val -61625"/>
              <a:gd name="adj2" fmla="val 88630"/>
            </a:avLst>
          </a:prstGeom>
          <a:solidFill>
            <a:srgbClr val="FFCCCC"/>
          </a:solidFill>
          <a:ln w="9525">
            <a:solidFill>
              <a:schemeClr val="tx1"/>
            </a:solidFill>
            <a:round/>
            <a:headEnd/>
            <a:tailEnd/>
          </a:ln>
        </p:spPr>
        <p:txBody>
          <a:bodyPr/>
          <a:lstStyle/>
          <a:p>
            <a:pPr algn="ctr"/>
            <a:r>
              <a:rPr lang="en-US" sz="3200" b="1" i="1">
                <a:solidFill>
                  <a:srgbClr val="0000FF"/>
                </a:solidFill>
              </a:rPr>
              <a:t>2.Nêu nội dung của bài?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2787"/>
                                        </p:tgtEl>
                                        <p:attrNameLst>
                                          <p:attrName>style.visibility</p:attrName>
                                        </p:attrNameLst>
                                      </p:cBhvr>
                                      <p:to>
                                        <p:strVal val="visible"/>
                                      </p:to>
                                    </p:set>
                                    <p:anim calcmode="lin" valueType="num">
                                      <p:cBhvr>
                                        <p:cTn id="7" dur="1000" fill="hold"/>
                                        <p:tgtEl>
                                          <p:spTgt spid="32787"/>
                                        </p:tgtEl>
                                        <p:attrNameLst>
                                          <p:attrName>ppt_w</p:attrName>
                                        </p:attrNameLst>
                                      </p:cBhvr>
                                      <p:tavLst>
                                        <p:tav tm="0">
                                          <p:val>
                                            <p:strVal val="#ppt_w+.3"/>
                                          </p:val>
                                        </p:tav>
                                        <p:tav tm="100000">
                                          <p:val>
                                            <p:strVal val="#ppt_w"/>
                                          </p:val>
                                        </p:tav>
                                      </p:tavLst>
                                    </p:anim>
                                    <p:anim calcmode="lin" valueType="num">
                                      <p:cBhvr>
                                        <p:cTn id="8" dur="1000" fill="hold"/>
                                        <p:tgtEl>
                                          <p:spTgt spid="32787"/>
                                        </p:tgtEl>
                                        <p:attrNameLst>
                                          <p:attrName>ppt_h</p:attrName>
                                        </p:attrNameLst>
                                      </p:cBhvr>
                                      <p:tavLst>
                                        <p:tav tm="0">
                                          <p:val>
                                            <p:strVal val="#ppt_h"/>
                                          </p:val>
                                        </p:tav>
                                        <p:tav tm="100000">
                                          <p:val>
                                            <p:strVal val="#ppt_h"/>
                                          </p:val>
                                        </p:tav>
                                      </p:tavLst>
                                    </p:anim>
                                    <p:animEffect transition="in" filter="fade">
                                      <p:cBhvr>
                                        <p:cTn id="9" dur="1000"/>
                                        <p:tgtEl>
                                          <p:spTgt spid="3278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30"/>
                                        </p:tgtEl>
                                        <p:attrNameLst>
                                          <p:attrName>style.visibility</p:attrName>
                                        </p:attrNameLst>
                                      </p:cBhvr>
                                      <p:to>
                                        <p:strVal val="visible"/>
                                      </p:to>
                                    </p:set>
                                    <p:anim calcmode="lin" valueType="num">
                                      <p:cBhvr additive="base">
                                        <p:cTn id="14" dur="500" fill="hold"/>
                                        <p:tgtEl>
                                          <p:spTgt spid="1030"/>
                                        </p:tgtEl>
                                        <p:attrNameLst>
                                          <p:attrName>ppt_x</p:attrName>
                                        </p:attrNameLst>
                                      </p:cBhvr>
                                      <p:tavLst>
                                        <p:tav tm="0">
                                          <p:val>
                                            <p:strVal val="#ppt_x"/>
                                          </p:val>
                                        </p:tav>
                                        <p:tav tm="100000">
                                          <p:val>
                                            <p:strVal val="#ppt_x"/>
                                          </p:val>
                                        </p:tav>
                                      </p:tavLst>
                                    </p:anim>
                                    <p:anim calcmode="lin" valueType="num">
                                      <p:cBhvr additive="base">
                                        <p:cTn id="15"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4110"/>
                                        </p:tgtEl>
                                        <p:attrNameLst>
                                          <p:attrName>style.visibility</p:attrName>
                                        </p:attrNameLst>
                                      </p:cBhvr>
                                      <p:to>
                                        <p:strVal val="visible"/>
                                      </p:to>
                                    </p:set>
                                    <p:animEffect transition="in" filter="box(in)">
                                      <p:cBhvr>
                                        <p:cTn id="20" dur="500"/>
                                        <p:tgtEl>
                                          <p:spTgt spid="411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xit" presetSubtype="10" fill="hold" grpId="1" nodeType="clickEffect">
                                  <p:stCondLst>
                                    <p:cond delay="0"/>
                                  </p:stCondLst>
                                  <p:childTnLst>
                                    <p:animEffect transition="out" filter="checkerboard(across)">
                                      <p:cBhvr>
                                        <p:cTn id="24" dur="500"/>
                                        <p:tgtEl>
                                          <p:spTgt spid="4110"/>
                                        </p:tgtEl>
                                      </p:cBhvr>
                                    </p:animEffect>
                                    <p:set>
                                      <p:cBhvr>
                                        <p:cTn id="25" dur="1" fill="hold">
                                          <p:stCondLst>
                                            <p:cond delay="499"/>
                                          </p:stCondLst>
                                        </p:cTn>
                                        <p:tgtEl>
                                          <p:spTgt spid="4110"/>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113"/>
                                        </p:tgtEl>
                                        <p:attrNameLst>
                                          <p:attrName>style.visibility</p:attrName>
                                        </p:attrNameLst>
                                      </p:cBhvr>
                                      <p:to>
                                        <p:strVal val="visible"/>
                                      </p:to>
                                    </p:set>
                                    <p:animEffect transition="in" filter="checkerboard(across)">
                                      <p:cBhvr>
                                        <p:cTn id="30" dur="500"/>
                                        <p:tgtEl>
                                          <p:spTgt spid="4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7" grpId="0" animBg="1"/>
      <p:bldP spid="1030" grpId="0"/>
      <p:bldP spid="4110" grpId="0" animBg="1"/>
      <p:bldP spid="4110" grpId="1" animBg="1"/>
      <p:bldP spid="41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943600" y="0"/>
            <a:ext cx="3200400" cy="3276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26627" name="Text Box 3"/>
          <p:cNvSpPr txBox="1">
            <a:spLocks noChangeArrowheads="1"/>
          </p:cNvSpPr>
          <p:nvPr/>
        </p:nvSpPr>
        <p:spPr bwMode="auto">
          <a:xfrm>
            <a:off x="381000" y="1866900"/>
            <a:ext cx="8686800" cy="4457700"/>
          </a:xfrm>
          <a:prstGeom prst="rect">
            <a:avLst/>
          </a:prstGeom>
          <a:noFill/>
          <a:ln w="9525">
            <a:noFill/>
            <a:miter lim="800000"/>
            <a:headEnd/>
            <a:tailEnd/>
          </a:ln>
        </p:spPr>
        <p:txBody>
          <a:bodyPr>
            <a:spAutoFit/>
          </a:bodyPr>
          <a:lstStyle/>
          <a:p>
            <a:pPr>
              <a:spcBef>
                <a:spcPct val="50000"/>
              </a:spcBef>
            </a:pPr>
            <a:r>
              <a:rPr lang="en-US" sz="2400" b="1" u="sng">
                <a:solidFill>
                  <a:srgbClr val="FF0000"/>
                </a:solidFill>
              </a:rPr>
              <a:t>Luyện đọc diễn cảm:N2</a:t>
            </a:r>
          </a:p>
          <a:p>
            <a:pPr>
              <a:spcBef>
                <a:spcPct val="50000"/>
              </a:spcBef>
            </a:pPr>
            <a:r>
              <a:rPr lang="en-US" sz="2500"/>
              <a:t>Từ sáng sớm, các môn sinh đã tề tựu</a:t>
            </a:r>
            <a:r>
              <a:rPr lang="en-US" sz="2500" i="1"/>
              <a:t> </a:t>
            </a:r>
            <a:r>
              <a:rPr lang="en-US" sz="2500"/>
              <a:t> trước sân nhà cụ giáo Chu  để mừng thọ thầy.Cụ giáo đội khăn ngay</a:t>
            </a:r>
            <a:r>
              <a:rPr lang="en-US" sz="2500" b="1"/>
              <a:t> </a:t>
            </a:r>
            <a:r>
              <a:rPr lang="en-US" sz="2500"/>
              <a:t>ngắn, mặc áo dài thâm  ngồi trên sập .Mấy học trò cũ từ xa về  dâng biếu thầy những cuốn sách quý. Cụ giáo hỏi thăm công việc của từng người ,bảo ban các học trò nhỏ, rồi nói:</a:t>
            </a:r>
          </a:p>
          <a:p>
            <a:pPr>
              <a:spcBef>
                <a:spcPct val="50000"/>
              </a:spcBef>
              <a:buFontTx/>
              <a:buChar char="-"/>
            </a:pPr>
            <a:r>
              <a:rPr lang="en-US" sz="2500"/>
              <a:t>Thầy cảm ơn các anh. Bây giờ,nhân có đông đủ môn sinh, thầy muốn mời tất cả các anh  theo thầy đến thăm một người  mà thầy mang ơn rất nặng.</a:t>
            </a:r>
          </a:p>
          <a:p>
            <a:pPr>
              <a:spcBef>
                <a:spcPct val="50000"/>
              </a:spcBef>
            </a:pPr>
            <a:r>
              <a:rPr lang="en-US" sz="2500"/>
              <a:t>Các môn sinh đồng thanh dạ ran.</a:t>
            </a:r>
          </a:p>
        </p:txBody>
      </p:sp>
      <p:sp>
        <p:nvSpPr>
          <p:cNvPr id="26628" name="Line 4"/>
          <p:cNvSpPr>
            <a:spLocks noChangeShapeType="1"/>
          </p:cNvSpPr>
          <p:nvPr/>
        </p:nvSpPr>
        <p:spPr bwMode="auto">
          <a:xfrm flipH="1">
            <a:off x="1752600" y="2819400"/>
            <a:ext cx="152400" cy="457200"/>
          </a:xfrm>
          <a:prstGeom prst="line">
            <a:avLst/>
          </a:prstGeom>
          <a:noFill/>
          <a:ln w="38100">
            <a:solidFill>
              <a:srgbClr val="FF0000"/>
            </a:solidFill>
            <a:round/>
            <a:headEnd/>
            <a:tailEnd/>
          </a:ln>
        </p:spPr>
        <p:txBody>
          <a:bodyPr/>
          <a:lstStyle/>
          <a:p>
            <a:endParaRPr lang="en-US"/>
          </a:p>
        </p:txBody>
      </p:sp>
      <p:sp>
        <p:nvSpPr>
          <p:cNvPr id="26629" name="Line 5"/>
          <p:cNvSpPr>
            <a:spLocks noChangeShapeType="1"/>
          </p:cNvSpPr>
          <p:nvPr/>
        </p:nvSpPr>
        <p:spPr bwMode="auto">
          <a:xfrm flipH="1">
            <a:off x="5791200" y="2438400"/>
            <a:ext cx="152400" cy="457200"/>
          </a:xfrm>
          <a:prstGeom prst="line">
            <a:avLst/>
          </a:prstGeom>
          <a:noFill/>
          <a:ln w="38100">
            <a:solidFill>
              <a:srgbClr val="FF0000"/>
            </a:solidFill>
            <a:round/>
            <a:headEnd/>
            <a:tailEnd/>
          </a:ln>
        </p:spPr>
        <p:txBody>
          <a:bodyPr/>
          <a:lstStyle/>
          <a:p>
            <a:endParaRPr lang="en-US"/>
          </a:p>
        </p:txBody>
      </p:sp>
      <p:sp>
        <p:nvSpPr>
          <p:cNvPr id="26630" name="Line 6"/>
          <p:cNvSpPr>
            <a:spLocks noChangeShapeType="1"/>
          </p:cNvSpPr>
          <p:nvPr/>
        </p:nvSpPr>
        <p:spPr bwMode="auto">
          <a:xfrm flipH="1">
            <a:off x="8382000" y="3200400"/>
            <a:ext cx="152400" cy="457200"/>
          </a:xfrm>
          <a:prstGeom prst="line">
            <a:avLst/>
          </a:prstGeom>
          <a:noFill/>
          <a:ln w="38100">
            <a:solidFill>
              <a:srgbClr val="FF0000"/>
            </a:solidFill>
            <a:round/>
            <a:headEnd/>
            <a:tailEnd/>
          </a:ln>
        </p:spPr>
        <p:txBody>
          <a:bodyPr/>
          <a:lstStyle/>
          <a:p>
            <a:endParaRPr lang="en-US"/>
          </a:p>
        </p:txBody>
      </p:sp>
      <p:sp>
        <p:nvSpPr>
          <p:cNvPr id="26631" name="Line 7"/>
          <p:cNvSpPr>
            <a:spLocks noChangeShapeType="1"/>
          </p:cNvSpPr>
          <p:nvPr/>
        </p:nvSpPr>
        <p:spPr bwMode="auto">
          <a:xfrm flipH="1">
            <a:off x="2833688" y="3214688"/>
            <a:ext cx="152400" cy="457200"/>
          </a:xfrm>
          <a:prstGeom prst="line">
            <a:avLst/>
          </a:prstGeom>
          <a:noFill/>
          <a:ln w="38100">
            <a:solidFill>
              <a:srgbClr val="FF0000"/>
            </a:solidFill>
            <a:round/>
            <a:headEnd/>
            <a:tailEnd/>
          </a:ln>
        </p:spPr>
        <p:txBody>
          <a:bodyPr/>
          <a:lstStyle/>
          <a:p>
            <a:endParaRPr lang="en-US"/>
          </a:p>
        </p:txBody>
      </p:sp>
      <p:sp>
        <p:nvSpPr>
          <p:cNvPr id="26632" name="Line 8"/>
          <p:cNvSpPr>
            <a:spLocks noChangeShapeType="1"/>
          </p:cNvSpPr>
          <p:nvPr/>
        </p:nvSpPr>
        <p:spPr bwMode="auto">
          <a:xfrm flipH="1">
            <a:off x="1295400" y="5334000"/>
            <a:ext cx="152400" cy="457200"/>
          </a:xfrm>
          <a:prstGeom prst="line">
            <a:avLst/>
          </a:prstGeom>
          <a:noFill/>
          <a:ln w="38100">
            <a:solidFill>
              <a:srgbClr val="FF0000"/>
            </a:solidFill>
            <a:round/>
            <a:headEnd/>
            <a:tailEnd/>
          </a:ln>
        </p:spPr>
        <p:txBody>
          <a:bodyPr/>
          <a:lstStyle/>
          <a:p>
            <a:endParaRPr lang="en-US"/>
          </a:p>
        </p:txBody>
      </p:sp>
      <p:sp>
        <p:nvSpPr>
          <p:cNvPr id="26633" name="Line 9"/>
          <p:cNvSpPr>
            <a:spLocks noChangeShapeType="1"/>
          </p:cNvSpPr>
          <p:nvPr/>
        </p:nvSpPr>
        <p:spPr bwMode="auto">
          <a:xfrm flipH="1">
            <a:off x="4648200" y="4953000"/>
            <a:ext cx="152400" cy="457200"/>
          </a:xfrm>
          <a:prstGeom prst="line">
            <a:avLst/>
          </a:prstGeom>
          <a:noFill/>
          <a:ln w="38100">
            <a:solidFill>
              <a:srgbClr val="FF0000"/>
            </a:solidFill>
            <a:round/>
            <a:headEnd/>
            <a:tailEnd/>
          </a:ln>
        </p:spPr>
        <p:txBody>
          <a:bodyPr/>
          <a:lstStyle/>
          <a:p>
            <a:endParaRPr lang="en-US"/>
          </a:p>
        </p:txBody>
      </p:sp>
      <p:sp>
        <p:nvSpPr>
          <p:cNvPr id="26634" name="Line 10"/>
          <p:cNvSpPr>
            <a:spLocks noChangeShapeType="1"/>
          </p:cNvSpPr>
          <p:nvPr/>
        </p:nvSpPr>
        <p:spPr bwMode="auto">
          <a:xfrm>
            <a:off x="4953000" y="2819400"/>
            <a:ext cx="762000" cy="0"/>
          </a:xfrm>
          <a:prstGeom prst="line">
            <a:avLst/>
          </a:prstGeom>
          <a:noFill/>
          <a:ln w="38100">
            <a:solidFill>
              <a:srgbClr val="0000FF"/>
            </a:solidFill>
            <a:round/>
            <a:headEnd/>
            <a:tailEnd/>
          </a:ln>
        </p:spPr>
        <p:txBody>
          <a:bodyPr/>
          <a:lstStyle/>
          <a:p>
            <a:endParaRPr lang="en-US"/>
          </a:p>
        </p:txBody>
      </p:sp>
      <p:sp>
        <p:nvSpPr>
          <p:cNvPr id="26635" name="Line 11"/>
          <p:cNvSpPr>
            <a:spLocks noChangeShapeType="1"/>
          </p:cNvSpPr>
          <p:nvPr/>
        </p:nvSpPr>
        <p:spPr bwMode="auto">
          <a:xfrm>
            <a:off x="2362200" y="3228975"/>
            <a:ext cx="1371600" cy="0"/>
          </a:xfrm>
          <a:prstGeom prst="line">
            <a:avLst/>
          </a:prstGeom>
          <a:noFill/>
          <a:ln w="38100">
            <a:solidFill>
              <a:srgbClr val="0000FF"/>
            </a:solidFill>
            <a:round/>
            <a:headEnd/>
            <a:tailEnd/>
          </a:ln>
        </p:spPr>
        <p:txBody>
          <a:bodyPr/>
          <a:lstStyle/>
          <a:p>
            <a:endParaRPr lang="en-US"/>
          </a:p>
        </p:txBody>
      </p:sp>
      <p:sp>
        <p:nvSpPr>
          <p:cNvPr id="26636" name="Line 12"/>
          <p:cNvSpPr>
            <a:spLocks noChangeShapeType="1"/>
          </p:cNvSpPr>
          <p:nvPr/>
        </p:nvSpPr>
        <p:spPr bwMode="auto">
          <a:xfrm>
            <a:off x="6948488" y="3228975"/>
            <a:ext cx="1447800" cy="0"/>
          </a:xfrm>
          <a:prstGeom prst="line">
            <a:avLst/>
          </a:prstGeom>
          <a:noFill/>
          <a:ln w="38100">
            <a:solidFill>
              <a:srgbClr val="0000FF"/>
            </a:solidFill>
            <a:round/>
            <a:headEnd/>
            <a:tailEnd/>
          </a:ln>
        </p:spPr>
        <p:txBody>
          <a:bodyPr/>
          <a:lstStyle/>
          <a:p>
            <a:endParaRPr lang="en-US"/>
          </a:p>
        </p:txBody>
      </p:sp>
      <p:sp>
        <p:nvSpPr>
          <p:cNvPr id="26637" name="Line 13"/>
          <p:cNvSpPr>
            <a:spLocks noChangeShapeType="1"/>
          </p:cNvSpPr>
          <p:nvPr/>
        </p:nvSpPr>
        <p:spPr bwMode="auto">
          <a:xfrm>
            <a:off x="2995613" y="3609975"/>
            <a:ext cx="609600" cy="0"/>
          </a:xfrm>
          <a:prstGeom prst="line">
            <a:avLst/>
          </a:prstGeom>
          <a:noFill/>
          <a:ln w="38100">
            <a:solidFill>
              <a:srgbClr val="0000FF"/>
            </a:solidFill>
            <a:round/>
            <a:headEnd/>
            <a:tailEnd/>
          </a:ln>
        </p:spPr>
        <p:txBody>
          <a:bodyPr/>
          <a:lstStyle/>
          <a:p>
            <a:endParaRPr lang="en-US"/>
          </a:p>
        </p:txBody>
      </p:sp>
      <p:sp>
        <p:nvSpPr>
          <p:cNvPr id="26638" name="Line 14"/>
          <p:cNvSpPr>
            <a:spLocks noChangeShapeType="1"/>
          </p:cNvSpPr>
          <p:nvPr/>
        </p:nvSpPr>
        <p:spPr bwMode="auto">
          <a:xfrm>
            <a:off x="533400" y="3976688"/>
            <a:ext cx="1295400" cy="0"/>
          </a:xfrm>
          <a:prstGeom prst="line">
            <a:avLst/>
          </a:prstGeom>
          <a:noFill/>
          <a:ln w="38100">
            <a:solidFill>
              <a:srgbClr val="0000FF"/>
            </a:solidFill>
            <a:round/>
            <a:headEnd/>
            <a:tailEnd/>
          </a:ln>
        </p:spPr>
        <p:txBody>
          <a:bodyPr/>
          <a:lstStyle/>
          <a:p>
            <a:endParaRPr lang="en-US"/>
          </a:p>
        </p:txBody>
      </p:sp>
      <p:sp>
        <p:nvSpPr>
          <p:cNvPr id="26639" name="Line 15"/>
          <p:cNvSpPr>
            <a:spLocks noChangeShapeType="1"/>
          </p:cNvSpPr>
          <p:nvPr/>
        </p:nvSpPr>
        <p:spPr bwMode="auto">
          <a:xfrm>
            <a:off x="4267200" y="4357688"/>
            <a:ext cx="1066800" cy="0"/>
          </a:xfrm>
          <a:prstGeom prst="line">
            <a:avLst/>
          </a:prstGeom>
          <a:noFill/>
          <a:ln w="38100">
            <a:solidFill>
              <a:srgbClr val="0000FF"/>
            </a:solidFill>
            <a:round/>
            <a:headEnd/>
            <a:tailEnd/>
          </a:ln>
        </p:spPr>
        <p:txBody>
          <a:bodyPr/>
          <a:lstStyle/>
          <a:p>
            <a:endParaRPr lang="en-US"/>
          </a:p>
        </p:txBody>
      </p:sp>
      <p:sp>
        <p:nvSpPr>
          <p:cNvPr id="26640" name="Line 16"/>
          <p:cNvSpPr>
            <a:spLocks noChangeShapeType="1"/>
          </p:cNvSpPr>
          <p:nvPr/>
        </p:nvSpPr>
        <p:spPr bwMode="auto">
          <a:xfrm>
            <a:off x="7058025" y="3976688"/>
            <a:ext cx="1219200" cy="0"/>
          </a:xfrm>
          <a:prstGeom prst="line">
            <a:avLst/>
          </a:prstGeom>
          <a:noFill/>
          <a:ln w="38100">
            <a:solidFill>
              <a:srgbClr val="0000FF"/>
            </a:solidFill>
            <a:round/>
            <a:headEnd/>
            <a:tailEnd/>
          </a:ln>
        </p:spPr>
        <p:txBody>
          <a:bodyPr/>
          <a:lstStyle/>
          <a:p>
            <a:endParaRPr lang="en-US"/>
          </a:p>
        </p:txBody>
      </p:sp>
      <p:sp>
        <p:nvSpPr>
          <p:cNvPr id="26641" name="Line 17"/>
          <p:cNvSpPr>
            <a:spLocks noChangeShapeType="1"/>
          </p:cNvSpPr>
          <p:nvPr/>
        </p:nvSpPr>
        <p:spPr bwMode="auto">
          <a:xfrm>
            <a:off x="1371600" y="4953000"/>
            <a:ext cx="914400" cy="0"/>
          </a:xfrm>
          <a:prstGeom prst="line">
            <a:avLst/>
          </a:prstGeom>
          <a:noFill/>
          <a:ln w="38100">
            <a:solidFill>
              <a:srgbClr val="0000FF"/>
            </a:solidFill>
            <a:round/>
            <a:headEnd/>
            <a:tailEnd/>
          </a:ln>
        </p:spPr>
        <p:txBody>
          <a:bodyPr/>
          <a:lstStyle/>
          <a:p>
            <a:endParaRPr lang="en-US"/>
          </a:p>
        </p:txBody>
      </p:sp>
      <p:sp>
        <p:nvSpPr>
          <p:cNvPr id="26642" name="Line 18"/>
          <p:cNvSpPr>
            <a:spLocks noChangeShapeType="1"/>
          </p:cNvSpPr>
          <p:nvPr/>
        </p:nvSpPr>
        <p:spPr bwMode="auto">
          <a:xfrm>
            <a:off x="2057400" y="5334000"/>
            <a:ext cx="1295400" cy="0"/>
          </a:xfrm>
          <a:prstGeom prst="line">
            <a:avLst/>
          </a:prstGeom>
          <a:noFill/>
          <a:ln w="38100">
            <a:solidFill>
              <a:srgbClr val="0000FF"/>
            </a:solidFill>
            <a:round/>
            <a:headEnd/>
            <a:tailEnd/>
          </a:ln>
        </p:spPr>
        <p:txBody>
          <a:bodyPr/>
          <a:lstStyle/>
          <a:p>
            <a:endParaRPr lang="en-US"/>
          </a:p>
        </p:txBody>
      </p:sp>
      <p:sp>
        <p:nvSpPr>
          <p:cNvPr id="26643" name="Line 19"/>
          <p:cNvSpPr>
            <a:spLocks noChangeShapeType="1"/>
          </p:cNvSpPr>
          <p:nvPr/>
        </p:nvSpPr>
        <p:spPr bwMode="auto">
          <a:xfrm>
            <a:off x="2743200" y="5715000"/>
            <a:ext cx="2438400" cy="0"/>
          </a:xfrm>
          <a:prstGeom prst="line">
            <a:avLst/>
          </a:prstGeom>
          <a:noFill/>
          <a:ln w="38100">
            <a:solidFill>
              <a:srgbClr val="0000FF"/>
            </a:solidFill>
            <a:round/>
            <a:headEnd/>
            <a:tailEnd/>
          </a:ln>
        </p:spPr>
        <p:txBody>
          <a:bodyPr/>
          <a:lstStyle/>
          <a:p>
            <a:endParaRPr lang="en-US"/>
          </a:p>
        </p:txBody>
      </p:sp>
      <p:sp>
        <p:nvSpPr>
          <p:cNvPr id="26644" name="Line 20"/>
          <p:cNvSpPr>
            <a:spLocks noChangeShapeType="1"/>
          </p:cNvSpPr>
          <p:nvPr/>
        </p:nvSpPr>
        <p:spPr bwMode="auto">
          <a:xfrm>
            <a:off x="2514600" y="6324600"/>
            <a:ext cx="2590800" cy="0"/>
          </a:xfrm>
          <a:prstGeom prst="line">
            <a:avLst/>
          </a:prstGeom>
          <a:noFill/>
          <a:ln w="38100">
            <a:solidFill>
              <a:srgbClr val="0000FF"/>
            </a:solidFill>
            <a:round/>
            <a:headEnd/>
            <a:tailEnd/>
          </a:ln>
        </p:spPr>
        <p:txBody>
          <a:bodyPr/>
          <a:lstStyle/>
          <a:p>
            <a:endParaRPr lang="en-US"/>
          </a:p>
        </p:txBody>
      </p:sp>
      <p:pic>
        <p:nvPicPr>
          <p:cNvPr id="21527" name="Picture 24"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77963" cy="1828800"/>
          </a:xfrm>
          <a:prstGeom prst="rect">
            <a:avLst/>
          </a:prstGeom>
          <a:noFill/>
          <a:ln w="9525">
            <a:noFill/>
            <a:miter lim="800000"/>
            <a:headEnd/>
            <a:tailEnd/>
          </a:ln>
        </p:spPr>
      </p:pic>
      <p:pic>
        <p:nvPicPr>
          <p:cNvPr id="21528" name="Picture 2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2438400"/>
          </a:xfrm>
          <a:prstGeom prst="rect">
            <a:avLst/>
          </a:prstGeom>
          <a:noFill/>
          <a:ln w="9525">
            <a:noFill/>
            <a:miter lim="800000"/>
            <a:headEnd/>
            <a:tailEnd/>
          </a:ln>
        </p:spPr>
      </p:pic>
      <p:pic>
        <p:nvPicPr>
          <p:cNvPr id="21529" name="Picture 26" descr="1 (1567)"/>
          <p:cNvPicPr>
            <a:picLocks noChangeAspect="1" noChangeArrowheads="1" noCrop="1"/>
          </p:cNvPicPr>
          <p:nvPr/>
        </p:nvPicPr>
        <p:blipFill>
          <a:blip r:embed="rId3"/>
          <a:srcRect/>
          <a:stretch>
            <a:fillRect/>
          </a:stretch>
        </p:blipFill>
        <p:spPr bwMode="auto">
          <a:xfrm>
            <a:off x="7924800" y="4038600"/>
            <a:ext cx="1219200" cy="2819400"/>
          </a:xfrm>
          <a:prstGeom prst="rect">
            <a:avLst/>
          </a:prstGeom>
          <a:noFill/>
          <a:ln w="9525">
            <a:noFill/>
            <a:miter lim="800000"/>
            <a:headEnd/>
            <a:tailEnd/>
          </a:ln>
        </p:spPr>
      </p:pic>
      <p:pic>
        <p:nvPicPr>
          <p:cNvPr id="21530"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21531" name="Picture 7" descr="lollipop[1]"/>
          <p:cNvPicPr>
            <a:picLocks noChangeAspect="1" noChangeArrowheads="1" noCrop="1"/>
          </p:cNvPicPr>
          <p:nvPr/>
        </p:nvPicPr>
        <p:blipFill>
          <a:blip r:embed="rId4"/>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diamond(in)">
                                      <p:cBhvr>
                                        <p:cTn id="7" dur="2000"/>
                                        <p:tgtEl>
                                          <p:spTgt spid="2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6628"/>
                                        </p:tgtEl>
                                        <p:attrNameLst>
                                          <p:attrName>style.visibility</p:attrName>
                                        </p:attrNameLst>
                                      </p:cBhvr>
                                      <p:to>
                                        <p:strVal val="visible"/>
                                      </p:to>
                                    </p:set>
                                    <p:animEffect transition="in" filter="diamond(in)">
                                      <p:cBhvr>
                                        <p:cTn id="12" dur="2000"/>
                                        <p:tgtEl>
                                          <p:spTgt spid="26628"/>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diamond(in)">
                                      <p:cBhvr>
                                        <p:cTn id="15" dur="2000"/>
                                        <p:tgtEl>
                                          <p:spTgt spid="26629"/>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26630"/>
                                        </p:tgtEl>
                                        <p:attrNameLst>
                                          <p:attrName>style.visibility</p:attrName>
                                        </p:attrNameLst>
                                      </p:cBhvr>
                                      <p:to>
                                        <p:strVal val="visible"/>
                                      </p:to>
                                    </p:set>
                                    <p:animEffect transition="in" filter="diamond(in)">
                                      <p:cBhvr>
                                        <p:cTn id="18" dur="2000"/>
                                        <p:tgtEl>
                                          <p:spTgt spid="26630"/>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26631"/>
                                        </p:tgtEl>
                                        <p:attrNameLst>
                                          <p:attrName>style.visibility</p:attrName>
                                        </p:attrNameLst>
                                      </p:cBhvr>
                                      <p:to>
                                        <p:strVal val="visible"/>
                                      </p:to>
                                    </p:set>
                                    <p:animEffect transition="in" filter="diamond(in)">
                                      <p:cBhvr>
                                        <p:cTn id="21" dur="2000"/>
                                        <p:tgtEl>
                                          <p:spTgt spid="26631"/>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26632"/>
                                        </p:tgtEl>
                                        <p:attrNameLst>
                                          <p:attrName>style.visibility</p:attrName>
                                        </p:attrNameLst>
                                      </p:cBhvr>
                                      <p:to>
                                        <p:strVal val="visible"/>
                                      </p:to>
                                    </p:set>
                                    <p:animEffect transition="in" filter="diamond(in)">
                                      <p:cBhvr>
                                        <p:cTn id="24" dur="2000"/>
                                        <p:tgtEl>
                                          <p:spTgt spid="26632"/>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26633"/>
                                        </p:tgtEl>
                                        <p:attrNameLst>
                                          <p:attrName>style.visibility</p:attrName>
                                        </p:attrNameLst>
                                      </p:cBhvr>
                                      <p:to>
                                        <p:strVal val="visible"/>
                                      </p:to>
                                    </p:set>
                                    <p:animEffect transition="in" filter="diamond(in)">
                                      <p:cBhvr>
                                        <p:cTn id="27" dur="2000"/>
                                        <p:tgtEl>
                                          <p:spTgt spid="266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26634"/>
                                        </p:tgtEl>
                                        <p:attrNameLst>
                                          <p:attrName>style.visibility</p:attrName>
                                        </p:attrNameLst>
                                      </p:cBhvr>
                                      <p:to>
                                        <p:strVal val="visible"/>
                                      </p:to>
                                    </p:set>
                                    <p:anim calcmode="lin" valueType="num">
                                      <p:cBhvr additive="base">
                                        <p:cTn id="32" dur="500" fill="hold"/>
                                        <p:tgtEl>
                                          <p:spTgt spid="26634"/>
                                        </p:tgtEl>
                                        <p:attrNameLst>
                                          <p:attrName>ppt_x</p:attrName>
                                        </p:attrNameLst>
                                      </p:cBhvr>
                                      <p:tavLst>
                                        <p:tav tm="0">
                                          <p:val>
                                            <p:strVal val="0-#ppt_w/2"/>
                                          </p:val>
                                        </p:tav>
                                        <p:tav tm="100000">
                                          <p:val>
                                            <p:strVal val="#ppt_x"/>
                                          </p:val>
                                        </p:tav>
                                      </p:tavLst>
                                    </p:anim>
                                    <p:anim calcmode="lin" valueType="num">
                                      <p:cBhvr additive="base">
                                        <p:cTn id="33" dur="500" fill="hold"/>
                                        <p:tgtEl>
                                          <p:spTgt spid="26634"/>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6635"/>
                                        </p:tgtEl>
                                        <p:attrNameLst>
                                          <p:attrName>style.visibility</p:attrName>
                                        </p:attrNameLst>
                                      </p:cBhvr>
                                      <p:to>
                                        <p:strVal val="visible"/>
                                      </p:to>
                                    </p:set>
                                    <p:animEffect transition="in" filter="checkerboard(across)">
                                      <p:cBhvr>
                                        <p:cTn id="38" dur="500"/>
                                        <p:tgtEl>
                                          <p:spTgt spid="2663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6636"/>
                                        </p:tgtEl>
                                        <p:attrNameLst>
                                          <p:attrName>style.visibility</p:attrName>
                                        </p:attrNameLst>
                                      </p:cBhvr>
                                      <p:to>
                                        <p:strVal val="visible"/>
                                      </p:to>
                                    </p:set>
                                    <p:animEffect transition="in" filter="checkerboard(across)">
                                      <p:cBhvr>
                                        <p:cTn id="43" dur="500"/>
                                        <p:tgtEl>
                                          <p:spTgt spid="2663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6637"/>
                                        </p:tgtEl>
                                        <p:attrNameLst>
                                          <p:attrName>style.visibility</p:attrName>
                                        </p:attrNameLst>
                                      </p:cBhvr>
                                      <p:to>
                                        <p:strVal val="visible"/>
                                      </p:to>
                                    </p:set>
                                    <p:animEffect transition="in" filter="checkerboard(across)">
                                      <p:cBhvr>
                                        <p:cTn id="48" dur="500"/>
                                        <p:tgtEl>
                                          <p:spTgt spid="2663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6638"/>
                                        </p:tgtEl>
                                        <p:attrNameLst>
                                          <p:attrName>style.visibility</p:attrName>
                                        </p:attrNameLst>
                                      </p:cBhvr>
                                      <p:to>
                                        <p:strVal val="visible"/>
                                      </p:to>
                                    </p:set>
                                    <p:animEffect transition="in" filter="checkerboard(across)">
                                      <p:cBhvr>
                                        <p:cTn id="53" dur="500"/>
                                        <p:tgtEl>
                                          <p:spTgt spid="2663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26640"/>
                                        </p:tgtEl>
                                        <p:attrNameLst>
                                          <p:attrName>style.visibility</p:attrName>
                                        </p:attrNameLst>
                                      </p:cBhvr>
                                      <p:to>
                                        <p:strVal val="visible"/>
                                      </p:to>
                                    </p:set>
                                    <p:animEffect transition="in" filter="checkerboard(across)">
                                      <p:cBhvr>
                                        <p:cTn id="58" dur="500"/>
                                        <p:tgtEl>
                                          <p:spTgt spid="2664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6639"/>
                                        </p:tgtEl>
                                        <p:attrNameLst>
                                          <p:attrName>style.visibility</p:attrName>
                                        </p:attrNameLst>
                                      </p:cBhvr>
                                      <p:to>
                                        <p:strVal val="visible"/>
                                      </p:to>
                                    </p:set>
                                    <p:animEffect transition="in" filter="checkerboard(across)">
                                      <p:cBhvr>
                                        <p:cTn id="63" dur="500"/>
                                        <p:tgtEl>
                                          <p:spTgt spid="2663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26641"/>
                                        </p:tgtEl>
                                        <p:attrNameLst>
                                          <p:attrName>style.visibility</p:attrName>
                                        </p:attrNameLst>
                                      </p:cBhvr>
                                      <p:to>
                                        <p:strVal val="visible"/>
                                      </p:to>
                                    </p:set>
                                    <p:animEffect transition="in" filter="checkerboard(across)">
                                      <p:cBhvr>
                                        <p:cTn id="68" dur="500"/>
                                        <p:tgtEl>
                                          <p:spTgt spid="2664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26642"/>
                                        </p:tgtEl>
                                        <p:attrNameLst>
                                          <p:attrName>style.visibility</p:attrName>
                                        </p:attrNameLst>
                                      </p:cBhvr>
                                      <p:to>
                                        <p:strVal val="visible"/>
                                      </p:to>
                                    </p:set>
                                    <p:animEffect transition="in" filter="checkerboard(across)">
                                      <p:cBhvr>
                                        <p:cTn id="73" dur="500"/>
                                        <p:tgtEl>
                                          <p:spTgt spid="26642"/>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6643"/>
                                        </p:tgtEl>
                                        <p:attrNameLst>
                                          <p:attrName>style.visibility</p:attrName>
                                        </p:attrNameLst>
                                      </p:cBhvr>
                                      <p:to>
                                        <p:strVal val="visible"/>
                                      </p:to>
                                    </p:set>
                                    <p:animEffect transition="in" filter="checkerboard(across)">
                                      <p:cBhvr>
                                        <p:cTn id="78" dur="500"/>
                                        <p:tgtEl>
                                          <p:spTgt spid="2664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 presetClass="entr" presetSubtype="10" fill="hold" grpId="0" nodeType="clickEffect">
                                  <p:stCondLst>
                                    <p:cond delay="0"/>
                                  </p:stCondLst>
                                  <p:childTnLst>
                                    <p:set>
                                      <p:cBhvr>
                                        <p:cTn id="82" dur="1" fill="hold">
                                          <p:stCondLst>
                                            <p:cond delay="0"/>
                                          </p:stCondLst>
                                        </p:cTn>
                                        <p:tgtEl>
                                          <p:spTgt spid="26644"/>
                                        </p:tgtEl>
                                        <p:attrNameLst>
                                          <p:attrName>style.visibility</p:attrName>
                                        </p:attrNameLst>
                                      </p:cBhvr>
                                      <p:to>
                                        <p:strVal val="visible"/>
                                      </p:to>
                                    </p:set>
                                    <p:animEffect transition="in" filter="checkerboard(across)">
                                      <p:cBhvr>
                                        <p:cTn id="83" dur="500"/>
                                        <p:tgtEl>
                                          <p:spTgt spid="26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animBg="1"/>
      <p:bldP spid="26629" grpId="0" animBg="1"/>
      <p:bldP spid="26630" grpId="0" animBg="1"/>
      <p:bldP spid="26631" grpId="0" animBg="1"/>
      <p:bldP spid="26632" grpId="0" animBg="1"/>
      <p:bldP spid="26633" grpId="0" animBg="1"/>
      <p:bldP spid="26634" grpId="0" animBg="1"/>
      <p:bldP spid="26635" grpId="0" animBg="1"/>
      <p:bldP spid="26636" grpId="0" animBg="1"/>
      <p:bldP spid="26637" grpId="0" animBg="1"/>
      <p:bldP spid="26638" grpId="0" animBg="1"/>
      <p:bldP spid="26639" grpId="0" animBg="1"/>
      <p:bldP spid="26640" grpId="0" animBg="1"/>
      <p:bldP spid="26641" grpId="0" animBg="1"/>
      <p:bldP spid="26642" grpId="0" animBg="1"/>
      <p:bldP spid="26643" grpId="0" animBg="1"/>
      <p:bldP spid="2664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943600" y="0"/>
            <a:ext cx="3200400" cy="32766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22533"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77963" cy="1828800"/>
          </a:xfrm>
          <a:prstGeom prst="rect">
            <a:avLst/>
          </a:prstGeom>
          <a:noFill/>
          <a:ln w="9525">
            <a:noFill/>
            <a:miter lim="800000"/>
            <a:headEnd/>
            <a:tailEnd/>
          </a:ln>
        </p:spPr>
      </p:pic>
      <p:pic>
        <p:nvPicPr>
          <p:cNvPr id="22534" name="Picture 7"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696200" y="0"/>
            <a:ext cx="1447800" cy="2438400"/>
          </a:xfrm>
          <a:prstGeom prst="rect">
            <a:avLst/>
          </a:prstGeom>
          <a:noFill/>
          <a:ln w="9525">
            <a:noFill/>
            <a:miter lim="800000"/>
            <a:headEnd/>
            <a:tailEnd/>
          </a:ln>
        </p:spPr>
      </p:pic>
      <p:pic>
        <p:nvPicPr>
          <p:cNvPr id="22535" name="Picture 8" descr="1 (1567)"/>
          <p:cNvPicPr>
            <a:picLocks noChangeAspect="1" noChangeArrowheads="1" noCrop="1"/>
          </p:cNvPicPr>
          <p:nvPr/>
        </p:nvPicPr>
        <p:blipFill>
          <a:blip r:embed="rId3"/>
          <a:srcRect/>
          <a:stretch>
            <a:fillRect/>
          </a:stretch>
        </p:blipFill>
        <p:spPr bwMode="auto">
          <a:xfrm>
            <a:off x="7620000" y="4038600"/>
            <a:ext cx="1219200" cy="2819400"/>
          </a:xfrm>
          <a:prstGeom prst="rect">
            <a:avLst/>
          </a:prstGeom>
          <a:noFill/>
          <a:ln w="9525">
            <a:noFill/>
            <a:miter lim="800000"/>
            <a:headEnd/>
            <a:tailEnd/>
          </a:ln>
        </p:spPr>
      </p:pic>
      <p:sp>
        <p:nvSpPr>
          <p:cNvPr id="86020" name="WordArt 4"/>
          <p:cNvSpPr>
            <a:spLocks noChangeArrowheads="1" noChangeShapeType="1" noTextEdit="1"/>
          </p:cNvSpPr>
          <p:nvPr/>
        </p:nvSpPr>
        <p:spPr bwMode="auto">
          <a:xfrm>
            <a:off x="304800" y="1905000"/>
            <a:ext cx="2438400" cy="1981200"/>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solidFill>
                  <a:srgbClr val="0000FF"/>
                </a:solidFill>
                <a:effectLst>
                  <a:outerShdw dist="35921" dir="2700000" algn="ctr" rotWithShape="0">
                    <a:srgbClr val="C0C0C0">
                      <a:alpha val="79999"/>
                    </a:srgbClr>
                  </a:outerShdw>
                </a:effectLst>
                <a:latin typeface="Arial"/>
                <a:cs typeface="Arial"/>
              </a:rPr>
              <a:t>Củng cố</a:t>
            </a:r>
          </a:p>
        </p:txBody>
      </p:sp>
      <p:sp>
        <p:nvSpPr>
          <p:cNvPr id="27658" name="AutoShape 10"/>
          <p:cNvSpPr>
            <a:spLocks noChangeArrowheads="1"/>
          </p:cNvSpPr>
          <p:nvPr/>
        </p:nvSpPr>
        <p:spPr bwMode="auto">
          <a:xfrm>
            <a:off x="3581400" y="1981200"/>
            <a:ext cx="5181600" cy="2590800"/>
          </a:xfrm>
          <a:prstGeom prst="cloudCallout">
            <a:avLst>
              <a:gd name="adj1" fmla="val -38602"/>
              <a:gd name="adj2" fmla="val 69426"/>
            </a:avLst>
          </a:prstGeom>
          <a:solidFill>
            <a:srgbClr val="FFFF99"/>
          </a:solidFill>
          <a:ln w="9525">
            <a:solidFill>
              <a:schemeClr val="tx1"/>
            </a:solidFill>
            <a:round/>
            <a:headEnd/>
            <a:tailEnd/>
          </a:ln>
        </p:spPr>
        <p:txBody>
          <a:bodyPr/>
          <a:lstStyle/>
          <a:p>
            <a:r>
              <a:rPr lang="en-US" sz="3600" b="1" i="1">
                <a:solidFill>
                  <a:srgbClr val="0000FF"/>
                </a:solidFill>
              </a:rPr>
              <a:t>Nhắc lại</a:t>
            </a:r>
          </a:p>
          <a:p>
            <a:r>
              <a:rPr lang="en-US" sz="3600" b="1" i="1">
                <a:solidFill>
                  <a:srgbClr val="0000FF"/>
                </a:solidFill>
              </a:rPr>
              <a:t>nội dun</a:t>
            </a:r>
            <a:r>
              <a:rPr lang="en-US" sz="3600" b="1">
                <a:solidFill>
                  <a:srgbClr val="0000FF"/>
                </a:solidFill>
              </a:rPr>
              <a:t>g</a:t>
            </a:r>
            <a:r>
              <a:rPr lang="en-US" sz="3600" b="1" i="1">
                <a:solidFill>
                  <a:srgbClr val="0000FF"/>
                </a:solidFill>
              </a:rPr>
              <a:t> bài ?</a:t>
            </a:r>
          </a:p>
          <a:p>
            <a:pPr algn="ctr"/>
            <a:endParaRPr lang="en-US" sz="3600"/>
          </a:p>
        </p:txBody>
      </p:sp>
      <p:sp>
        <p:nvSpPr>
          <p:cNvPr id="27659" name="AutoShape 11"/>
          <p:cNvSpPr>
            <a:spLocks noChangeArrowheads="1"/>
          </p:cNvSpPr>
          <p:nvPr/>
        </p:nvSpPr>
        <p:spPr bwMode="auto">
          <a:xfrm>
            <a:off x="0" y="5029200"/>
            <a:ext cx="8458200" cy="1371600"/>
          </a:xfrm>
          <a:prstGeom prst="horizontalScroll">
            <a:avLst>
              <a:gd name="adj" fmla="val 12500"/>
            </a:avLst>
          </a:prstGeom>
          <a:solidFill>
            <a:srgbClr val="EDB1DD"/>
          </a:solidFill>
          <a:ln w="9525">
            <a:solidFill>
              <a:schemeClr val="tx1"/>
            </a:solidFill>
            <a:round/>
            <a:headEnd/>
            <a:tailEnd/>
          </a:ln>
        </p:spPr>
        <p:txBody>
          <a:bodyPr wrap="none" anchor="ctr"/>
          <a:lstStyle/>
          <a:p>
            <a:pPr algn="ctr">
              <a:buFontTx/>
              <a:buChar char="-"/>
            </a:pPr>
            <a:r>
              <a:rPr lang="en-US" sz="3200" b="1">
                <a:solidFill>
                  <a:srgbClr val="008000"/>
                </a:solidFill>
              </a:rPr>
              <a:t> Là một  học sinh em có thái độ như thế </a:t>
            </a:r>
          </a:p>
          <a:p>
            <a:pPr algn="ctr"/>
            <a:r>
              <a:rPr lang="en-US" sz="3200" b="1">
                <a:solidFill>
                  <a:srgbClr val="008000"/>
                </a:solidFill>
              </a:rPr>
              <a:t>nào đối với thầy cô giáo ?</a:t>
            </a:r>
          </a:p>
        </p:txBody>
      </p:sp>
      <p:pic>
        <p:nvPicPr>
          <p:cNvPr id="22539" name="Picture 7" descr="lollipop[1]"/>
          <p:cNvPicPr>
            <a:picLocks noChangeAspect="1" noChangeArrowheads="1" noCrop="1"/>
          </p:cNvPicPr>
          <p:nvPr/>
        </p:nvPicPr>
        <p:blipFill>
          <a:blip r:embed="rId4"/>
          <a:srcRect/>
          <a:stretch>
            <a:fillRect/>
          </a:stretch>
        </p:blipFill>
        <p:spPr bwMode="auto">
          <a:xfrm rot="5400000" flipV="1">
            <a:off x="-3429000" y="3276600"/>
            <a:ext cx="6858000" cy="304800"/>
          </a:xfrm>
          <a:prstGeom prst="rect">
            <a:avLst/>
          </a:prstGeom>
          <a:noFill/>
          <a:ln w="9525">
            <a:noFill/>
            <a:miter lim="800000"/>
            <a:headEnd/>
            <a:tailEnd/>
          </a:ln>
        </p:spPr>
      </p:pic>
      <p:pic>
        <p:nvPicPr>
          <p:cNvPr id="22540" name="Picture 7" descr="lollipop[1]"/>
          <p:cNvPicPr>
            <a:picLocks noChangeAspect="1" noChangeArrowheads="1" noCrop="1"/>
          </p:cNvPicPr>
          <p:nvPr/>
        </p:nvPicPr>
        <p:blipFill>
          <a:blip r:embed="rId4"/>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wheel(4)">
                                      <p:cBhvr>
                                        <p:cTn id="7" dur="2000"/>
                                        <p:tgtEl>
                                          <p:spTgt spid="86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7658"/>
                                        </p:tgtEl>
                                        <p:attrNameLst>
                                          <p:attrName>style.visibility</p:attrName>
                                        </p:attrNameLst>
                                      </p:cBhvr>
                                      <p:to>
                                        <p:strVal val="visible"/>
                                      </p:to>
                                    </p:set>
                                    <p:animEffect transition="in" filter="box(in)">
                                      <p:cBhvr>
                                        <p:cTn id="12" dur="500"/>
                                        <p:tgtEl>
                                          <p:spTgt spid="276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659"/>
                                        </p:tgtEl>
                                        <p:attrNameLst>
                                          <p:attrName>style.visibility</p:attrName>
                                        </p:attrNameLst>
                                      </p:cBhvr>
                                      <p:to>
                                        <p:strVal val="visible"/>
                                      </p:to>
                                    </p:set>
                                    <p:animEffect transition="in" filter="checkerboard(across)">
                                      <p:cBhvr>
                                        <p:cTn id="17" dur="500"/>
                                        <p:tgtEl>
                                          <p:spTgt spid="27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27658" grpId="0" animBg="1"/>
      <p:bldP spid="2765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ChangeArrowheads="1"/>
          </p:cNvSpPr>
          <p:nvPr/>
        </p:nvSpPr>
        <p:spPr bwMode="auto">
          <a:xfrm>
            <a:off x="3505200" y="533400"/>
            <a:ext cx="1563688" cy="523875"/>
          </a:xfrm>
          <a:prstGeom prst="rect">
            <a:avLst/>
          </a:prstGeom>
          <a:noFill/>
          <a:ln w="9525">
            <a:noFill/>
            <a:miter lim="800000"/>
            <a:headEnd/>
            <a:tailEnd/>
          </a:ln>
        </p:spPr>
        <p:txBody>
          <a:bodyPr wrap="none">
            <a:spAutoFit/>
          </a:bodyPr>
          <a:lstStyle/>
          <a:p>
            <a:pPr>
              <a:spcBef>
                <a:spcPct val="50000"/>
              </a:spcBef>
            </a:pPr>
            <a:r>
              <a:rPr lang="en-US" sz="2800" b="1" u="sng"/>
              <a:t>Tập đọc</a:t>
            </a:r>
          </a:p>
        </p:txBody>
      </p:sp>
      <p:sp>
        <p:nvSpPr>
          <p:cNvPr id="23555" name="Text Box 7"/>
          <p:cNvSpPr txBox="1">
            <a:spLocks noChangeArrowheads="1"/>
          </p:cNvSpPr>
          <p:nvPr/>
        </p:nvSpPr>
        <p:spPr bwMode="auto">
          <a:xfrm>
            <a:off x="1295400" y="1066800"/>
            <a:ext cx="5486400" cy="914400"/>
          </a:xfrm>
          <a:prstGeom prst="rect">
            <a:avLst/>
          </a:prstGeom>
          <a:noFill/>
          <a:ln w="9525">
            <a:noFill/>
            <a:miter lim="800000"/>
            <a:headEnd/>
            <a:tailEnd/>
          </a:ln>
        </p:spPr>
        <p:txBody>
          <a:bodyPr>
            <a:spAutoFit/>
          </a:bodyPr>
          <a:lstStyle/>
          <a:p>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vi-VN" sz="5400" b="1" i="1">
              <a:solidFill>
                <a:srgbClr val="FF0000"/>
              </a:solidFill>
            </a:endParaRPr>
          </a:p>
        </p:txBody>
      </p:sp>
      <p:sp>
        <p:nvSpPr>
          <p:cNvPr id="23556"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23557" name="Picture 6"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23558" name="Picture 7" descr="1 (1567)"/>
          <p:cNvPicPr>
            <a:picLocks noChangeAspect="1" noChangeArrowheads="1" noCrop="1"/>
          </p:cNvPicPr>
          <p:nvPr/>
        </p:nvPicPr>
        <p:blipFill>
          <a:blip r:embed="rId4"/>
          <a:srcRect/>
          <a:stretch>
            <a:fillRect/>
          </a:stretch>
        </p:blipFill>
        <p:spPr bwMode="auto">
          <a:xfrm>
            <a:off x="0" y="4572000"/>
            <a:ext cx="1219200" cy="2286000"/>
          </a:xfrm>
          <a:prstGeom prst="rect">
            <a:avLst/>
          </a:prstGeom>
          <a:noFill/>
          <a:ln w="9525">
            <a:noFill/>
            <a:miter lim="800000"/>
            <a:headEnd/>
            <a:tailEnd/>
          </a:ln>
        </p:spPr>
      </p:pic>
      <p:pic>
        <p:nvPicPr>
          <p:cNvPr id="23559" name="Picture 8" descr="1 (1567)"/>
          <p:cNvPicPr>
            <a:picLocks noChangeAspect="1" noChangeArrowheads="1" noCrop="1"/>
          </p:cNvPicPr>
          <p:nvPr/>
        </p:nvPicPr>
        <p:blipFill>
          <a:blip r:embed="rId4"/>
          <a:srcRect/>
          <a:stretch>
            <a:fillRect/>
          </a:stretch>
        </p:blipFill>
        <p:spPr bwMode="auto">
          <a:xfrm>
            <a:off x="7391400" y="4800600"/>
            <a:ext cx="1219200" cy="2057400"/>
          </a:xfrm>
          <a:prstGeom prst="rect">
            <a:avLst/>
          </a:prstGeom>
          <a:noFill/>
          <a:ln w="9525">
            <a:noFill/>
            <a:miter lim="800000"/>
            <a:headEnd/>
            <a:tailEnd/>
          </a:ln>
        </p:spPr>
      </p:pic>
      <p:pic>
        <p:nvPicPr>
          <p:cNvPr id="23560" name="Picture 9"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86020" name="WordArt 4"/>
          <p:cNvSpPr>
            <a:spLocks noChangeArrowheads="1" noChangeShapeType="1" noTextEdit="1"/>
          </p:cNvSpPr>
          <p:nvPr/>
        </p:nvSpPr>
        <p:spPr bwMode="auto">
          <a:xfrm>
            <a:off x="838200" y="2286000"/>
            <a:ext cx="4724400" cy="2187575"/>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solidFill>
                  <a:srgbClr val="FF0000"/>
                </a:solidFill>
                <a:effectLst>
                  <a:outerShdw dist="35921" dir="2700000" algn="ctr" rotWithShape="0">
                    <a:srgbClr val="C0C0C0">
                      <a:alpha val="79999"/>
                    </a:srgbClr>
                  </a:outerShdw>
                </a:effectLst>
                <a:latin typeface="Arial"/>
                <a:cs typeface="Arial"/>
              </a:rPr>
              <a:t> Dặn dò</a:t>
            </a:r>
          </a:p>
        </p:txBody>
      </p:sp>
      <p:sp>
        <p:nvSpPr>
          <p:cNvPr id="20488" name="Text Box 8"/>
          <p:cNvSpPr txBox="1">
            <a:spLocks noChangeArrowheads="1"/>
          </p:cNvSpPr>
          <p:nvPr/>
        </p:nvSpPr>
        <p:spPr bwMode="auto">
          <a:xfrm>
            <a:off x="381000" y="4191000"/>
            <a:ext cx="8534400" cy="1311275"/>
          </a:xfrm>
          <a:prstGeom prst="rect">
            <a:avLst/>
          </a:prstGeom>
          <a:noFill/>
          <a:ln w="9525">
            <a:noFill/>
            <a:miter lim="800000"/>
            <a:headEnd/>
            <a:tailEnd/>
          </a:ln>
        </p:spPr>
        <p:txBody>
          <a:bodyPr>
            <a:spAutoFit/>
          </a:bodyPr>
          <a:lstStyle/>
          <a:p>
            <a:pPr algn="ctr">
              <a:spcBef>
                <a:spcPct val="50000"/>
              </a:spcBef>
            </a:pPr>
            <a:r>
              <a:rPr lang="en-US" sz="4000" b="1">
                <a:solidFill>
                  <a:srgbClr val="0000FF"/>
                </a:solidFill>
              </a:rPr>
              <a:t>Chuẩn bị bài: hội thổi cơm thi ở Đồn</a:t>
            </a:r>
            <a:r>
              <a:rPr lang="en-US" sz="3600" b="1">
                <a:solidFill>
                  <a:srgbClr val="0000FF"/>
                </a:solidFill>
              </a:rPr>
              <a:t>g</a:t>
            </a:r>
            <a:r>
              <a:rPr lang="en-US" sz="4000" b="1">
                <a:solidFill>
                  <a:srgbClr val="0000FF"/>
                </a:solidFill>
              </a:rPr>
              <a:t> Vân.</a:t>
            </a:r>
          </a:p>
        </p:txBody>
      </p:sp>
      <p:pic>
        <p:nvPicPr>
          <p:cNvPr id="23563"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23564"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wheel(4)">
                                      <p:cBhvr>
                                        <p:cTn id="7" dur="2000"/>
                                        <p:tgtEl>
                                          <p:spTgt spid="86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488"/>
                                        </p:tgtEl>
                                        <p:attrNameLst>
                                          <p:attrName>style.visibility</p:attrName>
                                        </p:attrNameLst>
                                      </p:cBhvr>
                                      <p:to>
                                        <p:strVal val="visible"/>
                                      </p:to>
                                    </p:set>
                                    <p:anim calcmode="lin" valueType="num">
                                      <p:cBhvr additive="base">
                                        <p:cTn id="12" dur="500" fill="hold"/>
                                        <p:tgtEl>
                                          <p:spTgt spid="20488"/>
                                        </p:tgtEl>
                                        <p:attrNameLst>
                                          <p:attrName>ppt_x</p:attrName>
                                        </p:attrNameLst>
                                      </p:cBhvr>
                                      <p:tavLst>
                                        <p:tav tm="0">
                                          <p:val>
                                            <p:strVal val="#ppt_x"/>
                                          </p:val>
                                        </p:tav>
                                        <p:tav tm="100000">
                                          <p:val>
                                            <p:strVal val="#ppt_x"/>
                                          </p:val>
                                        </p:tav>
                                      </p:tavLst>
                                    </p:anim>
                                    <p:anim calcmode="lin" valueType="num">
                                      <p:cBhvr additive="base">
                                        <p:cTn id="13" dur="500" fill="hold"/>
                                        <p:tgtEl>
                                          <p:spTgt spid="204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2048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ChangeArrowheads="1"/>
          </p:cNvSpPr>
          <p:nvPr/>
        </p:nvSpPr>
        <p:spPr bwMode="auto">
          <a:xfrm>
            <a:off x="3505200" y="533400"/>
            <a:ext cx="1563688" cy="523875"/>
          </a:xfrm>
          <a:prstGeom prst="rect">
            <a:avLst/>
          </a:prstGeom>
          <a:noFill/>
          <a:ln w="9525">
            <a:noFill/>
            <a:miter lim="800000"/>
            <a:headEnd/>
            <a:tailEnd/>
          </a:ln>
        </p:spPr>
        <p:txBody>
          <a:bodyPr wrap="none">
            <a:spAutoFit/>
          </a:bodyPr>
          <a:lstStyle/>
          <a:p>
            <a:pPr>
              <a:spcBef>
                <a:spcPct val="50000"/>
              </a:spcBef>
            </a:pPr>
            <a:r>
              <a:rPr lang="en-US" sz="2800" b="1" u="sng"/>
              <a:t>Tập đọc</a:t>
            </a:r>
          </a:p>
        </p:txBody>
      </p:sp>
      <p:sp>
        <p:nvSpPr>
          <p:cNvPr id="24579" name="Text Box 7"/>
          <p:cNvSpPr txBox="1">
            <a:spLocks noChangeArrowheads="1"/>
          </p:cNvSpPr>
          <p:nvPr/>
        </p:nvSpPr>
        <p:spPr bwMode="auto">
          <a:xfrm>
            <a:off x="1295400" y="1066800"/>
            <a:ext cx="5486400" cy="914400"/>
          </a:xfrm>
          <a:prstGeom prst="rect">
            <a:avLst/>
          </a:prstGeom>
          <a:noFill/>
          <a:ln w="9525">
            <a:noFill/>
            <a:miter lim="800000"/>
            <a:headEnd/>
            <a:tailEnd/>
          </a:ln>
        </p:spPr>
        <p:txBody>
          <a:bodyPr>
            <a:spAutoFit/>
          </a:bodyPr>
          <a:lstStyle/>
          <a:p>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vi-VN" sz="5400" b="1" i="1">
              <a:solidFill>
                <a:srgbClr val="FF0000"/>
              </a:solidFill>
            </a:endParaRPr>
          </a:p>
        </p:txBody>
      </p:sp>
      <p:sp>
        <p:nvSpPr>
          <p:cNvPr id="24580" name="Text Box 14"/>
          <p:cNvSpPr txBox="1">
            <a:spLocks noChangeArrowheads="1"/>
          </p:cNvSpPr>
          <p:nvPr/>
        </p:nvSpPr>
        <p:spPr bwMode="auto">
          <a:xfrm>
            <a:off x="838200" y="2286000"/>
            <a:ext cx="17526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Luyện đọc</a:t>
            </a:r>
          </a:p>
        </p:txBody>
      </p:sp>
      <p:sp>
        <p:nvSpPr>
          <p:cNvPr id="24581" name="Rectangle 15"/>
          <p:cNvSpPr>
            <a:spLocks noChangeArrowheads="1"/>
          </p:cNvSpPr>
          <p:nvPr/>
        </p:nvSpPr>
        <p:spPr bwMode="auto">
          <a:xfrm>
            <a:off x="5638800" y="22098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Tìm hiểu bài</a:t>
            </a:r>
          </a:p>
        </p:txBody>
      </p:sp>
      <p:sp>
        <p:nvSpPr>
          <p:cNvPr id="24582" name="Line 16"/>
          <p:cNvSpPr>
            <a:spLocks noChangeShapeType="1"/>
          </p:cNvSpPr>
          <p:nvPr/>
        </p:nvSpPr>
        <p:spPr bwMode="auto">
          <a:xfrm>
            <a:off x="3429000" y="2667000"/>
            <a:ext cx="0" cy="2057400"/>
          </a:xfrm>
          <a:prstGeom prst="line">
            <a:avLst/>
          </a:prstGeom>
          <a:noFill/>
          <a:ln w="28575">
            <a:solidFill>
              <a:srgbClr val="FF0000"/>
            </a:solidFill>
            <a:round/>
            <a:headEnd/>
            <a:tailEnd/>
          </a:ln>
        </p:spPr>
        <p:txBody>
          <a:bodyPr/>
          <a:lstStyle/>
          <a:p>
            <a:endParaRPr lang="en-US"/>
          </a:p>
        </p:txBody>
      </p:sp>
      <p:sp>
        <p:nvSpPr>
          <p:cNvPr id="24583" name="Line 17"/>
          <p:cNvSpPr>
            <a:spLocks noChangeShapeType="1"/>
          </p:cNvSpPr>
          <p:nvPr/>
        </p:nvSpPr>
        <p:spPr bwMode="auto">
          <a:xfrm>
            <a:off x="2590800" y="2590800"/>
            <a:ext cx="2743200" cy="0"/>
          </a:xfrm>
          <a:prstGeom prst="line">
            <a:avLst/>
          </a:prstGeom>
          <a:noFill/>
          <a:ln w="28575">
            <a:solidFill>
              <a:srgbClr val="FF0066"/>
            </a:solidFill>
            <a:round/>
            <a:headEnd/>
            <a:tailEnd/>
          </a:ln>
        </p:spPr>
        <p:txBody>
          <a:bodyPr/>
          <a:lstStyle/>
          <a:p>
            <a:endParaRPr lang="en-US"/>
          </a:p>
        </p:txBody>
      </p:sp>
      <p:sp>
        <p:nvSpPr>
          <p:cNvPr id="24584" name="Rectangle 18"/>
          <p:cNvSpPr>
            <a:spLocks noChangeArrowheads="1"/>
          </p:cNvSpPr>
          <p:nvPr/>
        </p:nvSpPr>
        <p:spPr bwMode="auto">
          <a:xfrm>
            <a:off x="990600" y="2819400"/>
            <a:ext cx="3048000" cy="701675"/>
          </a:xfrm>
          <a:prstGeom prst="rect">
            <a:avLst/>
          </a:prstGeom>
          <a:noFill/>
          <a:ln w="9525">
            <a:noFill/>
            <a:miter lim="800000"/>
            <a:headEnd/>
            <a:tailEnd/>
          </a:ln>
        </p:spPr>
        <p:txBody>
          <a:bodyPr>
            <a:spAutoFit/>
          </a:bodyPr>
          <a:lstStyle/>
          <a:p>
            <a:pPr>
              <a:spcBef>
                <a:spcPct val="50000"/>
              </a:spcBef>
            </a:pPr>
            <a:r>
              <a:rPr lang="en-US" sz="4000" b="1">
                <a:solidFill>
                  <a:srgbClr val="0000FF"/>
                </a:solidFill>
              </a:rPr>
              <a:t> tề tựu</a:t>
            </a:r>
            <a:endParaRPr lang="en-US"/>
          </a:p>
        </p:txBody>
      </p:sp>
      <p:sp>
        <p:nvSpPr>
          <p:cNvPr id="24585" name="Rectangle 19"/>
          <p:cNvSpPr>
            <a:spLocks noChangeArrowheads="1"/>
          </p:cNvSpPr>
          <p:nvPr/>
        </p:nvSpPr>
        <p:spPr bwMode="auto">
          <a:xfrm>
            <a:off x="762000" y="3429000"/>
            <a:ext cx="4267200" cy="641350"/>
          </a:xfrm>
          <a:prstGeom prst="rect">
            <a:avLst/>
          </a:prstGeom>
          <a:noFill/>
          <a:ln w="9525">
            <a:noFill/>
            <a:miter lim="800000"/>
            <a:headEnd/>
            <a:tailEnd/>
          </a:ln>
        </p:spPr>
        <p:txBody>
          <a:bodyPr>
            <a:spAutoFit/>
          </a:bodyPr>
          <a:lstStyle/>
          <a:p>
            <a:pPr>
              <a:spcBef>
                <a:spcPct val="50000"/>
              </a:spcBef>
            </a:pPr>
            <a:r>
              <a:rPr lang="en-US" sz="3600" b="1">
                <a:solidFill>
                  <a:srgbClr val="0000FF"/>
                </a:solidFill>
              </a:rPr>
              <a:t>sưởi nắng</a:t>
            </a:r>
          </a:p>
        </p:txBody>
      </p:sp>
      <p:sp>
        <p:nvSpPr>
          <p:cNvPr id="24586" name="Rectangle 20"/>
          <p:cNvSpPr>
            <a:spLocks noChangeArrowheads="1"/>
          </p:cNvSpPr>
          <p:nvPr/>
        </p:nvSpPr>
        <p:spPr bwMode="auto">
          <a:xfrm>
            <a:off x="838200" y="4038600"/>
            <a:ext cx="3048000" cy="701675"/>
          </a:xfrm>
          <a:prstGeom prst="rect">
            <a:avLst/>
          </a:prstGeom>
          <a:noFill/>
          <a:ln w="9525">
            <a:noFill/>
            <a:miter lim="800000"/>
            <a:headEnd/>
            <a:tailEnd/>
          </a:ln>
        </p:spPr>
        <p:txBody>
          <a:bodyPr>
            <a:spAutoFit/>
          </a:bodyPr>
          <a:lstStyle/>
          <a:p>
            <a:r>
              <a:rPr lang="en-US" sz="4000" b="1">
                <a:solidFill>
                  <a:srgbClr val="0000FF"/>
                </a:solidFill>
              </a:rPr>
              <a:t>n</a:t>
            </a:r>
            <a:r>
              <a:rPr lang="en-US" sz="3600" b="1">
                <a:solidFill>
                  <a:srgbClr val="0000FF"/>
                </a:solidFill>
              </a:rPr>
              <a:t>g</a:t>
            </a:r>
            <a:r>
              <a:rPr lang="en-US" sz="4000" b="1">
                <a:solidFill>
                  <a:srgbClr val="0000FF"/>
                </a:solidFill>
              </a:rPr>
              <a:t>ước lên </a:t>
            </a:r>
          </a:p>
        </p:txBody>
      </p:sp>
      <p:sp>
        <p:nvSpPr>
          <p:cNvPr id="24587"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24588" name="Picture 13"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24589" name="Picture 14" descr="1 (1567)"/>
          <p:cNvPicPr>
            <a:picLocks noChangeAspect="1" noChangeArrowheads="1" noCrop="1"/>
          </p:cNvPicPr>
          <p:nvPr/>
        </p:nvPicPr>
        <p:blipFill>
          <a:blip r:embed="rId4"/>
          <a:srcRect/>
          <a:stretch>
            <a:fillRect/>
          </a:stretch>
        </p:blipFill>
        <p:spPr bwMode="auto">
          <a:xfrm>
            <a:off x="0" y="5562600"/>
            <a:ext cx="1219200" cy="1295400"/>
          </a:xfrm>
          <a:prstGeom prst="rect">
            <a:avLst/>
          </a:prstGeom>
          <a:noFill/>
          <a:ln w="9525">
            <a:noFill/>
            <a:miter lim="800000"/>
            <a:headEnd/>
            <a:tailEnd/>
          </a:ln>
        </p:spPr>
      </p:pic>
      <p:pic>
        <p:nvPicPr>
          <p:cNvPr id="24590" name="Picture 15" descr="1 (1567)"/>
          <p:cNvPicPr>
            <a:picLocks noChangeAspect="1" noChangeArrowheads="1" noCrop="1"/>
          </p:cNvPicPr>
          <p:nvPr/>
        </p:nvPicPr>
        <p:blipFill>
          <a:blip r:embed="rId4"/>
          <a:srcRect/>
          <a:stretch>
            <a:fillRect/>
          </a:stretch>
        </p:blipFill>
        <p:spPr bwMode="auto">
          <a:xfrm>
            <a:off x="7924800" y="5791200"/>
            <a:ext cx="1219200" cy="1066800"/>
          </a:xfrm>
          <a:prstGeom prst="rect">
            <a:avLst/>
          </a:prstGeom>
          <a:noFill/>
          <a:ln w="9525">
            <a:noFill/>
            <a:miter lim="800000"/>
            <a:headEnd/>
            <a:tailEnd/>
          </a:ln>
        </p:spPr>
      </p:pic>
      <p:pic>
        <p:nvPicPr>
          <p:cNvPr id="24591" name="Picture 16"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24592" name="Rectangle 17"/>
          <p:cNvSpPr>
            <a:spLocks noChangeArrowheads="1"/>
          </p:cNvSpPr>
          <p:nvPr/>
        </p:nvSpPr>
        <p:spPr bwMode="auto">
          <a:xfrm>
            <a:off x="3429000" y="2667000"/>
            <a:ext cx="5410200" cy="1200150"/>
          </a:xfrm>
          <a:prstGeom prst="rect">
            <a:avLst/>
          </a:prstGeom>
          <a:noFill/>
          <a:ln w="9525">
            <a:noFill/>
            <a:miter lim="800000"/>
            <a:headEnd/>
            <a:tailEnd/>
          </a:ln>
        </p:spPr>
        <p:txBody>
          <a:bodyPr>
            <a:spAutoFit/>
          </a:bodyPr>
          <a:lstStyle/>
          <a:p>
            <a:r>
              <a:rPr lang="en-US" sz="2400" b="1">
                <a:solidFill>
                  <a:srgbClr val="FF0000"/>
                </a:solidFill>
              </a:rPr>
              <a:t>Ý đoạn 1:</a:t>
            </a:r>
            <a:r>
              <a:rPr lang="en-US" sz="2400">
                <a:solidFill>
                  <a:srgbClr val="FF0000"/>
                </a:solidFill>
              </a:rPr>
              <a:t>Tình cảm của học trò đối với thầy </a:t>
            </a:r>
            <a:r>
              <a:rPr lang="en-US" sz="2400" b="1" i="1">
                <a:solidFill>
                  <a:srgbClr val="FF0000"/>
                </a:solidFill>
              </a:rPr>
              <a:t>gi</a:t>
            </a:r>
            <a:r>
              <a:rPr lang="en-US" sz="2400">
                <a:solidFill>
                  <a:srgbClr val="FF0000"/>
                </a:solidFill>
              </a:rPr>
              <a:t>áo Chu.</a:t>
            </a:r>
          </a:p>
          <a:p>
            <a:endParaRPr lang="en-US" sz="2400" b="1">
              <a:solidFill>
                <a:srgbClr val="FF0000"/>
              </a:solidFill>
            </a:endParaRPr>
          </a:p>
        </p:txBody>
      </p:sp>
      <p:sp>
        <p:nvSpPr>
          <p:cNvPr id="24593" name="Text Box 18"/>
          <p:cNvSpPr txBox="1">
            <a:spLocks noChangeArrowheads="1"/>
          </p:cNvSpPr>
          <p:nvPr/>
        </p:nvSpPr>
        <p:spPr bwMode="auto">
          <a:xfrm>
            <a:off x="3352800" y="3352800"/>
            <a:ext cx="5105400" cy="2124075"/>
          </a:xfrm>
          <a:prstGeom prst="rect">
            <a:avLst/>
          </a:prstGeom>
          <a:noFill/>
          <a:ln w="9525">
            <a:noFill/>
            <a:miter lim="800000"/>
            <a:headEnd/>
            <a:tailEnd/>
          </a:ln>
        </p:spPr>
        <p:txBody>
          <a:bodyPr>
            <a:spAutoFit/>
          </a:bodyPr>
          <a:lstStyle/>
          <a:p>
            <a:pPr>
              <a:spcBef>
                <a:spcPct val="50000"/>
              </a:spcBef>
            </a:pPr>
            <a:r>
              <a:rPr lang="en-US" sz="2400">
                <a:solidFill>
                  <a:srgbClr val="FF0000"/>
                </a:solidFill>
              </a:rPr>
              <a:t> </a:t>
            </a:r>
            <a:r>
              <a:rPr lang="en-US" sz="2400" b="1">
                <a:solidFill>
                  <a:srgbClr val="FF0000"/>
                </a:solidFill>
              </a:rPr>
              <a:t>Ý đoạn 2 ,3:</a:t>
            </a:r>
            <a:r>
              <a:rPr lang="en-US" sz="2400"/>
              <a:t> </a:t>
            </a:r>
            <a:r>
              <a:rPr lang="en-US" sz="2400">
                <a:solidFill>
                  <a:srgbClr val="FF0000"/>
                </a:solidFill>
              </a:rPr>
              <a:t>Tình cảm của cụ giáo Chu đối với người thầy cũ. và bài học nhận được từ ngày mừng thọ thầy.</a:t>
            </a:r>
          </a:p>
          <a:p>
            <a:pPr>
              <a:spcBef>
                <a:spcPct val="50000"/>
              </a:spcBef>
            </a:pPr>
            <a:endParaRPr lang="en-US" sz="2400">
              <a:solidFill>
                <a:srgbClr val="FF0000"/>
              </a:solidFill>
            </a:endParaRPr>
          </a:p>
        </p:txBody>
      </p:sp>
      <p:sp>
        <p:nvSpPr>
          <p:cNvPr id="24594" name="Rectangle 19"/>
          <p:cNvSpPr>
            <a:spLocks noChangeArrowheads="1"/>
          </p:cNvSpPr>
          <p:nvPr/>
        </p:nvSpPr>
        <p:spPr bwMode="auto">
          <a:xfrm>
            <a:off x="304800" y="4648200"/>
            <a:ext cx="8534400" cy="2124075"/>
          </a:xfrm>
          <a:prstGeom prst="rect">
            <a:avLst/>
          </a:prstGeom>
          <a:noFill/>
          <a:ln w="9525" algn="ctr">
            <a:noFill/>
            <a:miter lim="800000"/>
            <a:headEnd/>
            <a:tailEnd/>
          </a:ln>
        </p:spPr>
        <p:txBody>
          <a:bodyPr>
            <a:spAutoFit/>
          </a:bodyPr>
          <a:lstStyle/>
          <a:p>
            <a:pPr algn="just" eaLnBrk="0" hangingPunct="0">
              <a:spcBef>
                <a:spcPct val="50000"/>
              </a:spcBef>
            </a:pPr>
            <a:r>
              <a:rPr lang="en-US" sz="3600">
                <a:solidFill>
                  <a:srgbClr val="FF0000"/>
                </a:solidFill>
              </a:rPr>
              <a:t> </a:t>
            </a:r>
            <a:r>
              <a:rPr lang="en-US" sz="3200" b="1">
                <a:solidFill>
                  <a:srgbClr val="FF0000"/>
                </a:solidFill>
              </a:rPr>
              <a:t>Nội dung</a:t>
            </a:r>
            <a:r>
              <a:rPr lang="en-US"/>
              <a:t> : </a:t>
            </a:r>
            <a:r>
              <a:rPr lang="en-US" sz="3200">
                <a:solidFill>
                  <a:srgbClr val="FF0000"/>
                </a:solidFill>
              </a:rPr>
              <a:t>Ca ngợi truyền thống tôn sư trọng đạo của nhân dân ta, nhắc nhở mọi người cần giữ gìn và phát huy truyền thống tốt đẹp đó.</a:t>
            </a:r>
          </a:p>
        </p:txBody>
      </p:sp>
      <p:pic>
        <p:nvPicPr>
          <p:cNvPr id="24595"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24596" name="Picture 7" descr="lollipop[1]"/>
          <p:cNvPicPr>
            <a:picLocks noChangeAspect="1" noChangeArrowheads="1" noCrop="1"/>
          </p:cNvPicPr>
          <p:nvPr/>
        </p:nvPicPr>
        <p:blipFill>
          <a:blip r:embed="rId5"/>
          <a:srcRect/>
          <a:stretch>
            <a:fillRect/>
          </a:stretch>
        </p:blipFill>
        <p:spPr bwMode="auto">
          <a:xfrm rot="5400000" flipV="1">
            <a:off x="5562600" y="3581400"/>
            <a:ext cx="68580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19"/>
          <p:cNvSpPr>
            <a:spLocks noChangeArrowheads="1" noChangeShapeType="1" noTextEdit="1"/>
          </p:cNvSpPr>
          <p:nvPr/>
        </p:nvSpPr>
        <p:spPr bwMode="auto">
          <a:xfrm>
            <a:off x="2895600" y="990600"/>
            <a:ext cx="2505075" cy="1089025"/>
          </a:xfrm>
          <a:prstGeom prst="rect">
            <a:avLst/>
          </a:prstGeom>
        </p:spPr>
        <p:txBody>
          <a:bodyPr wrap="none" fromWordArt="1">
            <a:prstTxWarp prst="textCanUp">
              <a:avLst>
                <a:gd name="adj" fmla="val 85713"/>
              </a:avLst>
            </a:prstTxWarp>
          </a:bodyPr>
          <a:lstStyle/>
          <a:p>
            <a:pPr algn="ctr"/>
            <a:r>
              <a:rPr lang="vi-VN" sz="3200"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Ôn </a:t>
            </a:r>
            <a:r>
              <a:rPr lang="en-US" sz="3200"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bài</a:t>
            </a:r>
            <a:r>
              <a:rPr lang="en-US" sz="3200"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 </a:t>
            </a:r>
            <a:r>
              <a:rPr lang="en-US" sz="3200"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cũ</a:t>
            </a:r>
            <a:endParaRPr lang="en-US" sz="32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6147" name="Text Box 21"/>
          <p:cNvSpPr txBox="1">
            <a:spLocks noChangeArrowheads="1"/>
          </p:cNvSpPr>
          <p:nvPr/>
        </p:nvSpPr>
        <p:spPr bwMode="auto">
          <a:xfrm>
            <a:off x="2057400" y="2209800"/>
            <a:ext cx="4419600" cy="914400"/>
          </a:xfrm>
          <a:prstGeom prst="rect">
            <a:avLst/>
          </a:prstGeom>
          <a:noFill/>
          <a:ln w="9525">
            <a:noFill/>
            <a:miter lim="800000"/>
            <a:headEnd/>
            <a:tailEnd/>
          </a:ln>
        </p:spPr>
        <p:txBody>
          <a:bodyPr>
            <a:spAutoFit/>
          </a:bodyPr>
          <a:lstStyle/>
          <a:p>
            <a:r>
              <a:rPr lang="en-US" sz="5400" b="1" i="1">
                <a:solidFill>
                  <a:srgbClr val="FF0000"/>
                </a:solidFill>
              </a:rPr>
              <a:t>  Cửa sông</a:t>
            </a:r>
            <a:endParaRPr lang="vi-VN" sz="5400" b="1" i="1">
              <a:solidFill>
                <a:srgbClr val="FF0000"/>
              </a:solidFill>
            </a:endParaRPr>
          </a:p>
        </p:txBody>
      </p:sp>
      <p:pic>
        <p:nvPicPr>
          <p:cNvPr id="6148" name="Picture 5"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6149"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527925" y="0"/>
            <a:ext cx="1616075" cy="3657600"/>
          </a:xfrm>
          <a:prstGeom prst="rect">
            <a:avLst/>
          </a:prstGeom>
          <a:noFill/>
          <a:ln w="9525">
            <a:noFill/>
            <a:miter lim="800000"/>
            <a:headEnd/>
            <a:tailEnd/>
          </a:ln>
        </p:spPr>
      </p:pic>
      <p:pic>
        <p:nvPicPr>
          <p:cNvPr id="6150" name="Picture 7" descr="1 (1567)"/>
          <p:cNvPicPr>
            <a:picLocks noChangeAspect="1" noChangeArrowheads="1" noCrop="1"/>
          </p:cNvPicPr>
          <p:nvPr/>
        </p:nvPicPr>
        <p:blipFill>
          <a:blip r:embed="rId3"/>
          <a:srcRect/>
          <a:stretch>
            <a:fillRect/>
          </a:stretch>
        </p:blipFill>
        <p:spPr bwMode="auto">
          <a:xfrm>
            <a:off x="914400" y="4876800"/>
            <a:ext cx="1219200" cy="1981200"/>
          </a:xfrm>
          <a:prstGeom prst="rect">
            <a:avLst/>
          </a:prstGeom>
          <a:noFill/>
          <a:ln w="9525">
            <a:noFill/>
            <a:miter lim="800000"/>
            <a:headEnd/>
            <a:tailEnd/>
          </a:ln>
        </p:spPr>
      </p:pic>
      <p:pic>
        <p:nvPicPr>
          <p:cNvPr id="6151" name="Picture 8" descr="1 (1567)"/>
          <p:cNvPicPr>
            <a:picLocks noChangeAspect="1" noChangeArrowheads="1" noCrop="1"/>
          </p:cNvPicPr>
          <p:nvPr/>
        </p:nvPicPr>
        <p:blipFill>
          <a:blip r:embed="rId3"/>
          <a:srcRect/>
          <a:stretch>
            <a:fillRect/>
          </a:stretch>
        </p:blipFill>
        <p:spPr bwMode="auto">
          <a:xfrm>
            <a:off x="3810000" y="4876800"/>
            <a:ext cx="1219200" cy="1981200"/>
          </a:xfrm>
          <a:prstGeom prst="rect">
            <a:avLst/>
          </a:prstGeom>
          <a:noFill/>
          <a:ln w="9525">
            <a:noFill/>
            <a:miter lim="800000"/>
            <a:headEnd/>
            <a:tailEnd/>
          </a:ln>
        </p:spPr>
      </p:pic>
      <p:pic>
        <p:nvPicPr>
          <p:cNvPr id="6152" name="Picture 9" descr="1 (1567)"/>
          <p:cNvPicPr>
            <a:picLocks noChangeAspect="1" noChangeArrowheads="1" noCrop="1"/>
          </p:cNvPicPr>
          <p:nvPr/>
        </p:nvPicPr>
        <p:blipFill>
          <a:blip r:embed="rId3"/>
          <a:srcRect/>
          <a:stretch>
            <a:fillRect/>
          </a:stretch>
        </p:blipFill>
        <p:spPr bwMode="auto">
          <a:xfrm>
            <a:off x="7086600" y="4876800"/>
            <a:ext cx="1219200" cy="1981200"/>
          </a:xfrm>
          <a:prstGeom prst="rect">
            <a:avLst/>
          </a:prstGeom>
          <a:noFill/>
          <a:ln w="9525">
            <a:noFill/>
            <a:miter lim="800000"/>
            <a:headEnd/>
            <a:tailEnd/>
          </a:ln>
        </p:spPr>
      </p:pic>
      <p:pic>
        <p:nvPicPr>
          <p:cNvPr id="6153" name="Picture 10" descr="ImageX[49]"/>
          <p:cNvPicPr>
            <a:picLocks noChangeAspect="1" noChangeArrowheads="1" noCrop="1"/>
          </p:cNvPicPr>
          <p:nvPr/>
        </p:nvPicPr>
        <p:blipFill>
          <a:blip r:embed="rId4"/>
          <a:srcRect/>
          <a:stretch>
            <a:fillRect/>
          </a:stretch>
        </p:blipFill>
        <p:spPr bwMode="auto">
          <a:xfrm>
            <a:off x="381000" y="3962400"/>
            <a:ext cx="914400" cy="990600"/>
          </a:xfrm>
          <a:prstGeom prst="rect">
            <a:avLst/>
          </a:prstGeom>
          <a:noFill/>
          <a:ln w="9525">
            <a:noFill/>
            <a:miter lim="800000"/>
            <a:headEnd/>
            <a:tailEnd/>
          </a:ln>
        </p:spPr>
      </p:pic>
      <p:pic>
        <p:nvPicPr>
          <p:cNvPr id="6154" name="Picture 11" descr="ImageX[49]"/>
          <p:cNvPicPr>
            <a:picLocks noChangeAspect="1" noChangeArrowheads="1" noCrop="1"/>
          </p:cNvPicPr>
          <p:nvPr/>
        </p:nvPicPr>
        <p:blipFill>
          <a:blip r:embed="rId4"/>
          <a:srcRect/>
          <a:stretch>
            <a:fillRect/>
          </a:stretch>
        </p:blipFill>
        <p:spPr bwMode="auto">
          <a:xfrm>
            <a:off x="7772400" y="3962400"/>
            <a:ext cx="914400" cy="990600"/>
          </a:xfrm>
          <a:prstGeom prst="rect">
            <a:avLst/>
          </a:prstGeom>
          <a:noFill/>
          <a:ln w="9525">
            <a:noFill/>
            <a:miter lim="800000"/>
            <a:headEnd/>
            <a:tailEnd/>
          </a:ln>
        </p:spPr>
      </p:pic>
      <p:pic>
        <p:nvPicPr>
          <p:cNvPr id="6155"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6156"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
        <p:nvSpPr>
          <p:cNvPr id="39950" name="AutoShape 14"/>
          <p:cNvSpPr>
            <a:spLocks noChangeArrowheads="1"/>
          </p:cNvSpPr>
          <p:nvPr/>
        </p:nvSpPr>
        <p:spPr bwMode="auto">
          <a:xfrm>
            <a:off x="1371600" y="2743200"/>
            <a:ext cx="7467600" cy="3581400"/>
          </a:xfrm>
          <a:prstGeom prst="irregularSeal1">
            <a:avLst/>
          </a:prstGeom>
          <a:solidFill>
            <a:srgbClr val="FFFF99"/>
          </a:solidFill>
          <a:ln w="9525">
            <a:solidFill>
              <a:schemeClr val="tx1"/>
            </a:solidFill>
            <a:miter lim="800000"/>
            <a:headEnd/>
            <a:tailEnd/>
          </a:ln>
        </p:spPr>
        <p:txBody>
          <a:bodyPr wrap="none" anchor="ctr"/>
          <a:lstStyle/>
          <a:p>
            <a:pPr marL="342900" indent="-342900" algn="ctr">
              <a:buFontTx/>
              <a:buAutoNum type="arabicPeriod"/>
            </a:pPr>
            <a:r>
              <a:rPr lang="en-US" sz="3200" b="1">
                <a:solidFill>
                  <a:srgbClr val="FF0000"/>
                </a:solidFill>
              </a:rPr>
              <a:t>Học t</a:t>
            </a:r>
            <a:r>
              <a:rPr lang="en-US" sz="3200" b="1" i="1">
                <a:solidFill>
                  <a:srgbClr val="FF0000"/>
                </a:solidFill>
              </a:rPr>
              <a:t>h</a:t>
            </a:r>
            <a:r>
              <a:rPr lang="en-US" sz="3200" b="1">
                <a:solidFill>
                  <a:srgbClr val="FF0000"/>
                </a:solidFill>
              </a:rPr>
              <a:t>uộc lòn</a:t>
            </a:r>
            <a:r>
              <a:rPr lang="en-US" sz="3200" b="1" i="1">
                <a:solidFill>
                  <a:srgbClr val="FF0000"/>
                </a:solidFill>
              </a:rPr>
              <a:t>g</a:t>
            </a:r>
            <a:r>
              <a:rPr lang="en-US" sz="3200" b="1">
                <a:solidFill>
                  <a:srgbClr val="FF0000"/>
                </a:solidFill>
              </a:rPr>
              <a:t> bài</a:t>
            </a:r>
          </a:p>
          <a:p>
            <a:pPr marL="342900" indent="-342900" algn="ctr"/>
            <a:r>
              <a:rPr lang="en-US" sz="3200" b="1">
                <a:solidFill>
                  <a:srgbClr val="FF0000"/>
                </a:solidFill>
              </a:rPr>
              <a:t> t</a:t>
            </a:r>
            <a:r>
              <a:rPr lang="en-US" sz="3200" b="1" i="1">
                <a:solidFill>
                  <a:srgbClr val="FF0000"/>
                </a:solidFill>
              </a:rPr>
              <a:t>h</a:t>
            </a:r>
            <a:r>
              <a:rPr lang="en-US" sz="3200" b="1">
                <a:solidFill>
                  <a:srgbClr val="FF0000"/>
                </a:solidFill>
              </a:rPr>
              <a:t>ơ </a:t>
            </a:r>
            <a:r>
              <a:rPr lang="en-US" sz="3200" b="1" i="1">
                <a:solidFill>
                  <a:srgbClr val="FF0000"/>
                </a:solidFill>
              </a:rPr>
              <a:t>Cửa sông</a:t>
            </a:r>
          </a:p>
          <a:p>
            <a:pPr marL="342900" indent="-342900" algn="ctr"/>
            <a:endParaRPr lang="en-US" sz="3200" b="1" i="1">
              <a:solidFill>
                <a:srgbClr val="FF0000"/>
              </a:solidFill>
            </a:endParaRPr>
          </a:p>
        </p:txBody>
      </p:sp>
      <p:sp>
        <p:nvSpPr>
          <p:cNvPr id="39952" name="AutoShape 16"/>
          <p:cNvSpPr>
            <a:spLocks noChangeArrowheads="1"/>
          </p:cNvSpPr>
          <p:nvPr/>
        </p:nvSpPr>
        <p:spPr bwMode="auto">
          <a:xfrm>
            <a:off x="1524000" y="3429000"/>
            <a:ext cx="7315200" cy="2590800"/>
          </a:xfrm>
          <a:prstGeom prst="cloudCallout">
            <a:avLst>
              <a:gd name="adj1" fmla="val -35917"/>
              <a:gd name="adj2" fmla="val 54778"/>
            </a:avLst>
          </a:prstGeom>
          <a:solidFill>
            <a:srgbClr val="FFCCCC"/>
          </a:solidFill>
          <a:ln w="9525">
            <a:solidFill>
              <a:schemeClr val="tx1"/>
            </a:solidFill>
            <a:round/>
            <a:headEnd/>
            <a:tailEnd/>
          </a:ln>
        </p:spPr>
        <p:txBody>
          <a:bodyPr/>
          <a:lstStyle/>
          <a:p>
            <a:pPr algn="just" eaLnBrk="0" hangingPunct="0">
              <a:spcBef>
                <a:spcPct val="50000"/>
              </a:spcBef>
            </a:pPr>
            <a:r>
              <a:rPr lang="en-US" sz="2800" b="1">
                <a:solidFill>
                  <a:srgbClr val="000000"/>
                </a:solidFill>
              </a:rPr>
              <a:t>Phép nhân hóa ở khổ thơ cuối giúp tác gỉa nói điều gì về “tấm lòng” của cửa sông đối với cội nguồn?</a:t>
            </a:r>
          </a:p>
          <a:p>
            <a:pPr algn="ctr"/>
            <a:endParaRPr lang="en-US" sz="2800" b="1" i="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9950"/>
                                        </p:tgtEl>
                                        <p:attrNameLst>
                                          <p:attrName>style.visibility</p:attrName>
                                        </p:attrNameLst>
                                      </p:cBhvr>
                                      <p:to>
                                        <p:strVal val="visible"/>
                                      </p:to>
                                    </p:set>
                                    <p:animEffect transition="in" filter="box(in)">
                                      <p:cBhvr>
                                        <p:cTn id="7" dur="500"/>
                                        <p:tgtEl>
                                          <p:spTgt spid="39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39950"/>
                                        </p:tgtEl>
                                      </p:cBhvr>
                                    </p:animEffect>
                                    <p:set>
                                      <p:cBhvr>
                                        <p:cTn id="12" dur="1" fill="hold">
                                          <p:stCondLst>
                                            <p:cond delay="499"/>
                                          </p:stCondLst>
                                        </p:cTn>
                                        <p:tgtEl>
                                          <p:spTgt spid="3995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952"/>
                                        </p:tgtEl>
                                        <p:attrNameLst>
                                          <p:attrName>style.visibility</p:attrName>
                                        </p:attrNameLst>
                                      </p:cBhvr>
                                      <p:to>
                                        <p:strVal val="visible"/>
                                      </p:to>
                                    </p:set>
                                    <p:animEffect transition="in" filter="checkerboard(across)">
                                      <p:cBhvr>
                                        <p:cTn id="17" dur="500"/>
                                        <p:tgtEl>
                                          <p:spTgt spid="399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1" nodeType="clickEffect">
                                  <p:stCondLst>
                                    <p:cond delay="0"/>
                                  </p:stCondLst>
                                  <p:childTnLst>
                                    <p:set>
                                      <p:cBhvr>
                                        <p:cTn id="21" dur="1" fill="hold">
                                          <p:stCondLst>
                                            <p:cond delay="0"/>
                                          </p:stCondLst>
                                        </p:cTn>
                                        <p:tgtEl>
                                          <p:spTgt spid="39952"/>
                                        </p:tgtEl>
                                        <p:attrNameLst>
                                          <p:attrName>style.visibility</p:attrName>
                                        </p:attrNameLst>
                                      </p:cBhvr>
                                      <p:to>
                                        <p:strVal val="visible"/>
                                      </p:to>
                                    </p:set>
                                    <p:animEffect transition="in" filter="box(in)">
                                      <p:cBhvr>
                                        <p:cTn id="22" dur="500"/>
                                        <p:tgtEl>
                                          <p:spTgt spid="399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0" grpId="0" animBg="1"/>
      <p:bldP spid="39950" grpId="1" animBg="1"/>
      <p:bldP spid="39952" grpId="0" animBg="1"/>
      <p:bldP spid="3995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thay tro"/>
          <p:cNvPicPr>
            <a:picLocks noChangeAspect="1" noChangeArrowheads="1"/>
          </p:cNvPicPr>
          <p:nvPr/>
        </p:nvPicPr>
        <p:blipFill>
          <a:blip r:embed="rId2"/>
          <a:srcRect/>
          <a:stretch>
            <a:fillRect/>
          </a:stretch>
        </p:blipFill>
        <p:spPr bwMode="auto">
          <a:xfrm>
            <a:off x="76200" y="0"/>
            <a:ext cx="8991600" cy="6858000"/>
          </a:xfrm>
          <a:prstGeom prst="rect">
            <a:avLst/>
          </a:prstGeom>
          <a:noFill/>
          <a:ln w="38100" cmpd="dbl">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ox(out)">
                                      <p:cBhvr>
                                        <p:cTn id="7"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19"/>
          <p:cNvSpPr>
            <a:spLocks noChangeArrowheads="1" noChangeShapeType="1" noTextEdit="1"/>
          </p:cNvSpPr>
          <p:nvPr/>
        </p:nvSpPr>
        <p:spPr bwMode="auto">
          <a:xfrm>
            <a:off x="2209800" y="990600"/>
            <a:ext cx="4648200" cy="1981200"/>
          </a:xfrm>
          <a:prstGeom prst="rect">
            <a:avLst/>
          </a:prstGeom>
        </p:spPr>
        <p:txBody>
          <a:bodyPr wrap="none" fromWordArt="1">
            <a:prstTxWarp prst="textCanUp">
              <a:avLst>
                <a:gd name="adj" fmla="val 85713"/>
              </a:avLst>
            </a:prstTxWarp>
          </a:bodyPr>
          <a:lstStyle/>
          <a:p>
            <a:pPr algn="ct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030" name="Text Box 21"/>
          <p:cNvSpPr txBox="1">
            <a:spLocks noChangeArrowheads="1"/>
          </p:cNvSpPr>
          <p:nvPr/>
        </p:nvSpPr>
        <p:spPr bwMode="auto">
          <a:xfrm>
            <a:off x="1981200" y="1295400"/>
            <a:ext cx="5305425" cy="914400"/>
          </a:xfrm>
          <a:prstGeom prst="rect">
            <a:avLst/>
          </a:prstGeom>
          <a:noFill/>
          <a:ln w="9525">
            <a:noFill/>
            <a:miter lim="800000"/>
            <a:headEnd/>
            <a:tailEnd/>
          </a:ln>
        </p:spPr>
        <p:txBody>
          <a:bodyPr>
            <a:spAutoFit/>
          </a:bodyPr>
          <a:lstStyle/>
          <a:p>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vi-VN" sz="5400" b="1" i="1">
              <a:solidFill>
                <a:srgbClr val="FF0000"/>
              </a:solidFill>
            </a:endParaRPr>
          </a:p>
        </p:txBody>
      </p:sp>
      <p:sp>
        <p:nvSpPr>
          <p:cNvPr id="8196" name="Text Box 21"/>
          <p:cNvSpPr txBox="1">
            <a:spLocks noChangeArrowheads="1"/>
          </p:cNvSpPr>
          <p:nvPr/>
        </p:nvSpPr>
        <p:spPr bwMode="auto">
          <a:xfrm>
            <a:off x="3200400" y="685800"/>
            <a:ext cx="2514600" cy="701675"/>
          </a:xfrm>
          <a:prstGeom prst="rect">
            <a:avLst/>
          </a:prstGeom>
          <a:noFill/>
          <a:ln w="9525">
            <a:noFill/>
            <a:miter lim="800000"/>
            <a:headEnd/>
            <a:tailEnd/>
          </a:ln>
        </p:spPr>
        <p:txBody>
          <a:bodyPr>
            <a:spAutoFit/>
          </a:bodyPr>
          <a:lstStyle/>
          <a:p>
            <a:r>
              <a:rPr lang="vi-VN" sz="4000" b="1" i="1"/>
              <a:t>T</a:t>
            </a:r>
            <a:r>
              <a:rPr lang="en-US" sz="4000" b="1" i="1"/>
              <a:t>ập đọc :</a:t>
            </a:r>
            <a:endParaRPr lang="vi-VN" sz="4000" b="1" i="1"/>
          </a:p>
        </p:txBody>
      </p:sp>
      <p:sp>
        <p:nvSpPr>
          <p:cNvPr id="86020" name="WordArt 4"/>
          <p:cNvSpPr>
            <a:spLocks noChangeArrowheads="1" noChangeShapeType="1" noTextEdit="1"/>
          </p:cNvSpPr>
          <p:nvPr/>
        </p:nvSpPr>
        <p:spPr bwMode="auto">
          <a:xfrm>
            <a:off x="2514600" y="2438400"/>
            <a:ext cx="2133600" cy="1676400"/>
          </a:xfrm>
          <a:prstGeom prst="rect">
            <a:avLst/>
          </a:prstGeom>
        </p:spPr>
        <p:txBody>
          <a:bodyPr wrap="none" fromWordArt="1">
            <a:prstTxWarp prst="textWave1">
              <a:avLst>
                <a:gd name="adj1" fmla="val 13005"/>
                <a:gd name="adj2" fmla="val 0"/>
              </a:avLst>
            </a:prstTxWarp>
          </a:bodyPr>
          <a:lstStyle/>
          <a:p>
            <a:pPr algn="ctr"/>
            <a:r>
              <a:rPr lang="vi-VN" sz="3600" kern="10">
                <a:ln w="9525">
                  <a:noFill/>
                  <a:round/>
                  <a:headEnd/>
                  <a:tailEnd/>
                </a:ln>
                <a:solidFill>
                  <a:srgbClr val="0000FF"/>
                </a:solidFill>
                <a:effectLst>
                  <a:outerShdw dist="35921" dir="2700000" algn="ctr" rotWithShape="0">
                    <a:srgbClr val="C0C0C0">
                      <a:alpha val="79999"/>
                    </a:srgbClr>
                  </a:outerShdw>
                </a:effectLst>
                <a:latin typeface="Arial"/>
                <a:cs typeface="Arial"/>
              </a:rPr>
              <a:t>Luyện đọc</a:t>
            </a:r>
            <a:endParaRPr lang="en-US" sz="3600" kern="10">
              <a:ln w="9525">
                <a:noFill/>
                <a:round/>
                <a:headEnd/>
                <a:tailEnd/>
              </a:ln>
              <a:solidFill>
                <a:srgbClr val="0000FF"/>
              </a:solidFill>
              <a:effectLst>
                <a:outerShdw dist="35921" dir="2700000" algn="ctr" rotWithShape="0">
                  <a:srgbClr val="C0C0C0">
                    <a:alpha val="79999"/>
                  </a:srgbClr>
                </a:outerShdw>
              </a:effectLst>
              <a:latin typeface="Arial"/>
              <a:cs typeface="Arial"/>
            </a:endParaRPr>
          </a:p>
        </p:txBody>
      </p:sp>
      <p:sp>
        <p:nvSpPr>
          <p:cNvPr id="7175" name="AutoShape 7"/>
          <p:cNvSpPr>
            <a:spLocks noChangeArrowheads="1"/>
          </p:cNvSpPr>
          <p:nvPr/>
        </p:nvSpPr>
        <p:spPr bwMode="auto">
          <a:xfrm>
            <a:off x="5257800" y="2286000"/>
            <a:ext cx="3429000" cy="2514600"/>
          </a:xfrm>
          <a:prstGeom prst="cloudCallout">
            <a:avLst>
              <a:gd name="adj1" fmla="val -45000"/>
              <a:gd name="adj2" fmla="val 80301"/>
            </a:avLst>
          </a:prstGeom>
          <a:solidFill>
            <a:schemeClr val="accent1"/>
          </a:solidFill>
          <a:ln w="9525">
            <a:solidFill>
              <a:schemeClr val="tx1"/>
            </a:solidFill>
            <a:round/>
            <a:headEnd/>
            <a:tailEnd/>
          </a:ln>
        </p:spPr>
        <p:txBody>
          <a:bodyPr/>
          <a:lstStyle/>
          <a:p>
            <a:pPr algn="ctr"/>
            <a:r>
              <a:rPr lang="en-US" sz="4000" b="1">
                <a:solidFill>
                  <a:srgbClr val="0000FF"/>
                </a:solidFill>
              </a:rPr>
              <a:t>Một em đọc bài</a:t>
            </a:r>
          </a:p>
        </p:txBody>
      </p:sp>
      <p:sp>
        <p:nvSpPr>
          <p:cNvPr id="7176" name="AutoShape 8"/>
          <p:cNvSpPr>
            <a:spLocks noChangeArrowheads="1"/>
          </p:cNvSpPr>
          <p:nvPr/>
        </p:nvSpPr>
        <p:spPr bwMode="auto">
          <a:xfrm>
            <a:off x="1143000" y="4572000"/>
            <a:ext cx="6781800" cy="2286000"/>
          </a:xfrm>
          <a:prstGeom prst="horizontalScroll">
            <a:avLst>
              <a:gd name="adj" fmla="val 12500"/>
            </a:avLst>
          </a:prstGeom>
          <a:solidFill>
            <a:schemeClr val="bg1"/>
          </a:solidFill>
          <a:ln w="9525">
            <a:solidFill>
              <a:schemeClr val="bg1"/>
            </a:solidFill>
            <a:round/>
            <a:headEnd/>
            <a:tailEnd/>
          </a:ln>
        </p:spPr>
        <p:txBody>
          <a:bodyPr wrap="none" anchor="ctr"/>
          <a:lstStyle/>
          <a:p>
            <a:pPr algn="ctr"/>
            <a:r>
              <a:rPr lang="en-US" sz="3200" b="1">
                <a:solidFill>
                  <a:srgbClr val="0000FF"/>
                </a:solidFill>
              </a:rPr>
              <a:t>Qua bài bạn vừa đọc bài được </a:t>
            </a:r>
          </a:p>
          <a:p>
            <a:pPr algn="ctr"/>
            <a:r>
              <a:rPr lang="en-US" sz="3200" b="1">
                <a:solidFill>
                  <a:srgbClr val="0000FF"/>
                </a:solidFill>
              </a:rPr>
              <a:t>chia làm mấy đoạn ?</a:t>
            </a:r>
          </a:p>
        </p:txBody>
      </p:sp>
      <p:pic>
        <p:nvPicPr>
          <p:cNvPr id="8200" name="Picture 9"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8201" name="Picture 10" descr="1 (1567)"/>
          <p:cNvPicPr>
            <a:picLocks noChangeAspect="1" noChangeArrowheads="1" noCrop="1"/>
          </p:cNvPicPr>
          <p:nvPr/>
        </p:nvPicPr>
        <p:blipFill>
          <a:blip r:embed="rId3"/>
          <a:srcRect/>
          <a:stretch>
            <a:fillRect/>
          </a:stretch>
        </p:blipFill>
        <p:spPr bwMode="auto">
          <a:xfrm>
            <a:off x="7924800" y="4876800"/>
            <a:ext cx="1219200" cy="1981200"/>
          </a:xfrm>
          <a:prstGeom prst="rect">
            <a:avLst/>
          </a:prstGeom>
          <a:noFill/>
          <a:ln w="9525">
            <a:noFill/>
            <a:miter lim="800000"/>
            <a:headEnd/>
            <a:tailEnd/>
          </a:ln>
        </p:spPr>
      </p:pic>
      <p:pic>
        <p:nvPicPr>
          <p:cNvPr id="8202" name="Picture 11" descr="1 (1567)"/>
          <p:cNvPicPr>
            <a:picLocks noChangeAspect="1" noChangeArrowheads="1" noCrop="1"/>
          </p:cNvPicPr>
          <p:nvPr/>
        </p:nvPicPr>
        <p:blipFill>
          <a:blip r:embed="rId3"/>
          <a:srcRect/>
          <a:stretch>
            <a:fillRect/>
          </a:stretch>
        </p:blipFill>
        <p:spPr bwMode="auto">
          <a:xfrm>
            <a:off x="0" y="4876800"/>
            <a:ext cx="1219200" cy="1981200"/>
          </a:xfrm>
          <a:prstGeom prst="rect">
            <a:avLst/>
          </a:prstGeom>
          <a:noFill/>
          <a:ln w="9525">
            <a:noFill/>
            <a:miter lim="800000"/>
            <a:headEnd/>
            <a:tailEnd/>
          </a:ln>
        </p:spPr>
      </p:pic>
      <p:pic>
        <p:nvPicPr>
          <p:cNvPr id="8203" name="Picture 12"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8077200" y="0"/>
            <a:ext cx="1066800" cy="3124200"/>
          </a:xfrm>
          <a:prstGeom prst="rect">
            <a:avLst/>
          </a:prstGeom>
          <a:noFill/>
          <a:ln w="9525">
            <a:noFill/>
            <a:miter lim="800000"/>
            <a:headEnd/>
            <a:tailEnd/>
          </a:ln>
        </p:spPr>
      </p:pic>
      <p:pic>
        <p:nvPicPr>
          <p:cNvPr id="8204" name="Picture 13" descr="ImageX[49]"/>
          <p:cNvPicPr>
            <a:picLocks noChangeAspect="1" noChangeArrowheads="1" noCrop="1"/>
          </p:cNvPicPr>
          <p:nvPr/>
        </p:nvPicPr>
        <p:blipFill>
          <a:blip r:embed="rId4"/>
          <a:srcRect/>
          <a:stretch>
            <a:fillRect/>
          </a:stretch>
        </p:blipFill>
        <p:spPr bwMode="auto">
          <a:xfrm>
            <a:off x="304800" y="3429000"/>
            <a:ext cx="914400" cy="990600"/>
          </a:xfrm>
          <a:prstGeom prst="rect">
            <a:avLst/>
          </a:prstGeom>
          <a:noFill/>
          <a:ln w="9525">
            <a:noFill/>
            <a:miter lim="800000"/>
            <a:headEnd/>
            <a:tailEnd/>
          </a:ln>
        </p:spPr>
      </p:pic>
      <p:pic>
        <p:nvPicPr>
          <p:cNvPr id="8205"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8206"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animEffect transition="in" filter="wheel(4)">
                                      <p:cBhvr>
                                        <p:cTn id="13" dur="2000"/>
                                        <p:tgtEl>
                                          <p:spTgt spid="8602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7175"/>
                                        </p:tgtEl>
                                        <p:attrNameLst>
                                          <p:attrName>style.visibility</p:attrName>
                                        </p:attrNameLst>
                                      </p:cBhvr>
                                      <p:to>
                                        <p:strVal val="visible"/>
                                      </p:to>
                                    </p:set>
                                    <p:animEffect transition="in" filter="box(in)">
                                      <p:cBhvr>
                                        <p:cTn id="18" dur="500"/>
                                        <p:tgtEl>
                                          <p:spTgt spid="717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176"/>
                                        </p:tgtEl>
                                        <p:attrNameLst>
                                          <p:attrName>style.visibility</p:attrName>
                                        </p:attrNameLst>
                                      </p:cBhvr>
                                      <p:to>
                                        <p:strVal val="visible"/>
                                      </p:to>
                                    </p:set>
                                    <p:animEffect transition="in" filter="blinds(horizontal)">
                                      <p:cBhvr>
                                        <p:cTn id="23"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p:bldP spid="86020" grpId="0" animBg="1"/>
      <p:bldP spid="7175" grpId="0" animBg="1"/>
      <p:bldP spid="71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21"/>
          <p:cNvSpPr txBox="1">
            <a:spLocks noChangeArrowheads="1"/>
          </p:cNvSpPr>
          <p:nvPr/>
        </p:nvSpPr>
        <p:spPr bwMode="auto">
          <a:xfrm>
            <a:off x="762000" y="0"/>
            <a:ext cx="7696200" cy="3046413"/>
          </a:xfrm>
          <a:prstGeom prst="rect">
            <a:avLst/>
          </a:prstGeom>
          <a:noFill/>
          <a:ln w="9525">
            <a:noFill/>
            <a:miter lim="800000"/>
            <a:headEnd/>
            <a:tailEnd/>
          </a:ln>
        </p:spPr>
        <p:txBody>
          <a:bodyPr>
            <a:spAutoFit/>
          </a:bodyPr>
          <a:lstStyle/>
          <a:p>
            <a:pPr marL="304800" indent="-304800"/>
            <a:r>
              <a:rPr lang="en-US" sz="4000" b="1" i="1">
                <a:solidFill>
                  <a:srgbClr val="FF0000"/>
                </a:solidFill>
              </a:rPr>
              <a:t>    </a:t>
            </a:r>
            <a:r>
              <a:rPr lang="en-US" sz="3600" b="1" i="1">
                <a:solidFill>
                  <a:srgbClr val="FF0000"/>
                </a:solidFill>
              </a:rPr>
              <a:t>Chia đoạn:  3 đoạn</a:t>
            </a:r>
          </a:p>
          <a:p>
            <a:pPr marL="304800" indent="-304800"/>
            <a:r>
              <a:rPr lang="en-US" sz="3600" b="1" i="1">
                <a:solidFill>
                  <a:srgbClr val="0000FF"/>
                </a:solidFill>
              </a:rPr>
              <a:t>    Đoạn 1 :Từ đầu…rất nặn</a:t>
            </a:r>
            <a:r>
              <a:rPr lang="en-US" sz="3600" b="1">
                <a:solidFill>
                  <a:srgbClr val="0000FF"/>
                </a:solidFill>
              </a:rPr>
              <a:t>g</a:t>
            </a:r>
            <a:endParaRPr lang="en-US" sz="3600" b="1" i="1">
              <a:solidFill>
                <a:srgbClr val="0000FF"/>
              </a:solidFill>
            </a:endParaRPr>
          </a:p>
          <a:p>
            <a:pPr marL="304800" indent="-304800"/>
            <a:r>
              <a:rPr lang="en-US" sz="3600" b="1" i="1">
                <a:solidFill>
                  <a:srgbClr val="0000FF"/>
                </a:solidFill>
              </a:rPr>
              <a:t>    Đoạn2: tiếp theo…tạ ơn thầy</a:t>
            </a:r>
          </a:p>
          <a:p>
            <a:pPr marL="304800" indent="-304800"/>
            <a:r>
              <a:rPr lang="en-US" sz="3600" b="1" i="1">
                <a:solidFill>
                  <a:srgbClr val="0000FF"/>
                </a:solidFill>
              </a:rPr>
              <a:t>    Đoạn 3: Phần còn lại </a:t>
            </a:r>
          </a:p>
          <a:p>
            <a:pPr marL="304800" indent="-304800"/>
            <a:r>
              <a:rPr lang="en-US" sz="4000" b="1" i="1">
                <a:solidFill>
                  <a:srgbClr val="0000FF"/>
                </a:solidFill>
              </a:rPr>
              <a:t>   </a:t>
            </a:r>
          </a:p>
        </p:txBody>
      </p:sp>
      <p:sp>
        <p:nvSpPr>
          <p:cNvPr id="8195" name="AutoShape 3"/>
          <p:cNvSpPr>
            <a:spLocks noChangeArrowheads="1"/>
          </p:cNvSpPr>
          <p:nvPr/>
        </p:nvSpPr>
        <p:spPr bwMode="auto">
          <a:xfrm>
            <a:off x="1524000" y="2667000"/>
            <a:ext cx="7620000" cy="3048000"/>
          </a:xfrm>
          <a:prstGeom prst="irregularSeal2">
            <a:avLst/>
          </a:prstGeom>
          <a:solidFill>
            <a:srgbClr val="FFFF99"/>
          </a:solidFill>
          <a:ln w="9525">
            <a:solidFill>
              <a:schemeClr val="tx1"/>
            </a:solidFill>
            <a:miter lim="800000"/>
            <a:headEnd/>
            <a:tailEnd/>
          </a:ln>
        </p:spPr>
        <p:txBody>
          <a:bodyPr wrap="none" anchor="ctr"/>
          <a:lstStyle/>
          <a:p>
            <a:pPr algn="ctr"/>
            <a:r>
              <a:rPr lang="en-US" sz="3600" b="1">
                <a:solidFill>
                  <a:srgbClr val="0000FF"/>
                </a:solidFill>
              </a:rPr>
              <a:t>  </a:t>
            </a:r>
          </a:p>
          <a:p>
            <a:pPr algn="ctr"/>
            <a:r>
              <a:rPr lang="en-US" sz="3200" b="1">
                <a:solidFill>
                  <a:srgbClr val="0000FF"/>
                </a:solidFill>
              </a:rPr>
              <a:t>Các em hãy đọc nối tiếp </a:t>
            </a:r>
          </a:p>
          <a:p>
            <a:pPr algn="ctr"/>
            <a:r>
              <a:rPr lang="en-US" sz="3200" b="1">
                <a:solidFill>
                  <a:srgbClr val="0000FF"/>
                </a:solidFill>
              </a:rPr>
              <a:t>bài theo đoạn</a:t>
            </a:r>
          </a:p>
          <a:p>
            <a:pPr algn="ctr"/>
            <a:endParaRPr lang="en-US" sz="3600"/>
          </a:p>
        </p:txBody>
      </p:sp>
      <p:pic>
        <p:nvPicPr>
          <p:cNvPr id="9220" name="Picture 4"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9221" name="Picture 5" descr="1 (1567)"/>
          <p:cNvPicPr>
            <a:picLocks noChangeAspect="1" noChangeArrowheads="1" noCrop="1"/>
          </p:cNvPicPr>
          <p:nvPr/>
        </p:nvPicPr>
        <p:blipFill>
          <a:blip r:embed="rId3"/>
          <a:srcRect/>
          <a:stretch>
            <a:fillRect/>
          </a:stretch>
        </p:blipFill>
        <p:spPr bwMode="auto">
          <a:xfrm>
            <a:off x="228600" y="3581400"/>
            <a:ext cx="1219200" cy="3276600"/>
          </a:xfrm>
          <a:prstGeom prst="rect">
            <a:avLst/>
          </a:prstGeom>
          <a:noFill/>
          <a:ln w="9525">
            <a:noFill/>
            <a:miter lim="800000"/>
            <a:headEnd/>
            <a:tailEnd/>
          </a:ln>
        </p:spPr>
      </p:pic>
      <p:pic>
        <p:nvPicPr>
          <p:cNvPr id="9222" name="Picture 6" descr="1 (1820)"/>
          <p:cNvPicPr>
            <a:picLocks noChangeAspect="1" noChangeArrowheads="1" noCrop="1"/>
          </p:cNvPicPr>
          <p:nvPr/>
        </p:nvPicPr>
        <p:blipFill>
          <a:blip r:embed="rId4"/>
          <a:srcRect/>
          <a:stretch>
            <a:fillRect/>
          </a:stretch>
        </p:blipFill>
        <p:spPr bwMode="auto">
          <a:xfrm>
            <a:off x="7165975" y="5257800"/>
            <a:ext cx="1978025" cy="1600200"/>
          </a:xfrm>
          <a:prstGeom prst="rect">
            <a:avLst/>
          </a:prstGeom>
          <a:noFill/>
          <a:ln w="9525">
            <a:noFill/>
            <a:miter lim="800000"/>
            <a:headEnd/>
            <a:tailEnd/>
          </a:ln>
        </p:spPr>
      </p:pic>
      <p:pic>
        <p:nvPicPr>
          <p:cNvPr id="9223" name="Picture 7" descr="1 (1820)"/>
          <p:cNvPicPr>
            <a:picLocks noChangeAspect="1" noChangeArrowheads="1" noCrop="1"/>
          </p:cNvPicPr>
          <p:nvPr/>
        </p:nvPicPr>
        <p:blipFill>
          <a:blip r:embed="rId4"/>
          <a:srcRect/>
          <a:stretch>
            <a:fillRect/>
          </a:stretch>
        </p:blipFill>
        <p:spPr bwMode="auto">
          <a:xfrm>
            <a:off x="3733800" y="5257800"/>
            <a:ext cx="1978025" cy="1600200"/>
          </a:xfrm>
          <a:prstGeom prst="rect">
            <a:avLst/>
          </a:prstGeom>
          <a:noFill/>
          <a:ln w="9525">
            <a:noFill/>
            <a:miter lim="800000"/>
            <a:headEnd/>
            <a:tailEnd/>
          </a:ln>
        </p:spPr>
      </p:pic>
      <p:pic>
        <p:nvPicPr>
          <p:cNvPr id="9224" name="Picture 8"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8382000" y="0"/>
            <a:ext cx="762000" cy="3276600"/>
          </a:xfrm>
          <a:prstGeom prst="rect">
            <a:avLst/>
          </a:prstGeom>
          <a:noFill/>
          <a:ln w="9525">
            <a:noFill/>
            <a:miter lim="800000"/>
            <a:headEnd/>
            <a:tailEnd/>
          </a:ln>
        </p:spPr>
      </p:pic>
      <p:pic>
        <p:nvPicPr>
          <p:cNvPr id="9225"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9226"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additive="base">
                                        <p:cTn id="7" dur="500" fill="hold"/>
                                        <p:tgtEl>
                                          <p:spTgt spid="31747"/>
                                        </p:tgtEl>
                                        <p:attrNameLst>
                                          <p:attrName>ppt_x</p:attrName>
                                        </p:attrNameLst>
                                      </p:cBhvr>
                                      <p:tavLst>
                                        <p:tav tm="0">
                                          <p:val>
                                            <p:strVal val="#ppt_x"/>
                                          </p:val>
                                        </p:tav>
                                        <p:tav tm="100000">
                                          <p:val>
                                            <p:strVal val="#ppt_x"/>
                                          </p:val>
                                        </p:tav>
                                      </p:tavLst>
                                    </p:anim>
                                    <p:anim calcmode="lin" valueType="num">
                                      <p:cBhvr additive="base">
                                        <p:cTn id="8" dur="500" fill="hold"/>
                                        <p:tgtEl>
                                          <p:spTgt spid="3174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Effect transition="in" filter="checkerboard(across)">
                                      <p:cBhvr>
                                        <p:cTn id="13"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P spid="819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3505200" y="533400"/>
            <a:ext cx="1563688" cy="523875"/>
          </a:xfrm>
          <a:prstGeom prst="rect">
            <a:avLst/>
          </a:prstGeom>
          <a:noFill/>
          <a:ln w="9525">
            <a:noFill/>
            <a:miter lim="800000"/>
            <a:headEnd/>
            <a:tailEnd/>
          </a:ln>
        </p:spPr>
        <p:txBody>
          <a:bodyPr wrap="none">
            <a:spAutoFit/>
          </a:bodyPr>
          <a:lstStyle/>
          <a:p>
            <a:pPr>
              <a:spcBef>
                <a:spcPct val="50000"/>
              </a:spcBef>
            </a:pPr>
            <a:r>
              <a:rPr lang="en-US" sz="2800" b="1" u="sng"/>
              <a:t>Tập đọc</a:t>
            </a:r>
          </a:p>
        </p:txBody>
      </p:sp>
      <p:sp>
        <p:nvSpPr>
          <p:cNvPr id="10243" name="Text Box 7"/>
          <p:cNvSpPr txBox="1">
            <a:spLocks noChangeArrowheads="1"/>
          </p:cNvSpPr>
          <p:nvPr/>
        </p:nvSpPr>
        <p:spPr bwMode="auto">
          <a:xfrm>
            <a:off x="1295400" y="1447800"/>
            <a:ext cx="5486400" cy="914400"/>
          </a:xfrm>
          <a:prstGeom prst="rect">
            <a:avLst/>
          </a:prstGeom>
          <a:noFill/>
          <a:ln w="9525">
            <a:noFill/>
            <a:miter lim="800000"/>
            <a:headEnd/>
            <a:tailEnd/>
          </a:ln>
        </p:spPr>
        <p:txBody>
          <a:bodyPr>
            <a:spAutoFit/>
          </a:bodyPr>
          <a:lstStyle/>
          <a:p>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vi-VN" sz="5400" b="1" i="1">
              <a:solidFill>
                <a:srgbClr val="FF0000"/>
              </a:solidFill>
            </a:endParaRPr>
          </a:p>
        </p:txBody>
      </p:sp>
      <p:sp>
        <p:nvSpPr>
          <p:cNvPr id="10244" name="Text Box 14"/>
          <p:cNvSpPr txBox="1">
            <a:spLocks noChangeArrowheads="1"/>
          </p:cNvSpPr>
          <p:nvPr/>
        </p:nvSpPr>
        <p:spPr bwMode="auto">
          <a:xfrm>
            <a:off x="838200" y="2286000"/>
            <a:ext cx="17526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Luyện đọc</a:t>
            </a:r>
          </a:p>
        </p:txBody>
      </p:sp>
      <p:sp>
        <p:nvSpPr>
          <p:cNvPr id="10245" name="Rectangle 15"/>
          <p:cNvSpPr>
            <a:spLocks noChangeArrowheads="1"/>
          </p:cNvSpPr>
          <p:nvPr/>
        </p:nvSpPr>
        <p:spPr bwMode="auto">
          <a:xfrm>
            <a:off x="5638800" y="22098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Tìm hiểu bài</a:t>
            </a:r>
          </a:p>
        </p:txBody>
      </p:sp>
      <p:sp>
        <p:nvSpPr>
          <p:cNvPr id="10246" name="Line 16"/>
          <p:cNvSpPr>
            <a:spLocks noChangeShapeType="1"/>
          </p:cNvSpPr>
          <p:nvPr/>
        </p:nvSpPr>
        <p:spPr bwMode="auto">
          <a:xfrm>
            <a:off x="4876800" y="2590800"/>
            <a:ext cx="0" cy="2057400"/>
          </a:xfrm>
          <a:prstGeom prst="line">
            <a:avLst/>
          </a:prstGeom>
          <a:noFill/>
          <a:ln w="28575">
            <a:solidFill>
              <a:srgbClr val="FF0000"/>
            </a:solidFill>
            <a:round/>
            <a:headEnd/>
            <a:tailEnd/>
          </a:ln>
        </p:spPr>
        <p:txBody>
          <a:bodyPr/>
          <a:lstStyle/>
          <a:p>
            <a:endParaRPr lang="en-US"/>
          </a:p>
        </p:txBody>
      </p:sp>
      <p:sp>
        <p:nvSpPr>
          <p:cNvPr id="10247" name="Line 17"/>
          <p:cNvSpPr>
            <a:spLocks noChangeShapeType="1"/>
          </p:cNvSpPr>
          <p:nvPr/>
        </p:nvSpPr>
        <p:spPr bwMode="auto">
          <a:xfrm>
            <a:off x="2819400" y="2590800"/>
            <a:ext cx="2743200" cy="0"/>
          </a:xfrm>
          <a:prstGeom prst="line">
            <a:avLst/>
          </a:prstGeom>
          <a:noFill/>
          <a:ln w="28575">
            <a:solidFill>
              <a:srgbClr val="FF0066"/>
            </a:solidFill>
            <a:round/>
            <a:headEnd/>
            <a:tailEnd/>
          </a:ln>
        </p:spPr>
        <p:txBody>
          <a:bodyPr/>
          <a:lstStyle/>
          <a:p>
            <a:endParaRPr lang="en-US"/>
          </a:p>
        </p:txBody>
      </p:sp>
      <p:sp>
        <p:nvSpPr>
          <p:cNvPr id="50194" name="Rectangle 18"/>
          <p:cNvSpPr>
            <a:spLocks noChangeArrowheads="1"/>
          </p:cNvSpPr>
          <p:nvPr/>
        </p:nvSpPr>
        <p:spPr bwMode="auto">
          <a:xfrm>
            <a:off x="990600" y="2819400"/>
            <a:ext cx="3048000" cy="701675"/>
          </a:xfrm>
          <a:prstGeom prst="rect">
            <a:avLst/>
          </a:prstGeom>
          <a:noFill/>
          <a:ln w="9525">
            <a:noFill/>
            <a:miter lim="800000"/>
            <a:headEnd/>
            <a:tailEnd/>
          </a:ln>
        </p:spPr>
        <p:txBody>
          <a:bodyPr>
            <a:spAutoFit/>
          </a:bodyPr>
          <a:lstStyle/>
          <a:p>
            <a:pPr>
              <a:spcBef>
                <a:spcPct val="50000"/>
              </a:spcBef>
            </a:pPr>
            <a:r>
              <a:rPr lang="en-US" sz="4000" b="1">
                <a:solidFill>
                  <a:srgbClr val="0000FF"/>
                </a:solidFill>
              </a:rPr>
              <a:t> tề tựu</a:t>
            </a:r>
            <a:endParaRPr lang="en-US"/>
          </a:p>
        </p:txBody>
      </p:sp>
      <p:sp>
        <p:nvSpPr>
          <p:cNvPr id="50195" name="Rectangle 19"/>
          <p:cNvSpPr>
            <a:spLocks noChangeArrowheads="1"/>
          </p:cNvSpPr>
          <p:nvPr/>
        </p:nvSpPr>
        <p:spPr bwMode="auto">
          <a:xfrm>
            <a:off x="762000" y="3429000"/>
            <a:ext cx="4267200" cy="641350"/>
          </a:xfrm>
          <a:prstGeom prst="rect">
            <a:avLst/>
          </a:prstGeom>
          <a:noFill/>
          <a:ln w="9525">
            <a:noFill/>
            <a:miter lim="800000"/>
            <a:headEnd/>
            <a:tailEnd/>
          </a:ln>
        </p:spPr>
        <p:txBody>
          <a:bodyPr>
            <a:spAutoFit/>
          </a:bodyPr>
          <a:lstStyle/>
          <a:p>
            <a:pPr>
              <a:spcBef>
                <a:spcPct val="50000"/>
              </a:spcBef>
            </a:pPr>
            <a:r>
              <a:rPr lang="en-US" sz="3600" b="1">
                <a:solidFill>
                  <a:srgbClr val="0000FF"/>
                </a:solidFill>
              </a:rPr>
              <a:t>sưởi nắn</a:t>
            </a:r>
            <a:r>
              <a:rPr lang="en-US" sz="3200" b="1">
                <a:solidFill>
                  <a:srgbClr val="0000FF"/>
                </a:solidFill>
              </a:rPr>
              <a:t>g</a:t>
            </a:r>
          </a:p>
        </p:txBody>
      </p:sp>
      <p:sp>
        <p:nvSpPr>
          <p:cNvPr id="50196" name="Rectangle 20"/>
          <p:cNvSpPr>
            <a:spLocks noChangeArrowheads="1"/>
          </p:cNvSpPr>
          <p:nvPr/>
        </p:nvSpPr>
        <p:spPr bwMode="auto">
          <a:xfrm>
            <a:off x="838200" y="3962400"/>
            <a:ext cx="3048000" cy="701675"/>
          </a:xfrm>
          <a:prstGeom prst="rect">
            <a:avLst/>
          </a:prstGeom>
          <a:noFill/>
          <a:ln w="9525">
            <a:noFill/>
            <a:miter lim="800000"/>
            <a:headEnd/>
            <a:tailEnd/>
          </a:ln>
        </p:spPr>
        <p:txBody>
          <a:bodyPr>
            <a:spAutoFit/>
          </a:bodyPr>
          <a:lstStyle/>
          <a:p>
            <a:r>
              <a:rPr lang="en-US" sz="3600" b="1">
                <a:solidFill>
                  <a:srgbClr val="0000FF"/>
                </a:solidFill>
              </a:rPr>
              <a:t>n</a:t>
            </a:r>
            <a:r>
              <a:rPr lang="en-US" sz="3200" b="1">
                <a:solidFill>
                  <a:srgbClr val="0000FF"/>
                </a:solidFill>
              </a:rPr>
              <a:t>g</a:t>
            </a:r>
            <a:r>
              <a:rPr lang="en-US" sz="3600" b="1">
                <a:solidFill>
                  <a:srgbClr val="0000FF"/>
                </a:solidFill>
              </a:rPr>
              <a:t>ước lên</a:t>
            </a:r>
            <a:r>
              <a:rPr lang="en-US" sz="4000" b="1">
                <a:solidFill>
                  <a:srgbClr val="0000FF"/>
                </a:solidFill>
              </a:rPr>
              <a:t> </a:t>
            </a:r>
          </a:p>
        </p:txBody>
      </p:sp>
      <p:sp>
        <p:nvSpPr>
          <p:cNvPr id="10251" name="Rectangle 21"/>
          <p:cNvSpPr>
            <a:spLocks noChangeArrowheads="1"/>
          </p:cNvSpPr>
          <p:nvPr/>
        </p:nvSpPr>
        <p:spPr bwMode="auto">
          <a:xfrm>
            <a:off x="609600" y="5029200"/>
            <a:ext cx="2667000" cy="701675"/>
          </a:xfrm>
          <a:prstGeom prst="rect">
            <a:avLst/>
          </a:prstGeom>
          <a:noFill/>
          <a:ln w="9525">
            <a:noFill/>
            <a:miter lim="800000"/>
            <a:headEnd/>
            <a:tailEnd/>
          </a:ln>
        </p:spPr>
        <p:txBody>
          <a:bodyPr>
            <a:spAutoFit/>
          </a:bodyPr>
          <a:lstStyle/>
          <a:p>
            <a:pPr>
              <a:spcBef>
                <a:spcPct val="50000"/>
              </a:spcBef>
            </a:pPr>
            <a:endParaRPr lang="en-US" sz="4000" b="1">
              <a:solidFill>
                <a:srgbClr val="0000FF"/>
              </a:solidFill>
            </a:endParaRPr>
          </a:p>
        </p:txBody>
      </p:sp>
      <p:pic>
        <p:nvPicPr>
          <p:cNvPr id="10252" name="Picture 13"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0" y="0"/>
            <a:ext cx="1447800" cy="3276600"/>
          </a:xfrm>
          <a:prstGeom prst="rect">
            <a:avLst/>
          </a:prstGeom>
          <a:noFill/>
          <a:ln w="9525">
            <a:noFill/>
            <a:miter lim="800000"/>
            <a:headEnd/>
            <a:tailEnd/>
          </a:ln>
        </p:spPr>
      </p:pic>
      <p:pic>
        <p:nvPicPr>
          <p:cNvPr id="10253" name="Picture 14" descr="1 (1567)"/>
          <p:cNvPicPr>
            <a:picLocks noChangeAspect="1" noChangeArrowheads="1" noCrop="1"/>
          </p:cNvPicPr>
          <p:nvPr/>
        </p:nvPicPr>
        <p:blipFill>
          <a:blip r:embed="rId4"/>
          <a:srcRect/>
          <a:stretch>
            <a:fillRect/>
          </a:stretch>
        </p:blipFill>
        <p:spPr bwMode="auto">
          <a:xfrm>
            <a:off x="7924800" y="4876800"/>
            <a:ext cx="1219200" cy="1981200"/>
          </a:xfrm>
          <a:prstGeom prst="rect">
            <a:avLst/>
          </a:prstGeom>
          <a:noFill/>
          <a:ln w="9525">
            <a:noFill/>
            <a:miter lim="800000"/>
            <a:headEnd/>
            <a:tailEnd/>
          </a:ln>
        </p:spPr>
      </p:pic>
      <p:pic>
        <p:nvPicPr>
          <p:cNvPr id="10254" name="Picture 15" descr="A021020"/>
          <p:cNvPicPr>
            <a:picLocks noChangeAspect="1" noChangeArrowheads="1"/>
          </p:cNvPicPr>
          <p:nvPr/>
        </p:nvPicPr>
        <p:blipFill>
          <a:blip r:embed="rId3">
            <a:clrChange>
              <a:clrFrom>
                <a:srgbClr val="FAFAFD"/>
              </a:clrFrom>
              <a:clrTo>
                <a:srgbClr val="FAFAFD">
                  <a:alpha val="0"/>
                </a:srgbClr>
              </a:clrTo>
            </a:clrChange>
            <a:lum contrast="48000"/>
          </a:blip>
          <a:srcRect/>
          <a:stretch>
            <a:fillRect/>
          </a:stretch>
        </p:blipFill>
        <p:spPr bwMode="auto">
          <a:xfrm>
            <a:off x="7696200" y="0"/>
            <a:ext cx="1447800" cy="3276600"/>
          </a:xfrm>
          <a:prstGeom prst="rect">
            <a:avLst/>
          </a:prstGeom>
          <a:noFill/>
          <a:ln w="9525">
            <a:noFill/>
            <a:miter lim="800000"/>
            <a:headEnd/>
            <a:tailEnd/>
          </a:ln>
        </p:spPr>
      </p:pic>
      <p:sp>
        <p:nvSpPr>
          <p:cNvPr id="9232" name="Text Box 16"/>
          <p:cNvSpPr txBox="1">
            <a:spLocks noChangeArrowheads="1"/>
          </p:cNvSpPr>
          <p:nvPr/>
        </p:nvSpPr>
        <p:spPr bwMode="auto">
          <a:xfrm>
            <a:off x="457200" y="4630738"/>
            <a:ext cx="5943600" cy="2227262"/>
          </a:xfrm>
          <a:prstGeom prst="rect">
            <a:avLst/>
          </a:prstGeom>
          <a:noFill/>
          <a:ln w="9525">
            <a:noFill/>
            <a:miter lim="800000"/>
            <a:headEnd/>
            <a:tailEnd/>
          </a:ln>
        </p:spPr>
        <p:txBody>
          <a:bodyPr>
            <a:spAutoFit/>
          </a:bodyPr>
          <a:lstStyle/>
          <a:p>
            <a:pPr>
              <a:spcBef>
                <a:spcPct val="50000"/>
              </a:spcBef>
            </a:pPr>
            <a:r>
              <a:rPr lang="en-US" sz="2400"/>
              <a:t> </a:t>
            </a:r>
            <a:r>
              <a:rPr lang="en-US" sz="2800">
                <a:solidFill>
                  <a:srgbClr val="000066"/>
                </a:solidFill>
              </a:rPr>
              <a:t>- Thầy cảm ơn các anh. Bây giờ, nhân có đông đủ môn sinh, thầy muốn mời tất cả các anh  theo thầy tới thăm một người  mà thầy mang ơn rất nặng</a:t>
            </a:r>
            <a:r>
              <a:rPr lang="en-US" sz="2800"/>
              <a:t>.</a:t>
            </a:r>
            <a:r>
              <a:rPr lang="en-US" sz="2800">
                <a:solidFill>
                  <a:srgbClr val="000066"/>
                </a:solidFill>
              </a:rPr>
              <a:t>  </a:t>
            </a:r>
          </a:p>
        </p:txBody>
      </p:sp>
      <p:sp>
        <p:nvSpPr>
          <p:cNvPr id="9233" name="Line 17"/>
          <p:cNvSpPr>
            <a:spLocks noChangeShapeType="1"/>
          </p:cNvSpPr>
          <p:nvPr/>
        </p:nvSpPr>
        <p:spPr bwMode="auto">
          <a:xfrm flipH="1">
            <a:off x="4495800" y="5562600"/>
            <a:ext cx="152400" cy="304800"/>
          </a:xfrm>
          <a:prstGeom prst="line">
            <a:avLst/>
          </a:prstGeom>
          <a:noFill/>
          <a:ln w="38100">
            <a:solidFill>
              <a:srgbClr val="FF0000"/>
            </a:solidFill>
            <a:round/>
            <a:headEnd/>
            <a:tailEnd/>
          </a:ln>
        </p:spPr>
        <p:txBody>
          <a:bodyPr/>
          <a:lstStyle/>
          <a:p>
            <a:endParaRPr lang="en-US"/>
          </a:p>
        </p:txBody>
      </p:sp>
      <p:sp>
        <p:nvSpPr>
          <p:cNvPr id="9234" name="Line 18"/>
          <p:cNvSpPr>
            <a:spLocks noChangeShapeType="1"/>
          </p:cNvSpPr>
          <p:nvPr/>
        </p:nvSpPr>
        <p:spPr bwMode="auto">
          <a:xfrm flipH="1">
            <a:off x="3657600" y="6019800"/>
            <a:ext cx="152400" cy="304800"/>
          </a:xfrm>
          <a:prstGeom prst="line">
            <a:avLst/>
          </a:prstGeom>
          <a:noFill/>
          <a:ln w="38100">
            <a:solidFill>
              <a:srgbClr val="FF0000"/>
            </a:solidFill>
            <a:round/>
            <a:headEnd/>
            <a:tailEnd/>
          </a:ln>
        </p:spPr>
        <p:txBody>
          <a:bodyPr/>
          <a:lstStyle/>
          <a:p>
            <a:endParaRPr lang="en-US"/>
          </a:p>
        </p:txBody>
      </p:sp>
      <p:pic>
        <p:nvPicPr>
          <p:cNvPr id="10258" name="Picture 19" descr="ImageX[49]"/>
          <p:cNvPicPr>
            <a:picLocks noChangeAspect="1" noChangeArrowheads="1" noCrop="1"/>
          </p:cNvPicPr>
          <p:nvPr/>
        </p:nvPicPr>
        <p:blipFill>
          <a:blip r:embed="rId5"/>
          <a:srcRect/>
          <a:stretch>
            <a:fillRect/>
          </a:stretch>
        </p:blipFill>
        <p:spPr bwMode="auto">
          <a:xfrm>
            <a:off x="7772400" y="3657600"/>
            <a:ext cx="914400" cy="990600"/>
          </a:xfrm>
          <a:prstGeom prst="rect">
            <a:avLst/>
          </a:prstGeom>
          <a:noFill/>
          <a:ln w="9525">
            <a:noFill/>
            <a:miter lim="800000"/>
            <a:headEnd/>
            <a:tailEnd/>
          </a:ln>
        </p:spPr>
      </p:pic>
      <p:pic>
        <p:nvPicPr>
          <p:cNvPr id="10259" name="Picture 7" descr="lollipop[1]"/>
          <p:cNvPicPr>
            <a:picLocks noChangeAspect="1" noChangeArrowheads="1" noCrop="1"/>
          </p:cNvPicPr>
          <p:nvPr/>
        </p:nvPicPr>
        <p:blipFill>
          <a:blip r:embed="rId6"/>
          <a:srcRect/>
          <a:stretch>
            <a:fillRect/>
          </a:stretch>
        </p:blipFill>
        <p:spPr bwMode="auto">
          <a:xfrm rot="5400000" flipV="1">
            <a:off x="-3429000" y="3276600"/>
            <a:ext cx="6858000" cy="304800"/>
          </a:xfrm>
          <a:prstGeom prst="rect">
            <a:avLst/>
          </a:prstGeom>
          <a:noFill/>
          <a:ln w="9525">
            <a:noFill/>
            <a:miter lim="800000"/>
            <a:headEnd/>
            <a:tailEnd/>
          </a:ln>
        </p:spPr>
      </p:pic>
      <p:pic>
        <p:nvPicPr>
          <p:cNvPr id="10260" name="Picture 7" descr="lollipop[1]"/>
          <p:cNvPicPr>
            <a:picLocks noChangeAspect="1" noChangeArrowheads="1" noCrop="1"/>
          </p:cNvPicPr>
          <p:nvPr/>
        </p:nvPicPr>
        <p:blipFill>
          <a:blip r:embed="rId6"/>
          <a:srcRect/>
          <a:stretch>
            <a:fillRect/>
          </a:stretch>
        </p:blipFill>
        <p:spPr bwMode="auto">
          <a:xfrm rot="5400000" flipV="1">
            <a:off x="55626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94"/>
                                        </p:tgtEl>
                                        <p:attrNameLst>
                                          <p:attrName>style.visibility</p:attrName>
                                        </p:attrNameLst>
                                      </p:cBhvr>
                                      <p:to>
                                        <p:strVal val="visible"/>
                                      </p:to>
                                    </p:set>
                                    <p:anim calcmode="lin" valueType="num">
                                      <p:cBhvr additive="base">
                                        <p:cTn id="7" dur="500" fill="hold"/>
                                        <p:tgtEl>
                                          <p:spTgt spid="50194"/>
                                        </p:tgtEl>
                                        <p:attrNameLst>
                                          <p:attrName>ppt_x</p:attrName>
                                        </p:attrNameLst>
                                      </p:cBhvr>
                                      <p:tavLst>
                                        <p:tav tm="0">
                                          <p:val>
                                            <p:strVal val="#ppt_x"/>
                                          </p:val>
                                        </p:tav>
                                        <p:tav tm="100000">
                                          <p:val>
                                            <p:strVal val="#ppt_x"/>
                                          </p:val>
                                        </p:tav>
                                      </p:tavLst>
                                    </p:anim>
                                    <p:anim calcmode="lin" valueType="num">
                                      <p:cBhvr additive="base">
                                        <p:cTn id="8" dur="500" fill="hold"/>
                                        <p:tgtEl>
                                          <p:spTgt spid="5019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95"/>
                                        </p:tgtEl>
                                        <p:attrNameLst>
                                          <p:attrName>style.visibility</p:attrName>
                                        </p:attrNameLst>
                                      </p:cBhvr>
                                      <p:to>
                                        <p:strVal val="visible"/>
                                      </p:to>
                                    </p:set>
                                    <p:anim calcmode="lin" valueType="num">
                                      <p:cBhvr additive="base">
                                        <p:cTn id="13" dur="500" fill="hold"/>
                                        <p:tgtEl>
                                          <p:spTgt spid="50195"/>
                                        </p:tgtEl>
                                        <p:attrNameLst>
                                          <p:attrName>ppt_x</p:attrName>
                                        </p:attrNameLst>
                                      </p:cBhvr>
                                      <p:tavLst>
                                        <p:tav tm="0">
                                          <p:val>
                                            <p:strVal val="#ppt_x"/>
                                          </p:val>
                                        </p:tav>
                                        <p:tav tm="100000">
                                          <p:val>
                                            <p:strVal val="#ppt_x"/>
                                          </p:val>
                                        </p:tav>
                                      </p:tavLst>
                                    </p:anim>
                                    <p:anim calcmode="lin" valueType="num">
                                      <p:cBhvr additive="base">
                                        <p:cTn id="14" dur="500" fill="hold"/>
                                        <p:tgtEl>
                                          <p:spTgt spid="5019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96"/>
                                        </p:tgtEl>
                                        <p:attrNameLst>
                                          <p:attrName>style.visibility</p:attrName>
                                        </p:attrNameLst>
                                      </p:cBhvr>
                                      <p:to>
                                        <p:strVal val="visible"/>
                                      </p:to>
                                    </p:set>
                                    <p:anim calcmode="lin" valueType="num">
                                      <p:cBhvr additive="base">
                                        <p:cTn id="19" dur="500" fill="hold"/>
                                        <p:tgtEl>
                                          <p:spTgt spid="50196"/>
                                        </p:tgtEl>
                                        <p:attrNameLst>
                                          <p:attrName>ppt_x</p:attrName>
                                        </p:attrNameLst>
                                      </p:cBhvr>
                                      <p:tavLst>
                                        <p:tav tm="0">
                                          <p:val>
                                            <p:strVal val="#ppt_x"/>
                                          </p:val>
                                        </p:tav>
                                        <p:tav tm="100000">
                                          <p:val>
                                            <p:strVal val="#ppt_x"/>
                                          </p:val>
                                        </p:tav>
                                      </p:tavLst>
                                    </p:anim>
                                    <p:anim calcmode="lin" valueType="num">
                                      <p:cBhvr additive="base">
                                        <p:cTn id="20" dur="500" fill="hold"/>
                                        <p:tgtEl>
                                          <p:spTgt spid="5019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9232">
                                            <p:txEl>
                                              <p:pRg st="0" end="0"/>
                                            </p:txEl>
                                          </p:spTgt>
                                        </p:tgtEl>
                                        <p:attrNameLst>
                                          <p:attrName>style.visibility</p:attrName>
                                        </p:attrNameLst>
                                      </p:cBhvr>
                                      <p:to>
                                        <p:strVal val="visible"/>
                                      </p:to>
                                    </p:set>
                                    <p:anim calcmode="discrete" valueType="clr">
                                      <p:cBhvr override="childStyle">
                                        <p:cTn id="25" dur="80"/>
                                        <p:tgtEl>
                                          <p:spTgt spid="923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9232">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9232">
                                            <p:txEl>
                                              <p:pRg st="0" end="0"/>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33"/>
                                        </p:tgtEl>
                                        <p:attrNameLst>
                                          <p:attrName>style.visibility</p:attrName>
                                        </p:attrNameLst>
                                      </p:cBhvr>
                                      <p:to>
                                        <p:strVal val="visible"/>
                                      </p:to>
                                    </p:set>
                                    <p:animEffect transition="in" filter="dissolve">
                                      <p:cBhvr>
                                        <p:cTn id="32" dur="500"/>
                                        <p:tgtEl>
                                          <p:spTgt spid="92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234"/>
                                        </p:tgtEl>
                                        <p:attrNameLst>
                                          <p:attrName>style.visibility</p:attrName>
                                        </p:attrNameLst>
                                      </p:cBhvr>
                                      <p:to>
                                        <p:strVal val="visible"/>
                                      </p:to>
                                    </p:set>
                                    <p:animEffect transition="in" filter="dissolve">
                                      <p:cBhvr>
                                        <p:cTn id="37" dur="500"/>
                                        <p:tgtEl>
                                          <p:spTgt spid="9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4" grpId="0"/>
      <p:bldP spid="50195" grpId="0"/>
      <p:bldP spid="50196" grpId="0"/>
      <p:bldP spid="9232" grpId="0" build="allAtOnce"/>
      <p:bldP spid="9233" grpId="0" animBg="1"/>
      <p:bldP spid="923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0" y="0"/>
            <a:ext cx="2087563" cy="4724400"/>
          </a:xfrm>
          <a:prstGeom prst="rect">
            <a:avLst/>
          </a:prstGeom>
          <a:noFill/>
          <a:ln w="9525">
            <a:noFill/>
            <a:miter lim="800000"/>
            <a:headEnd/>
            <a:tailEnd/>
          </a:ln>
        </p:spPr>
      </p:pic>
      <p:pic>
        <p:nvPicPr>
          <p:cNvPr id="11267" name="Picture 3" descr="1 (1567)"/>
          <p:cNvPicPr>
            <a:picLocks noChangeAspect="1" noChangeArrowheads="1" noCrop="1"/>
          </p:cNvPicPr>
          <p:nvPr/>
        </p:nvPicPr>
        <p:blipFill>
          <a:blip r:embed="rId3"/>
          <a:srcRect/>
          <a:stretch>
            <a:fillRect/>
          </a:stretch>
        </p:blipFill>
        <p:spPr bwMode="auto">
          <a:xfrm>
            <a:off x="228600" y="3581400"/>
            <a:ext cx="1219200" cy="3276600"/>
          </a:xfrm>
          <a:prstGeom prst="rect">
            <a:avLst/>
          </a:prstGeom>
          <a:noFill/>
          <a:ln w="9525">
            <a:noFill/>
            <a:miter lim="800000"/>
            <a:headEnd/>
            <a:tailEnd/>
          </a:ln>
        </p:spPr>
      </p:pic>
      <p:pic>
        <p:nvPicPr>
          <p:cNvPr id="11268" name="Picture 4" descr="1 (1820)"/>
          <p:cNvPicPr>
            <a:picLocks noChangeAspect="1" noChangeArrowheads="1" noCrop="1"/>
          </p:cNvPicPr>
          <p:nvPr/>
        </p:nvPicPr>
        <p:blipFill>
          <a:blip r:embed="rId4"/>
          <a:srcRect/>
          <a:stretch>
            <a:fillRect/>
          </a:stretch>
        </p:blipFill>
        <p:spPr bwMode="auto">
          <a:xfrm>
            <a:off x="7165975" y="5257800"/>
            <a:ext cx="1978025" cy="1600200"/>
          </a:xfrm>
          <a:prstGeom prst="rect">
            <a:avLst/>
          </a:prstGeom>
          <a:noFill/>
          <a:ln w="9525">
            <a:noFill/>
            <a:miter lim="800000"/>
            <a:headEnd/>
            <a:tailEnd/>
          </a:ln>
        </p:spPr>
      </p:pic>
      <p:pic>
        <p:nvPicPr>
          <p:cNvPr id="11269" name="Picture 5" descr="1 (1820)"/>
          <p:cNvPicPr>
            <a:picLocks noChangeAspect="1" noChangeArrowheads="1" noCrop="1"/>
          </p:cNvPicPr>
          <p:nvPr/>
        </p:nvPicPr>
        <p:blipFill>
          <a:blip r:embed="rId4"/>
          <a:srcRect/>
          <a:stretch>
            <a:fillRect/>
          </a:stretch>
        </p:blipFill>
        <p:spPr bwMode="auto">
          <a:xfrm>
            <a:off x="3733800" y="5943600"/>
            <a:ext cx="1978025" cy="914400"/>
          </a:xfrm>
          <a:prstGeom prst="rect">
            <a:avLst/>
          </a:prstGeom>
          <a:noFill/>
          <a:ln w="9525">
            <a:noFill/>
            <a:miter lim="800000"/>
            <a:headEnd/>
            <a:tailEnd/>
          </a:ln>
        </p:spPr>
      </p:pic>
      <p:pic>
        <p:nvPicPr>
          <p:cNvPr id="11270" name="Picture 6" descr="A021020"/>
          <p:cNvPicPr>
            <a:picLocks noChangeAspect="1" noChangeArrowheads="1"/>
          </p:cNvPicPr>
          <p:nvPr/>
        </p:nvPicPr>
        <p:blipFill>
          <a:blip r:embed="rId2">
            <a:clrChange>
              <a:clrFrom>
                <a:srgbClr val="FAFAFD"/>
              </a:clrFrom>
              <a:clrTo>
                <a:srgbClr val="FAFAFD">
                  <a:alpha val="0"/>
                </a:srgbClr>
              </a:clrTo>
            </a:clrChange>
            <a:lum contrast="48000"/>
          </a:blip>
          <a:srcRect/>
          <a:stretch>
            <a:fillRect/>
          </a:stretch>
        </p:blipFill>
        <p:spPr bwMode="auto">
          <a:xfrm>
            <a:off x="7461250" y="0"/>
            <a:ext cx="1682750" cy="7239000"/>
          </a:xfrm>
          <a:prstGeom prst="rect">
            <a:avLst/>
          </a:prstGeom>
          <a:noFill/>
          <a:ln w="9525">
            <a:noFill/>
            <a:miter lim="800000"/>
            <a:headEnd/>
            <a:tailEnd/>
          </a:ln>
        </p:spPr>
      </p:pic>
      <p:pic>
        <p:nvPicPr>
          <p:cNvPr id="11271" name="Picture 7" descr="lollipop[1]"/>
          <p:cNvPicPr>
            <a:picLocks noChangeAspect="1" noChangeArrowheads="1" noCrop="1"/>
          </p:cNvPicPr>
          <p:nvPr/>
        </p:nvPicPr>
        <p:blipFill>
          <a:blip r:embed="rId5"/>
          <a:srcRect/>
          <a:stretch>
            <a:fillRect/>
          </a:stretch>
        </p:blipFill>
        <p:spPr bwMode="auto">
          <a:xfrm rot="5400000" flipV="1">
            <a:off x="-3429000" y="3276600"/>
            <a:ext cx="6858000" cy="304800"/>
          </a:xfrm>
          <a:prstGeom prst="rect">
            <a:avLst/>
          </a:prstGeom>
          <a:noFill/>
          <a:ln w="9525">
            <a:noFill/>
            <a:miter lim="800000"/>
            <a:headEnd/>
            <a:tailEnd/>
          </a:ln>
        </p:spPr>
      </p:pic>
      <p:pic>
        <p:nvPicPr>
          <p:cNvPr id="11272" name="Picture 7" descr="lollipop[1]"/>
          <p:cNvPicPr>
            <a:picLocks noChangeAspect="1" noChangeArrowheads="1" noCrop="1"/>
          </p:cNvPicPr>
          <p:nvPr/>
        </p:nvPicPr>
        <p:blipFill>
          <a:blip r:embed="rId5"/>
          <a:srcRect/>
          <a:stretch>
            <a:fillRect/>
          </a:stretch>
        </p:blipFill>
        <p:spPr bwMode="auto">
          <a:xfrm rot="5400000" flipV="1">
            <a:off x="5562600" y="3276600"/>
            <a:ext cx="6858000" cy="304800"/>
          </a:xfrm>
          <a:prstGeom prst="rect">
            <a:avLst/>
          </a:prstGeom>
          <a:noFill/>
          <a:ln w="9525">
            <a:noFill/>
            <a:miter lim="800000"/>
            <a:headEnd/>
            <a:tailEnd/>
          </a:ln>
        </p:spPr>
      </p:pic>
      <p:pic>
        <p:nvPicPr>
          <p:cNvPr id="11273" name="Picture 9" descr="1217290629_Chuvanan"/>
          <p:cNvPicPr>
            <a:picLocks noChangeAspect="1" noChangeArrowheads="1"/>
          </p:cNvPicPr>
          <p:nvPr/>
        </p:nvPicPr>
        <p:blipFill>
          <a:blip r:embed="rId6"/>
          <a:srcRect/>
          <a:stretch>
            <a:fillRect/>
          </a:stretch>
        </p:blipFill>
        <p:spPr bwMode="auto">
          <a:xfrm>
            <a:off x="2362200" y="0"/>
            <a:ext cx="4114800" cy="5105400"/>
          </a:xfrm>
          <a:prstGeom prst="rect">
            <a:avLst/>
          </a:prstGeom>
          <a:noFill/>
          <a:ln w="57150">
            <a:solidFill>
              <a:srgbClr val="FFCC00"/>
            </a:solidFill>
            <a:miter lim="800000"/>
            <a:headEnd/>
            <a:tailEnd/>
          </a:ln>
        </p:spPr>
      </p:pic>
      <p:sp>
        <p:nvSpPr>
          <p:cNvPr id="11274" name="Text Box 10"/>
          <p:cNvSpPr txBox="1">
            <a:spLocks noChangeArrowheads="1"/>
          </p:cNvSpPr>
          <p:nvPr/>
        </p:nvSpPr>
        <p:spPr bwMode="auto">
          <a:xfrm>
            <a:off x="1752600" y="5334000"/>
            <a:ext cx="6324600" cy="579438"/>
          </a:xfrm>
          <a:prstGeom prst="rect">
            <a:avLst/>
          </a:prstGeom>
          <a:noFill/>
          <a:ln w="9525">
            <a:noFill/>
            <a:miter lim="800000"/>
            <a:headEnd/>
            <a:tailEnd/>
          </a:ln>
        </p:spPr>
        <p:txBody>
          <a:bodyPr>
            <a:spAutoFit/>
          </a:bodyPr>
          <a:lstStyle/>
          <a:p>
            <a:pPr>
              <a:spcBef>
                <a:spcPct val="50000"/>
              </a:spcBef>
            </a:pPr>
            <a:r>
              <a:rPr lang="en-US" sz="3200" b="1">
                <a:solidFill>
                  <a:schemeClr val="tx2"/>
                </a:solidFill>
              </a:rPr>
              <a:t>Cụ giáo Chu ( 1292 – 1370)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WordArt 4"/>
          <p:cNvSpPr>
            <a:spLocks noChangeArrowheads="1" noChangeShapeType="1" noTextEdit="1"/>
          </p:cNvSpPr>
          <p:nvPr/>
        </p:nvSpPr>
        <p:spPr bwMode="auto">
          <a:xfrm>
            <a:off x="2362200" y="2590800"/>
            <a:ext cx="4724400" cy="2187575"/>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solidFill>
                  <a:srgbClr val="0000FF"/>
                </a:solidFill>
                <a:effectLst>
                  <a:outerShdw dist="35921" dir="2700000" algn="ctr" rotWithShape="0">
                    <a:srgbClr val="C0C0C0">
                      <a:alpha val="79999"/>
                    </a:srgbClr>
                  </a:outerShdw>
                </a:effectLst>
                <a:latin typeface="Arial"/>
                <a:cs typeface="Arial"/>
              </a:rPr>
              <a:t>Tìm hiểu bài</a:t>
            </a:r>
          </a:p>
        </p:txBody>
      </p:sp>
      <p:sp>
        <p:nvSpPr>
          <p:cNvPr id="1028" name="Rectangle 7"/>
          <p:cNvSpPr>
            <a:spLocks noChangeArrowheads="1"/>
          </p:cNvSpPr>
          <p:nvPr/>
        </p:nvSpPr>
        <p:spPr bwMode="auto">
          <a:xfrm>
            <a:off x="3429000" y="762000"/>
            <a:ext cx="1828800" cy="519113"/>
          </a:xfrm>
          <a:prstGeom prst="rect">
            <a:avLst/>
          </a:prstGeom>
          <a:noFill/>
          <a:ln w="9525">
            <a:noFill/>
            <a:miter lim="800000"/>
            <a:headEnd/>
            <a:tailEnd/>
          </a:ln>
        </p:spPr>
        <p:txBody>
          <a:bodyPr>
            <a:spAutoFit/>
          </a:bodyPr>
          <a:lstStyle/>
          <a:p>
            <a:pPr>
              <a:spcBef>
                <a:spcPct val="50000"/>
              </a:spcBef>
            </a:pPr>
            <a:r>
              <a:rPr lang="en-US" sz="2800" b="1" u="sng"/>
              <a:t>Tập đọc</a:t>
            </a:r>
          </a:p>
        </p:txBody>
      </p:sp>
      <p:sp>
        <p:nvSpPr>
          <p:cNvPr id="1029" name="Text Box 8"/>
          <p:cNvSpPr txBox="1">
            <a:spLocks noChangeArrowheads="1"/>
          </p:cNvSpPr>
          <p:nvPr/>
        </p:nvSpPr>
        <p:spPr bwMode="auto">
          <a:xfrm>
            <a:off x="2590800" y="1447800"/>
            <a:ext cx="6096000" cy="1754188"/>
          </a:xfrm>
          <a:prstGeom prst="rect">
            <a:avLst/>
          </a:prstGeom>
          <a:noFill/>
          <a:ln w="9525">
            <a:noFill/>
            <a:miter lim="800000"/>
            <a:headEnd/>
            <a:tailEnd/>
          </a:ln>
        </p:spPr>
        <p:txBody>
          <a:bodyPr>
            <a:spAutoFit/>
          </a:bodyPr>
          <a:lstStyle/>
          <a:p>
            <a:r>
              <a:rPr lang="en-US" sz="5400" b="1">
                <a:solidFill>
                  <a:srgbClr val="FF0000"/>
                </a:solidFill>
              </a:rPr>
              <a:t>N</a:t>
            </a:r>
            <a:r>
              <a:rPr lang="en-US" sz="5400" b="1" i="1">
                <a:solidFill>
                  <a:srgbClr val="FF0000"/>
                </a:solidFill>
              </a:rPr>
              <a:t>gh</a:t>
            </a:r>
            <a:r>
              <a:rPr lang="en-US" sz="5400" b="1">
                <a:solidFill>
                  <a:srgbClr val="FF0000"/>
                </a:solidFill>
              </a:rPr>
              <a:t>ĩa t</a:t>
            </a:r>
            <a:r>
              <a:rPr lang="en-US" sz="5400" b="1" i="1">
                <a:solidFill>
                  <a:srgbClr val="FF0000"/>
                </a:solidFill>
              </a:rPr>
              <a:t>h</a:t>
            </a:r>
            <a:r>
              <a:rPr lang="en-US" sz="5400" b="1">
                <a:solidFill>
                  <a:srgbClr val="FF0000"/>
                </a:solidFill>
              </a:rPr>
              <a:t>ầy trò</a:t>
            </a:r>
            <a:endParaRPr lang="vi-VN" sz="5400" b="1" i="1">
              <a:solidFill>
                <a:srgbClr val="FF0000"/>
              </a:solidFill>
            </a:endParaRPr>
          </a:p>
          <a:p>
            <a:endParaRPr lang="en-US" sz="5400" b="1">
              <a:solidFill>
                <a:srgbClr val="FF0000"/>
              </a:solidFill>
            </a:endParaRPr>
          </a:p>
        </p:txBody>
      </p:sp>
      <p:pic>
        <p:nvPicPr>
          <p:cNvPr id="1030" name="Picture 6" descr="1 (1820)"/>
          <p:cNvPicPr>
            <a:picLocks noChangeAspect="1" noChangeArrowheads="1" noCrop="1"/>
          </p:cNvPicPr>
          <p:nvPr/>
        </p:nvPicPr>
        <p:blipFill>
          <a:blip r:embed="rId3"/>
          <a:srcRect/>
          <a:stretch>
            <a:fillRect/>
          </a:stretch>
        </p:blipFill>
        <p:spPr bwMode="auto">
          <a:xfrm>
            <a:off x="7165975" y="5257800"/>
            <a:ext cx="1978025" cy="1600200"/>
          </a:xfrm>
          <a:prstGeom prst="rect">
            <a:avLst/>
          </a:prstGeom>
          <a:noFill/>
          <a:ln w="9525">
            <a:noFill/>
            <a:miter lim="800000"/>
            <a:headEnd/>
            <a:tailEnd/>
          </a:ln>
        </p:spPr>
      </p:pic>
      <p:pic>
        <p:nvPicPr>
          <p:cNvPr id="1031" name="Picture 7" descr="1 (1820)"/>
          <p:cNvPicPr>
            <a:picLocks noChangeAspect="1" noChangeArrowheads="1" noCrop="1"/>
          </p:cNvPicPr>
          <p:nvPr/>
        </p:nvPicPr>
        <p:blipFill>
          <a:blip r:embed="rId3"/>
          <a:srcRect/>
          <a:stretch>
            <a:fillRect/>
          </a:stretch>
        </p:blipFill>
        <p:spPr bwMode="auto">
          <a:xfrm>
            <a:off x="3200400" y="5257800"/>
            <a:ext cx="1978025" cy="1600200"/>
          </a:xfrm>
          <a:prstGeom prst="rect">
            <a:avLst/>
          </a:prstGeom>
          <a:noFill/>
          <a:ln w="9525">
            <a:noFill/>
            <a:miter lim="800000"/>
            <a:headEnd/>
            <a:tailEnd/>
          </a:ln>
        </p:spPr>
      </p:pic>
      <p:pic>
        <p:nvPicPr>
          <p:cNvPr id="1032" name="Picture 8" descr="1 (1820)"/>
          <p:cNvPicPr>
            <a:picLocks noChangeAspect="1" noChangeArrowheads="1" noCrop="1"/>
          </p:cNvPicPr>
          <p:nvPr/>
        </p:nvPicPr>
        <p:blipFill>
          <a:blip r:embed="rId3"/>
          <a:srcRect/>
          <a:stretch>
            <a:fillRect/>
          </a:stretch>
        </p:blipFill>
        <p:spPr bwMode="auto">
          <a:xfrm>
            <a:off x="0" y="5257800"/>
            <a:ext cx="1978025" cy="1600200"/>
          </a:xfrm>
          <a:prstGeom prst="rect">
            <a:avLst/>
          </a:prstGeom>
          <a:noFill/>
          <a:ln w="9525">
            <a:noFill/>
            <a:miter lim="800000"/>
            <a:headEnd/>
            <a:tailEnd/>
          </a:ln>
        </p:spPr>
      </p:pic>
      <p:graphicFrame>
        <p:nvGraphicFramePr>
          <p:cNvPr id="1026" name="Object 9"/>
          <p:cNvGraphicFramePr>
            <a:graphicFrameLocks noChangeAspect="1"/>
          </p:cNvGraphicFramePr>
          <p:nvPr/>
        </p:nvGraphicFramePr>
        <p:xfrm>
          <a:off x="0" y="0"/>
          <a:ext cx="2286000" cy="6858000"/>
        </p:xfrm>
        <a:graphic>
          <a:graphicData uri="http://schemas.openxmlformats.org/presentationml/2006/ole">
            <mc:AlternateContent xmlns:mc="http://schemas.openxmlformats.org/markup-compatibility/2006">
              <mc:Choice xmlns:v="urn:schemas-microsoft-com:vml" Requires="v">
                <p:oleObj spid="_x0000_s1028" name="Clip" r:id="rId4" imgW="3532327" imgH="4445813" progId="MS_ClipArt_Gallery.2">
                  <p:embed/>
                </p:oleObj>
              </mc:Choice>
              <mc:Fallback>
                <p:oleObj name="Clip" r:id="rId4" imgW="3532327" imgH="4445813" progId="MS_ClipArt_Gallery.2">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286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3" name="Picture 10" descr="A021020"/>
          <p:cNvPicPr>
            <a:picLocks noChangeAspect="1" noChangeArrowheads="1"/>
          </p:cNvPicPr>
          <p:nvPr/>
        </p:nvPicPr>
        <p:blipFill>
          <a:blip r:embed="rId6">
            <a:clrChange>
              <a:clrFrom>
                <a:srgbClr val="FAFAFD"/>
              </a:clrFrom>
              <a:clrTo>
                <a:srgbClr val="FAFAFD">
                  <a:alpha val="0"/>
                </a:srgbClr>
              </a:clrTo>
            </a:clrChange>
            <a:lum contrast="48000"/>
          </a:blip>
          <a:srcRect/>
          <a:stretch>
            <a:fillRect/>
          </a:stretch>
        </p:blipFill>
        <p:spPr bwMode="auto">
          <a:xfrm>
            <a:off x="7527925" y="0"/>
            <a:ext cx="1616075" cy="3657600"/>
          </a:xfrm>
          <a:prstGeom prst="rect">
            <a:avLst/>
          </a:prstGeom>
          <a:noFill/>
          <a:ln w="9525">
            <a:noFill/>
            <a:miter lim="800000"/>
            <a:headEnd/>
            <a:tailEnd/>
          </a:ln>
        </p:spPr>
      </p:pic>
      <p:pic>
        <p:nvPicPr>
          <p:cNvPr id="1034" name="Picture 11" descr="ImageX[49]"/>
          <p:cNvPicPr>
            <a:picLocks noChangeAspect="1" noChangeArrowheads="1" noCrop="1"/>
          </p:cNvPicPr>
          <p:nvPr/>
        </p:nvPicPr>
        <p:blipFill>
          <a:blip r:embed="rId7"/>
          <a:srcRect/>
          <a:stretch>
            <a:fillRect/>
          </a:stretch>
        </p:blipFill>
        <p:spPr bwMode="auto">
          <a:xfrm>
            <a:off x="1066800" y="1981200"/>
            <a:ext cx="914400" cy="990600"/>
          </a:xfrm>
          <a:prstGeom prst="rect">
            <a:avLst/>
          </a:prstGeom>
          <a:noFill/>
          <a:ln w="9525">
            <a:noFill/>
            <a:miter lim="800000"/>
            <a:headEnd/>
            <a:tailEnd/>
          </a:ln>
        </p:spPr>
      </p:pic>
      <p:pic>
        <p:nvPicPr>
          <p:cNvPr id="1035" name="Picture 7" descr="lollipop[1]"/>
          <p:cNvPicPr>
            <a:picLocks noChangeAspect="1" noChangeArrowheads="1" noCrop="1"/>
          </p:cNvPicPr>
          <p:nvPr/>
        </p:nvPicPr>
        <p:blipFill>
          <a:blip r:embed="rId8"/>
          <a:srcRect/>
          <a:stretch>
            <a:fillRect/>
          </a:stretch>
        </p:blipFill>
        <p:spPr bwMode="auto">
          <a:xfrm rot="5400000" flipV="1">
            <a:off x="-3429000" y="3276600"/>
            <a:ext cx="6858000" cy="304800"/>
          </a:xfrm>
          <a:prstGeom prst="rect">
            <a:avLst/>
          </a:prstGeom>
          <a:noFill/>
          <a:ln w="9525">
            <a:noFill/>
            <a:miter lim="800000"/>
            <a:headEnd/>
            <a:tailEnd/>
          </a:ln>
        </p:spPr>
      </p:pic>
      <p:pic>
        <p:nvPicPr>
          <p:cNvPr id="1036" name="Picture 7" descr="lollipop[1]"/>
          <p:cNvPicPr>
            <a:picLocks noChangeAspect="1" noChangeArrowheads="1" noCrop="1"/>
          </p:cNvPicPr>
          <p:nvPr/>
        </p:nvPicPr>
        <p:blipFill>
          <a:blip r:embed="rId8"/>
          <a:srcRect/>
          <a:stretch>
            <a:fillRect/>
          </a:stretch>
        </p:blipFill>
        <p:spPr bwMode="auto">
          <a:xfrm rot="5400000" flipV="1">
            <a:off x="5715000" y="3276600"/>
            <a:ext cx="68580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wheel(4)">
                                      <p:cBhvr>
                                        <p:cTn id="7" dur="2000"/>
                                        <p:tgtEl>
                                          <p:spTgt spid="86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367&quot;/&gt;&lt;/object&gt;&lt;object type=&quot;3&quot; unique_id=&quot;10007&quot;&gt;&lt;property id=&quot;20148&quot; value=&quot;5&quot;/&gt;&lt;property id=&quot;20300&quot; value=&quot;Slide 4&quot;/&gt;&lt;property id=&quot;20307&quot; value=&quot;385&quot;/&gt;&lt;/object&gt;&lt;object type=&quot;3&quot; unique_id=&quot;10008&quot;&gt;&lt;property id=&quot;20148&quot; value=&quot;5&quot;/&gt;&lt;property id=&quot;20300&quot; value=&quot;Slide 5&quot;/&gt;&lt;property id=&quot;20307&quot; value=&quot;345&quot;/&gt;&lt;/object&gt;&lt;object type=&quot;3&quot; unique_id=&quot;10010&quot;&gt;&lt;property id=&quot;20148&quot; value=&quot;5&quot;/&gt;&lt;property id=&quot;20300&quot; value=&quot;Slide 6&quot;/&gt;&lt;property id=&quot;20307&quot; value=&quot;330&quot;/&gt;&lt;/object&gt;&lt;object type=&quot;3&quot; unique_id=&quot;10011&quot;&gt;&lt;property id=&quot;20148&quot; value=&quot;5&quot;/&gt;&lt;property id=&quot;20300&quot; value=&quot;Slide 7&quot;/&gt;&lt;property id=&quot;20307&quot; value=&quot;359&quot;/&gt;&lt;/object&gt;&lt;object type=&quot;3&quot; unique_id=&quot;10016&quot;&gt;&lt;property id=&quot;20148&quot; value=&quot;5&quot;/&gt;&lt;property id=&quot;20300&quot; value=&quot;Slide 9&quot;/&gt;&lt;property id=&quot;20307&quot; value=&quot;332&quot;/&gt;&lt;/object&gt;&lt;object type=&quot;3&quot; unique_id=&quot;10017&quot;&gt;&lt;property id=&quot;20148&quot; value=&quot;5&quot;/&gt;&lt;property id=&quot;20300&quot; value=&quot;Slide 10&quot;/&gt;&lt;property id=&quot;20307&quot; value=&quot;390&quot;/&gt;&lt;/object&gt;&lt;object type=&quot;3&quot; unique_id=&quot;10031&quot;&gt;&lt;property id=&quot;20148&quot; value=&quot;5&quot;/&gt;&lt;property id=&quot;20300&quot; value=&quot;Slide 24&quot;/&gt;&lt;property id=&quot;20307&quot; value=&quot;376&quot;/&gt;&lt;/object&gt;&lt;object type=&quot;3&quot; unique_id=&quot;10032&quot;&gt;&lt;property id=&quot;20148&quot; value=&quot;5&quot;/&gt;&lt;property id=&quot;20300&quot; value=&quot;Slide 1&quot;/&gt;&lt;property id=&quot;20307&quot; value=&quot;395&quot;/&gt;&lt;/object&gt;&lt;object type=&quot;3&quot; unique_id=&quot;10033&quot;&gt;&lt;property id=&quot;20148&quot; value=&quot;5&quot;/&gt;&lt;property id=&quot;20300&quot; value=&quot;Slide 3&quot;/&gt;&lt;property id=&quot;20307&quot; value=&quot;418&quot;/&gt;&lt;/object&gt;&lt;object type=&quot;3&quot; unique_id=&quot;10034&quot;&gt;&lt;property id=&quot;20148&quot; value=&quot;5&quot;/&gt;&lt;property id=&quot;20300&quot; value=&quot;Slide 8&quot;/&gt;&lt;property id=&quot;20307&quot; value=&quot;417&quot;/&gt;&lt;/object&gt;&lt;object type=&quot;3&quot; unique_id=&quot;10035&quot;&gt;&lt;property id=&quot;20148&quot; value=&quot;5&quot;/&gt;&lt;property id=&quot;20300&quot; value=&quot;Slide 11&quot;/&gt;&lt;property id=&quot;20307&quot; value=&quot;402&quot;/&gt;&lt;/object&gt;&lt;object type=&quot;3&quot; unique_id=&quot;10036&quot;&gt;&lt;property id=&quot;20148&quot; value=&quot;5&quot;/&gt;&lt;property id=&quot;20300&quot; value=&quot;Slide 12&quot;/&gt;&lt;property id=&quot;20307&quot; value=&quot;399&quot;/&gt;&lt;/object&gt;&lt;object type=&quot;3&quot; unique_id=&quot;10037&quot;&gt;&lt;property id=&quot;20148&quot; value=&quot;5&quot;/&gt;&lt;property id=&quot;20300&quot; value=&quot;Slide 13&quot;/&gt;&lt;property id=&quot;20307&quot; value=&quot;405&quot;/&gt;&lt;/object&gt;&lt;object type=&quot;3&quot; unique_id=&quot;10038&quot;&gt;&lt;property id=&quot;20148&quot; value=&quot;5&quot;/&gt;&lt;property id=&quot;20300&quot; value=&quot;Slide 14&quot;/&gt;&lt;property id=&quot;20307&quot; value=&quot;406&quot;/&gt;&lt;/object&gt;&lt;object type=&quot;3&quot; unique_id=&quot;10039&quot;&gt;&lt;property id=&quot;20148&quot; value=&quot;5&quot;/&gt;&lt;property id=&quot;20300&quot; value=&quot;Slide 15&quot;/&gt;&lt;property id=&quot;20307&quot; value=&quot;401&quot;/&gt;&lt;/object&gt;&lt;object type=&quot;3&quot; unique_id=&quot;10040&quot;&gt;&lt;property id=&quot;20148&quot; value=&quot;5&quot;/&gt;&lt;property id=&quot;20300&quot; value=&quot;Slide 16&quot;/&gt;&lt;property id=&quot;20307&quot; value=&quot;421&quot;/&gt;&lt;/object&gt;&lt;object type=&quot;3&quot; unique_id=&quot;10041&quot;&gt;&lt;property id=&quot;20148&quot; value=&quot;5&quot;/&gt;&lt;property id=&quot;20300&quot; value=&quot;Slide 17&quot;/&gt;&lt;property id=&quot;20307&quot; value=&quot;422&quot;/&gt;&lt;/object&gt;&lt;object type=&quot;3&quot; unique_id=&quot;10042&quot;&gt;&lt;property id=&quot;20148&quot; value=&quot;5&quot;/&gt;&lt;property id=&quot;20300&quot; value=&quot;Slide 18&quot;/&gt;&lt;property id=&quot;20307&quot; value=&quot;408&quot;/&gt;&lt;/object&gt;&lt;object type=&quot;3&quot; unique_id=&quot;10043&quot;&gt;&lt;property id=&quot;20148&quot; value=&quot;5&quot;/&gt;&lt;property id=&quot;20300&quot; value=&quot;Slide 19&quot;/&gt;&lt;property id=&quot;20307&quot; value=&quot;409&quot;/&gt;&lt;/object&gt;&lt;object type=&quot;3&quot; unique_id=&quot;10044&quot;&gt;&lt;property id=&quot;20148&quot; value=&quot;5&quot;/&gt;&lt;property id=&quot;20300&quot; value=&quot;Slide 20&quot;/&gt;&lt;property id=&quot;20307&quot; value=&quot;410&quot;/&gt;&lt;/object&gt;&lt;object type=&quot;3&quot; unique_id=&quot;10045&quot;&gt;&lt;property id=&quot;20148&quot; value=&quot;5&quot;/&gt;&lt;property id=&quot;20300&quot; value=&quot;Slide 21&quot;/&gt;&lt;property id=&quot;20307&quot; value=&quot;413&quot;/&gt;&lt;/object&gt;&lt;object type=&quot;3&quot; unique_id=&quot;10046&quot;&gt;&lt;property id=&quot;20148&quot; value=&quot;5&quot;/&gt;&lt;property id=&quot;20300&quot; value=&quot;Slide 22&quot;/&gt;&lt;property id=&quot;20307&quot; value=&quot;415&quot;/&gt;&lt;/object&gt;&lt;object type=&quot;3&quot; unique_id=&quot;10047&quot;&gt;&lt;property id=&quot;20148&quot; value=&quot;5&quot;/&gt;&lt;property id=&quot;20300&quot; value=&quot;Slide 23&quot;/&gt;&lt;property id=&quot;20307&quot; value=&quot;423&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1132</Words>
  <Application>Microsoft Macintosh PowerPoint</Application>
  <PresentationFormat>On-screen Show (4:3)</PresentationFormat>
  <Paragraphs>126</Paragraphs>
  <Slides>23</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7" baseType="lpstr">
      <vt:lpstr>Arial</vt:lpstr>
      <vt:lpstr>Calibri</vt:lpstr>
      <vt:lpstr>Default Design</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Microsoft Office User</cp:lastModifiedBy>
  <cp:revision>464</cp:revision>
  <dcterms:created xsi:type="dcterms:W3CDTF">2004-12-31T19:08:39Z</dcterms:created>
  <dcterms:modified xsi:type="dcterms:W3CDTF">2020-05-11T00:48:23Z</dcterms:modified>
</cp:coreProperties>
</file>