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65" r:id="rId4"/>
    <p:sldId id="267" r:id="rId5"/>
    <p:sldId id="274" r:id="rId6"/>
    <p:sldId id="271" r:id="rId7"/>
    <p:sldId id="270" r:id="rId8"/>
    <p:sldId id="273" r:id="rId9"/>
    <p:sldId id="272" r:id="rId10"/>
    <p:sldId id="276" r:id="rId11"/>
    <p:sldId id="27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3" d="100"/>
          <a:sy n="73" d="100"/>
        </p:scale>
        <p:origin x="-129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AEF20-03D9-42BA-BA29-A14A1F23B17D}" type="datetimeFigureOut">
              <a:rPr lang="en-US" smtClean="0"/>
              <a:pPr/>
              <a:t>8/26/2016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23FC9-E4C8-4207-919D-D7A5B63AA0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AEF20-03D9-42BA-BA29-A14A1F23B17D}" type="datetimeFigureOut">
              <a:rPr lang="en-US" smtClean="0"/>
              <a:pPr/>
              <a:t>8/26/2016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23FC9-E4C8-4207-919D-D7A5B63AA0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AEF20-03D9-42BA-BA29-A14A1F23B17D}" type="datetimeFigureOut">
              <a:rPr lang="en-US" smtClean="0"/>
              <a:pPr/>
              <a:t>8/26/2016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23FC9-E4C8-4207-919D-D7A5B63AA0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AEF20-03D9-42BA-BA29-A14A1F23B17D}" type="datetimeFigureOut">
              <a:rPr lang="en-US" smtClean="0"/>
              <a:pPr/>
              <a:t>8/26/2016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23FC9-E4C8-4207-919D-D7A5B63AA0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AEF20-03D9-42BA-BA29-A14A1F23B17D}" type="datetimeFigureOut">
              <a:rPr lang="en-US" smtClean="0"/>
              <a:pPr/>
              <a:t>8/26/2016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23FC9-E4C8-4207-919D-D7A5B63AA0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AEF20-03D9-42BA-BA29-A14A1F23B17D}" type="datetimeFigureOut">
              <a:rPr lang="en-US" smtClean="0"/>
              <a:pPr/>
              <a:t>8/26/2016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23FC9-E4C8-4207-919D-D7A5B63AA0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AEF20-03D9-42BA-BA29-A14A1F23B17D}" type="datetimeFigureOut">
              <a:rPr lang="en-US" smtClean="0"/>
              <a:pPr/>
              <a:t>8/26/2016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23FC9-E4C8-4207-919D-D7A5B63AA0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AEF20-03D9-42BA-BA29-A14A1F23B17D}" type="datetimeFigureOut">
              <a:rPr lang="en-US" smtClean="0"/>
              <a:pPr/>
              <a:t>8/26/2016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23FC9-E4C8-4207-919D-D7A5B63AA0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AEF20-03D9-42BA-BA29-A14A1F23B17D}" type="datetimeFigureOut">
              <a:rPr lang="en-US" smtClean="0"/>
              <a:pPr/>
              <a:t>8/26/2016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23FC9-E4C8-4207-919D-D7A5B63AA0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AEF20-03D9-42BA-BA29-A14A1F23B17D}" type="datetimeFigureOut">
              <a:rPr lang="en-US" smtClean="0"/>
              <a:pPr/>
              <a:t>8/26/2016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23FC9-E4C8-4207-919D-D7A5B63AA0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AEF20-03D9-42BA-BA29-A14A1F23B17D}" type="datetimeFigureOut">
              <a:rPr lang="en-US" smtClean="0"/>
              <a:pPr/>
              <a:t>8/26/2016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23FC9-E4C8-4207-919D-D7A5B63AA0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AEF20-03D9-42BA-BA29-A14A1F23B17D}" type="datetimeFigureOut">
              <a:rPr lang="en-US" smtClean="0"/>
              <a:pPr/>
              <a:t>8/26/2016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923FC9-E4C8-4207-919D-D7A5B63AA0E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304800"/>
            <a:ext cx="8229600" cy="4602163"/>
          </a:xfrm>
        </p:spPr>
        <p:txBody>
          <a:bodyPr>
            <a:prstTxWarp prst="textWave4">
              <a:avLst/>
            </a:prstTxWarp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buNone/>
            </a:pP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LUYỆN TỪ VÀ CÂU</a:t>
            </a:r>
            <a:endParaRPr lang="en-US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38200" y="457200"/>
            <a:ext cx="7315200" cy="236220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anUp">
              <a:avLst/>
            </a:prstTxWarp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TIẾNG  VIỆT  5 </a:t>
            </a:r>
            <a:endParaRPr lang="en-US" sz="54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62600" y="5334000"/>
            <a:ext cx="259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NHÓM 4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vi-VN" b="1" u="sng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Ví dụ: </a:t>
            </a:r>
          </a:p>
          <a:p>
            <a:pPr>
              <a:buFontTx/>
              <a:buChar char="-"/>
            </a:pP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Trong lớp, bạn Hùng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béo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, còn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Trang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thì </a:t>
            </a:r>
            <a:r>
              <a:rPr lang="vi-VN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 xíu.</a:t>
            </a:r>
          </a:p>
          <a:p>
            <a:pPr>
              <a:buFontTx/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Bạn Lan cứ </a:t>
            </a:r>
            <a:r>
              <a:rPr lang="vi-VN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ngồi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 không yên.</a:t>
            </a:r>
          </a:p>
          <a:p>
            <a:pPr>
              <a:buFontTx/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Chị ấy lúc </a:t>
            </a:r>
            <a:r>
              <a:rPr lang="vi-VN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 lúc </a:t>
            </a:r>
            <a:r>
              <a:rPr lang="vi-VN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buồn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Tx/>
              <a:buChar char="-"/>
            </a:pP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Đáng quý nhất là </a:t>
            </a:r>
            <a:r>
              <a:rPr lang="vi-VN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trung thực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, còn </a:t>
            </a:r>
            <a:r>
              <a:rPr lang="vi-VN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dối trá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 thì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chẳng ai ưa.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u="sng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Củng</a:t>
            </a:r>
            <a:r>
              <a:rPr lang="en-US" b="1" u="sng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b="1" u="sng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endParaRPr lang="en-US" b="1" u="sng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24000" y="2209800"/>
            <a:ext cx="6172200" cy="22098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 lnSpcReduction="1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800" b="1" i="0" u="none" strike="noStrike" kern="1200" normalizeH="0" baseline="0" noProof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KIỂM TRA BÀI CŨ</a:t>
            </a:r>
            <a:br>
              <a:rPr kumimoji="0" lang="en-US" sz="4800" b="1" i="0" u="none" strike="noStrike" kern="120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endParaRPr kumimoji="0" lang="en-US" sz="4800" b="1" i="0" u="none" strike="noStrike" kern="1200" normalizeH="0" baseline="0" noProof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05000"/>
            <a:ext cx="8305800" cy="3840163"/>
          </a:xfr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b="1" u="sng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b="1" u="sng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trống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in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đậm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chỉnh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Webdings"/>
              </a:rPr>
              <a:t>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nết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Webdings"/>
              </a:rPr>
              <a:t>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  <a:sym typeface="Webdings"/>
              </a:rPr>
              <a:t>nhường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04800" y="381000"/>
            <a:ext cx="84582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3200" b="1" u="sng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u="sng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ghét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bỏ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cặp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447800" y="3733800"/>
            <a:ext cx="1143000" cy="5334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Xấu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124200" y="4267200"/>
            <a:ext cx="1143000" cy="5334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ưới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 animBg="1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200400"/>
            <a:ext cx="8229600" cy="1828800"/>
          </a:xfrm>
        </p:spPr>
        <p:txBody>
          <a:bodyPr/>
          <a:lstStyle/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?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1600200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8382000" cy="4525963"/>
          </a:xfrm>
          <a:ln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US" b="1" u="sng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514350" indent="-514350">
              <a:buAutoNum type="alphaLcParenR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ít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buAutoNum type="alphaLcParenR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chìm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bảy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nổi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buAutoNum type="alphaLcParenR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Nắng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chóng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trưa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mưa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chóng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tối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buAutoNum type="alphaLcParenR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;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1752600" y="3657600"/>
            <a:ext cx="3048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048000" y="3581400"/>
            <a:ext cx="9144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752600" y="4191000"/>
            <a:ext cx="8382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3352800" y="4191000"/>
            <a:ext cx="5334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1219200" y="4800600"/>
            <a:ext cx="8382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4114800" y="4800600"/>
            <a:ext cx="6858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1981200" y="5410200"/>
            <a:ext cx="4572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5562600" y="5410200"/>
            <a:ext cx="6096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50292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u="sng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trống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đậm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marL="514350" indent="-514350">
              <a:buAutoNum type="alphaLcParenR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Trần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Toản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chí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Webdings"/>
              </a:rPr>
              <a:t> .</a:t>
            </a:r>
          </a:p>
          <a:p>
            <a:pPr marL="514350" indent="-514350">
              <a:buAutoNum type="alphaLcParenR"/>
            </a:pPr>
            <a:r>
              <a:rPr lang="en-US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ebdings"/>
              </a:rPr>
              <a:t>Trẻ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Webdings"/>
              </a:rPr>
              <a:t>   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  <a:sym typeface="Webdings"/>
              </a:rPr>
              <a:t>cùng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Webdings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  <a:sym typeface="Webdings"/>
              </a:rPr>
              <a:t>đi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Webdings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  <a:sym typeface="Webdings"/>
              </a:rPr>
              <a:t>đánh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Webdings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  <a:sym typeface="Webdings"/>
              </a:rPr>
              <a:t>giặc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Webdings"/>
              </a:rPr>
              <a:t> .</a:t>
            </a:r>
          </a:p>
          <a:p>
            <a:pPr marL="514350" indent="-514350"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  <a:sym typeface="Webdings"/>
              </a:rPr>
              <a:t>       </a:t>
            </a:r>
            <a:r>
              <a:rPr lang="en-US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ebdings"/>
              </a:rPr>
              <a:t>trên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Webdings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  <a:sym typeface="Webdings"/>
              </a:rPr>
              <a:t>đoàn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Webdings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  <a:sym typeface="Webdings"/>
              </a:rPr>
              <a:t>kết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Webdings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  <a:sym typeface="Webdings"/>
              </a:rPr>
              <a:t>một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Webdings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  <a:sym typeface="Webdings"/>
              </a:rPr>
              <a:t>lòng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Webdings"/>
              </a:rPr>
              <a:t>.</a:t>
            </a:r>
          </a:p>
          <a:p>
            <a:pPr marL="514350" indent="-514350">
              <a:buAutoNum type="alphaLcParenR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  <a:sym typeface="Webdings"/>
              </a:rPr>
              <a:t>Xa-xa-cô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Webdings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  <a:sym typeface="Webdings"/>
              </a:rPr>
              <a:t>đã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Webdings"/>
              </a:rPr>
              <a:t> </a:t>
            </a:r>
            <a:r>
              <a:rPr lang="en-US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ebdings"/>
              </a:rPr>
              <a:t>chết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Webdings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  <a:sym typeface="Webdings"/>
              </a:rPr>
              <a:t>nhưng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Webdings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  <a:sym typeface="Webdings"/>
              </a:rPr>
              <a:t>hình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Webdings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  <a:sym typeface="Webdings"/>
              </a:rPr>
              <a:t>ảnh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Webdings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  <a:sym typeface="Webdings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Webdings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  <a:sym typeface="Webdings"/>
              </a:rPr>
              <a:t>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Webdings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  <a:sym typeface="Webdings"/>
              </a:rPr>
              <a:t>còn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Webdings"/>
              </a:rPr>
              <a:t> </a:t>
            </a:r>
          </a:p>
          <a:p>
            <a:pPr marL="514350" indent="-514350">
              <a:buFont typeface="Webdings"/>
              <a:buChar char="c"/>
            </a:pPr>
            <a:r>
              <a:rPr lang="en-US" dirty="0" smtClean="0">
                <a:latin typeface="Times New Roman" pitchFamily="18" charset="0"/>
                <a:cs typeface="Times New Roman" pitchFamily="18" charset="0"/>
                <a:sym typeface="Webdings"/>
              </a:rPr>
              <a:t> 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  <a:sym typeface="Webdings"/>
              </a:rPr>
              <a:t>mãi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Webdings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  <a:sym typeface="Webdings"/>
              </a:rPr>
              <a:t>trong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Webdings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  <a:sym typeface="Webdings"/>
              </a:rPr>
              <a:t>kí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Webdings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  <a:sym typeface="Webdings"/>
              </a:rPr>
              <a:t>ức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Webdings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  <a:sym typeface="Webdings"/>
              </a:rPr>
              <a:t>loài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Webdings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  <a:sym typeface="Webdings"/>
              </a:rPr>
              <a:t>người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Webdings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  <a:sym typeface="Webdings"/>
              </a:rPr>
              <a:t>như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Webdings"/>
              </a:rPr>
              <a:t> </a:t>
            </a:r>
          </a:p>
          <a:p>
            <a:pPr marL="514350" indent="-514350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  <a:sym typeface="Webdings"/>
              </a:rPr>
              <a:t>lời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Webdings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  <a:sym typeface="Webdings"/>
              </a:rPr>
              <a:t>nhắc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Webdings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  <a:sym typeface="Webdings"/>
              </a:rPr>
              <a:t>nhở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Webdings"/>
              </a:rPr>
              <a:t>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  <a:sym typeface="Webdings"/>
              </a:rPr>
              <a:t>về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Webdings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  <a:sym typeface="Webdings"/>
              </a:rPr>
              <a:t>thảm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Webdings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  <a:sym typeface="Webdings"/>
              </a:rPr>
              <a:t>họa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Webdings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  <a:sym typeface="Webdings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Webdings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  <a:sym typeface="Webdings"/>
              </a:rPr>
              <a:t>chiến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Webdings"/>
              </a:rPr>
              <a:t> </a:t>
            </a:r>
          </a:p>
          <a:p>
            <a:pPr marL="514350" indent="-514350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  <a:sym typeface="Webdings"/>
              </a:rPr>
              <a:t>tranh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Webdings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  <a:sym typeface="Webdings"/>
              </a:rPr>
              <a:t>hủy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Webdings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  <a:sym typeface="Webdings"/>
              </a:rPr>
              <a:t>diệt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Webdings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324600" y="2667000"/>
            <a:ext cx="914400" cy="5334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00200" y="3124200"/>
            <a:ext cx="762000" cy="5334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già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62000" y="3733800"/>
            <a:ext cx="1066800" cy="5334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8600" y="4800600"/>
            <a:ext cx="1143000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ống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/>
          <a:lstStyle/>
          <a:p>
            <a:pPr>
              <a:buNone/>
            </a:pPr>
            <a:r>
              <a:rPr lang="en-US" b="1" u="sng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ổ </a:t>
            </a:r>
          </a:p>
          <a:p>
            <a:pPr>
              <a:buNone/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rống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14350" indent="-514350">
              <a:buAutoNum type="alphaLcParenR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Webdings"/>
              </a:rPr>
              <a:t>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  <a:sym typeface="Webdings"/>
              </a:rPr>
              <a:t>nghĩa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Webdings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  <a:sym typeface="Webdings"/>
              </a:rPr>
              <a:t>lớn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Webdings"/>
              </a:rPr>
              <a:t>.</a:t>
            </a:r>
          </a:p>
          <a:p>
            <a:pPr marL="514350" indent="-514350">
              <a:buAutoNum type="alphaLcParenR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  <a:sym typeface="Webdings"/>
              </a:rPr>
              <a:t>Áo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Webdings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  <a:sym typeface="Webdings"/>
              </a:rPr>
              <a:t>rách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Webdings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  <a:sym typeface="Webdings"/>
              </a:rPr>
              <a:t>khéo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Webdings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  <a:sym typeface="Webdings"/>
              </a:rPr>
              <a:t>vá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Webdings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  <a:sym typeface="Webdings"/>
              </a:rPr>
              <a:t>hơn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Webdings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  <a:sym typeface="Webdings"/>
              </a:rPr>
              <a:t>áo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Webdings"/>
              </a:rPr>
              <a:t>         may. </a:t>
            </a:r>
          </a:p>
          <a:p>
            <a:pPr marL="514350" indent="-514350">
              <a:buAutoNum type="alphaLcParenR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  <a:sym typeface="Webdings"/>
              </a:rPr>
              <a:t>Thức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Webdings"/>
              </a:rPr>
              <a:t>     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  <a:sym typeface="Webdings"/>
              </a:rPr>
              <a:t>dậy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Webdings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  <a:sym typeface="Webdings"/>
              </a:rPr>
              <a:t>sớm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Webdings"/>
              </a:rPr>
              <a:t>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828800" y="3124200"/>
            <a:ext cx="838200" cy="5334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hỏ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105400" y="3657600"/>
            <a:ext cx="1143000" cy="6096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ụng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981200" y="4343400"/>
            <a:ext cx="1295400" cy="5334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khuya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u="sng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b="1" u="sng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b="1" u="sng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marL="514350" indent="-514350">
              <a:buAutoNum type="alphaLcParenR"/>
            </a:pP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dáng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 :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thấp</a:t>
            </a:r>
            <a:endParaRPr lang="en-US" i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 :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khóc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cười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trạng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thái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 :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buồn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d)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 :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xấu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276600" y="1524000"/>
            <a:ext cx="5562600" cy="6096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mập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ốm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; to –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;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béo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gầy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276600" y="2590800"/>
            <a:ext cx="5562600" cy="6096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ngồi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;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xuống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/>
          <a:lstStyle/>
          <a:p>
            <a:pPr>
              <a:buNone/>
            </a:pPr>
            <a:r>
              <a:rPr lang="en-US" b="1" u="sng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b="1" u="sng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b="1" u="sng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cặp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400</Words>
  <Application>Microsoft Office PowerPoint</Application>
  <PresentationFormat>On-screen Show (4:3)</PresentationFormat>
  <Paragraphs>66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Củng cố :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admin</cp:lastModifiedBy>
  <cp:revision>30</cp:revision>
  <dcterms:created xsi:type="dcterms:W3CDTF">2015-10-11T13:58:31Z</dcterms:created>
  <dcterms:modified xsi:type="dcterms:W3CDTF">2016-08-26T16:33:40Z</dcterms:modified>
</cp:coreProperties>
</file>