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7" r:id="rId2"/>
    <p:sldId id="276" r:id="rId3"/>
    <p:sldId id="289" r:id="rId4"/>
    <p:sldId id="308" r:id="rId5"/>
    <p:sldId id="309" r:id="rId6"/>
    <p:sldId id="286" r:id="rId7"/>
    <p:sldId id="287" r:id="rId8"/>
    <p:sldId id="264" r:id="rId9"/>
    <p:sldId id="294" r:id="rId10"/>
    <p:sldId id="292" r:id="rId11"/>
    <p:sldId id="293" r:id="rId12"/>
    <p:sldId id="268" r:id="rId13"/>
    <p:sldId id="295" r:id="rId14"/>
    <p:sldId id="296" r:id="rId15"/>
    <p:sldId id="301" r:id="rId16"/>
    <p:sldId id="302" r:id="rId17"/>
    <p:sldId id="303" r:id="rId18"/>
    <p:sldId id="305" r:id="rId19"/>
    <p:sldId id="306" r:id="rId20"/>
    <p:sldId id="31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2" autoAdjust="0"/>
    <p:restoredTop sz="94660"/>
  </p:normalViewPr>
  <p:slideViewPr>
    <p:cSldViewPr>
      <p:cViewPr>
        <p:scale>
          <a:sx n="87" d="100"/>
          <a:sy n="87" d="100"/>
        </p:scale>
        <p:origin x="-14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66316-2D24-4400-ADFA-6523A609956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22852-93EE-4381-AECE-E7C57BD94B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alt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sẵn</a:t>
          </a:r>
          <a:r>
            <a:rPr lang="en-US" altLang="en-US" sz="2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5C6B64-03AF-4980-ACE9-34172A1859F0}" type="par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21A14B2C-E995-485B-884E-FDDB96693FF9}" type="sibTrans" cxnId="{484BDE33-8A75-47E8-B9D5-B547CC98DCC9}">
      <dgm:prSet/>
      <dgm:spPr/>
      <dgm:t>
        <a:bodyPr/>
        <a:lstStyle/>
        <a:p>
          <a:endParaRPr lang="en-US" sz="3200">
            <a:latin typeface="Times New Roman" pitchFamily="18" charset="0"/>
            <a:cs typeface="Times New Roman" pitchFamily="18" charset="0"/>
          </a:endParaRPr>
        </a:p>
      </dgm:t>
    </dgm:pt>
    <dgm:pt modelId="{6A4A3825-3782-446D-803E-1A2554A12788}" type="pres">
      <dgm:prSet presAssocID="{15066316-2D24-4400-ADFA-6523A60995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F4AB97C-A627-4C4E-815E-E4F99B2C3070}" type="pres">
      <dgm:prSet presAssocID="{15066316-2D24-4400-ADFA-6523A6099569}" presName="Name1" presStyleCnt="0"/>
      <dgm:spPr/>
    </dgm:pt>
    <dgm:pt modelId="{C3B8B986-D71A-48C4-B733-6ECEF40DB8EF}" type="pres">
      <dgm:prSet presAssocID="{15066316-2D24-4400-ADFA-6523A6099569}" presName="cycle" presStyleCnt="0"/>
      <dgm:spPr/>
    </dgm:pt>
    <dgm:pt modelId="{AAE0B215-6795-47D5-859E-6983AA99D7E4}" type="pres">
      <dgm:prSet presAssocID="{15066316-2D24-4400-ADFA-6523A6099569}" presName="srcNode" presStyleLbl="node1" presStyleIdx="0" presStyleCnt="1"/>
      <dgm:spPr/>
    </dgm:pt>
    <dgm:pt modelId="{D10619AF-8A17-4A2A-9BB7-1BED1A4AD7D2}" type="pres">
      <dgm:prSet presAssocID="{15066316-2D24-4400-ADFA-6523A6099569}" presName="conn" presStyleLbl="parChTrans1D2" presStyleIdx="0" presStyleCnt="1"/>
      <dgm:spPr/>
      <dgm:t>
        <a:bodyPr/>
        <a:lstStyle/>
        <a:p>
          <a:endParaRPr lang="en-US"/>
        </a:p>
      </dgm:t>
    </dgm:pt>
    <dgm:pt modelId="{29A78CE8-125E-4094-A266-26AED8F1B266}" type="pres">
      <dgm:prSet presAssocID="{15066316-2D24-4400-ADFA-6523A6099569}" presName="extraNode" presStyleLbl="node1" presStyleIdx="0" presStyleCnt="1"/>
      <dgm:spPr/>
    </dgm:pt>
    <dgm:pt modelId="{C4C2AAAA-2C31-4CA6-80B1-445E20F1FD65}" type="pres">
      <dgm:prSet presAssocID="{15066316-2D24-4400-ADFA-6523A6099569}" presName="dstNode" presStyleLbl="node1" presStyleIdx="0" presStyleCnt="1"/>
      <dgm:spPr/>
    </dgm:pt>
    <dgm:pt modelId="{04DD9551-A6EB-4DC2-AC71-FAD4BF36EECC}" type="pres">
      <dgm:prSet presAssocID="{E4D22852-93EE-4381-AECE-E7C57BD94BC8}" presName="text_1" presStyleLbl="node1" presStyleIdx="0" presStyleCnt="1" custScaleX="86376" custScaleY="69670" custLinFactNeighborX="-943" custLinFactNeighborY="-1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B0CC5-8903-48E1-8381-59295DD792AD}" type="pres">
      <dgm:prSet presAssocID="{E4D22852-93EE-4381-AECE-E7C57BD94BC8}" presName="accent_1" presStyleCnt="0"/>
      <dgm:spPr/>
    </dgm:pt>
    <dgm:pt modelId="{043E26F6-57D2-4865-AAC3-59F6243F85B7}" type="pres">
      <dgm:prSet presAssocID="{E4D22852-93EE-4381-AECE-E7C57BD94BC8}" presName="accentRepeatNode" presStyleLbl="solidFgAcc1" presStyleIdx="0" presStyleCnt="1" custScaleX="95138" custScaleY="65438" custLinFactNeighborX="-4269" custLinFactNeighborY="-848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737864F8-C0AF-4786-9F99-6E2E163F8FF2}" type="presOf" srcId="{21A14B2C-E995-485B-884E-FDDB96693FF9}" destId="{D10619AF-8A17-4A2A-9BB7-1BED1A4AD7D2}" srcOrd="0" destOrd="0" presId="urn:microsoft.com/office/officeart/2008/layout/VerticalCurvedList"/>
    <dgm:cxn modelId="{1483E84A-74C2-45C1-A89E-39D517282C87}" type="presOf" srcId="{E4D22852-93EE-4381-AECE-E7C57BD94BC8}" destId="{04DD9551-A6EB-4DC2-AC71-FAD4BF36EECC}" srcOrd="0" destOrd="0" presId="urn:microsoft.com/office/officeart/2008/layout/VerticalCurvedList"/>
    <dgm:cxn modelId="{484BDE33-8A75-47E8-B9D5-B547CC98DCC9}" srcId="{15066316-2D24-4400-ADFA-6523A6099569}" destId="{E4D22852-93EE-4381-AECE-E7C57BD94BC8}" srcOrd="0" destOrd="0" parTransId="{E85C6B64-03AF-4980-ACE9-34172A1859F0}" sibTransId="{21A14B2C-E995-485B-884E-FDDB96693FF9}"/>
    <dgm:cxn modelId="{85A1A846-E4AB-41F0-9A96-47F592CCBABE}" type="presOf" srcId="{15066316-2D24-4400-ADFA-6523A6099569}" destId="{6A4A3825-3782-446D-803E-1A2554A12788}" srcOrd="0" destOrd="0" presId="urn:microsoft.com/office/officeart/2008/layout/VerticalCurvedList"/>
    <dgm:cxn modelId="{9E23B99F-CE32-4BBC-A4F7-F624CA883BDA}" type="presParOf" srcId="{6A4A3825-3782-446D-803E-1A2554A12788}" destId="{CF4AB97C-A627-4C4E-815E-E4F99B2C3070}" srcOrd="0" destOrd="0" presId="urn:microsoft.com/office/officeart/2008/layout/VerticalCurvedList"/>
    <dgm:cxn modelId="{CACB6D28-D729-405D-ABB9-08294B6DA762}" type="presParOf" srcId="{CF4AB97C-A627-4C4E-815E-E4F99B2C3070}" destId="{C3B8B986-D71A-48C4-B733-6ECEF40DB8EF}" srcOrd="0" destOrd="0" presId="urn:microsoft.com/office/officeart/2008/layout/VerticalCurvedList"/>
    <dgm:cxn modelId="{2DE13D5C-961B-4BA8-ACC0-B0F53FE94E45}" type="presParOf" srcId="{C3B8B986-D71A-48C4-B733-6ECEF40DB8EF}" destId="{AAE0B215-6795-47D5-859E-6983AA99D7E4}" srcOrd="0" destOrd="0" presId="urn:microsoft.com/office/officeart/2008/layout/VerticalCurvedList"/>
    <dgm:cxn modelId="{D41D6833-8868-4CAC-B98F-29DDFF7F66E3}" type="presParOf" srcId="{C3B8B986-D71A-48C4-B733-6ECEF40DB8EF}" destId="{D10619AF-8A17-4A2A-9BB7-1BED1A4AD7D2}" srcOrd="1" destOrd="0" presId="urn:microsoft.com/office/officeart/2008/layout/VerticalCurvedList"/>
    <dgm:cxn modelId="{B2F68FFE-2E07-4D4C-8ADD-7E6CC31A349B}" type="presParOf" srcId="{C3B8B986-D71A-48C4-B733-6ECEF40DB8EF}" destId="{29A78CE8-125E-4094-A266-26AED8F1B266}" srcOrd="2" destOrd="0" presId="urn:microsoft.com/office/officeart/2008/layout/VerticalCurvedList"/>
    <dgm:cxn modelId="{7A9330E6-17C1-4C4B-84A4-3278C7D6427B}" type="presParOf" srcId="{C3B8B986-D71A-48C4-B733-6ECEF40DB8EF}" destId="{C4C2AAAA-2C31-4CA6-80B1-445E20F1FD65}" srcOrd="3" destOrd="0" presId="urn:microsoft.com/office/officeart/2008/layout/VerticalCurvedList"/>
    <dgm:cxn modelId="{E37EBD93-DEA6-4569-AEA9-AC2ED2513D5C}" type="presParOf" srcId="{CF4AB97C-A627-4C4E-815E-E4F99B2C3070}" destId="{04DD9551-A6EB-4DC2-AC71-FAD4BF36EECC}" srcOrd="1" destOrd="0" presId="urn:microsoft.com/office/officeart/2008/layout/VerticalCurvedList"/>
    <dgm:cxn modelId="{3B6A4891-28CB-48D4-BD64-D374E149F512}" type="presParOf" srcId="{CF4AB97C-A627-4C4E-815E-E4F99B2C3070}" destId="{85CB0CC5-8903-48E1-8381-59295DD792AD}" srcOrd="2" destOrd="0" presId="urn:microsoft.com/office/officeart/2008/layout/VerticalCurvedList"/>
    <dgm:cxn modelId="{BB83E6E3-FF97-4BF7-B9E1-D35CC20FEA22}" type="presParOf" srcId="{85CB0CC5-8903-48E1-8381-59295DD792AD}" destId="{043E26F6-57D2-4865-AAC3-59F6243F85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19AF-8A17-4A2A-9BB7-1BED1A4AD7D2}">
      <dsp:nvSpPr>
        <dsp:cNvPr id="0" name=""/>
        <dsp:cNvSpPr/>
      </dsp:nvSpPr>
      <dsp:spPr>
        <a:xfrm>
          <a:off x="-3599941" y="-639968"/>
          <a:ext cx="4969289" cy="4969289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D9551-A6EB-4DC2-AC71-FAD4BF36EECC}">
      <dsp:nvSpPr>
        <dsp:cNvPr id="0" name=""/>
        <dsp:cNvSpPr/>
      </dsp:nvSpPr>
      <dsp:spPr>
        <a:xfrm>
          <a:off x="1779930" y="1198002"/>
          <a:ext cx="6477509" cy="1238897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464212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</a:t>
          </a:r>
          <a:r>
            <a:rPr lang="en-US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cách</a:t>
          </a:r>
          <a:r>
            <a:rPr lang="en-US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sao</a:t>
          </a:r>
          <a:r>
            <a:rPr lang="en-US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chép</a:t>
          </a:r>
          <a:r>
            <a:rPr lang="en-US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US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màu</a:t>
          </a:r>
          <a:r>
            <a:rPr lang="en-US" alt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en-US" sz="24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r>
            <a:rPr lang="en-US" altLang="en-US" sz="24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có</a:t>
          </a:r>
          <a:r>
            <a:rPr lang="en-US" altLang="en-US" sz="2400" b="1" i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400" b="1" i="1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sẵn</a:t>
          </a:r>
          <a:r>
            <a:rPr lang="en-US" altLang="en-US" sz="2400" i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79930" y="1198002"/>
        <a:ext cx="6477509" cy="1238897"/>
      </dsp:txXfrm>
    </dsp:sp>
    <dsp:sp modelId="{043E26F6-57D2-4865-AAC3-59F6243F85B7}">
      <dsp:nvSpPr>
        <dsp:cNvPr id="0" name=""/>
        <dsp:cNvSpPr/>
      </dsp:nvSpPr>
      <dsp:spPr>
        <a:xfrm>
          <a:off x="187549" y="1098549"/>
          <a:ext cx="2114723" cy="145455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E8B2973-7844-4480-A0FC-4A079F9BC95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6008B3-864B-470D-A5D2-35400889D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649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CEEF22C-DAD3-4219-B93A-A5BDD027CCD9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A29397-5A2F-4BBF-A9D1-A436EBDFF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321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Chú ý 2: slide 4(phai co hinh mau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0FC818-556F-4770-BBC8-C37489886B5B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Chú ý 2: slide 4(phai co hinh mau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4D2A0F-820B-443A-8354-02223ED125EA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EFF02B-B59C-4470-B8CA-35F0187D385C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8A71DF-75FF-48A2-B07C-CEC3F1D5BA4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63D9BA-3D72-4440-92CB-C9D9951BF4B5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B8C8F-FD45-4769-8F3A-D0A733E4E3C8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346BC-CAC4-4CA8-8577-FA5F6AB68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9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9DB5-E85F-43A4-9CB6-7D7D2B75948F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AAD57-6CF3-4C02-83F1-5B808BFEF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2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1279-9DE4-422F-9546-374E9B5F509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2DCE9-3C70-4F4B-B83F-B78EB9F19A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5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251169-D2A6-4653-8A50-6400D2400E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9368B-9CE2-4E60-A8EB-00E487F4A98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086C9-57EE-42D9-8048-14EAAD3F2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22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255F6-4395-4F20-A820-D6D875ABE87A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53B91-136D-4868-928C-649E28E0C5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51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2ED4-08D0-4CE9-BF2E-45422CEF1082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558B5-3E22-494E-8219-877F21E92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8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8191-5EFC-409A-8EEC-60B59586C3DE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E8381-F223-471E-A85B-D4DD67D814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27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F9BA0-CDA8-4404-B577-2C5818F7BE3D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1269E-6EEF-4302-BDCA-3399B8CB62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14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F1E32-F3B2-4BB2-8034-098D8ACE6ACC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D265F-3A8A-496B-9D76-2312F0EA1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24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58C4E-261A-4084-9616-7321DBDE16EF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DC11-D429-4F51-AAA8-0010E3CB5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780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8509-2F33-406F-A477-40850AE9D668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DE5E3-8156-4ABA-B641-C614A27CBA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33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86A90F-3868-4B95-A34F-01F6B771E6B3}" type="datetimeFigureOut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B5864D-5089-415D-8536-C043627C60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5.png"/><Relationship Id="rId12" Type="http://schemas.openxmlformats.org/officeDocument/2006/relationships/image" Target="../media/image40.gif"/><Relationship Id="rId2" Type="http://schemas.openxmlformats.org/officeDocument/2006/relationships/audio" Target="file:///H:\THIDMPPTINH\N&#7889;i%20v&#242;ng%20tay%20l&#7899;n%20-%20-%20Download_%20lyrics_%20l&#7901;i%20b&#224;i%20h&#225;t%20-%20Zing%20Nh&#7841;c.mp3" TargetMode="External"/><Relationship Id="rId1" Type="http://schemas.openxmlformats.org/officeDocument/2006/relationships/video" Target="file:///D:\mat%20troi%201.MPG" TargetMode="External"/><Relationship Id="rId6" Type="http://schemas.openxmlformats.org/officeDocument/2006/relationships/image" Target="../media/image34.wmf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7.gif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gif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VietNam\Desktop\Paint%20(2).lnk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0" y="427736"/>
            <a:ext cx="2210086" cy="161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46017" y="-131060"/>
            <a:ext cx="2410718" cy="2278856"/>
            <a:chOff x="3825" y="93"/>
            <a:chExt cx="1869" cy="1914"/>
          </a:xfrm>
        </p:grpSpPr>
        <p:pic>
          <p:nvPicPr>
            <p:cNvPr id="2061" name="Picture 9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25" y="93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0" descr="0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0" y="22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 rot="-5400000">
            <a:off x="36857" y="4611462"/>
            <a:ext cx="2243138" cy="2476500"/>
            <a:chOff x="96" y="57"/>
            <a:chExt cx="1884" cy="1920"/>
          </a:xfrm>
        </p:grpSpPr>
        <p:pic>
          <p:nvPicPr>
            <p:cNvPr id="2059" name="Picture 12" descr="0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" y="57"/>
              <a:ext cx="178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3" descr="0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195"/>
              <a:ext cx="264" cy="1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-34636" y="-9876"/>
            <a:ext cx="1996679" cy="2264228"/>
            <a:chOff x="0" y="0"/>
            <a:chExt cx="2064" cy="1776"/>
          </a:xfrm>
        </p:grpSpPr>
        <p:sp>
          <p:nvSpPr>
            <p:cNvPr id="18" name="Line 3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pPr defTabSz="342900" eaLnBrk="0" hangingPunct="0"/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defTabSz="342900" eaLnBrk="0" hangingPunct="0"/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</p:grpSp>
      <p:grpSp>
        <p:nvGrpSpPr>
          <p:cNvPr id="20" name="Group 5"/>
          <p:cNvGrpSpPr>
            <a:grpSpLocks/>
          </p:cNvGrpSpPr>
          <p:nvPr/>
        </p:nvGrpSpPr>
        <p:grpSpPr bwMode="auto">
          <a:xfrm rot="10800000">
            <a:off x="7137536" y="5263925"/>
            <a:ext cx="1996679" cy="1585913"/>
            <a:chOff x="0" y="0"/>
            <a:chExt cx="2064" cy="1776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0" y="96"/>
              <a:ext cx="2064" cy="0"/>
            </a:xfrm>
            <a:prstGeom prst="line">
              <a:avLst/>
            </a:prstGeom>
            <a:noFill/>
            <a:ln w="57150">
              <a:solidFill>
                <a:srgbClr val="66FF33"/>
              </a:solidFill>
              <a:round/>
              <a:headEnd/>
              <a:tailEnd/>
            </a:ln>
          </p:spPr>
          <p:txBody>
            <a:bodyPr/>
            <a:lstStyle/>
            <a:p>
              <a:pPr defTabSz="342900" eaLnBrk="0" hangingPunct="0"/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96" y="0"/>
              <a:ext cx="0" cy="1776"/>
            </a:xfrm>
            <a:prstGeom prst="line">
              <a:avLst/>
            </a:prstGeom>
            <a:noFill/>
            <a:ln w="57150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pPr defTabSz="342900" eaLnBrk="0" hangingPunct="0"/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</p:grpSp>
      <p:grpSp>
        <p:nvGrpSpPr>
          <p:cNvPr id="26" name="Group 81"/>
          <p:cNvGrpSpPr>
            <a:grpSpLocks/>
          </p:cNvGrpSpPr>
          <p:nvPr/>
        </p:nvGrpSpPr>
        <p:grpSpPr bwMode="auto">
          <a:xfrm rot="8795306" flipV="1">
            <a:off x="7264492" y="4774820"/>
            <a:ext cx="769658" cy="800623"/>
            <a:chOff x="5184" y="3792"/>
            <a:chExt cx="480" cy="384"/>
          </a:xfrm>
        </p:grpSpPr>
        <p:sp>
          <p:nvSpPr>
            <p:cNvPr id="27" name="Oval 82"/>
            <p:cNvSpPr>
              <a:spLocks noChangeArrowheads="1"/>
            </p:cNvSpPr>
            <p:nvPr/>
          </p:nvSpPr>
          <p:spPr bwMode="auto">
            <a:xfrm>
              <a:off x="5472" y="3936"/>
              <a:ext cx="192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defTabSz="342900" eaLnBrk="0" hangingPunct="0"/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  <p:sp>
          <p:nvSpPr>
            <p:cNvPr id="28" name="Oval 83"/>
            <p:cNvSpPr>
              <a:spLocks noChangeArrowheads="1"/>
            </p:cNvSpPr>
            <p:nvPr/>
          </p:nvSpPr>
          <p:spPr bwMode="auto">
            <a:xfrm>
              <a:off x="5184" y="3984"/>
              <a:ext cx="192" cy="1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ctr" defTabSz="342900" eaLnBrk="0" hangingPunct="0"/>
              <a:endParaRPr lang="vi-VN">
                <a:solidFill>
                  <a:srgbClr val="FF3300"/>
                </a:solidFill>
                <a:latin typeface="VNI-Times" pitchFamily="2" charset="0"/>
              </a:endParaRPr>
            </a:p>
          </p:txBody>
        </p:sp>
        <p:sp>
          <p:nvSpPr>
            <p:cNvPr id="29" name="Oval 84"/>
            <p:cNvSpPr>
              <a:spLocks noChangeArrowheads="1"/>
            </p:cNvSpPr>
            <p:nvPr/>
          </p:nvSpPr>
          <p:spPr bwMode="auto">
            <a:xfrm>
              <a:off x="5376" y="3792"/>
              <a:ext cx="144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algn="r" defTabSz="342900" eaLnBrk="0" hangingPunct="0"/>
              <a:endParaRPr lang="en-US">
                <a:solidFill>
                  <a:prstClr val="white"/>
                </a:solidFill>
                <a:latin typeface="Tw Cen MT" pitchFamily="34" charset="0"/>
              </a:endParaRPr>
            </a:p>
          </p:txBody>
        </p:sp>
      </p:grpSp>
      <p:sp>
        <p:nvSpPr>
          <p:cNvPr id="24" name="WordArt 215"/>
          <p:cNvSpPr>
            <a:spLocks noChangeArrowheads="1" noChangeShapeType="1" noTextEdit="1"/>
          </p:cNvSpPr>
          <p:nvPr/>
        </p:nvSpPr>
        <p:spPr bwMode="auto">
          <a:xfrm>
            <a:off x="1369222" y="1520910"/>
            <a:ext cx="6339840" cy="522373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342900" eaLnBrk="0" hangingPunct="0"/>
            <a:r>
              <a:rPr lang="en-US" sz="4500" b="1" kern="10" cap="all" dirty="0" err="1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Giáo</a:t>
            </a:r>
            <a:r>
              <a:rPr lang="en-US" sz="4500" b="1" kern="10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4500" b="1" kern="10" cap="all" dirty="0" err="1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án</a:t>
            </a:r>
            <a:r>
              <a:rPr lang="en-US" sz="4500" b="1" kern="10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4500" b="1" kern="10" cap="all" dirty="0" err="1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điện</a:t>
            </a:r>
            <a:r>
              <a:rPr lang="en-US" sz="4500" b="1" kern="10" cap="all" dirty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 </a:t>
            </a:r>
            <a:r>
              <a:rPr lang="en-US" sz="4500" b="1" kern="10" cap="all" dirty="0" err="1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/>
                <a:cs typeface="Arial"/>
              </a:rPr>
              <a:t>tử</a:t>
            </a:r>
            <a:endParaRPr lang="en-US" sz="4500" b="1" kern="10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01796" y="2908336"/>
            <a:ext cx="449386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MÔN: TIN HỌC</a:t>
            </a:r>
          </a:p>
          <a:p>
            <a:pPr algn="ctr"/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4</a:t>
            </a:r>
          </a:p>
        </p:txBody>
      </p:sp>
      <p:pic>
        <p:nvPicPr>
          <p:cNvPr id="23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6" y="4440462"/>
            <a:ext cx="1448545" cy="115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32" y="628861"/>
            <a:ext cx="857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98" y="141397"/>
            <a:ext cx="857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97" y="3473683"/>
            <a:ext cx="857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bloema1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52" y="4950637"/>
            <a:ext cx="36877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8"/>
          <p:cNvGrpSpPr>
            <a:grpSpLocks/>
          </p:cNvGrpSpPr>
          <p:nvPr/>
        </p:nvGrpSpPr>
        <p:grpSpPr bwMode="auto">
          <a:xfrm>
            <a:off x="1697146" y="5383367"/>
            <a:ext cx="1795863" cy="1447800"/>
            <a:chOff x="5760" y="2544"/>
            <a:chExt cx="1111" cy="768"/>
          </a:xfrm>
        </p:grpSpPr>
        <p:pic>
          <p:nvPicPr>
            <p:cNvPr id="38" name="Picture 159" descr="FLOWERS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60" descr="aa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158"/>
          <p:cNvGrpSpPr>
            <a:grpSpLocks/>
          </p:cNvGrpSpPr>
          <p:nvPr/>
        </p:nvGrpSpPr>
        <p:grpSpPr bwMode="auto">
          <a:xfrm>
            <a:off x="6171812" y="5316313"/>
            <a:ext cx="1981200" cy="1447800"/>
            <a:chOff x="5760" y="2544"/>
            <a:chExt cx="1111" cy="768"/>
          </a:xfrm>
        </p:grpSpPr>
        <p:pic>
          <p:nvPicPr>
            <p:cNvPr id="41" name="Picture 159" descr="FLOWERS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160" descr="aaf6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8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619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4574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5" name="AutoShape 14"/>
          <p:cNvSpPr>
            <a:spLocks noChangeArrowheads="1"/>
          </p:cNvSpPr>
          <p:nvPr/>
        </p:nvSpPr>
        <p:spPr bwMode="auto">
          <a:xfrm rot="2441178">
            <a:off x="3603625" y="1766888"/>
            <a:ext cx="352425" cy="200025"/>
          </a:xfrm>
          <a:prstGeom prst="leftArrow">
            <a:avLst>
              <a:gd name="adj1" fmla="val 18454"/>
              <a:gd name="adj2" fmla="val 778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22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3716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4"/>
          <p:cNvSpPr>
            <a:spLocks noChangeArrowheads="1"/>
          </p:cNvSpPr>
          <p:nvPr/>
        </p:nvSpPr>
        <p:spPr bwMode="auto">
          <a:xfrm rot="6786282">
            <a:off x="2441575" y="4119563"/>
            <a:ext cx="320675" cy="219075"/>
          </a:xfrm>
          <a:prstGeom prst="leftArrow">
            <a:avLst>
              <a:gd name="adj1" fmla="val 18454"/>
              <a:gd name="adj2" fmla="val 775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844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228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h.a</a:t>
            </a:r>
          </a:p>
        </p:txBody>
      </p:sp>
      <p:sp>
        <p:nvSpPr>
          <p:cNvPr id="18" name="7-Point Star 17"/>
          <p:cNvSpPr/>
          <p:nvPr/>
        </p:nvSpPr>
        <p:spPr>
          <a:xfrm>
            <a:off x="7485063" y="1778144"/>
            <a:ext cx="1676400" cy="23622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FFFF"/>
                </a:solidFill>
                <a:cs typeface="Arial" charset="0"/>
              </a:rPr>
              <a:t>C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mấy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sao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chép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cs typeface="Arial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cs typeface="Arial" charset="0"/>
              </a:rPr>
              <a:t>?</a:t>
            </a:r>
            <a:endParaRPr lang="en-US" sz="2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53" name="Text Box 19"/>
          <p:cNvSpPr txBox="1">
            <a:spLocks noChangeArrowheads="1"/>
          </p:cNvSpPr>
          <p:nvPr/>
        </p:nvSpPr>
        <p:spPr bwMode="auto">
          <a:xfrm>
            <a:off x="1371600" y="6324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HÌNH 1</a:t>
            </a:r>
          </a:p>
        </p:txBody>
      </p:sp>
      <p:sp>
        <p:nvSpPr>
          <p:cNvPr id="10254" name="Text Box 20"/>
          <p:cNvSpPr txBox="1">
            <a:spLocks noChangeArrowheads="1"/>
          </p:cNvSpPr>
          <p:nvPr/>
        </p:nvSpPr>
        <p:spPr bwMode="auto">
          <a:xfrm>
            <a:off x="58674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HÌNH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5504 -0.061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01111 C 0.09966 0.04144 0.175 0.09445 0.17934 0.15348 C 0.18403 0.21297 0.07257 0.3125 0.05122 0.34445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1111 C 0.13663 -0.04306 0.27344 -0.07431 0.27153 -0.12385 C 0.26962 -0.17315 0.0434 -0.25186 -0.01007 -0.30787 C -0.06337 -0.36389 -0.04184 -0.43727 -0.04965 -0.46042 C -0.05729 -0.48334 -0.05729 -0.46598 -0.05712 -0.44792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5.92593E-6 L 0.5 0.47777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5" grpId="3" animBg="1"/>
      <p:bldP spid="17" grpId="0" animBg="1"/>
      <p:bldP spid="17" grpId="1" animBg="1"/>
      <p:bldP spid="17" grpId="2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1"/>
          <p:cNvSpPr>
            <a:spLocks noChangeArrowheads="1"/>
          </p:cNvSpPr>
          <p:nvPr/>
        </p:nvSpPr>
        <p:spPr bwMode="auto">
          <a:xfrm>
            <a:off x="228600" y="2362200"/>
            <a:ext cx="8915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0066FF"/>
                </a:solidFill>
                <a:latin typeface=".VnArial" panose="020B7200000000000000" pitchFamily="34" charset="0"/>
              </a:rPr>
              <a:t>Bước 2</a:t>
            </a:r>
            <a:r>
              <a:rPr lang="en-US" altLang="en-US" sz="2400">
                <a:solidFill>
                  <a:srgbClr val="0066FF"/>
                </a:solidFill>
                <a:latin typeface=".VnArial" panose="020B7200000000000000" pitchFamily="34" charset="0"/>
              </a:rPr>
              <a:t>: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</a:p>
        </p:txBody>
      </p:sp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228600" y="1341438"/>
            <a:ext cx="8915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 dirty="0" err="1">
                <a:solidFill>
                  <a:srgbClr val="0066FF"/>
                </a:solidFill>
                <a:latin typeface=".VnArial" panose="020B7200000000000000" pitchFamily="34" charset="0"/>
              </a:rPr>
              <a:t>Bước</a:t>
            </a:r>
            <a:r>
              <a:rPr lang="en-US" altLang="en-US" sz="2400" u="sng" dirty="0">
                <a:solidFill>
                  <a:srgbClr val="0066FF"/>
                </a:solidFill>
                <a:latin typeface=".VnArial" panose="020B7200000000000000" pitchFamily="34" charset="0"/>
              </a:rPr>
              <a:t> 1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.VnArial" panose="020B7200000000000000" pitchFamily="34" charset="0"/>
            </a:endParaRPr>
          </a:p>
        </p:txBody>
      </p:sp>
      <p:sp>
        <p:nvSpPr>
          <p:cNvPr id="12292" name="Rectangle 83"/>
          <p:cNvSpPr>
            <a:spLocks noChangeArrowheads="1"/>
          </p:cNvSpPr>
          <p:nvPr/>
        </p:nvSpPr>
        <p:spPr bwMode="auto">
          <a:xfrm>
            <a:off x="228600" y="3657600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0066FF"/>
                </a:solidFill>
                <a:latin typeface=".VnArial" panose="020B7200000000000000" pitchFamily="34" charset="0"/>
              </a:rPr>
              <a:t>Bước 3</a:t>
            </a:r>
            <a:r>
              <a:rPr lang="en-US" altLang="en-US" sz="2400">
                <a:solidFill>
                  <a:srgbClr val="0066FF"/>
                </a:solidFill>
                <a:latin typeface=".VnArial" panose="020B7200000000000000" pitchFamily="34" charset="0"/>
              </a:rPr>
              <a:t>: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 , di chuyển chuột đến vị trí cần tô, nháy chuột.</a:t>
            </a:r>
          </a:p>
        </p:txBody>
      </p:sp>
      <p:sp>
        <p:nvSpPr>
          <p:cNvPr id="11269" name="Rectangle 80"/>
          <p:cNvSpPr>
            <a:spLocks noChangeArrowheads="1"/>
          </p:cNvSpPr>
          <p:nvPr/>
        </p:nvSpPr>
        <p:spPr bwMode="auto">
          <a:xfrm>
            <a:off x="609600" y="381000"/>
            <a:ext cx="635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  <a:latin typeface=".VnArial" panose="020B7200000000000000" pitchFamily="34" charset="0"/>
              </a:rPr>
              <a:t>* </a:t>
            </a:r>
            <a:r>
              <a:rPr lang="en-US" altLang="en-US" sz="2800" b="1" u="sng">
                <a:solidFill>
                  <a:srgbClr val="0066FF"/>
                </a:solidFill>
                <a:latin typeface=".VnArial" panose="020B7200000000000000" pitchFamily="34" charset="0"/>
              </a:rPr>
              <a:t>C¸c bưíc thùc hiÖn sao </a:t>
            </a:r>
            <a:r>
              <a:rPr lang="en-US" altLang="en-US" sz="2800" b="1" u="sng">
                <a:solidFill>
                  <a:srgbClr val="0066FF"/>
                </a:solidFill>
                <a:latin typeface="Times New Roman" panose="02020603050405020304" pitchFamily="18" charset="0"/>
              </a:rPr>
              <a:t>chép màu</a:t>
            </a:r>
            <a:r>
              <a:rPr lang="en-US" altLang="en-US" sz="2800" b="1" u="sng">
                <a:solidFill>
                  <a:srgbClr val="0066FF"/>
                </a:solidFill>
                <a:latin typeface=".VnArial" panose="020B7200000000000000" pitchFamily="34" charset="0"/>
              </a:rPr>
              <a:t>:</a:t>
            </a:r>
            <a:endParaRPr lang="en-US" altLang="en-US" sz="2800" b="1" u="sng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44" y="1360487"/>
            <a:ext cx="7191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556" y="3390900"/>
            <a:ext cx="725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/>
          <p:cNvSpPr/>
          <p:nvPr/>
        </p:nvSpPr>
        <p:spPr>
          <a:xfrm>
            <a:off x="8610600" y="4748213"/>
            <a:ext cx="457200" cy="484187"/>
          </a:xfrm>
          <a:prstGeom prst="notchedRightArrow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610600" y="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1"/>
          <p:cNvSpPr>
            <a:spLocks noChangeArrowheads="1"/>
          </p:cNvSpPr>
          <p:nvPr/>
        </p:nvSpPr>
        <p:spPr bwMode="auto">
          <a:xfrm>
            <a:off x="228600" y="2362200"/>
            <a:ext cx="8915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0066FF"/>
                </a:solidFill>
                <a:latin typeface=".VnArial" panose="020B7200000000000000" pitchFamily="34" charset="0"/>
              </a:rPr>
              <a:t>Bước 2</a:t>
            </a:r>
            <a:r>
              <a:rPr lang="en-US" altLang="en-US" sz="2400">
                <a:solidFill>
                  <a:srgbClr val="0066FF"/>
                </a:solidFill>
                <a:latin typeface=".VnArial" panose="020B7200000000000000" pitchFamily="34" charset="0"/>
              </a:rPr>
              <a:t>: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di chuyển công cụ lấy màu vào mảng màu cần lấy, nháy chuột.</a:t>
            </a:r>
          </a:p>
        </p:txBody>
      </p:sp>
      <p:sp>
        <p:nvSpPr>
          <p:cNvPr id="12291" name="Rectangle 82"/>
          <p:cNvSpPr>
            <a:spLocks noChangeArrowheads="1"/>
          </p:cNvSpPr>
          <p:nvPr/>
        </p:nvSpPr>
        <p:spPr bwMode="auto">
          <a:xfrm>
            <a:off x="228600" y="1341438"/>
            <a:ext cx="8915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 dirty="0" err="1">
                <a:solidFill>
                  <a:srgbClr val="0066FF"/>
                </a:solidFill>
                <a:latin typeface=".VnArial" panose="020B7200000000000000" pitchFamily="34" charset="0"/>
              </a:rPr>
              <a:t>Bước</a:t>
            </a:r>
            <a:r>
              <a:rPr lang="en-US" altLang="en-US" sz="2400" u="sng" dirty="0">
                <a:solidFill>
                  <a:srgbClr val="0066FF"/>
                </a:solidFill>
                <a:latin typeface=".VnArial" panose="020B7200000000000000" pitchFamily="34" charset="0"/>
              </a:rPr>
              <a:t> 1</a:t>
            </a:r>
            <a:r>
              <a:rPr lang="en-US" altLang="en-US" sz="24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.VnArial" panose="020B7200000000000000" pitchFamily="34" charset="0"/>
            </a:endParaRPr>
          </a:p>
        </p:txBody>
      </p:sp>
      <p:sp>
        <p:nvSpPr>
          <p:cNvPr id="12292" name="Rectangle 83"/>
          <p:cNvSpPr>
            <a:spLocks noChangeArrowheads="1"/>
          </p:cNvSpPr>
          <p:nvPr/>
        </p:nvSpPr>
        <p:spPr bwMode="auto">
          <a:xfrm>
            <a:off x="228600" y="3657600"/>
            <a:ext cx="861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>
                <a:solidFill>
                  <a:srgbClr val="0066FF"/>
                </a:solidFill>
                <a:latin typeface=".VnArial" panose="020B7200000000000000" pitchFamily="34" charset="0"/>
              </a:rPr>
              <a:t>Bước 3</a:t>
            </a:r>
            <a:r>
              <a:rPr lang="en-US" altLang="en-US" sz="2400">
                <a:solidFill>
                  <a:srgbClr val="0066FF"/>
                </a:solidFill>
                <a:latin typeface=".VnArial" panose="020B7200000000000000" pitchFamily="34" charset="0"/>
              </a:rPr>
              <a:t>: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công cụ tô màu           , di chuyển chuột đến vị trí cần tô, nháy chuột.</a:t>
            </a:r>
          </a:p>
        </p:txBody>
      </p:sp>
      <p:sp>
        <p:nvSpPr>
          <p:cNvPr id="12293" name="Rectangle 80"/>
          <p:cNvSpPr>
            <a:spLocks noChangeArrowheads="1"/>
          </p:cNvSpPr>
          <p:nvPr/>
        </p:nvSpPr>
        <p:spPr bwMode="auto">
          <a:xfrm>
            <a:off x="1187450" y="617538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66FF"/>
                </a:solidFill>
                <a:latin typeface=".VnArial" panose="020B7200000000000000" pitchFamily="34" charset="0"/>
              </a:rPr>
              <a:t>* </a:t>
            </a:r>
            <a:r>
              <a:rPr lang="en-US" altLang="en-US" sz="2800" b="1" u="sng">
                <a:solidFill>
                  <a:srgbClr val="0066FF"/>
                </a:solidFill>
                <a:latin typeface=".VnArial" panose="020B7200000000000000" pitchFamily="34" charset="0"/>
              </a:rPr>
              <a:t>C¸c bưíc thùc hiÖn:</a:t>
            </a:r>
            <a:endParaRPr lang="en-US" altLang="en-US" sz="2800" b="1" u="sng">
              <a:solidFill>
                <a:schemeClr val="tx2"/>
              </a:solidFill>
              <a:latin typeface=".VnArial" panose="020B7200000000000000" pitchFamily="34" charset="0"/>
            </a:endParaRPr>
          </a:p>
        </p:txBody>
      </p:sp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2" y="1322387"/>
            <a:ext cx="7191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18" y="3416877"/>
            <a:ext cx="7254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3400" y="4724400"/>
            <a:ext cx="723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i="1" u="sng">
                <a:solidFill>
                  <a:srgbClr val="FF0000"/>
                </a:solidFill>
                <a:latin typeface="Brush Script MT" panose="03060802040406070304" pitchFamily="66" charset="0"/>
              </a:rPr>
              <a:t>Chú ý 2: </a:t>
            </a:r>
            <a:r>
              <a:rPr lang="en-US" altLang="en-US" sz="2400"/>
              <a:t>Muốn sao chép màu, phải có hình mẫu trong trang vẽ paint</a:t>
            </a:r>
            <a:endParaRPr lang="en-US" altLang="en-US" sz="2400" u="sng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8610600" y="4748213"/>
            <a:ext cx="457200" cy="484187"/>
          </a:xfrm>
          <a:prstGeom prst="notchedRightArrow">
            <a:avLst/>
          </a:prstGeom>
          <a:solidFill>
            <a:schemeClr val="bg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Right Arrow 2"/>
          <p:cNvSpPr/>
          <p:nvPr/>
        </p:nvSpPr>
        <p:spPr>
          <a:xfrm>
            <a:off x="8610600" y="1524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200"/>
            <a:ext cx="2619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24574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33"/>
          <p:cNvGrpSpPr>
            <a:grpSpLocks/>
          </p:cNvGrpSpPr>
          <p:nvPr/>
        </p:nvGrpSpPr>
        <p:grpSpPr bwMode="auto">
          <a:xfrm>
            <a:off x="6172200" y="3581400"/>
            <a:ext cx="1066800" cy="990600"/>
            <a:chOff x="3733800" y="5257800"/>
            <a:chExt cx="990600" cy="1066800"/>
          </a:xfrm>
        </p:grpSpPr>
        <p:sp>
          <p:nvSpPr>
            <p:cNvPr id="21" name="Trapezoid 20"/>
            <p:cNvSpPr/>
            <p:nvPr/>
          </p:nvSpPr>
          <p:spPr>
            <a:xfrm>
              <a:off x="3733800" y="5257800"/>
              <a:ext cx="990600" cy="1066800"/>
            </a:xfrm>
            <a:prstGeom prst="trapezoid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962287" y="5714268"/>
              <a:ext cx="228486" cy="306021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3962287" y="5334733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4038941" y="6020288"/>
              <a:ext cx="305140" cy="304312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4419260" y="6020288"/>
              <a:ext cx="228486" cy="152156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4-Point Star 31"/>
            <p:cNvSpPr/>
            <p:nvPr/>
          </p:nvSpPr>
          <p:spPr>
            <a:xfrm>
              <a:off x="4267427" y="5639045"/>
              <a:ext cx="151834" cy="229088"/>
            </a:xfrm>
            <a:prstGeom prst="star4">
              <a:avLst/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318" name="AutoShape 14"/>
          <p:cNvSpPr>
            <a:spLocks noChangeArrowheads="1"/>
          </p:cNvSpPr>
          <p:nvPr/>
        </p:nvSpPr>
        <p:spPr bwMode="auto">
          <a:xfrm rot="2441178">
            <a:off x="3603625" y="1766888"/>
            <a:ext cx="352425" cy="200025"/>
          </a:xfrm>
          <a:prstGeom prst="leftArrow">
            <a:avLst>
              <a:gd name="adj1" fmla="val 18454"/>
              <a:gd name="adj2" fmla="val 7783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2286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37160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AutoShape 14"/>
          <p:cNvSpPr>
            <a:spLocks noChangeArrowheads="1"/>
          </p:cNvSpPr>
          <p:nvPr/>
        </p:nvSpPr>
        <p:spPr bwMode="auto">
          <a:xfrm rot="6786282">
            <a:off x="2441575" y="4119563"/>
            <a:ext cx="320675" cy="219075"/>
          </a:xfrm>
          <a:prstGeom prst="leftArrow">
            <a:avLst>
              <a:gd name="adj1" fmla="val 18454"/>
              <a:gd name="adj2" fmla="val 7753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2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0"/>
            <a:ext cx="228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8458200" y="6705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h.a</a:t>
            </a:r>
          </a:p>
        </p:txBody>
      </p:sp>
      <p:sp>
        <p:nvSpPr>
          <p:cNvPr id="18" name="7-Point Star 17"/>
          <p:cNvSpPr/>
          <p:nvPr/>
        </p:nvSpPr>
        <p:spPr>
          <a:xfrm>
            <a:off x="3611563" y="1901825"/>
            <a:ext cx="2028825" cy="23622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auto">
          <a:xfrm>
            <a:off x="1371600" y="6324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HÌNH 1</a:t>
            </a:r>
          </a:p>
        </p:txBody>
      </p:sp>
      <p:sp>
        <p:nvSpPr>
          <p:cNvPr id="13326" name="Text Box 20"/>
          <p:cNvSpPr txBox="1">
            <a:spLocks noChangeArrowheads="1"/>
          </p:cNvSpPr>
          <p:nvPr/>
        </p:nvSpPr>
        <p:spPr bwMode="auto">
          <a:xfrm>
            <a:off x="5867400" y="64912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HÌNH 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762000" y="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70C0"/>
                </a:solidFill>
                <a:latin typeface="Franklin Gothic Book" pitchFamily="34" charset="0"/>
              </a:rPr>
              <a:t>Củng cố:</a:t>
            </a:r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458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8"/>
          <p:cNvSpPr txBox="1">
            <a:spLocks noChangeArrowheads="1"/>
          </p:cNvSpPr>
          <p:nvPr/>
        </p:nvSpPr>
        <p:spPr bwMode="auto">
          <a:xfrm>
            <a:off x="228600" y="914400"/>
            <a:ext cx="83550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Franklin Gothic Book" pitchFamily="34" charset="0"/>
              </a:rPr>
              <a:t>Em vẽ các hình sau, tô màu cho hình 1 rồi thực hiện sao chép màu để tô cho hình 2</a:t>
            </a:r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1752600" y="4706938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Franklin Gothic Book" pitchFamily="34" charset="0"/>
              </a:rPr>
              <a:t>Hình 1</a:t>
            </a:r>
          </a:p>
        </p:txBody>
      </p:sp>
      <p:sp>
        <p:nvSpPr>
          <p:cNvPr id="40966" name="TextBox 4"/>
          <p:cNvSpPr txBox="1">
            <a:spLocks noChangeArrowheads="1"/>
          </p:cNvSpPr>
          <p:nvPr/>
        </p:nvSpPr>
        <p:spPr bwMode="auto">
          <a:xfrm>
            <a:off x="6477000" y="4721225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Franklin Gothic Book" pitchFamily="34" charset="0"/>
              </a:rPr>
              <a:t>Hình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638608" y="811213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604125" y="5314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228600" y="2076450"/>
            <a:ext cx="48879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1. Em thực hiện các yêu cầu sau.</a:t>
            </a: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652463" y="2832100"/>
            <a:ext cx="52419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Vẽ hình quả bóng rồi tô màu theo mẫu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393" name="Object 12"/>
          <p:cNvGraphicFramePr>
            <a:graphicFrameLocks noChangeAspect="1"/>
          </p:cNvGraphicFramePr>
          <p:nvPr/>
        </p:nvGraphicFramePr>
        <p:xfrm>
          <a:off x="1911350" y="3441700"/>
          <a:ext cx="15224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Bitmap Image" r:id="rId4" imgW="914286" imgH="961905" progId="Paint.Picture">
                  <p:embed/>
                </p:oleObj>
              </mc:Choice>
              <mc:Fallback>
                <p:oleObj name="Bitmap Image" r:id="rId4" imgW="914286" imgH="961905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3441700"/>
                        <a:ext cx="15224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0" y="184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6395" name="Object 14"/>
          <p:cNvGraphicFramePr>
            <a:graphicFrameLocks noChangeAspect="1"/>
          </p:cNvGraphicFramePr>
          <p:nvPr/>
        </p:nvGraphicFramePr>
        <p:xfrm>
          <a:off x="4232275" y="3517900"/>
          <a:ext cx="16160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Bitmap Image" r:id="rId6" imgW="971686" imgH="961905" progId="Paint.Picture">
                  <p:embed/>
                </p:oleObj>
              </mc:Choice>
              <mc:Fallback>
                <p:oleObj name="Bitmap Image" r:id="rId6" imgW="971686" imgH="961905" progId="Paint.Picture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517900"/>
                        <a:ext cx="16160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6" name="Rectangle 15"/>
          <p:cNvSpPr>
            <a:spLocks noChangeArrowheads="1"/>
          </p:cNvSpPr>
          <p:nvPr/>
        </p:nvSpPr>
        <p:spPr bwMode="auto">
          <a:xfrm>
            <a:off x="652463" y="5340350"/>
            <a:ext cx="826293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Vẽ thêm các quả bóng tương tự và sao chép màu thành nhiều quả bóng có màu sắc khác nhau</a:t>
            </a:r>
          </a:p>
        </p:txBody>
      </p:sp>
      <p:sp>
        <p:nvSpPr>
          <p:cNvPr id="16397" name="Rectangle 1"/>
          <p:cNvSpPr>
            <a:spLocks noChangeArrowheads="1"/>
          </p:cNvSpPr>
          <p:nvPr/>
        </p:nvSpPr>
        <p:spPr bwMode="auto">
          <a:xfrm>
            <a:off x="326231" y="1497012"/>
            <a:ext cx="7812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khởi động phần mềm Paint và thực hành: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ChangeArrowheads="1"/>
          </p:cNvSpPr>
          <p:nvPr/>
        </p:nvSpPr>
        <p:spPr bwMode="auto">
          <a:xfrm>
            <a:off x="381000" y="1752600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Vẽ hình theo mẫu (SGK trang 44), lưu bài vẽ có tên “</a:t>
            </a:r>
            <a:r>
              <a:rPr lang="nl-NL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Thuyền và biển</a:t>
            </a:r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”  vào thư mục Vẽ ở ổ D:/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nl-NL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nl-NL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nl-NL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nl-NL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/>
          </a:p>
        </p:txBody>
      </p:sp>
      <p:pic>
        <p:nvPicPr>
          <p:cNvPr id="17411" name="Picture 7" descr="Thuyền và biể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228600" y="7620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77982" y="8382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</p:txBody>
      </p:sp>
      <p:sp>
        <p:nvSpPr>
          <p:cNvPr id="18436" name="Rectangle 13"/>
          <p:cNvSpPr>
            <a:spLocks noChangeArrowheads="1"/>
          </p:cNvSpPr>
          <p:nvPr/>
        </p:nvSpPr>
        <p:spPr bwMode="auto">
          <a:xfrm>
            <a:off x="0" y="16002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nl-NL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 với bạn để tìm cách di chuyển hai bạn nhỏ đã vẽ ở hoạt động 1, mục A lên trên con thuyền. Dùng màu của cánh buồm để đổi màu trang phục của hai bạn đó.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/>
          </a:p>
        </p:txBody>
      </p:sp>
      <p:pic>
        <p:nvPicPr>
          <p:cNvPr id="18437" name="Picture 8" descr="3.Thuyền và biể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66"/>
          <p:cNvGrpSpPr>
            <a:grpSpLocks/>
          </p:cNvGrpSpPr>
          <p:nvPr/>
        </p:nvGrpSpPr>
        <p:grpSpPr bwMode="auto">
          <a:xfrm>
            <a:off x="1981200" y="100013"/>
            <a:ext cx="4354513" cy="1292225"/>
            <a:chOff x="192" y="873"/>
            <a:chExt cx="2630" cy="814"/>
          </a:xfrm>
        </p:grpSpPr>
        <p:grpSp>
          <p:nvGrpSpPr>
            <p:cNvPr id="19464" name="Group 55"/>
            <p:cNvGrpSpPr>
              <a:grpSpLocks/>
            </p:cNvGrpSpPr>
            <p:nvPr/>
          </p:nvGrpSpPr>
          <p:grpSpPr bwMode="auto">
            <a:xfrm>
              <a:off x="192" y="873"/>
              <a:ext cx="2630" cy="655"/>
              <a:chOff x="2160" y="1678"/>
              <a:chExt cx="1303" cy="1134"/>
            </a:xfrm>
          </p:grpSpPr>
          <p:sp>
            <p:nvSpPr>
              <p:cNvPr id="19466" name="Oval 56"/>
              <p:cNvSpPr>
                <a:spLocks noChangeArrowheads="1"/>
              </p:cNvSpPr>
              <p:nvPr/>
            </p:nvSpPr>
            <p:spPr bwMode="gray">
              <a:xfrm>
                <a:off x="2781" y="1981"/>
                <a:ext cx="64" cy="5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67" name="Oval 57"/>
              <p:cNvSpPr>
                <a:spLocks noChangeArrowheads="1"/>
              </p:cNvSpPr>
              <p:nvPr/>
            </p:nvSpPr>
            <p:spPr bwMode="gray">
              <a:xfrm>
                <a:off x="2783" y="1981"/>
                <a:ext cx="64" cy="52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68" name="Oval 58"/>
              <p:cNvSpPr>
                <a:spLocks noChangeArrowheads="1"/>
              </p:cNvSpPr>
              <p:nvPr/>
            </p:nvSpPr>
            <p:spPr bwMode="gray">
              <a:xfrm>
                <a:off x="2163" y="1983"/>
                <a:ext cx="1300" cy="52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69" name="Oval 59"/>
              <p:cNvSpPr>
                <a:spLocks noChangeArrowheads="1"/>
              </p:cNvSpPr>
              <p:nvPr/>
            </p:nvSpPr>
            <p:spPr bwMode="gray">
              <a:xfrm>
                <a:off x="2160" y="1948"/>
                <a:ext cx="1300" cy="566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0" name="Oval 60"/>
              <p:cNvSpPr>
                <a:spLocks noChangeArrowheads="1"/>
              </p:cNvSpPr>
              <p:nvPr/>
            </p:nvSpPr>
            <p:spPr bwMode="gray">
              <a:xfrm>
                <a:off x="2228" y="1983"/>
                <a:ext cx="1170" cy="524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1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2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3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474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9465" name="Text Box 65"/>
            <p:cNvSpPr txBox="1">
              <a:spLocks noChangeArrowheads="1"/>
            </p:cNvSpPr>
            <p:nvPr/>
          </p:nvSpPr>
          <p:spPr bwMode="auto">
            <a:xfrm>
              <a:off x="493" y="1008"/>
              <a:ext cx="203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>
                  <a:solidFill>
                    <a:srgbClr val="3333FF"/>
                  </a:solidFill>
                  <a:latin typeface="Times New Roman" panose="02020603050405020304" pitchFamily="18" charset="0"/>
                </a:rPr>
                <a:t>Em cần ghi nhớ</a:t>
              </a:r>
            </a:p>
          </p:txBody>
        </p:sp>
      </p:grpSp>
      <p:sp>
        <p:nvSpPr>
          <p:cNvPr id="16" name="Cloud 15"/>
          <p:cNvSpPr/>
          <p:nvPr/>
        </p:nvSpPr>
        <p:spPr>
          <a:xfrm>
            <a:off x="566738" y="1063625"/>
            <a:ext cx="7848600" cy="4117975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0" name="TextBox 16"/>
          <p:cNvSpPr txBox="1">
            <a:spLocks noChangeArrowheads="1"/>
          </p:cNvSpPr>
          <p:nvPr/>
        </p:nvSpPr>
        <p:spPr bwMode="auto">
          <a:xfrm>
            <a:off x="2362200" y="1676400"/>
            <a:ext cx="4876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Franklin Gothic Book" pitchFamily="34" charset="0"/>
                <a:sym typeface="Wingdings" panose="05000000000000000000" pitchFamily="2" charset="2"/>
              </a:rPr>
              <a:t> </a:t>
            </a:r>
            <a:r>
              <a:rPr lang="en-US" altLang="en-US" sz="3200">
                <a:latin typeface="Franklin Gothic Book" pitchFamily="34" charset="0"/>
              </a:rPr>
              <a:t>Sử dụng công cụ        để sao chép màu có sẵn </a:t>
            </a:r>
          </a:p>
        </p:txBody>
      </p:sp>
      <p:pic>
        <p:nvPicPr>
          <p:cNvPr id="19461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23" y="1683327"/>
            <a:ext cx="598488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8"/>
          <p:cNvSpPr txBox="1">
            <a:spLocks noChangeArrowheads="1"/>
          </p:cNvSpPr>
          <p:nvPr/>
        </p:nvSpPr>
        <p:spPr bwMode="auto">
          <a:xfrm>
            <a:off x="1219200" y="2906713"/>
            <a:ext cx="6858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Franklin Gothic Book" pitchFamily="34" charset="0"/>
                <a:sym typeface="Wingdings" panose="05000000000000000000" pitchFamily="2" charset="2"/>
              </a:rPr>
              <a:t> Nháy chuột để tô màu bằng màu ở ô </a:t>
            </a:r>
            <a:r>
              <a:rPr lang="en-US" altLang="en-US" sz="3200" i="1">
                <a:solidFill>
                  <a:srgbClr val="FF0000"/>
                </a:solidFill>
                <a:latin typeface="Franklin Gothic Book" pitchFamily="34" charset="0"/>
                <a:sym typeface="Wingdings" panose="05000000000000000000" pitchFamily="2" charset="2"/>
              </a:rPr>
              <a:t>Color 1</a:t>
            </a:r>
            <a:r>
              <a:rPr lang="en-US" altLang="en-US" sz="3200">
                <a:latin typeface="Franklin Gothic Book" pitchFamily="34" charset="0"/>
                <a:sym typeface="Wingdings" panose="05000000000000000000" pitchFamily="2" charset="2"/>
              </a:rPr>
              <a:t>, nháy chuột phải để tô màu bằng màu ở ô </a:t>
            </a:r>
            <a:r>
              <a:rPr lang="en-US" altLang="en-US" sz="3200" i="1">
                <a:solidFill>
                  <a:srgbClr val="FF0000"/>
                </a:solidFill>
                <a:latin typeface="Franklin Gothic Book" pitchFamily="34" charset="0"/>
                <a:sym typeface="Wingdings" panose="05000000000000000000" pitchFamily="2" charset="2"/>
              </a:rPr>
              <a:t>Color 2.</a:t>
            </a:r>
            <a:endParaRPr lang="en-US" altLang="en-US" sz="3200" i="1">
              <a:solidFill>
                <a:srgbClr val="FF000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152400" y="838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FF"/>
                </a:solidFill>
              </a:rPr>
              <a:t>DẶN DÒ</a:t>
            </a:r>
          </a:p>
        </p:txBody>
      </p:sp>
      <p:sp>
        <p:nvSpPr>
          <p:cNvPr id="21507" name="Plaque 7"/>
          <p:cNvSpPr>
            <a:spLocks noChangeArrowheads="1"/>
          </p:cNvSpPr>
          <p:nvPr/>
        </p:nvSpPr>
        <p:spPr bwMode="auto">
          <a:xfrm>
            <a:off x="304800" y="1828800"/>
            <a:ext cx="8534400" cy="2209800"/>
          </a:xfrm>
          <a:prstGeom prst="plaque">
            <a:avLst>
              <a:gd name="adj" fmla="val 16667"/>
            </a:avLst>
          </a:prstGeom>
          <a:noFill/>
          <a:ln w="25400" algn="ctr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Về nhà em xem lại nội dung bài học</a:t>
            </a:r>
          </a:p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Xem trước nội dung bài 5: Thực hành tổng hợp. </a:t>
            </a:r>
          </a:p>
          <a:p>
            <a:pPr eaLnBrk="1" hangingPunct="1"/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43CCF05-7836-4B1C-B4E4-ABDE4249E058}" type="slidenum">
              <a:rPr lang="en-US" altLang="en-US" sz="1000">
                <a:latin typeface="Franklin Gothic Book" pitchFamily="34" charset="0"/>
              </a:rPr>
              <a:pPr algn="r" eaLnBrk="1" hangingPunct="1"/>
              <a:t>19</a:t>
            </a:fld>
            <a:endParaRPr lang="en-US" altLang="en-US" sz="10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152400" y="1295400"/>
            <a:ext cx="9144000" cy="1477962"/>
          </a:xfrm>
        </p:spPr>
        <p:txBody>
          <a:bodyPr/>
          <a:lstStyle/>
          <a:p>
            <a:pPr>
              <a:tabLst>
                <a:tab pos="1541463" algn="l"/>
              </a:tabLst>
            </a:pP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86868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381000"/>
            <a:ext cx="36722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Ôn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cũ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143000" y="2286000"/>
            <a:ext cx="6553200" cy="85725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gradFill rotWithShape="1">
            <a:gsLst>
              <a:gs pos="0">
                <a:srgbClr val="99CCFF"/>
              </a:gs>
              <a:gs pos="50000">
                <a:srgbClr val="FFFFFF"/>
              </a:gs>
              <a:gs pos="100000">
                <a:srgbClr val="99CC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35" name="Picture 3" descr="CROWNC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22616"/>
            <a:ext cx="9144000" cy="6727133"/>
          </a:xfrm>
          <a:noFill/>
          <a:ln>
            <a:solidFill>
              <a:schemeClr val="bg1"/>
            </a:solidFill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477000" y="3086101"/>
            <a:ext cx="1447800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35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6108700" y="3795712"/>
            <a:ext cx="871538" cy="3000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50">
                <a:solidFill>
                  <a:schemeClr val="bg1"/>
                </a:solidFill>
                <a:latin typeface="VNI-Auchon" pitchFamily="2" charset="0"/>
              </a:rPr>
              <a:t>HOÏC GIOÛI</a:t>
            </a:r>
          </a:p>
        </p:txBody>
      </p:sp>
      <p:pic>
        <p:nvPicPr>
          <p:cNvPr id="44038" name="Picture 6" descr="Ring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1" y="2800350"/>
            <a:ext cx="1020763" cy="914400"/>
          </a:xfrm>
          <a:prstGeom prst="rect">
            <a:avLst/>
          </a:prstGeom>
          <a:noFill/>
        </p:spPr>
      </p:pic>
      <p:pic>
        <p:nvPicPr>
          <p:cNvPr id="44039" name="Picture 7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801" y="2538547"/>
            <a:ext cx="1023938" cy="900113"/>
          </a:xfrm>
          <a:prstGeom prst="rect">
            <a:avLst/>
          </a:prstGeom>
          <a:noFill/>
        </p:spPr>
      </p:pic>
      <p:pic>
        <p:nvPicPr>
          <p:cNvPr id="44040" name="Picture 8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1" y="1943101"/>
            <a:ext cx="1023938" cy="792956"/>
          </a:xfrm>
          <a:prstGeom prst="rect">
            <a:avLst/>
          </a:prstGeom>
          <a:noFill/>
        </p:spPr>
      </p:pic>
      <p:pic>
        <p:nvPicPr>
          <p:cNvPr id="44041" name="Picture 9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5182" y="2750343"/>
            <a:ext cx="1014413" cy="785813"/>
          </a:xfrm>
          <a:prstGeom prst="rect">
            <a:avLst/>
          </a:prstGeom>
          <a:noFill/>
        </p:spPr>
      </p:pic>
      <p:sp>
        <p:nvSpPr>
          <p:cNvPr id="44043" name="Oval 11"/>
          <p:cNvSpPr>
            <a:spLocks noChangeArrowheads="1"/>
          </p:cNvSpPr>
          <p:nvPr/>
        </p:nvSpPr>
        <p:spPr bwMode="auto">
          <a:xfrm>
            <a:off x="1752600" y="5543550"/>
            <a:ext cx="762000" cy="1143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4" name="mat troi 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5086350"/>
            <a:ext cx="152400" cy="77391"/>
          </a:xfrm>
          <a:prstGeom prst="rect">
            <a:avLst/>
          </a:prstGeom>
          <a:noFill/>
        </p:spPr>
      </p:pic>
      <p:pic>
        <p:nvPicPr>
          <p:cNvPr id="44045" name="Picture 13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6915" y="639018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4" descr="8184-003-02-102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9679" y="630381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7" name="Picture 1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3829503">
            <a:off x="7979469" y="441010"/>
            <a:ext cx="614363" cy="895350"/>
          </a:xfrm>
          <a:prstGeom prst="rect">
            <a:avLst/>
          </a:prstGeom>
          <a:noFill/>
        </p:spPr>
      </p:pic>
      <p:pic>
        <p:nvPicPr>
          <p:cNvPr id="44048" name="Picture 16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117765" y="466173"/>
            <a:ext cx="819150" cy="671513"/>
          </a:xfrm>
          <a:prstGeom prst="rect">
            <a:avLst/>
          </a:prstGeom>
          <a:noFill/>
        </p:spPr>
      </p:pic>
      <p:pic>
        <p:nvPicPr>
          <p:cNvPr id="44049" name="Picture 17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080870">
            <a:off x="4297561" y="851999"/>
            <a:ext cx="548879" cy="800100"/>
          </a:xfrm>
          <a:prstGeom prst="rect">
            <a:avLst/>
          </a:prstGeom>
          <a:noFill/>
        </p:spPr>
      </p:pic>
      <p:pic>
        <p:nvPicPr>
          <p:cNvPr id="44050" name="Picture 18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3201" y="2343150"/>
            <a:ext cx="3857625" cy="3657600"/>
          </a:xfrm>
          <a:prstGeom prst="rect">
            <a:avLst/>
          </a:prstGeom>
          <a:noFill/>
        </p:spPr>
      </p:pic>
      <p:pic>
        <p:nvPicPr>
          <p:cNvPr id="44053" name="Picture 21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1616" y="1984683"/>
            <a:ext cx="1023938" cy="792956"/>
          </a:xfrm>
          <a:prstGeom prst="rect">
            <a:avLst/>
          </a:prstGeom>
          <a:noFill/>
        </p:spPr>
      </p:pic>
      <p:pic>
        <p:nvPicPr>
          <p:cNvPr id="44054" name="Picture 22" descr="ros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1" y="3113491"/>
            <a:ext cx="3857625" cy="3657600"/>
          </a:xfrm>
          <a:prstGeom prst="rect">
            <a:avLst/>
          </a:prstGeom>
          <a:noFill/>
        </p:spPr>
      </p:pic>
      <p:pic>
        <p:nvPicPr>
          <p:cNvPr id="44055" name="Picture 23" descr="JULY40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1" y="1885951"/>
            <a:ext cx="1023938" cy="792956"/>
          </a:xfrm>
          <a:prstGeom prst="rect">
            <a:avLst/>
          </a:prstGeom>
          <a:noFill/>
        </p:spPr>
      </p:pic>
      <p:pic>
        <p:nvPicPr>
          <p:cNvPr id="44056" name="Nối vòng tay lớn - - Download_ lyrics_ lời bài hát - Zing Nhạc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596982" y="6047323"/>
            <a:ext cx="304800" cy="228600"/>
          </a:xfrm>
          <a:prstGeom prst="rect">
            <a:avLst/>
          </a:prstGeom>
          <a:noFill/>
        </p:spPr>
      </p:pic>
      <p:pic>
        <p:nvPicPr>
          <p:cNvPr id="44057" name="Picture 25" descr="1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196797">
            <a:off x="3798094" y="2674144"/>
            <a:ext cx="614363" cy="895350"/>
          </a:xfrm>
          <a:prstGeom prst="rect">
            <a:avLst/>
          </a:prstGeom>
          <a:noFill/>
        </p:spPr>
      </p:pic>
      <p:pic>
        <p:nvPicPr>
          <p:cNvPr id="44058" name="Picture 26" descr="17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1237633">
            <a:off x="4243389" y="2171700"/>
            <a:ext cx="557212" cy="457200"/>
          </a:xfrm>
          <a:prstGeom prst="rect">
            <a:avLst/>
          </a:prstGeom>
          <a:noFill/>
        </p:spPr>
      </p:pic>
      <p:sp>
        <p:nvSpPr>
          <p:cNvPr id="44059" name="WordArt 27"/>
          <p:cNvSpPr>
            <a:spLocks noChangeArrowheads="1" noChangeShapeType="1" noTextEdit="1"/>
          </p:cNvSpPr>
          <p:nvPr/>
        </p:nvSpPr>
        <p:spPr bwMode="auto">
          <a:xfrm>
            <a:off x="2185987" y="1544079"/>
            <a:ext cx="4772025" cy="392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52539" y="3667441"/>
            <a:ext cx="2057400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Chúc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72859" y="2556925"/>
            <a:ext cx="2286000" cy="19389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Chăm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giỏi</a:t>
            </a:r>
            <a:endParaRPr lang="en-US" sz="405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3485006">
            <a:off x="1073488" y="202516"/>
            <a:ext cx="879231" cy="914399"/>
          </a:xfrm>
          <a:prstGeom prst="rect">
            <a:avLst/>
          </a:prstGeom>
          <a:noFill/>
        </p:spPr>
      </p:pic>
      <p:pic>
        <p:nvPicPr>
          <p:cNvPr id="31" name="Picture 13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9359638">
            <a:off x="6918468" y="129440"/>
            <a:ext cx="879231" cy="914399"/>
          </a:xfrm>
          <a:prstGeom prst="rect">
            <a:avLst/>
          </a:prstGeom>
          <a:noFill/>
        </p:spPr>
      </p:pic>
      <p:grpSp>
        <p:nvGrpSpPr>
          <p:cNvPr id="32" name="Group 158"/>
          <p:cNvGrpSpPr>
            <a:grpSpLocks/>
          </p:cNvGrpSpPr>
          <p:nvPr/>
        </p:nvGrpSpPr>
        <p:grpSpPr bwMode="auto">
          <a:xfrm>
            <a:off x="1417658" y="5507377"/>
            <a:ext cx="1906560" cy="1308491"/>
            <a:chOff x="5760" y="2544"/>
            <a:chExt cx="1111" cy="768"/>
          </a:xfrm>
        </p:grpSpPr>
        <p:pic>
          <p:nvPicPr>
            <p:cNvPr id="33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" name="Group 158"/>
          <p:cNvGrpSpPr>
            <a:grpSpLocks/>
          </p:cNvGrpSpPr>
          <p:nvPr/>
        </p:nvGrpSpPr>
        <p:grpSpPr bwMode="auto">
          <a:xfrm>
            <a:off x="5899863" y="5266258"/>
            <a:ext cx="1911350" cy="1388770"/>
            <a:chOff x="5760" y="2544"/>
            <a:chExt cx="1111" cy="768"/>
          </a:xfrm>
        </p:grpSpPr>
        <p:pic>
          <p:nvPicPr>
            <p:cNvPr id="36" name="Picture 159" descr="FLOWERS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60" descr="aaf6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502034"/>
      </p:ext>
    </p:extLst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954" fill="hold"/>
                                        <p:tgtEl>
                                          <p:spTgt spid="44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4"/>
                </p:tgtEl>
              </p:cMediaNode>
            </p:vide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477962"/>
          </a:xfrm>
        </p:spPr>
        <p:txBody>
          <a:bodyPr/>
          <a:lstStyle/>
          <a:p>
            <a:pPr>
              <a:tabLst>
                <a:tab pos="1541463" algn="l"/>
              </a:tabLst>
            </a:pP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con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0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037388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</a:t>
            </a:r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II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590800" y="1671638"/>
            <a:ext cx="434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EM TẬP VẼ</a:t>
            </a:r>
            <a:endParaRPr lang="en-US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5819" y="2629052"/>
            <a:ext cx="861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66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Sao </a:t>
            </a:r>
            <a:r>
              <a:rPr lang="en-US" sz="66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chép</a:t>
            </a:r>
            <a:r>
              <a:rPr lang="en-US" sz="66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endParaRPr lang="en-US" sz="66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590800" y="4953000"/>
            <a:ext cx="4114800" cy="19050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6229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4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7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514600" y="2586643"/>
            <a:ext cx="3962400" cy="681037"/>
            <a:chOff x="33" y="106"/>
            <a:chExt cx="4752" cy="505"/>
          </a:xfrm>
        </p:grpSpPr>
        <p:sp>
          <p:nvSpPr>
            <p:cNvPr id="4127" name="AutoShape 23" descr="White marble"/>
            <p:cNvSpPr>
              <a:spLocks noChangeArrowheads="1"/>
            </p:cNvSpPr>
            <p:nvPr/>
          </p:nvSpPr>
          <p:spPr bwMode="gray">
            <a:xfrm>
              <a:off x="33" y="106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00B05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 eaLnBrk="1" hangingPunct="1"/>
              <a:endParaRPr lang="en-US" alt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4128" name="Text Box 26" descr="White marble"/>
            <p:cNvSpPr txBox="1">
              <a:spLocks noChangeArrowheads="1"/>
            </p:cNvSpPr>
            <p:nvPr/>
          </p:nvSpPr>
          <p:spPr bwMode="gray">
            <a:xfrm>
              <a:off x="265" y="176"/>
              <a:ext cx="4371" cy="365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600" b="1" u="sng" dirty="0">
                  <a:solidFill>
                    <a:srgbClr val="0033CC"/>
                  </a:solidFill>
                </a:rPr>
                <a:t>MỤC TIÊU BÀI HỌC</a:t>
              </a:r>
            </a:p>
          </p:txBody>
        </p:sp>
      </p:grpSp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6034091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61517066"/>
              </p:ext>
            </p:extLst>
          </p:nvPr>
        </p:nvGraphicFramePr>
        <p:xfrm>
          <a:off x="0" y="3168648"/>
          <a:ext cx="8610599" cy="3689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Rectangle 13"/>
          <p:cNvSpPr/>
          <p:nvPr/>
        </p:nvSpPr>
        <p:spPr>
          <a:xfrm>
            <a:off x="431945" y="756408"/>
            <a:ext cx="861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4: Sao </a:t>
            </a:r>
            <a:r>
              <a:rPr lang="en-U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chép</a:t>
            </a:r>
            <a:r>
              <a:rPr lang="en-US" sz="6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màu</a:t>
            </a:r>
            <a:endParaRPr lang="en-US" sz="6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0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26193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1600200"/>
            <a:ext cx="245745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667000" y="48863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5638800" y="481965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00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Vẽ các hình theo mẫu sau:</a:t>
            </a:r>
            <a:endParaRPr lang="en-US" altLang="en-US" sz="28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81000" y="1219200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công cụ sao chép màu: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36220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8915400" y="66294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71600" y="3124200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1714500" y="1409700"/>
            <a:ext cx="23622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ight Arrow 4">
            <a:hlinkClick r:id="rId3" action="ppaction://hlinkfile"/>
          </p:cNvPr>
          <p:cNvSpPr/>
          <p:nvPr/>
        </p:nvSpPr>
        <p:spPr>
          <a:xfrm>
            <a:off x="8229600" y="6553200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/>
              <a:t>C 2cc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228600" y="1143000"/>
            <a:ext cx="36496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400" i="1" dirty="0">
                <a:latin typeface="Franklin Gothic Book" pitchFamily="34" charset="0"/>
                <a:cs typeface="Times New Roman" panose="02020603050405020304" pitchFamily="18" charset="0"/>
              </a:rPr>
              <a:t>	-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,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379413" y="207963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u="sng">
                <a:solidFill>
                  <a:srgbClr val="FF0000"/>
                </a:solidFill>
                <a:latin typeface="Brush Script MT" panose="03060802040406070304" pitchFamily="66" charset="0"/>
              </a:rPr>
              <a:t>Chú ý 1: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4196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0" y="2743200"/>
            <a:ext cx="1179513" cy="1382713"/>
            <a:chOff x="6400800" y="1752600"/>
            <a:chExt cx="1179286" cy="1383146"/>
          </a:xfrm>
        </p:grpSpPr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752600"/>
              <a:ext cx="1179286" cy="1076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667000"/>
              <a:ext cx="533400" cy="468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57800"/>
            <a:ext cx="297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30"/>
          <p:cNvSpPr txBox="1">
            <a:spLocks noChangeArrowheads="1"/>
          </p:cNvSpPr>
          <p:nvPr/>
        </p:nvSpPr>
        <p:spPr bwMode="auto">
          <a:xfrm>
            <a:off x="5257800" y="2286000"/>
            <a:ext cx="30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9224" name="TextBox 31"/>
          <p:cNvSpPr txBox="1">
            <a:spLocks noChangeArrowheads="1"/>
          </p:cNvSpPr>
          <p:nvPr/>
        </p:nvSpPr>
        <p:spPr bwMode="auto">
          <a:xfrm>
            <a:off x="6477000" y="2286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</a:t>
            </a:r>
          </a:p>
        </p:txBody>
      </p:sp>
      <p:sp>
        <p:nvSpPr>
          <p:cNvPr id="9225" name="TextBox 32"/>
          <p:cNvSpPr txBox="1">
            <a:spLocks noChangeArrowheads="1"/>
          </p:cNvSpPr>
          <p:nvPr/>
        </p:nvSpPr>
        <p:spPr bwMode="auto">
          <a:xfrm>
            <a:off x="7772400" y="228600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</a:t>
            </a:r>
          </a:p>
        </p:txBody>
      </p:sp>
      <p:sp>
        <p:nvSpPr>
          <p:cNvPr id="9226" name="TextBox 33"/>
          <p:cNvSpPr txBox="1">
            <a:spLocks noChangeArrowheads="1"/>
          </p:cNvSpPr>
          <p:nvPr/>
        </p:nvSpPr>
        <p:spPr bwMode="auto">
          <a:xfrm>
            <a:off x="5181600" y="3886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4</a:t>
            </a:r>
          </a:p>
        </p:txBody>
      </p:sp>
      <p:sp>
        <p:nvSpPr>
          <p:cNvPr id="9227" name="TextBox 34"/>
          <p:cNvSpPr txBox="1">
            <a:spLocks noChangeArrowheads="1"/>
          </p:cNvSpPr>
          <p:nvPr/>
        </p:nvSpPr>
        <p:spPr bwMode="auto">
          <a:xfrm>
            <a:off x="6400800" y="3886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5</a:t>
            </a:r>
          </a:p>
        </p:txBody>
      </p:sp>
      <p:sp>
        <p:nvSpPr>
          <p:cNvPr id="9228" name="TextBox 35"/>
          <p:cNvSpPr txBox="1">
            <a:spLocks noChangeArrowheads="1"/>
          </p:cNvSpPr>
          <p:nvPr/>
        </p:nvSpPr>
        <p:spPr bwMode="auto">
          <a:xfrm>
            <a:off x="7696200" y="38862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6</a:t>
            </a:r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74975"/>
            <a:ext cx="511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1783</TotalTime>
  <Words>549</Words>
  <Application>Microsoft Office PowerPoint</Application>
  <PresentationFormat>On-screen Show (4:3)</PresentationFormat>
  <Paragraphs>83</Paragraphs>
  <Slides>20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PowerPoint Presentation</vt:lpstr>
      <vt:lpstr>Em hãy điều chỉnh trang vẽ sau sao cho phù hợp?</vt:lpstr>
      <vt:lpstr>Em hãy sao chép thêm 1 hình con tàu sau đó xoay 2 con tàu đối xứng nhau theo mẫu sau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2017-10-30T09:05:02Z</dcterms:created>
  <dcterms:modified xsi:type="dcterms:W3CDTF">2021-03-26T08:46:20Z</dcterms:modified>
</cp:coreProperties>
</file>