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99" r:id="rId2"/>
    <p:sldId id="291" r:id="rId3"/>
    <p:sldId id="263" r:id="rId4"/>
    <p:sldId id="262" r:id="rId5"/>
    <p:sldId id="293" r:id="rId6"/>
    <p:sldId id="294" r:id="rId7"/>
    <p:sldId id="295" r:id="rId8"/>
    <p:sldId id="296" r:id="rId9"/>
    <p:sldId id="297" r:id="rId10"/>
    <p:sldId id="280" r:id="rId11"/>
    <p:sldId id="298" r:id="rId12"/>
    <p:sldId id="265" r:id="rId13"/>
    <p:sldId id="259" r:id="rId14"/>
    <p:sldId id="271" r:id="rId15"/>
    <p:sldId id="300" r:id="rId16"/>
    <p:sldId id="301" r:id="rId17"/>
    <p:sldId id="302" r:id="rId18"/>
    <p:sldId id="303" r:id="rId19"/>
    <p:sldId id="304" r:id="rId20"/>
    <p:sldId id="305" r:id="rId21"/>
    <p:sldId id="29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5501" autoAdjust="0"/>
  </p:normalViewPr>
  <p:slideViewPr>
    <p:cSldViewPr snapToGrid="0">
      <p:cViewPr varScale="1">
        <p:scale>
          <a:sx n="97" d="100"/>
          <a:sy n="97" d="100"/>
        </p:scale>
        <p:origin x="5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7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56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4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18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81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100" name="WordArt 2"/>
          <p:cNvSpPr>
            <a:spLocks noChangeArrowheads="1" noChangeShapeType="1" noTextEdit="1"/>
          </p:cNvSpPr>
          <p:nvPr/>
        </p:nvSpPr>
        <p:spPr bwMode="auto">
          <a:xfrm>
            <a:off x="1409699" y="641747"/>
            <a:ext cx="6324600" cy="28646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625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2693194" y="2303252"/>
            <a:ext cx="3861197" cy="678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95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95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95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95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95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95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7" y="4009724"/>
            <a:ext cx="922735" cy="12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8392">
            <a:off x="8353174" y="-104995"/>
            <a:ext cx="796529" cy="10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601">
            <a:off x="-177424" y="106560"/>
            <a:ext cx="1108472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0034">
            <a:off x="8115650" y="4171205"/>
            <a:ext cx="1216819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Anh ve nghe thuat rat de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48" y="2186812"/>
            <a:ext cx="1396604" cy="29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32">
            <a:off x="8232892" y="70245"/>
            <a:ext cx="757238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WordArt 4"/>
          <p:cNvSpPr>
            <a:spLocks noChangeArrowheads="1" noChangeShapeType="1" noTextEdit="1"/>
          </p:cNvSpPr>
          <p:nvPr/>
        </p:nvSpPr>
        <p:spPr bwMode="auto">
          <a:xfrm>
            <a:off x="2218135" y="1654963"/>
            <a:ext cx="4663678" cy="610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spc="-225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QUÝ  THẦY CÔ VÀ CÁC EM </a:t>
            </a:r>
          </a:p>
          <a:p>
            <a:pPr algn="ctr"/>
            <a:r>
              <a:rPr lang="en-US" sz="2700" b="1" kern="10" spc="-225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THAM GIA GIỜ HỌC</a:t>
            </a:r>
          </a:p>
        </p:txBody>
      </p:sp>
      <p:pic>
        <p:nvPicPr>
          <p:cNvPr id="4109" name="Picture 9" descr="Etoile_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03" y="1257301"/>
            <a:ext cx="757238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Etoile_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3240882"/>
            <a:ext cx="756047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1" descr="Etoile_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32" y="2539603"/>
            <a:ext cx="756047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3" descr="Etoile_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66" y="3178969"/>
            <a:ext cx="756047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1" descr="Etoile_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1129903"/>
            <a:ext cx="756047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417688" y="1153136"/>
            <a:ext cx="2122311" cy="1320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phố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cổ</a:t>
            </a:r>
            <a:endParaRPr lang="en-US" sz="4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008487" y="492736"/>
            <a:ext cx="2241939" cy="1320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phà</a:t>
            </a:r>
            <a:endParaRPr lang="en-US" sz="4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5689599" y="864707"/>
            <a:ext cx="2122311" cy="1320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vỉa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hè</a:t>
            </a:r>
            <a:endParaRPr lang="en-US" sz="4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798163" y="2652889"/>
            <a:ext cx="2122311" cy="1320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quý</a:t>
            </a:r>
            <a:endParaRPr lang="en-US" sz="4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3008487" y="1936045"/>
            <a:ext cx="2122311" cy="1320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cổ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vũ</a:t>
            </a:r>
            <a:endParaRPr lang="en-US" sz="4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6186310" y="2435532"/>
            <a:ext cx="2122311" cy="1320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</a:t>
            </a:r>
            <a:endParaRPr lang="en-US" sz="4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860799" y="3364090"/>
            <a:ext cx="2122311" cy="1320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xứ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sở</a:t>
            </a:r>
            <a:endParaRPr lang="en-US" sz="4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61" y="970845"/>
            <a:ext cx="7253928" cy="364912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đô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đô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Phú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Thọ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Phú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Thọ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chè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cọ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8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8"/>
            <a:ext cx="9144000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04591" y="1513035"/>
            <a:ext cx="5534817" cy="18781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14AFE6"/>
                </a:solidFill>
                <a:latin typeface="HP001" panose="020B0603050302020204" pitchFamily="34" charset="0"/>
                <a:ea typeface="HP001" panose="020B0603050302020204" pitchFamily="34" charset="0"/>
                <a:cs typeface="Arial-SGK-TV" pitchFamily="2" charset="0"/>
              </a:rPr>
              <a:t>chia </a:t>
            </a:r>
            <a:r>
              <a:rPr lang="en-US" sz="6000" b="1" dirty="0" err="1">
                <a:solidFill>
                  <a:srgbClr val="14AFE6"/>
                </a:solidFill>
                <a:latin typeface="HP001" panose="020B0603050302020204" pitchFamily="34" charset="0"/>
                <a:ea typeface="HP001" panose="020B0603050302020204" pitchFamily="34" charset="0"/>
                <a:cs typeface="Arial-SGK-TV" pitchFamily="2" charset="0"/>
              </a:rPr>
              <a:t>quà</a:t>
            </a:r>
            <a:r>
              <a:rPr lang="en-US" sz="6000" b="1" dirty="0">
                <a:solidFill>
                  <a:srgbClr val="14AFE6"/>
                </a:solidFill>
                <a:latin typeface="HP001" panose="020B0603050302020204" pitchFamily="34" charset="0"/>
                <a:ea typeface="HP001" panose="020B060305030202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solidFill>
                  <a:srgbClr val="14AFE6"/>
                </a:solidFill>
                <a:latin typeface="HP001" panose="020B0603050302020204" pitchFamily="34" charset="0"/>
                <a:ea typeface="HP001" panose="020B0603050302020204" pitchFamily="34" charset="0"/>
                <a:cs typeface="Arial-SGK-TV" pitchFamily="2" charset="0"/>
              </a:rPr>
              <a:t>cho</a:t>
            </a:r>
            <a:r>
              <a:rPr lang="en-US" sz="6000" b="1" dirty="0">
                <a:solidFill>
                  <a:srgbClr val="14AFE6"/>
                </a:solidFill>
                <a:latin typeface="HP001" panose="020B0603050302020204" pitchFamily="34" charset="0"/>
                <a:ea typeface="HP001" panose="020B060305030202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rgbClr val="14AFE6"/>
                </a:solidFill>
                <a:latin typeface="HP001" panose="020B0603050302020204" pitchFamily="34" charset="0"/>
                <a:ea typeface="HP001" panose="020B0603050302020204" pitchFamily="34" charset="0"/>
                <a:cs typeface="Arial-SGK-TV" pitchFamily="2" charset="0"/>
              </a:rPr>
              <a:t>χ</a:t>
            </a:r>
            <a:r>
              <a:rPr lang="en-US" sz="6000" b="1" dirty="0" err="1" smtClean="0">
                <a:solidFill>
                  <a:srgbClr val="14AFE6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-SGK-TV" pitchFamily="2" charset="0"/>
              </a:rPr>
              <a:t>ď</a:t>
            </a:r>
            <a:r>
              <a:rPr lang="en-US" sz="6000" b="1" dirty="0" smtClean="0">
                <a:solidFill>
                  <a:srgbClr val="14AFE6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-SGK-TV" pitchFamily="2" charset="0"/>
              </a:rPr>
              <a:t>.</a:t>
            </a:r>
            <a:endParaRPr lang="en-US" sz="6000" b="1" dirty="0">
              <a:solidFill>
                <a:srgbClr val="14AFE6"/>
              </a:solidFill>
              <a:latin typeface="HP001" panose="020B0603050302020204" pitchFamily="34" charset="0"/>
              <a:ea typeface="HP001" panose="020B0603050302020204" pitchFamily="34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62" y="2571750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4" y="342585"/>
            <a:ext cx="1390405" cy="405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4918" y="671634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Kiến</a:t>
            </a:r>
            <a:r>
              <a:rPr lang="en-GB" sz="2800" b="1" dirty="0" smtClean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b="1" dirty="0" err="1" smtClean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GB" sz="2800" b="1" dirty="0" smtClean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b="1" dirty="0" err="1" smtClean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dế</a:t>
            </a:r>
            <a:r>
              <a:rPr lang="en-GB" sz="2800" b="1" dirty="0" smtClean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b="1" dirty="0" err="1" smtClean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1" y="943166"/>
            <a:ext cx="2378188" cy="212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748408"/>
            <a:ext cx="25146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90" y="2977258"/>
            <a:ext cx="2242603" cy="216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70" y="3068279"/>
            <a:ext cx="2427804" cy="20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[hanhtrangso.nxbgd.vn] Kể chuyện_ Kiến và dế mèn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6707" y="3450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5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7523" y="692642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Mùa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thu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kiến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 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8" y="1325366"/>
            <a:ext cx="3801439" cy="34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7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8707" y="655092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dế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06" y="1232898"/>
            <a:ext cx="4257903" cy="309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7973" y="304529"/>
            <a:ext cx="5577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Đông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sang,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đói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quá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dế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</a:p>
          <a:p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Chị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kiến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nói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dế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13" y="1356189"/>
            <a:ext cx="3914453" cy="338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2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0513" y="717606"/>
            <a:ext cx="561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Xuân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dế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cùng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kiến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56" y="1284269"/>
            <a:ext cx="3585681" cy="348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1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32042" y="361813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20</a:t>
            </a:r>
            <a:endParaRPr sz="6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41812" y="1742920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</a:t>
            </a: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tập</a:t>
            </a: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kể</a:t>
            </a: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chuyện</a:t>
            </a: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Kiến</a:t>
            </a: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dế</a:t>
            </a:r>
            <a:r>
              <a:rPr lang="en-GB" sz="4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mèn</a:t>
            </a:r>
            <a:endParaRPr lang="en-GB" sz="4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41" y="874545"/>
            <a:ext cx="2312083" cy="19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27" y="874544"/>
            <a:ext cx="2343792" cy="199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82" y="2866489"/>
            <a:ext cx="2242603" cy="216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70" y="2954085"/>
            <a:ext cx="2427804" cy="20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26" y="1401478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63195"/>
              </p:ext>
            </p:extLst>
          </p:nvPr>
        </p:nvGraphicFramePr>
        <p:xfrm>
          <a:off x="1546848" y="845287"/>
          <a:ext cx="609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38517"/>
              </p:ext>
            </p:extLst>
          </p:nvPr>
        </p:nvGraphicFramePr>
        <p:xfrm>
          <a:off x="1546848" y="845287"/>
          <a:ext cx="609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pha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8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96361"/>
              </p:ext>
            </p:extLst>
          </p:nvPr>
        </p:nvGraphicFramePr>
        <p:xfrm>
          <a:off x="1546848" y="845287"/>
          <a:ext cx="609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pha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phe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phê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3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10653"/>
              </p:ext>
            </p:extLst>
          </p:nvPr>
        </p:nvGraphicFramePr>
        <p:xfrm>
          <a:off x="1546848" y="845287"/>
          <a:ext cx="609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pha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quê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quơ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2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2560"/>
              </p:ext>
            </p:extLst>
          </p:nvPr>
        </p:nvGraphicFramePr>
        <p:xfrm>
          <a:off x="1546848" y="845287"/>
          <a:ext cx="609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phe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va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4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0491"/>
              </p:ext>
            </p:extLst>
          </p:nvPr>
        </p:nvGraphicFramePr>
        <p:xfrm>
          <a:off x="1546848" y="845287"/>
          <a:ext cx="609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pha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phe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phê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phơ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va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ve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vê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vơ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xơ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5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433</Words>
  <Application>Microsoft Office PowerPoint</Application>
  <PresentationFormat>On-screen Show (16:9)</PresentationFormat>
  <Paragraphs>158</Paragraphs>
  <Slides>21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Arial-Rounded</vt:lpstr>
      <vt:lpstr>Arial-SGK-TV</vt:lpstr>
      <vt:lpstr>HP001</vt:lpstr>
      <vt:lpstr>HP001 4 hàng</vt:lpstr>
      <vt:lpstr>Lato</vt:lpstr>
      <vt:lpstr>Quicksand Medium</vt:lpstr>
      <vt:lpstr>Times New Roman</vt:lpstr>
      <vt:lpstr>Simple Light</vt:lpstr>
      <vt:lpstr>PowerPoint Presentation</vt:lpstr>
      <vt:lpstr>BÀI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Nhà bé ở Thủ đô. Thủ đô có Bờ Hồ. Quê bé ở Phú Thọ. Phú Thọ có chè, có cọ. Xa nhà, bé nhớ mẹ. Xa quê, bé nhớ bà.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Windows User</cp:lastModifiedBy>
  <cp:revision>269</cp:revision>
  <dcterms:modified xsi:type="dcterms:W3CDTF">2021-11-06T09:00:40Z</dcterms:modified>
</cp:coreProperties>
</file>