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0" r:id="rId4"/>
    <p:sldId id="261" r:id="rId5"/>
    <p:sldId id="262" r:id="rId6"/>
    <p:sldId id="263" r:id="rId7"/>
    <p:sldId id="275" r:id="rId8"/>
    <p:sldId id="264" r:id="rId9"/>
    <p:sldId id="269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D0A"/>
    <a:srgbClr val="80008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6DD9B-7EF8-4B07-AE92-78FAD8696B37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984D9-5E50-44A2-A40F-F47CCB38F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8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4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9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6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7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1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8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7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7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8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C4474-BF3F-4455-A3C9-7EACFADC902B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8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92" y="2438400"/>
            <a:ext cx="8534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TỰ NHIÊN VÀ XÃ HỘI</a:t>
            </a:r>
          </a:p>
          <a:p>
            <a:pPr algn="ctr"/>
            <a:r>
              <a:rPr lang="en-US" sz="5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LỚP HỌC CỦA EM</a:t>
            </a:r>
          </a:p>
          <a:p>
            <a:pPr algn="ctr"/>
            <a:r>
              <a:rPr lang="en-US" sz="5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3" name="WordArt 9">
            <a:extLst>
              <a:ext uri="{FF2B5EF4-FFF2-40B4-BE49-F238E27FC236}">
                <a16:creationId xmlns:a16="http://schemas.microsoft.com/office/drawing/2014/main" id="{6F544DE5-7AD2-4635-B264-DD33E7C107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41592" y="1371600"/>
            <a:ext cx="5257800" cy="44427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</a:p>
        </p:txBody>
      </p:sp>
    </p:spTree>
    <p:extLst>
      <p:ext uri="{BB962C8B-B14F-4D97-AF65-F5344CB8AC3E}">
        <p14:creationId xmlns:p14="http://schemas.microsoft.com/office/powerpoint/2010/main" val="47003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-104339"/>
            <a:ext cx="1905000" cy="1129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2590800" y="167923"/>
            <a:ext cx="655320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3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Lớp</a:t>
            </a:r>
            <a:r>
              <a:rPr lang="en-GB" sz="3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GB" sz="3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3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3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3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khác</a:t>
            </a:r>
            <a:r>
              <a:rPr lang="en-GB" sz="3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3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lớp</a:t>
            </a:r>
            <a:r>
              <a:rPr lang="en-GB" sz="3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GB" sz="3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Minh </a:t>
            </a:r>
            <a:r>
              <a:rPr lang="en-GB" sz="3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GB" sz="3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Hoa</a:t>
            </a:r>
            <a:r>
              <a:rPr lang="en-GB" sz="3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66"/>
          <a:stretch/>
        </p:blipFill>
        <p:spPr>
          <a:xfrm>
            <a:off x="475130" y="1371600"/>
            <a:ext cx="7924800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4" b="9739"/>
          <a:stretch/>
        </p:blipFill>
        <p:spPr>
          <a:xfrm>
            <a:off x="475129" y="1245142"/>
            <a:ext cx="7924800" cy="427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5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108206"/>
            <a:ext cx="5219700" cy="227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1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5" y="796473"/>
            <a:ext cx="1371105" cy="5794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44B12D-B77E-4DEC-A98A-9376EEB47AE0}"/>
              </a:ext>
            </a:extLst>
          </p:cNvPr>
          <p:cNvSpPr txBox="1"/>
          <p:nvPr/>
        </p:nvSpPr>
        <p:spPr>
          <a:xfrm>
            <a:off x="1828800" y="601153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hãy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chia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sẻ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việc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giúp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đỡ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gia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đình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2" y="1554517"/>
            <a:ext cx="6901825" cy="4865787"/>
          </a:xfrm>
          <a:prstGeom prst="rect">
            <a:avLst/>
          </a:prstGeom>
          <a:ln w="88900" cap="sq" cmpd="thickThin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26263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7" y="1905004"/>
            <a:ext cx="4014184" cy="286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6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1" y="-48962"/>
            <a:ext cx="1295400" cy="9238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1369359" y="59020"/>
            <a:ext cx="76962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?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Quan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sát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hình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hãy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nói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tên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lớp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của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em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và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kể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tên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các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đồ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dùng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có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trong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lớp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của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Minh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và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Hoa.Chúng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được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sắp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xếp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như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thế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nào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" y="1245901"/>
            <a:ext cx="9065558" cy="5598652"/>
            <a:chOff x="77321" y="784835"/>
            <a:chExt cx="8988239" cy="60731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21" y="784835"/>
              <a:ext cx="8988239" cy="3200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2">
                  <a:lumMod val="40000"/>
                  <a:lumOff val="6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902"/>
            <a:stretch/>
          </p:blipFill>
          <p:spPr>
            <a:xfrm>
              <a:off x="77322" y="3985236"/>
              <a:ext cx="8988238" cy="28727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2">
                  <a:lumMod val="40000"/>
                  <a:lumOff val="6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2762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0" y="1510546"/>
            <a:ext cx="9096656" cy="3267636"/>
            <a:chOff x="76200" y="1510546"/>
            <a:chExt cx="9096656" cy="32676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34" t="15736" r="16617" b="15734"/>
            <a:stretch/>
          </p:blipFill>
          <p:spPr>
            <a:xfrm>
              <a:off x="76200" y="1528476"/>
              <a:ext cx="4463568" cy="324970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2">
                  <a:lumMod val="40000"/>
                  <a:lumOff val="6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33" t="15736" r="19853" b="15734"/>
            <a:stretch/>
          </p:blipFill>
          <p:spPr>
            <a:xfrm>
              <a:off x="4539768" y="1510546"/>
              <a:ext cx="4633088" cy="32676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2">
                  <a:lumMod val="40000"/>
                  <a:lumOff val="6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41630" r="62059" b="26721"/>
          <a:stretch/>
        </p:blipFill>
        <p:spPr>
          <a:xfrm>
            <a:off x="1066800" y="1371600"/>
            <a:ext cx="66294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41456" r="48382" b="25480"/>
          <a:stretch/>
        </p:blipFill>
        <p:spPr>
          <a:xfrm>
            <a:off x="1066800" y="1371600"/>
            <a:ext cx="7537936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5" t="42416" r="34118" b="26721"/>
          <a:stretch/>
        </p:blipFill>
        <p:spPr>
          <a:xfrm>
            <a:off x="1066800" y="1219201"/>
            <a:ext cx="7696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2" t="42675" r="20736" b="26460"/>
          <a:stretch/>
        </p:blipFill>
        <p:spPr>
          <a:xfrm>
            <a:off x="1371600" y="1066800"/>
            <a:ext cx="7391400" cy="567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6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39177" r="87473" b="47325"/>
          <a:stretch/>
        </p:blipFill>
        <p:spPr bwMode="auto">
          <a:xfrm>
            <a:off x="1981200" y="1944485"/>
            <a:ext cx="1828800" cy="244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32412" y="2752111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1914677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39177" r="87473" b="47325"/>
          <a:stretch/>
        </p:blipFill>
        <p:spPr bwMode="auto">
          <a:xfrm>
            <a:off x="13448" y="685801"/>
            <a:ext cx="79753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800101" y="753825"/>
            <a:ext cx="8343899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Chơi</a:t>
            </a:r>
            <a:r>
              <a:rPr lang="en-GB" sz="32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trò</a:t>
            </a:r>
            <a:r>
              <a:rPr lang="en-GB" sz="32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chơi</a:t>
            </a:r>
            <a:r>
              <a:rPr lang="en-GB" sz="32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: </a:t>
            </a:r>
            <a:r>
              <a:rPr lang="en-GB" sz="32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Hỏi</a:t>
            </a:r>
            <a:r>
              <a:rPr lang="en-GB" sz="32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– </a:t>
            </a:r>
            <a:r>
              <a:rPr lang="en-GB" sz="32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đáp</a:t>
            </a:r>
            <a:r>
              <a:rPr lang="en-GB" sz="32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về</a:t>
            </a:r>
            <a:r>
              <a:rPr lang="en-GB" sz="32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đồ</a:t>
            </a:r>
            <a:r>
              <a:rPr lang="en-GB" sz="32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dùng</a:t>
            </a:r>
            <a:r>
              <a:rPr lang="en-GB" sz="32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trong</a:t>
            </a:r>
            <a:r>
              <a:rPr lang="en-GB" sz="32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lớp</a:t>
            </a:r>
            <a:r>
              <a:rPr lang="en-GB" sz="32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học</a:t>
            </a:r>
            <a:r>
              <a:rPr lang="en-GB" sz="32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6" t="36660" r="31029" b="35614"/>
          <a:stretch/>
        </p:blipFill>
        <p:spPr>
          <a:xfrm>
            <a:off x="478766" y="1981200"/>
            <a:ext cx="8665234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020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2" y="1905006"/>
            <a:ext cx="4571999" cy="271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1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</TotalTime>
  <Words>109</Words>
  <Application>Microsoft Office PowerPoint</Application>
  <PresentationFormat>On-screen Show (4:3)</PresentationFormat>
  <Paragraphs>16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Arial-SGK-TV</vt:lpstr>
      <vt:lpstr>Calibri</vt:lpstr>
      <vt:lpstr>Lato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dvbnagfngajg</dc:title>
  <dc:creator>PC</dc:creator>
  <cp:lastModifiedBy>Anh Nguyen</cp:lastModifiedBy>
  <cp:revision>36</cp:revision>
  <dcterms:created xsi:type="dcterms:W3CDTF">2020-08-19T02:20:57Z</dcterms:created>
  <dcterms:modified xsi:type="dcterms:W3CDTF">2021-12-20T04:33:36Z</dcterms:modified>
</cp:coreProperties>
</file>