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26/08/2020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834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26/08/2020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0315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26/08/2020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497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26/08/2020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0209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26/08/2020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8993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26/08/2020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1152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26/08/2020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5010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26/08/2020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9128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26/08/2020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290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26/08/2020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370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26/08/2020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526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26/08/2020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895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26/08/2020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5398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26/08/2020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8443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26/08/2020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307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1399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1275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3274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820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5431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54433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4065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26/08/2020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14490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095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25032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3372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271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26/08/2020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597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26/08/2020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866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26/08/2020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978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26/08/2020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461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26/08/2020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778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26/08/2020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224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69B4A-5268-43BF-9656-4EAD040C04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36CD0-D64F-4B72-B9DD-1FECA6C805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57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69B4A-5268-43BF-9656-4EAD040C04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36CD0-D64F-4B72-B9DD-1FECA6C805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240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70B00-C46E-4747-8EFA-711AB8D500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B27E8-6BA5-40D4-A5FF-2C933599C3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02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47672;&#47532;%20&#50612;&#44648;%20&#47924;&#47502;%20&#48156;%20-%20&#50984;&#46041;&#46041;&#50836;%20-%20&#54609;&#53356;&#54273;!%20&#51064;&#44592;&#46041;&#50836;.mp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3FEC55A-557C-4CEE-89A4-417349AD2B02}"/>
              </a:ext>
            </a:extLst>
          </p:cNvPr>
          <p:cNvSpPr txBox="1"/>
          <p:nvPr/>
        </p:nvSpPr>
        <p:spPr>
          <a:xfrm>
            <a:off x="0" y="1653293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</a:t>
            </a:r>
          </a:p>
          <a:p>
            <a:pPr algn="ctr">
              <a:lnSpc>
                <a:spcPct val="150000"/>
              </a:lnSpc>
            </a:pP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  <a:endParaRPr lang="en-US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17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3612704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36196F0-7060-41EC-AF46-F9D894FC1AF5}"/>
              </a:ext>
            </a:extLst>
          </p:cNvPr>
          <p:cNvSpPr txBox="1"/>
          <p:nvPr/>
        </p:nvSpPr>
        <p:spPr>
          <a:xfrm>
            <a:off x="0" y="1390650"/>
            <a:ext cx="916305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vi-VN" sz="6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6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6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6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/>
            <a:r>
              <a:rPr lang="vi-VN" sz="6000" b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 thương con người </a:t>
            </a:r>
            <a:endParaRPr lang="en-US" sz="6000" b="1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defTabSz="457200"/>
            <a:r>
              <a:rPr lang="en-US" sz="44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  <a:endParaRPr lang="en-US" sz="4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159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38" t="12140" r="15213" b="44080"/>
          <a:stretch/>
        </p:blipFill>
        <p:spPr>
          <a:xfrm>
            <a:off x="-1" y="-1"/>
            <a:ext cx="9144001" cy="683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1399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56" t="14659" r="83008" b="80337"/>
          <a:stretch/>
        </p:blipFill>
        <p:spPr>
          <a:xfrm>
            <a:off x="-1524000" y="191069"/>
            <a:ext cx="491320" cy="436728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AC1A3938-451E-43D2-AD66-6DC3B5084FB9}"/>
              </a:ext>
            </a:extLst>
          </p:cNvPr>
          <p:cNvSpPr txBox="1">
            <a:spLocks/>
          </p:cNvSpPr>
          <p:nvPr/>
        </p:nvSpPr>
        <p:spPr>
          <a:xfrm>
            <a:off x="53145" y="409433"/>
            <a:ext cx="8927082" cy="48320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2800" b="1">
                <a:solidFill>
                  <a:srgbClr val="0000FF"/>
                </a:solidFill>
                <a:latin typeface="Arial"/>
              </a:rPr>
              <a:t>Hoạt động </a:t>
            </a:r>
            <a:r>
              <a:rPr lang="en-US" sz="2800" b="1" smtClean="0">
                <a:solidFill>
                  <a:srgbClr val="0000FF"/>
                </a:solidFill>
                <a:latin typeface="Calibri"/>
              </a:rPr>
              <a:t>5</a:t>
            </a:r>
            <a:r>
              <a:rPr lang="vi-VN" sz="2800" b="1" smtClean="0">
                <a:solidFill>
                  <a:srgbClr val="0000FF"/>
                </a:solidFill>
                <a:latin typeface="Arial"/>
              </a:rPr>
              <a:t>: </a:t>
            </a:r>
            <a:r>
              <a:rPr lang="en-US" sz="2800" b="1" smtClean="0">
                <a:solidFill>
                  <a:srgbClr val="0000FF"/>
                </a:solidFill>
                <a:latin typeface="Calibri"/>
              </a:rPr>
              <a:t>Nhận xét hành động của các bạn dưới đây</a:t>
            </a:r>
            <a:r>
              <a:rPr lang="vi-VN" sz="2800" b="1" smtClean="0">
                <a:solidFill>
                  <a:srgbClr val="0000FF"/>
                </a:solidFill>
                <a:latin typeface="Arial"/>
              </a:rPr>
              <a:t>.</a:t>
            </a:r>
            <a:endParaRPr lang="en-US" sz="2800" b="1" dirty="0">
              <a:solidFill>
                <a:srgbClr val="0000FF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82" t="70050" r="9041" b="9651"/>
          <a:stretch/>
        </p:blipFill>
        <p:spPr>
          <a:xfrm>
            <a:off x="0" y="1050878"/>
            <a:ext cx="9319140" cy="328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295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E7F54A-E2D9-4D28-B9E5-9EFC28602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1" y="-1"/>
            <a:ext cx="9045959" cy="41489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vi-VN" sz="4000" b="1" dirty="0">
                <a:latin typeface="+mn-lt"/>
              </a:rPr>
              <a:t>Hoạt </a:t>
            </a:r>
            <a:r>
              <a:rPr lang="vi-VN" sz="4000" b="1">
                <a:latin typeface="+mn-lt"/>
              </a:rPr>
              <a:t>động </a:t>
            </a:r>
            <a:r>
              <a:rPr lang="en-US" sz="4000" b="1" smtClean="0">
                <a:latin typeface="+mn-lt"/>
              </a:rPr>
              <a:t>6</a:t>
            </a:r>
            <a:r>
              <a:rPr lang="vi-VN" sz="4000" b="1" smtClean="0">
                <a:latin typeface="+mn-lt"/>
              </a:rPr>
              <a:t>: </a:t>
            </a:r>
            <a:r>
              <a:rPr lang="en-US" sz="4000" b="1" smtClean="0">
                <a:latin typeface="+mn-lt"/>
              </a:rPr>
              <a:t>Chia sẻ cảm xúc khi:</a:t>
            </a:r>
            <a:br>
              <a:rPr lang="en-US" sz="4000" b="1" smtClean="0">
                <a:latin typeface="+mn-lt"/>
              </a:rPr>
            </a:br>
            <a:r>
              <a:rPr lang="en-US" sz="3100" b="1" smtClean="0">
                <a:latin typeface="+mn-lt"/>
              </a:rPr>
              <a:t>- Em thể hiện tình yêu thương với mọi người.</a:t>
            </a:r>
            <a:br>
              <a:rPr lang="en-US" sz="3100" b="1" smtClean="0">
                <a:latin typeface="+mn-lt"/>
              </a:rPr>
            </a:br>
            <a:r>
              <a:rPr lang="en-US" sz="3100" b="1" smtClean="0">
                <a:latin typeface="+mn-lt"/>
              </a:rPr>
              <a:t>- Em nhận được tình yêu thương từ người khác.</a:t>
            </a:r>
            <a:r>
              <a:rPr lang="en-US" sz="4000" b="1" smtClean="0">
                <a:latin typeface="+mn-lt"/>
              </a:rPr>
              <a:t/>
            </a:r>
            <a:br>
              <a:rPr lang="en-US" sz="4000" b="1" smtClean="0">
                <a:latin typeface="+mn-lt"/>
              </a:rPr>
            </a:br>
            <a:endParaRPr lang="en-US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529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1A3938-451E-43D2-AD66-6DC3B5084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337"/>
            <a:ext cx="9448800" cy="893723"/>
          </a:xfrm>
        </p:spPr>
        <p:txBody>
          <a:bodyPr>
            <a:normAutofit fontScale="90000"/>
          </a:bodyPr>
          <a:lstStyle/>
          <a:p>
            <a:r>
              <a:rPr lang="vi-VN" sz="3200" b="1">
                <a:solidFill>
                  <a:srgbClr val="0000FF"/>
                </a:solidFill>
                <a:latin typeface="+mn-lt"/>
              </a:rPr>
              <a:t>Hoạt </a:t>
            </a:r>
            <a:r>
              <a:rPr lang="vi-VN" sz="3200" b="1" smtClean="0">
                <a:solidFill>
                  <a:srgbClr val="0000FF"/>
                </a:solidFill>
                <a:latin typeface="+mn-lt"/>
              </a:rPr>
              <a:t>động</a:t>
            </a:r>
            <a:r>
              <a:rPr lang="en-US" sz="3200" b="1" smtClean="0">
                <a:solidFill>
                  <a:srgbClr val="0000FF"/>
                </a:solidFill>
                <a:latin typeface="+mn-lt"/>
              </a:rPr>
              <a:t> 7</a:t>
            </a:r>
            <a:r>
              <a:rPr lang="vi-VN" sz="3200" b="1" smtClean="0">
                <a:solidFill>
                  <a:srgbClr val="0000FF"/>
                </a:solidFill>
                <a:latin typeface="+mn-lt"/>
              </a:rPr>
              <a:t>: </a:t>
            </a:r>
            <a:r>
              <a:rPr lang="en-US" sz="3200" b="1" smtClean="0">
                <a:solidFill>
                  <a:srgbClr val="0000FF"/>
                </a:solidFill>
                <a:latin typeface="+mn-lt"/>
              </a:rPr>
              <a:t/>
            </a:r>
            <a:br>
              <a:rPr lang="en-US" sz="3200" b="1" smtClean="0">
                <a:solidFill>
                  <a:srgbClr val="0000FF"/>
                </a:solidFill>
                <a:latin typeface="+mn-lt"/>
              </a:rPr>
            </a:br>
            <a:r>
              <a:rPr lang="en-US" sz="3200" b="1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b="1" smtClean="0">
                <a:solidFill>
                  <a:srgbClr val="0000FF"/>
                </a:solidFill>
                <a:latin typeface="+mn-lt"/>
              </a:rPr>
              <a:t>    Thể hiện tình yêu thương trong cuộc sống hàng ngày</a:t>
            </a:r>
            <a:r>
              <a:rPr lang="vi-VN" sz="3200" b="1" smtClean="0">
                <a:solidFill>
                  <a:srgbClr val="0000FF"/>
                </a:solidFill>
                <a:latin typeface="+mn-lt"/>
              </a:rPr>
              <a:t>.</a:t>
            </a:r>
            <a:endParaRPr lang="en-US" sz="32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51" t="21891" r="17737" b="52437"/>
          <a:stretch/>
        </p:blipFill>
        <p:spPr>
          <a:xfrm>
            <a:off x="0" y="1351128"/>
            <a:ext cx="9144000" cy="575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435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EF7816-5788-4DF6-8BB6-85AEBE1A2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AFBE6D-F750-491A-B5D5-839D4059A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D00B8D-096D-4D01-9A6A-D4F3B99FF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3999" y="5250"/>
            <a:ext cx="12192000" cy="6852751"/>
          </a:xfrm>
          <a:prstGeom prst="rect">
            <a:avLst/>
          </a:prstGeom>
        </p:spPr>
      </p:pic>
      <p:sp>
        <p:nvSpPr>
          <p:cNvPr id="7" name="Rectangle 6">
            <a:hlinkClick r:id="rId3" action="ppaction://hlinkfile"/>
          </p:cNvPr>
          <p:cNvSpPr/>
          <p:nvPr/>
        </p:nvSpPr>
        <p:spPr>
          <a:xfrm>
            <a:off x="1752600" y="1371600"/>
            <a:ext cx="4551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Nghỉ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giữa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giờ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41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06" t="47004" r="8102" b="46764"/>
          <a:stretch/>
        </p:blipFill>
        <p:spPr>
          <a:xfrm>
            <a:off x="-133350" y="631033"/>
            <a:ext cx="9410700" cy="9913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983" t="53475" r="34605" b="18505"/>
          <a:stretch/>
        </p:blipFill>
        <p:spPr>
          <a:xfrm>
            <a:off x="2743200" y="2400299"/>
            <a:ext cx="3657600" cy="445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358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2197371-0BCA-4FAF-8315-FC4578A27911}"/>
              </a:ext>
            </a:extLst>
          </p:cNvPr>
          <p:cNvSpPr/>
          <p:nvPr/>
        </p:nvSpPr>
        <p:spPr>
          <a:xfrm>
            <a:off x="109182" y="2154854"/>
            <a:ext cx="8939284" cy="1666519"/>
          </a:xfrm>
          <a:prstGeom prst="roundRect">
            <a:avLst>
              <a:gd name="adj" fmla="val 119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457200">
              <a:lnSpc>
                <a:spcPts val="1400"/>
              </a:lnSpc>
              <a:tabLst>
                <a:tab pos="5778500" algn="l"/>
              </a:tabLst>
            </a:pPr>
            <a:endParaRPr lang="en-US" sz="40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457200">
              <a:tabLst>
                <a:tab pos="5778500" algn="l"/>
              </a:tabLst>
            </a:pPr>
            <a:r>
              <a:rPr lang="en-US" sz="40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vi-VN" sz="40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 cuộc sống tươi đẹp hơn, ta cần luôn yêu thương mọi người. </a:t>
            </a:r>
            <a:endParaRPr lang="en-US" sz="40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12674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64</Words>
  <Application>Microsoft Office PowerPoint</Application>
  <PresentationFormat>On-screen Show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1_Office Theme</vt:lpstr>
      <vt:lpstr>2_Office Theme</vt:lpstr>
      <vt:lpstr>Office Theme</vt:lpstr>
      <vt:lpstr>Slide 1</vt:lpstr>
      <vt:lpstr>Slide 2</vt:lpstr>
      <vt:lpstr>Slide 3</vt:lpstr>
      <vt:lpstr>Slide 4</vt:lpstr>
      <vt:lpstr>Hoạt động 6: Chia sẻ cảm xúc khi: - Em thể hiện tình yêu thương với mọi người. - Em nhận được tình yêu thương từ người khác. </vt:lpstr>
      <vt:lpstr>Hoạt động 7:       Thể hiện tình yêu thương trong cuộc sống hàng ngày.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HH</dc:creator>
  <cp:lastModifiedBy>TT</cp:lastModifiedBy>
  <cp:revision>3</cp:revision>
  <dcterms:created xsi:type="dcterms:W3CDTF">2020-08-25T17:35:41Z</dcterms:created>
  <dcterms:modified xsi:type="dcterms:W3CDTF">2020-08-26T06:34:31Z</dcterms:modified>
</cp:coreProperties>
</file>