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08" r:id="rId2"/>
    <p:sldMasterId id="2147483723" r:id="rId3"/>
    <p:sldMasterId id="2147483738" r:id="rId4"/>
  </p:sldMasterIdLst>
  <p:notesMasterIdLst>
    <p:notesMasterId r:id="rId20"/>
  </p:notesMasterIdLst>
  <p:sldIdLst>
    <p:sldId id="317" r:id="rId5"/>
    <p:sldId id="318" r:id="rId6"/>
    <p:sldId id="322" r:id="rId7"/>
    <p:sldId id="337" r:id="rId8"/>
    <p:sldId id="338" r:id="rId9"/>
    <p:sldId id="332" r:id="rId10"/>
    <p:sldId id="320" r:id="rId11"/>
    <p:sldId id="324" r:id="rId12"/>
    <p:sldId id="339" r:id="rId13"/>
    <p:sldId id="341" r:id="rId14"/>
    <p:sldId id="327" r:id="rId15"/>
    <p:sldId id="343" r:id="rId16"/>
    <p:sldId id="335" r:id="rId17"/>
    <p:sldId id="342" r:id="rId18"/>
    <p:sldId id="316" r:id="rId19"/>
  </p:sldIdLst>
  <p:sldSz cx="12192000" cy="6858000"/>
  <p:notesSz cx="6858000" cy="9144000"/>
  <p:custDataLst>
    <p:tags r:id="rId21"/>
  </p:custDataLst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E9562B"/>
    <a:srgbClr val="C5639E"/>
    <a:srgbClr val="B90FB1"/>
    <a:srgbClr val="00FF00"/>
    <a:srgbClr val="FF6600"/>
    <a:srgbClr val="0CCA30"/>
    <a:srgbClr val="B0DC80"/>
    <a:srgbClr val="A0D565"/>
    <a:srgbClr val="C7C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6" autoAdjust="0"/>
    <p:restoredTop sz="94660"/>
  </p:normalViewPr>
  <p:slideViewPr>
    <p:cSldViewPr>
      <p:cViewPr varScale="1">
        <p:scale>
          <a:sx n="68" d="100"/>
          <a:sy n="68" d="100"/>
        </p:scale>
        <p:origin x="78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noProof="0"/>
              <a:t>Click to edit Master text styles</a:t>
            </a:r>
          </a:p>
          <a:p>
            <a:pPr lvl="1"/>
            <a:r>
              <a:rPr lang="en-US" altLang="vi-VN" noProof="0"/>
              <a:t>Second level</a:t>
            </a:r>
          </a:p>
          <a:p>
            <a:pPr lvl="2"/>
            <a:r>
              <a:rPr lang="en-US" altLang="vi-VN" noProof="0"/>
              <a:t>Third level</a:t>
            </a:r>
          </a:p>
          <a:p>
            <a:pPr lvl="3"/>
            <a:r>
              <a:rPr lang="en-US" altLang="vi-VN" noProof="0"/>
              <a:t>Fourth level</a:t>
            </a:r>
          </a:p>
          <a:p>
            <a:pPr lvl="4"/>
            <a:r>
              <a:rPr lang="en-US" altLang="vi-VN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2704B26-9B0D-49F3-8C6C-99A84FDDEBD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78537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04B26-9B0D-49F3-8C6C-99A84FDDEBD9}" type="slidenum">
              <a:rPr lang="en-US" altLang="vi-VN" smtClean="0"/>
              <a:pPr>
                <a:defRPr/>
              </a:pPr>
              <a:t>3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66258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04B26-9B0D-49F3-8C6C-99A84FDDEBD9}" type="slidenum">
              <a:rPr lang="en-US" altLang="vi-VN" smtClean="0"/>
              <a:pPr>
                <a:defRPr/>
              </a:pPr>
              <a:t>5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66258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04B26-9B0D-49F3-8C6C-99A84FDDEBD9}" type="slidenum">
              <a:rPr lang="en-US" altLang="vi-VN" smtClean="0"/>
              <a:pPr>
                <a:defRPr/>
              </a:pPr>
              <a:t>6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66258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04B26-9B0D-49F3-8C6C-99A84FDDEBD9}" type="slidenum">
              <a:rPr lang="en-US" altLang="vi-VN" smtClean="0"/>
              <a:pPr>
                <a:defRPr/>
              </a:pPr>
              <a:t>11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86340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5B6B1-18FB-48AE-836A-BEDF5EC3DE7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1323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F9388-2F26-41B8-9CFD-76C0368A0FF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3179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2" y="101600"/>
            <a:ext cx="2749551" cy="6040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3" y="101600"/>
            <a:ext cx="8045449" cy="60404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FB205-86A2-4988-9351-86CE95021C8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4105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6892-091C-43FE-8FE1-96A9DCE71E3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91144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BB6C2-7960-4F85-82DD-3E2AC551206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94497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AC044-7C1B-49DA-A312-B71603CD3B0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02526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3A20B-B58A-42F7-8949-B59BB679F7C9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8A8DB-6C6E-4F97-A17F-D6A69C67D4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650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4DBBB-98AC-49B3-A9F3-F50F9215CB91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D406E-A6EC-43B8-94A7-90B884715E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324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08AA1-A8E7-430E-B685-BF836DB9E4F4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088B0-2083-4DCE-A673-32D5912C25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386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949328"/>
            <a:ext cx="5391149" cy="51927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2" y="949328"/>
            <a:ext cx="5391151" cy="51927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366F8-30F9-402B-B845-9C74BF74E69E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A7CB1-7EE7-4E99-8007-3ED7C17573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409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16EBF-E3F1-43EA-AA43-CA9CD2A63BFF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DD023-F101-4BB4-A21B-BCC1D10B59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508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62408-75FA-445C-93E6-FDDA9AFA1F2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01757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B3C3D-65FB-4ADD-9751-5D66ADAA1005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49BAE-E2CB-4A41-8B26-CF6EF73564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936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C824C-0DBE-485F-82B5-BB538A469A65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2ABBA-2F70-4158-8C69-00960C8240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605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4F5F3-CBF6-4FD6-AC79-950BD613148C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430DE-1060-4955-A850-56CAEF7662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946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C6B40-D4A0-4AEC-95B1-81B4D056507F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80C91-5F78-4C66-9B74-A2650D51DA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960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23ABA-A0F5-4CF5-BFCE-1A5417682B96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43FAD-AD11-4385-9952-6A8AC55A4B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721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2" y="101600"/>
            <a:ext cx="2749551" cy="6040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3" y="101600"/>
            <a:ext cx="8045449" cy="60404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DC42C-4A68-46C4-9A11-72A2EBCB5DC6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05CEA-9904-4296-86CE-440517985A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0521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FE433-C62B-4580-ABFE-89B92B03E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34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739F6-B038-4859-9219-C47D85041890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113530-5522-4F3C-AAA1-26EA1B730D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355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B4009-8604-4C5C-A34E-741D32CC27BE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CCD787-B26A-4D7C-B45D-818825FA8D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278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38BAC-C0F3-4589-A3AD-1B6D4C3898A2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A6FD7B-8641-4E3D-A02B-D481C9757A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97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737B9-A8CD-4DFC-9EF4-0E1461B4523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21530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1" y="949326"/>
            <a:ext cx="5391149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1" y="949326"/>
            <a:ext cx="5391151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2B9B6-27E3-422D-A635-524255537188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BD5A4C-08DA-459B-B054-0674036920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2833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548C4-4466-48EA-A4AC-CA3E0F80B926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2A8A71-8E3F-4A6F-968B-943AAFB176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726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8A5E8-A7EB-494E-9AE5-F9E5FCA24647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7311A1-B4F8-4F98-AD98-74B7697773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901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1B6FC-16C9-4EB1-9828-FA955CC1E74D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766199-C5AA-400F-A8E7-74C9E2D632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460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5BA5B-06AD-4222-9923-D18D9D074F50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B1E310-5DA3-41F6-A7F0-3ADAC0359C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7557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AAC32-334B-453C-BFBF-3E4EBEAE1CFD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05593F-2D8E-45B2-985E-9F374CAFDD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7713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63B2D-C541-4C3E-8DA8-9C52DB4306C7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C41ADD-2FFC-450A-A9F3-6D69452D75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322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1" y="101600"/>
            <a:ext cx="2749551" cy="6040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2" y="101600"/>
            <a:ext cx="8045449" cy="60404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29072-C710-47F7-88F6-2D85448DEA1A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3E174E-C612-4110-BF3C-7274F71317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3128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3D830-41D1-4443-846B-183C733EEC9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628646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E3D0-6A25-4FE5-8E24-3BD8FA0D216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529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949328"/>
            <a:ext cx="5391149" cy="51927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2" y="949328"/>
            <a:ext cx="5391151" cy="51927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70F9E-CD82-45F5-9C25-852AB586F37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003513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E7A10-D360-45F2-BAA1-BB6AD060B4E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80937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C9247-7D36-4F61-A7D0-E644A7BF5863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11DA8-61F9-4BC3-B64E-BC2FC6A683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166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77CF6-0796-43F1-A481-6E96F1EEADA5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74402-A343-4F34-84BD-81989DDA84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3987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CBC57-C3B3-4E51-991B-8968115F3BB7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88538-4829-4DA6-98C1-AEFFB31B63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542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1" y="949326"/>
            <a:ext cx="5391149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1" y="949326"/>
            <a:ext cx="5391151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AB025-EE0C-42FA-B280-2BDFE1DD6601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52AF-2820-4308-A00F-640BF2EE28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274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88FB1-7F9E-4E64-897C-6A6FF8EFA2D3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F35A6-E034-4B44-A042-725507905D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1179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A1116-B0BB-4567-98B9-3B42F73DE11A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AC0E9-6025-4142-BB4D-F1C0ACAF93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4409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6E192-2A6B-4027-8CC1-DC790D7555E4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C0AED-9C8D-4BFA-B2A6-DAF7D141FA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9696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2D44B-8E97-4072-A36C-5F12620944C2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91A0C-719F-448B-98AA-F7EDB017DC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4956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12886-F078-41C3-9450-675A299F5EBA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AFD30-DE4C-41C0-A68D-6D648F07CC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80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17615-5272-45D2-AA35-E0D3111AB7F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049945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EFAFF-62FB-45B6-8133-9A50AC40CBCB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7C63F-121C-48A7-962D-FF086E8D1E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9409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1" y="101600"/>
            <a:ext cx="2749551" cy="6040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2" y="101600"/>
            <a:ext cx="8045449" cy="60404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A0C44-AAFF-434B-9CBC-E56E946CD2DC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A38D7-01CC-44B6-8B62-7091245FEB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4464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DAADFE-126A-4840-9FF4-C896367B2FE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480639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E61FF5-18CE-4798-A207-AB6ADA051BB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937781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69AB53-DC4B-465A-BFB7-26661490ABD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4131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5D943-164C-49AA-8B14-8718E8B7DA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261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F93B4-18D1-4F0D-BA26-B49E8E8A890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2760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49128-E87B-4929-8EEE-5CBDD08FA1F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6194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19DD6-DB0A-47C2-AB68-84AA31C8C8D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6207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8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949325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2053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54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55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FD824808-20FB-42D1-B7C3-FD6F9E6BC5F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  <p:sldLayoutId id="2147484193" r:id="rId12"/>
    <p:sldLayoutId id="2147484194" r:id="rId13"/>
    <p:sldLayoutId id="2147484195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333375" indent="-333375" algn="just" rtl="0" eaLnBrk="0" fontAlgn="base" hangingPunct="0">
        <a:lnSpc>
          <a:spcPct val="110000"/>
        </a:lnSpc>
        <a:spcBef>
          <a:spcPts val="1350"/>
        </a:spcBef>
        <a:spcAft>
          <a:spcPct val="0"/>
        </a:spcAft>
        <a:buClr>
          <a:srgbClr val="963B22"/>
        </a:buClr>
        <a:buSzPct val="80000"/>
        <a:buBlip>
          <a:blip r:embed="rId18"/>
        </a:buBlip>
        <a:defRPr sz="1500">
          <a:solidFill>
            <a:srgbClr val="8B8E2E"/>
          </a:solidFill>
          <a:latin typeface="+mn-lt"/>
          <a:ea typeface="+mn-ea"/>
          <a:cs typeface="+mn-cs"/>
        </a:defRPr>
      </a:lvl1pPr>
      <a:lvl2pPr marL="333375" indent="-333375" algn="just" rtl="0" eaLnBrk="0" fontAlgn="base" hangingPunct="0">
        <a:lnSpc>
          <a:spcPct val="130000"/>
        </a:lnSpc>
        <a:spcBef>
          <a:spcPct val="0"/>
        </a:spcBef>
        <a:spcAft>
          <a:spcPts val="450"/>
        </a:spcAft>
        <a:buClr>
          <a:srgbClr val="B1D19B"/>
        </a:buClr>
        <a:buFont typeface="幼圆"/>
        <a:buChar char=" "/>
        <a:defRPr sz="12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18859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22288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25717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29146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-2" b="11852"/>
          <a:stretch>
            <a:fillRect/>
          </a:stretch>
        </p:blipFill>
        <p:spPr bwMode="auto">
          <a:xfrm>
            <a:off x="0" y="720725"/>
            <a:ext cx="12190413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矩形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2057" name="矩形 7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幼圆" pitchFamily="1" charset="-122"/>
              </a:endParaRPr>
            </a:p>
          </p:txBody>
        </p:sp>
      </p:grpSp>
      <p:sp>
        <p:nvSpPr>
          <p:cNvPr id="2052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053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949325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1032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fld id="{5F68A777-3017-47B8-BAFF-488E6D63B39F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1033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4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BE0BAAA0-C07E-4824-99F8-0FFD31FEC4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26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333375" indent="-333375" algn="just" rtl="0" eaLnBrk="0" fontAlgn="base" hangingPunct="0">
        <a:lnSpc>
          <a:spcPct val="110000"/>
        </a:lnSpc>
        <a:spcBef>
          <a:spcPts val="1350"/>
        </a:spcBef>
        <a:spcAft>
          <a:spcPct val="0"/>
        </a:spcAft>
        <a:buClr>
          <a:srgbClr val="963B22"/>
        </a:buClr>
        <a:buSzPct val="80000"/>
        <a:buBlip>
          <a:blip r:embed="rId17"/>
        </a:buBlip>
        <a:defRPr sz="1500">
          <a:solidFill>
            <a:srgbClr val="8B8E2E"/>
          </a:solidFill>
          <a:latin typeface="+mn-lt"/>
          <a:ea typeface="+mn-ea"/>
          <a:cs typeface="+mn-cs"/>
        </a:defRPr>
      </a:lvl1pPr>
      <a:lvl2pPr marL="333375" indent="-333375" algn="just" rtl="0" eaLnBrk="0" fontAlgn="base" hangingPunct="0">
        <a:lnSpc>
          <a:spcPct val="130000"/>
        </a:lnSpc>
        <a:spcBef>
          <a:spcPct val="0"/>
        </a:spcBef>
        <a:spcAft>
          <a:spcPts val="450"/>
        </a:spcAft>
        <a:buClr>
          <a:srgbClr val="B1D19B"/>
        </a:buClr>
        <a:buFont typeface="幼圆"/>
        <a:buChar char=" "/>
        <a:defRPr sz="12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18859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22288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25717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29146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3076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949325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2053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54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55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92A64A71-689F-4173-93CA-FCEFCE9F9D5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  <p:sldLayoutId id="2147484207" r:id="rId12"/>
    <p:sldLayoutId id="2147484208" r:id="rId13"/>
    <p:sldLayoutId id="2147484209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444500" indent="-44450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80000"/>
        <a:buBlip>
          <a:blip r:embed="rId18"/>
        </a:buBlip>
        <a:defRPr sz="2000">
          <a:solidFill>
            <a:srgbClr val="8B8E2E"/>
          </a:solidFill>
          <a:latin typeface="+mn-lt"/>
          <a:ea typeface="+mn-ea"/>
          <a:cs typeface="+mn-cs"/>
        </a:defRPr>
      </a:lvl1pPr>
      <a:lvl2pPr marL="444500" indent="-444500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B1D19B"/>
        </a:buClr>
        <a:buFont typeface="幼圆"/>
        <a:buChar char=" "/>
        <a:defRPr sz="16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-2" b="11852"/>
          <a:stretch>
            <a:fillRect/>
          </a:stretch>
        </p:blipFill>
        <p:spPr bwMode="auto">
          <a:xfrm>
            <a:off x="0" y="720725"/>
            <a:ext cx="12190413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矩形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4105" name="矩形 7"/>
            <p:cNvPicPr>
              <a:picLocks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6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ea typeface="幼圆"/>
                <a:cs typeface="幼圆"/>
              </a:endParaRPr>
            </a:p>
          </p:txBody>
        </p:sp>
      </p:grpSp>
      <p:sp>
        <p:nvSpPr>
          <p:cNvPr id="4100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4101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949325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1032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fld id="{FA786437-B475-419D-B1DB-91B9C7B71D38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1033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4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862EF283-2624-4675-8EC2-EC78C9563A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  <p:sldLayoutId id="2147484233" r:id="rId12"/>
    <p:sldLayoutId id="2147484234" r:id="rId13"/>
    <p:sldLayoutId id="2147484235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444500" indent="-44450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80000"/>
        <a:buBlip>
          <a:blip r:embed="rId19"/>
        </a:buBlip>
        <a:defRPr sz="2000">
          <a:solidFill>
            <a:srgbClr val="8B8E2E"/>
          </a:solidFill>
          <a:latin typeface="+mn-lt"/>
          <a:ea typeface="+mn-ea"/>
          <a:cs typeface="+mn-cs"/>
        </a:defRPr>
      </a:lvl1pPr>
      <a:lvl2pPr marL="444500" indent="-444500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B1D19B"/>
        </a:buClr>
        <a:buFont typeface="幼圆"/>
        <a:buChar char=" "/>
        <a:defRPr sz="16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5" b="11183"/>
          <a:stretch/>
        </p:blipFill>
        <p:spPr>
          <a:xfrm>
            <a:off x="1828800" y="10784"/>
            <a:ext cx="9042400" cy="686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6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3454401" y="1295401"/>
            <a:ext cx="3276859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5500" b="1">
                <a:solidFill>
                  <a:srgbClr val="FF0000"/>
                </a:solidFill>
                <a:latin typeface="Arial-SGK-TV" pitchFamily="2" charset="0"/>
                <a:ea typeface="Arial-SGK-TV" pitchFamily="2" charset="0"/>
                <a:cs typeface="Arial-SGK-TV" pitchFamily="2" charset="0"/>
              </a:rPr>
              <a:t>Thư</a:t>
            </a:r>
            <a:r>
              <a:rPr lang="en-US" sz="5500" b="1">
                <a:latin typeface="Arial-SGK-TV" pitchFamily="2" charset="0"/>
                <a:ea typeface="Arial-SGK-TV" pitchFamily="2" charset="0"/>
                <a:cs typeface="Arial-SGK-TV" pitchFamily="2" charset="0"/>
              </a:rPr>
              <a:t> </a:t>
            </a:r>
            <a:r>
              <a:rPr lang="en-US" sz="5500" b="1">
                <a:solidFill>
                  <a:srgbClr val="FF0000"/>
                </a:solidFill>
                <a:latin typeface="Arial-SGK-TV" pitchFamily="2" charset="0"/>
                <a:ea typeface="Arial-SGK-TV" pitchFamily="2" charset="0"/>
                <a:cs typeface="Arial-SGK-TV" pitchFamily="2" charset="0"/>
              </a:rPr>
              <a:t>giãn </a:t>
            </a:r>
          </a:p>
        </p:txBody>
      </p:sp>
    </p:spTree>
    <p:extLst>
      <p:ext uri="{BB962C8B-B14F-4D97-AF65-F5344CB8AC3E}">
        <p14:creationId xmlns:p14="http://schemas.microsoft.com/office/powerpoint/2010/main" val="1235400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8" t="5363" r="49298" b="88659"/>
          <a:stretch/>
        </p:blipFill>
        <p:spPr>
          <a:xfrm>
            <a:off x="304800" y="157657"/>
            <a:ext cx="751490" cy="819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3" t="32969" r="9572" b="44617"/>
          <a:stretch/>
        </p:blipFill>
        <p:spPr>
          <a:xfrm>
            <a:off x="6553200" y="1219200"/>
            <a:ext cx="5333999" cy="4496238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295400" y="152400"/>
            <a:ext cx="10896600" cy="1143000"/>
          </a:xfrm>
          <a:prstGeom prst="rect">
            <a:avLst/>
          </a:prstGeom>
        </p:spPr>
        <p:txBody>
          <a:bodyPr/>
          <a:lstStyle>
            <a:lvl1pPr marL="333375" indent="-333375" algn="just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rgbClr val="963B22"/>
              </a:buClr>
              <a:buSzPct val="80000"/>
              <a:buBlip>
                <a:blip r:embed="rId4"/>
              </a:buBlip>
              <a:defRPr sz="1500">
                <a:solidFill>
                  <a:srgbClr val="8B8E2E"/>
                </a:solidFill>
                <a:latin typeface="+mn-lt"/>
                <a:ea typeface="+mn-ea"/>
                <a:cs typeface="+mn-cs"/>
              </a:defRPr>
            </a:lvl1pPr>
            <a:lvl2pPr marL="333375" indent="-3333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B1D19B"/>
              </a:buClr>
              <a:buFont typeface="幼圆"/>
              <a:buChar char=" "/>
              <a:defRPr sz="1200">
                <a:solidFill>
                  <a:srgbClr val="727E6C"/>
                </a:solidFill>
                <a:latin typeface="幼圆" pitchFamily="1" charset="-122"/>
                <a:ea typeface="幼圆" pitchFamily="1" charset="-122"/>
                <a:cs typeface="幼圆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5pPr>
            <a:lvl6pPr marL="18859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6pPr>
            <a:lvl7pPr marL="22288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7pPr>
            <a:lvl8pPr marL="25717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8pPr>
            <a:lvl9pPr marL="29146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4" t="12164" r="9275" b="68199"/>
          <a:stretch/>
        </p:blipFill>
        <p:spPr>
          <a:xfrm>
            <a:off x="304800" y="1295399"/>
            <a:ext cx="5867400" cy="429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5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8" t="5363" r="49298" b="88659"/>
          <a:stretch/>
        </p:blipFill>
        <p:spPr>
          <a:xfrm>
            <a:off x="304800" y="157657"/>
            <a:ext cx="751490" cy="819806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95400" y="152400"/>
            <a:ext cx="8915400" cy="685800"/>
          </a:xfrm>
          <a:prstGeom prst="rect">
            <a:avLst/>
          </a:prstGeom>
        </p:spPr>
        <p:txBody>
          <a:bodyPr/>
          <a:lstStyle>
            <a:lvl1pPr marL="333375" indent="-333375" algn="just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rgbClr val="963B22"/>
              </a:buClr>
              <a:buSzPct val="80000"/>
              <a:buBlip>
                <a:blip r:embed="rId3"/>
              </a:buBlip>
              <a:defRPr sz="1500">
                <a:solidFill>
                  <a:srgbClr val="8B8E2E"/>
                </a:solidFill>
                <a:latin typeface="+mn-lt"/>
                <a:ea typeface="+mn-ea"/>
                <a:cs typeface="+mn-cs"/>
              </a:defRPr>
            </a:lvl1pPr>
            <a:lvl2pPr marL="333375" indent="-3333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B1D19B"/>
              </a:buClr>
              <a:buFont typeface="幼圆"/>
              <a:buChar char=" "/>
              <a:defRPr sz="1200">
                <a:solidFill>
                  <a:srgbClr val="727E6C"/>
                </a:solidFill>
                <a:latin typeface="幼圆" pitchFamily="1" charset="-122"/>
                <a:ea typeface="幼圆" pitchFamily="1" charset="-122"/>
                <a:cs typeface="幼圆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5pPr>
            <a:lvl6pPr marL="18859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6pPr>
            <a:lvl7pPr marL="22288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7pPr>
            <a:lvl8pPr marL="25717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8pPr>
            <a:lvl9pPr marL="29146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838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1" t="64828"/>
          <a:stretch/>
        </p:blipFill>
        <p:spPr>
          <a:xfrm>
            <a:off x="2819400" y="685800"/>
            <a:ext cx="7189883" cy="579120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38200" y="114300"/>
            <a:ext cx="10896600" cy="571500"/>
          </a:xfrm>
          <a:prstGeom prst="rect">
            <a:avLst/>
          </a:prstGeom>
        </p:spPr>
        <p:txBody>
          <a:bodyPr/>
          <a:lstStyle>
            <a:lvl1pPr marL="333375" indent="-333375" algn="just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rgbClr val="963B22"/>
              </a:buClr>
              <a:buSzPct val="80000"/>
              <a:buBlip>
                <a:blip r:embed="rId3"/>
              </a:buBlip>
              <a:defRPr sz="1500">
                <a:solidFill>
                  <a:srgbClr val="8B8E2E"/>
                </a:solidFill>
                <a:latin typeface="+mn-lt"/>
                <a:ea typeface="+mn-ea"/>
                <a:cs typeface="+mn-cs"/>
              </a:defRPr>
            </a:lvl1pPr>
            <a:lvl2pPr marL="333375" indent="-3333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B1D19B"/>
              </a:buClr>
              <a:buFont typeface="幼圆"/>
              <a:buChar char=" "/>
              <a:defRPr sz="1200">
                <a:solidFill>
                  <a:srgbClr val="727E6C"/>
                </a:solidFill>
                <a:latin typeface="幼圆" pitchFamily="1" charset="-122"/>
                <a:ea typeface="幼圆" pitchFamily="1" charset="-122"/>
                <a:cs typeface="幼圆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5pPr>
            <a:lvl6pPr marL="18859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6pPr>
            <a:lvl7pPr marL="22288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7pPr>
            <a:lvl8pPr marL="25717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8pPr>
            <a:lvl9pPr marL="29146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7924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08"/>
          <a:stretch/>
        </p:blipFill>
        <p:spPr>
          <a:xfrm>
            <a:off x="0" y="730956"/>
            <a:ext cx="12192000" cy="620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3442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780117" y="2209800"/>
            <a:ext cx="9144000" cy="20970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i="1" kern="10">
                <a:solidFill>
                  <a:srgbClr val="FF0000">
                    <a:alpha val="85097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chào và 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2050829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vi-VN"/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371600" y="1455175"/>
            <a:ext cx="9601200" cy="225425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GB" sz="5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5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11: Con </a:t>
            </a:r>
            <a:r>
              <a:rPr lang="en-GB" sz="5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5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5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GB" sz="5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5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5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5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GB" sz="5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5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5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vi-VN" sz="5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68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2" t="19319" r="84881" b="75013"/>
          <a:stretch/>
        </p:blipFill>
        <p:spPr>
          <a:xfrm>
            <a:off x="381000" y="0"/>
            <a:ext cx="762000" cy="798419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219200" y="0"/>
            <a:ext cx="10896600" cy="1143000"/>
          </a:xfrm>
          <a:prstGeom prst="rect">
            <a:avLst/>
          </a:prstGeom>
        </p:spPr>
        <p:txBody>
          <a:bodyPr/>
          <a:lstStyle>
            <a:lvl1pPr marL="333375" indent="-333375" algn="just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rgbClr val="963B22"/>
              </a:buClr>
              <a:buSzPct val="80000"/>
              <a:buBlip>
                <a:blip r:embed="rId4"/>
              </a:buBlip>
              <a:defRPr sz="1500">
                <a:solidFill>
                  <a:srgbClr val="8B8E2E"/>
                </a:solidFill>
                <a:latin typeface="+mn-lt"/>
                <a:ea typeface="+mn-ea"/>
                <a:cs typeface="+mn-cs"/>
              </a:defRPr>
            </a:lvl1pPr>
            <a:lvl2pPr marL="333375" indent="-3333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B1D19B"/>
              </a:buClr>
              <a:buFont typeface="幼圆"/>
              <a:buChar char=" "/>
              <a:defRPr sz="1200">
                <a:solidFill>
                  <a:srgbClr val="727E6C"/>
                </a:solidFill>
                <a:latin typeface="幼圆" pitchFamily="1" charset="-122"/>
                <a:ea typeface="幼圆" pitchFamily="1" charset="-122"/>
                <a:cs typeface="幼圆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5pPr>
            <a:lvl6pPr marL="18859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6pPr>
            <a:lvl7pPr marL="22288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7pPr>
            <a:lvl8pPr marL="25717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8pPr>
            <a:lvl9pPr marL="29146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4" t="9896" b="71265"/>
          <a:stretch/>
        </p:blipFill>
        <p:spPr>
          <a:xfrm>
            <a:off x="1082566" y="472966"/>
            <a:ext cx="6859026" cy="21377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6" r="57670" b="71264"/>
          <a:stretch/>
        </p:blipFill>
        <p:spPr>
          <a:xfrm>
            <a:off x="7940566" y="558475"/>
            <a:ext cx="3389563" cy="20522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4" t="28276" r="-2608" b="53793"/>
          <a:stretch/>
        </p:blipFill>
        <p:spPr>
          <a:xfrm>
            <a:off x="1070807" y="2522403"/>
            <a:ext cx="7089343" cy="20404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35" r="57670" b="53793"/>
          <a:stretch/>
        </p:blipFill>
        <p:spPr>
          <a:xfrm>
            <a:off x="7936814" y="2570636"/>
            <a:ext cx="3416986" cy="19881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8" t="46196" r="-1691" b="35402"/>
          <a:stretch/>
        </p:blipFill>
        <p:spPr>
          <a:xfrm>
            <a:off x="1112975" y="4575027"/>
            <a:ext cx="7247567" cy="21714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96" r="61559" b="35632"/>
          <a:stretch/>
        </p:blipFill>
        <p:spPr>
          <a:xfrm>
            <a:off x="8062390" y="4597275"/>
            <a:ext cx="3217840" cy="214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31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86FDA4-1A89-49B9-A5BE-44A65FFA54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655" y="990600"/>
            <a:ext cx="2245855" cy="224585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C6539B5-7AB2-46E8-83AA-C2007623AB17}"/>
              </a:ext>
            </a:extLst>
          </p:cNvPr>
          <p:cNvSpPr/>
          <p:nvPr/>
        </p:nvSpPr>
        <p:spPr>
          <a:xfrm>
            <a:off x="2011680" y="1902954"/>
            <a:ext cx="9608234" cy="3288023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</a:rPr>
              <a:t>Hãy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quan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sát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ảnh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thảo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luận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nhóm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và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trả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lời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câu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hỏi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sau</a:t>
            </a:r>
            <a:r>
              <a:rPr lang="en-US" sz="3200" b="1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   +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93379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2" t="19319" r="84881" b="75013"/>
          <a:stretch/>
        </p:blipFill>
        <p:spPr>
          <a:xfrm>
            <a:off x="381000" y="0"/>
            <a:ext cx="762000" cy="798419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219200" y="0"/>
            <a:ext cx="10896600" cy="1143000"/>
          </a:xfrm>
          <a:prstGeom prst="rect">
            <a:avLst/>
          </a:prstGeom>
        </p:spPr>
        <p:txBody>
          <a:bodyPr/>
          <a:lstStyle>
            <a:lvl1pPr marL="333375" indent="-333375" algn="just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rgbClr val="963B22"/>
              </a:buClr>
              <a:buSzPct val="80000"/>
              <a:buBlip>
                <a:blip r:embed="rId4"/>
              </a:buBlip>
              <a:defRPr sz="1500">
                <a:solidFill>
                  <a:srgbClr val="8B8E2E"/>
                </a:solidFill>
                <a:latin typeface="+mn-lt"/>
                <a:ea typeface="+mn-ea"/>
                <a:cs typeface="+mn-cs"/>
              </a:defRPr>
            </a:lvl1pPr>
            <a:lvl2pPr marL="333375" indent="-3333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B1D19B"/>
              </a:buClr>
              <a:buFont typeface="幼圆"/>
              <a:buChar char=" "/>
              <a:defRPr sz="1200">
                <a:solidFill>
                  <a:srgbClr val="727E6C"/>
                </a:solidFill>
                <a:latin typeface="幼圆" pitchFamily="1" charset="-122"/>
                <a:ea typeface="幼圆" pitchFamily="1" charset="-122"/>
                <a:cs typeface="幼圆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5pPr>
            <a:lvl6pPr marL="18859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6pPr>
            <a:lvl7pPr marL="22288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7pPr>
            <a:lvl8pPr marL="25717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8pPr>
            <a:lvl9pPr marL="29146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4" t="9896" b="71265"/>
          <a:stretch/>
        </p:blipFill>
        <p:spPr>
          <a:xfrm>
            <a:off x="1082566" y="472966"/>
            <a:ext cx="6859026" cy="21377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6" r="57670" b="71264"/>
          <a:stretch/>
        </p:blipFill>
        <p:spPr>
          <a:xfrm>
            <a:off x="7940566" y="558475"/>
            <a:ext cx="3389563" cy="20522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4" t="28276" r="-2608" b="53793"/>
          <a:stretch/>
        </p:blipFill>
        <p:spPr>
          <a:xfrm>
            <a:off x="1070807" y="2522403"/>
            <a:ext cx="7089343" cy="20404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35" r="57670" b="53793"/>
          <a:stretch/>
        </p:blipFill>
        <p:spPr>
          <a:xfrm>
            <a:off x="7936814" y="2570636"/>
            <a:ext cx="3416986" cy="19881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8" t="46196" r="-1691" b="35402"/>
          <a:stretch/>
        </p:blipFill>
        <p:spPr>
          <a:xfrm>
            <a:off x="1112975" y="4575027"/>
            <a:ext cx="7247567" cy="21714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96" r="61559" b="35632"/>
          <a:stretch/>
        </p:blipFill>
        <p:spPr>
          <a:xfrm>
            <a:off x="8062390" y="4597275"/>
            <a:ext cx="3217840" cy="214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61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2" t="19319" r="84881" b="75013"/>
          <a:stretch/>
        </p:blipFill>
        <p:spPr>
          <a:xfrm>
            <a:off x="76200" y="0"/>
            <a:ext cx="1295400" cy="1357313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295400" y="152400"/>
            <a:ext cx="10896600" cy="1143000"/>
          </a:xfrm>
          <a:prstGeom prst="rect">
            <a:avLst/>
          </a:prstGeom>
        </p:spPr>
        <p:txBody>
          <a:bodyPr/>
          <a:lstStyle>
            <a:lvl1pPr marL="333375" indent="-333375" algn="just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rgbClr val="963B22"/>
              </a:buClr>
              <a:buSzPct val="80000"/>
              <a:buBlip>
                <a:blip r:embed="rId4"/>
              </a:buBlip>
              <a:defRPr sz="1500">
                <a:solidFill>
                  <a:srgbClr val="8B8E2E"/>
                </a:solidFill>
                <a:latin typeface="+mn-lt"/>
                <a:ea typeface="+mn-ea"/>
                <a:cs typeface="+mn-cs"/>
              </a:defRPr>
            </a:lvl1pPr>
            <a:lvl2pPr marL="333375" indent="-3333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B1D19B"/>
              </a:buClr>
              <a:buFont typeface="幼圆"/>
              <a:buChar char=" "/>
              <a:defRPr sz="1200">
                <a:solidFill>
                  <a:srgbClr val="727E6C"/>
                </a:solidFill>
                <a:latin typeface="幼圆" pitchFamily="1" charset="-122"/>
                <a:ea typeface="幼圆" pitchFamily="1" charset="-122"/>
                <a:cs typeface="幼圆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5pPr>
            <a:lvl6pPr marL="18859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6pPr>
            <a:lvl7pPr marL="22288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7pPr>
            <a:lvl8pPr marL="25717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8pPr>
            <a:lvl9pPr marL="29146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4" t="9896" b="71265"/>
          <a:stretch/>
        </p:blipFill>
        <p:spPr>
          <a:xfrm>
            <a:off x="94601" y="1752600"/>
            <a:ext cx="7986289" cy="2489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6" r="57670" b="71264"/>
          <a:stretch/>
        </p:blipFill>
        <p:spPr>
          <a:xfrm>
            <a:off x="8092971" y="1846974"/>
            <a:ext cx="3946629" cy="23894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419600"/>
            <a:ext cx="39931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Bác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nông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dân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cấy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lúa</a:t>
            </a:r>
            <a:endParaRPr lang="vi-VN" sz="3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4038600" y="4603532"/>
            <a:ext cx="990600" cy="292388"/>
          </a:xfrm>
          <a:prstGeom prst="right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幼圆" pitchFamily="1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46156" y="4419600"/>
            <a:ext cx="15928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Hạt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gạo</a:t>
            </a:r>
            <a:endParaRPr lang="vi-VN" sz="3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8229600" y="4660612"/>
            <a:ext cx="990600" cy="292388"/>
          </a:xfrm>
          <a:prstGeom prst="right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幼圆" pitchFamily="1" charset="-12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532356" y="4495800"/>
            <a:ext cx="22786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Thức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ăn</a:t>
            </a:r>
            <a:endParaRPr lang="vi-VN" sz="3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029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0" grpId="0"/>
      <p:bldP spid="9" grpId="0" animBg="1"/>
      <p:bldP spid="12" grpId="0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4" t="28276" r="-2608" b="53793"/>
          <a:stretch/>
        </p:blipFill>
        <p:spPr>
          <a:xfrm>
            <a:off x="118238" y="76200"/>
            <a:ext cx="8254458" cy="2375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35" r="57670" b="53793"/>
          <a:stretch/>
        </p:blipFill>
        <p:spPr>
          <a:xfrm>
            <a:off x="8103486" y="139263"/>
            <a:ext cx="3978559" cy="23149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2539425"/>
            <a:ext cx="228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Bác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thợ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xây</a:t>
            </a:r>
            <a:endParaRPr lang="vi-VN" sz="3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3276600" y="2723357"/>
            <a:ext cx="990600" cy="292388"/>
          </a:xfrm>
          <a:prstGeom prst="right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幼圆" pitchFamily="1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2539425"/>
            <a:ext cx="1905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Ngôi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endParaRPr lang="vi-VN" sz="3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7620000" y="2780437"/>
            <a:ext cx="990600" cy="292388"/>
          </a:xfrm>
          <a:prstGeom prst="right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幼圆" pitchFamily="1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32356" y="2590800"/>
            <a:ext cx="22786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Mái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ấm</a:t>
            </a:r>
            <a:endParaRPr lang="vi-VN" sz="3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8" t="46196" r="-1691" b="35402"/>
          <a:stretch/>
        </p:blipFill>
        <p:spPr>
          <a:xfrm>
            <a:off x="107732" y="3352800"/>
            <a:ext cx="8362320" cy="25054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96" r="61559" b="35632"/>
          <a:stretch/>
        </p:blipFill>
        <p:spPr>
          <a:xfrm>
            <a:off x="8279524" y="3360340"/>
            <a:ext cx="3712778" cy="247414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3702" y="5851634"/>
            <a:ext cx="228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Giáo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viên</a:t>
            </a:r>
            <a:endParaRPr lang="vi-VN" sz="3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3381702" y="6035566"/>
            <a:ext cx="990600" cy="292388"/>
          </a:xfrm>
          <a:prstGeom prst="right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幼圆" pitchFamily="1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43098" y="5892225"/>
            <a:ext cx="26197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giỏi</a:t>
            </a:r>
            <a:endParaRPr lang="vi-VN" sz="3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7725102" y="6092646"/>
            <a:ext cx="990600" cy="292388"/>
          </a:xfrm>
          <a:prstGeom prst="right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幼圆" pitchFamily="1" charset="-12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637458" y="5867400"/>
            <a:ext cx="22786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tài</a:t>
            </a:r>
            <a:endParaRPr lang="vi-VN" sz="3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2" grpId="0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2" t="19319" r="84881" b="75013"/>
          <a:stretch/>
        </p:blipFill>
        <p:spPr>
          <a:xfrm>
            <a:off x="76200" y="0"/>
            <a:ext cx="1295400" cy="1357313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95400" y="152400"/>
            <a:ext cx="10896600" cy="1143000"/>
          </a:xfrm>
          <a:prstGeom prst="rect">
            <a:avLst/>
          </a:prstGeom>
        </p:spPr>
        <p:txBody>
          <a:bodyPr/>
          <a:lstStyle>
            <a:lvl1pPr marL="333375" indent="-333375" algn="just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rgbClr val="963B22"/>
              </a:buClr>
              <a:buSzPct val="80000"/>
              <a:buBlip>
                <a:blip r:embed="rId3"/>
              </a:buBlip>
              <a:defRPr sz="1500">
                <a:solidFill>
                  <a:srgbClr val="8B8E2E"/>
                </a:solidFill>
                <a:latin typeface="+mn-lt"/>
                <a:ea typeface="+mn-ea"/>
                <a:cs typeface="+mn-cs"/>
              </a:defRPr>
            </a:lvl1pPr>
            <a:lvl2pPr marL="333375" indent="-3333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B1D19B"/>
              </a:buClr>
              <a:buFont typeface="幼圆"/>
              <a:buChar char=" "/>
              <a:defRPr sz="1200">
                <a:solidFill>
                  <a:srgbClr val="727E6C"/>
                </a:solidFill>
                <a:latin typeface="幼圆" pitchFamily="1" charset="-122"/>
                <a:ea typeface="幼圆" pitchFamily="1" charset="-122"/>
                <a:cs typeface="幼圆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5pPr>
            <a:lvl6pPr marL="18859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6pPr>
            <a:lvl7pPr marL="22288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7pPr>
            <a:lvl8pPr marL="25717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8pPr>
            <a:lvl9pPr marL="29146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3" t="72644" r="8735" b="7586"/>
          <a:stretch/>
        </p:blipFill>
        <p:spPr>
          <a:xfrm>
            <a:off x="290417" y="1509713"/>
            <a:ext cx="11749183" cy="428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8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86FDA4-1A89-49B9-A5BE-44A65FFA54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5" y="1143000"/>
            <a:ext cx="1864855" cy="1864855"/>
          </a:xfrm>
          <a:prstGeom prst="rect">
            <a:avLst/>
          </a:prstGeom>
        </p:spPr>
      </p:pic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8C6539B5-7AB2-46E8-83AA-C2007623AB17}"/>
              </a:ext>
            </a:extLst>
          </p:cNvPr>
          <p:cNvSpPr/>
          <p:nvPr/>
        </p:nvSpPr>
        <p:spPr>
          <a:xfrm>
            <a:off x="2011680" y="762000"/>
            <a:ext cx="9608234" cy="4572000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tx1"/>
                </a:solidFill>
              </a:rPr>
              <a:t>Hãy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quan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sát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ảnh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thảo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luận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nhóm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đôi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và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trả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lời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câu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hỏi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sau</a:t>
            </a:r>
            <a:r>
              <a:rPr lang="en-US" sz="3200" b="1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   +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</a:rPr>
              <a:t>+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386817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7&quot;/&gt;&lt;/object&gt;&lt;object type=&quot;3&quot; unique_id=&quot;10005&quot;&gt;&lt;property id=&quot;20148&quot; value=&quot;5&quot;/&gt;&lt;property id=&quot;20300&quot; value=&quot;Slide 2&quot;/&gt;&lt;property id=&quot;20307&quot; value=&quot;279&quot;/&gt;&lt;/object&gt;&lt;object type=&quot;3&quot; unique_id=&quot;10006&quot;&gt;&lt;property id=&quot;20148&quot; value=&quot;5&quot;/&gt;&lt;property id=&quot;20300&quot; value=&quot;Slide 3 - &amp;quot;Thứ sáu ngày 22 tháng 2 năm 2013&amp;quot;&quot;/&gt;&lt;property id=&quot;20307&quot; value=&quot;278&quot;/&gt;&lt;/object&gt;&lt;object type=&quot;3&quot; unique_id=&quot;10007&quot;&gt;&lt;property id=&quot;20148&quot; value=&quot;5&quot;/&gt;&lt;property id=&quot;20300&quot; value=&quot;Slide 4 - &amp;quot;Thứ hai ngày 15 tháng 2 năm 2009&amp;quot;&quot;/&gt;&lt;property id=&quot;20307&quot; value=&quot;282&quot;/&gt;&lt;/object&gt;&lt;object type=&quot;3&quot; unique_id=&quot;10008&quot;&gt;&lt;property id=&quot;20148&quot; value=&quot;5&quot;/&gt;&lt;property id=&quot;20300&quot; value=&quot;Slide 5 - &amp;quot;&amp;#x0D;&amp;#x0A;Tập làm văn&amp;quot;&quot;/&gt;&lt;property id=&quot;20307&quot; value=&quot;258&quot;/&gt;&lt;/object&gt;&lt;object type=&quot;3&quot; unique_id=&quot;10009&quot;&gt;&lt;property id=&quot;20148&quot; value=&quot;5&quot;/&gt;&lt;property id=&quot;20300&quot; value=&quot;Slide 6&quot;/&gt;&lt;property id=&quot;20307&quot; value=&quot;281&quot;/&gt;&lt;/object&gt;&lt;/object&gt;&lt;/object&gt;&lt;/database&gt;"/>
</p:tagLst>
</file>

<file path=ppt/theme/theme1.xml><?xml version="1.0" encoding="utf-8"?>
<a:theme xmlns:a="http://schemas.openxmlformats.org/drawingml/2006/main" name="Theme1">
  <a:themeElements>
    <a:clrScheme name="1_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1_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1_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67C682E8-115B-4B23-9C13-01D6F45D4D3B}" vid="{F8F838FC-75F6-4969-8AE8-FE999175E437}"/>
    </a:ext>
  </a:extLst>
</a:theme>
</file>

<file path=ppt/theme/theme2.xml><?xml version="1.0" encoding="utf-8"?>
<a:theme xmlns:a="http://schemas.openxmlformats.org/drawingml/2006/main" name="A000120140530B01PPBG">
  <a:themeElements>
    <a:clrScheme name="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eme1">
  <a:themeElements>
    <a:clrScheme name="1_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1_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1_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67C682E8-115B-4B23-9C13-01D6F45D4D3B}" vid="{F8F838FC-75F6-4969-8AE8-FE999175E437}"/>
    </a:ext>
  </a:extLst>
</a:theme>
</file>

<file path=ppt/theme/theme4.xml><?xml version="1.0" encoding="utf-8"?>
<a:theme xmlns:a="http://schemas.openxmlformats.org/drawingml/2006/main" name="1_A000120140530B01PPBG">
  <a:themeElements>
    <a:clrScheme name="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3013</TotalTime>
  <Words>225</Words>
  <Application>Microsoft Office PowerPoint</Application>
  <PresentationFormat>Widescreen</PresentationFormat>
  <Paragraphs>28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 Black</vt:lpstr>
      <vt:lpstr>Arial-SGK-TV</vt:lpstr>
      <vt:lpstr>Calibri</vt:lpstr>
      <vt:lpstr>Times New Roman</vt:lpstr>
      <vt:lpstr>幼圆</vt:lpstr>
      <vt:lpstr>Theme1</vt:lpstr>
      <vt:lpstr>A000120140530B01PPBG</vt:lpstr>
      <vt:lpstr>1_Theme1</vt:lpstr>
      <vt:lpstr>1_A000120140530B01PPBG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Anh Tuan</dc:creator>
  <cp:lastModifiedBy>Admin</cp:lastModifiedBy>
  <cp:revision>161</cp:revision>
  <dcterms:created xsi:type="dcterms:W3CDTF">2005-08-24T23:19:40Z</dcterms:created>
  <dcterms:modified xsi:type="dcterms:W3CDTF">2022-01-16T14:28:54Z</dcterms:modified>
</cp:coreProperties>
</file>