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14"/>
  </p:notesMasterIdLst>
  <p:sldIdLst>
    <p:sldId id="256" r:id="rId2"/>
    <p:sldId id="509" r:id="rId3"/>
    <p:sldId id="515" r:id="rId4"/>
    <p:sldId id="375" r:id="rId5"/>
    <p:sldId id="516" r:id="rId6"/>
    <p:sldId id="517" r:id="rId7"/>
    <p:sldId id="518" r:id="rId8"/>
    <p:sldId id="519" r:id="rId9"/>
    <p:sldId id="520" r:id="rId10"/>
    <p:sldId id="523" r:id="rId11"/>
    <p:sldId id="522"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E6CDFF"/>
    <a:srgbClr val="CCFF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p:scale>
          <a:sx n="70" d="100"/>
          <a:sy n="70" d="100"/>
        </p:scale>
        <p:origin x="-40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173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9.png"/><Relationship Id="rId4" Type="http://schemas.openxmlformats.org/officeDocument/2006/relationships/image" Target="../media/image1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882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07678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566390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5"/>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81"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6"/>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3"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5"/>
            <a:ext cx="65605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1285DAF-BC7B-4DEA-9336-B1E7E1A835AE}"/>
              </a:ext>
            </a:extLst>
          </p:cNvPr>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3"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 xmlns:a16="http://schemas.microsoft.com/office/drawing/2014/main" id="{0E378DA4-B0E7-4F30-8358-FD934FF292EF}"/>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37107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6"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9"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6"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3"/>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 xmlns:a16="http://schemas.microsoft.com/office/drawing/2014/main" id="{E929A2D4-A6E4-4062-8DEA-65CE7EA4FE50}"/>
              </a:ext>
            </a:extLst>
          </p:cNvPr>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421273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50" y="255822"/>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a:extLst>
              <a:ext uri="{FF2B5EF4-FFF2-40B4-BE49-F238E27FC236}">
                <a16:creationId xmlns="" xmlns:a16="http://schemas.microsoft.com/office/drawing/2014/main" id="{513B3005-989A-4064-A3A2-8F1316801303}"/>
              </a:ext>
            </a:extLst>
          </p:cNvPr>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4" name="Footer Placeholder 3">
            <a:extLst>
              <a:ext uri="{FF2B5EF4-FFF2-40B4-BE49-F238E27FC236}">
                <a16:creationId xmlns=""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1488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EBD0CC-E3E2-4331-AA06-EBB8ADD6037D}"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0318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EBD0CC-E3E2-4331-AA06-EBB8ADD6037D}" type="datetimeFigureOut">
              <a:rPr lang="en-US" smtClean="0"/>
              <a:t>8/19/2021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1185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EBD0CC-E3E2-4331-AA06-EBB8ADD6037D}" type="datetimeFigureOut">
              <a:rPr lang="en-US" smtClean="0"/>
              <a:t>8/19/2021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11712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31E82-564A-4989-9646-BC6CF2647C82}" type="datetimeFigureOut">
              <a:rPr lang="en-US" smtClean="0"/>
              <a:t>8/19/2021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A9D4A-A0FD-4BD1-9945-C3531B5B5E68}" type="slidenum">
              <a:rPr lang="en-US" smtClean="0"/>
              <a:t>‹#›</a:t>
            </a:fld>
            <a:endParaRPr lang="en-US"/>
          </a:p>
        </p:txBody>
      </p:sp>
      <p:pic>
        <p:nvPicPr>
          <p:cNvPr id="5"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80" y="-2289880"/>
            <a:ext cx="6224681" cy="11494607"/>
          </a:xfrm>
          <a:prstGeom prst="rect">
            <a:avLst/>
          </a:prstGeom>
        </p:spPr>
      </p:pic>
      <p:pic>
        <p:nvPicPr>
          <p:cNvPr id="7"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6" y="1274027"/>
            <a:ext cx="5215801" cy="5583975"/>
          </a:xfrm>
          <a:prstGeom prst="rect">
            <a:avLst/>
          </a:prstGeom>
        </p:spPr>
      </p:pic>
      <p:pic>
        <p:nvPicPr>
          <p:cNvPr id="8"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7" y="6143219"/>
            <a:ext cx="656057" cy="677220"/>
          </a:xfrm>
          <a:prstGeom prst="rect">
            <a:avLst/>
          </a:prstGeom>
        </p:spPr>
      </p:pic>
      <p:pic>
        <p:nvPicPr>
          <p:cNvPr id="9"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10"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30" y="5756312"/>
            <a:ext cx="497071" cy="529665"/>
          </a:xfrm>
          <a:prstGeom prst="rect">
            <a:avLst/>
          </a:prstGeom>
        </p:spPr>
      </p:pic>
      <p:pic>
        <p:nvPicPr>
          <p:cNvPr id="11"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3" y="94409"/>
            <a:ext cx="498012" cy="597614"/>
          </a:xfrm>
          <a:prstGeom prst="rect">
            <a:avLst/>
          </a:prstGeom>
        </p:spPr>
      </p:pic>
      <p:pic>
        <p:nvPicPr>
          <p:cNvPr id="12"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3"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7" y="5220750"/>
            <a:ext cx="2044871" cy="2130452"/>
          </a:xfrm>
          <a:prstGeom prst="rect">
            <a:avLst/>
          </a:prstGeom>
        </p:spPr>
      </p:pic>
      <p:pic>
        <p:nvPicPr>
          <p:cNvPr id="14"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5" cy="732592"/>
          </a:xfrm>
          <a:prstGeom prst="rect">
            <a:avLst/>
          </a:prstGeom>
        </p:spPr>
      </p:pic>
      <p:pic>
        <p:nvPicPr>
          <p:cNvPr id="15"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7" y="4004226"/>
            <a:ext cx="532692" cy="594157"/>
          </a:xfrm>
          <a:prstGeom prst="rect">
            <a:avLst/>
          </a:prstGeom>
        </p:spPr>
      </p:pic>
      <p:sp>
        <p:nvSpPr>
          <p:cNvPr id="16"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6" y="4953113"/>
            <a:ext cx="716833" cy="803199"/>
          </a:xfrm>
          <a:prstGeom prst="rect">
            <a:avLst/>
          </a:prstGeom>
        </p:spPr>
      </p:pic>
      <p:sp>
        <p:nvSpPr>
          <p:cNvPr id="18" name="Rectangle 17">
            <a:extLst>
              <a:ext uri="{FF2B5EF4-FFF2-40B4-BE49-F238E27FC236}">
                <a16:creationId xmlns="" xmlns:a16="http://schemas.microsoft.com/office/drawing/2014/main" id="{E1050C6A-EBF3-4AAC-9E6B-85FB9AC093B4}"/>
              </a:ext>
            </a:extLst>
          </p:cNvPr>
          <p:cNvSpPr/>
          <p:nvPr userDrawn="1"/>
        </p:nvSpPr>
        <p:spPr>
          <a:xfrm>
            <a:off x="490781" y="2406691"/>
            <a:ext cx="5944848" cy="191590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3125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30744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2514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8/19/2021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7" name="TextBox 6">
            <a:extLst>
              <a:ext uri="{FF2B5EF4-FFF2-40B4-BE49-F238E27FC236}">
                <a16:creationId xmlns="" xmlns:a16="http://schemas.microsoft.com/office/drawing/2014/main" id="{C0E103C9-1932-4B3D-B1A4-7EEDAA6CB569}"/>
              </a:ext>
            </a:extLst>
          </p:cNvPr>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64846579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59" r:id="rId17"/>
    <p:sldLayoutId id="2147483650" r:id="rId18"/>
    <p:sldLayoutId id="2147483651" r:id="rId19"/>
    <p:sldLayoutId id="2147483653" r:id="rId20"/>
    <p:sldLayoutId id="2147483654" r:id="rId21"/>
    <p:sldLayoutId id="2147483656" r:id="rId22"/>
    <p:sldLayoutId id="2147483661" r:id="rId23"/>
    <p:sldLayoutId id="2147483660" r:id="rId24"/>
    <p:sldLayoutId id="2147483658"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3.png"/><Relationship Id="rId18" Type="http://schemas.openxmlformats.org/officeDocument/2006/relationships/image" Target="../media/image56.gif"/><Relationship Id="rId26" Type="http://schemas.microsoft.com/office/2007/relationships/hdphoto" Target="../media/hdphoto10.wdp"/><Relationship Id="rId3" Type="http://schemas.openxmlformats.org/officeDocument/2006/relationships/image" Target="../media/image47.png"/><Relationship Id="rId21" Type="http://schemas.openxmlformats.org/officeDocument/2006/relationships/image" Target="../media/image58.png"/><Relationship Id="rId7" Type="http://schemas.openxmlformats.org/officeDocument/2006/relationships/image" Target="../media/image49.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60.png"/><Relationship Id="rId33" Type="http://schemas.microsoft.com/office/2007/relationships/hdphoto" Target="../media/hdphoto13.wdp"/><Relationship Id="rId2" Type="http://schemas.openxmlformats.org/officeDocument/2006/relationships/image" Target="../media/image46.gif"/><Relationship Id="rId16" Type="http://schemas.openxmlformats.org/officeDocument/2006/relationships/image" Target="../media/image55.png"/><Relationship Id="rId20" Type="http://schemas.microsoft.com/office/2007/relationships/hdphoto" Target="../media/hdphoto7.wdp"/><Relationship Id="rId29" Type="http://schemas.openxmlformats.org/officeDocument/2006/relationships/image" Target="../media/image62.gif"/><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2.png"/><Relationship Id="rId24" Type="http://schemas.microsoft.com/office/2007/relationships/hdphoto" Target="../media/hdphoto9.wdp"/><Relationship Id="rId32" Type="http://schemas.openxmlformats.org/officeDocument/2006/relationships/image" Target="../media/image64.png"/><Relationship Id="rId5" Type="http://schemas.openxmlformats.org/officeDocument/2006/relationships/image" Target="../media/image48.png"/><Relationship Id="rId15" Type="http://schemas.openxmlformats.org/officeDocument/2006/relationships/image" Target="../media/image54.png"/><Relationship Id="rId23" Type="http://schemas.openxmlformats.org/officeDocument/2006/relationships/image" Target="../media/image59.png"/><Relationship Id="rId28" Type="http://schemas.microsoft.com/office/2007/relationships/hdphoto" Target="../media/hdphoto11.wdp"/><Relationship Id="rId10" Type="http://schemas.openxmlformats.org/officeDocument/2006/relationships/image" Target="../media/image51.gif"/><Relationship Id="rId19" Type="http://schemas.openxmlformats.org/officeDocument/2006/relationships/image" Target="../media/image57.png"/><Relationship Id="rId31"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50.gif"/><Relationship Id="rId14" Type="http://schemas.microsoft.com/office/2007/relationships/hdphoto" Target="../media/hdphoto5.wdp"/><Relationship Id="rId22" Type="http://schemas.microsoft.com/office/2007/relationships/hdphoto" Target="../media/hdphoto8.wdp"/><Relationship Id="rId27" Type="http://schemas.openxmlformats.org/officeDocument/2006/relationships/image" Target="../media/image61.png"/><Relationship Id="rId30"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6" y="2986569"/>
            <a:ext cx="4606289" cy="3871433"/>
          </a:xfrm>
          <a:prstGeom prst="rect">
            <a:avLst/>
          </a:prstGeom>
        </p:spPr>
      </p:pic>
      <p:sp>
        <p:nvSpPr>
          <p:cNvPr id="6" name="TextBox 5">
            <a:extLst>
              <a:ext uri="{FF2B5EF4-FFF2-40B4-BE49-F238E27FC236}">
                <a16:creationId xmlns=""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Chào</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mừng</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thầy</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cô</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và</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các</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em</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p>
          <a:p>
            <a:pPr algn="ct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đến</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với</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môn</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Tiếng</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Việt</a:t>
            </a:r>
            <a:endPar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2" name="Rounded Rectangle 1"/>
          <p:cNvSpPr/>
          <p:nvPr/>
        </p:nvSpPr>
        <p:spPr>
          <a:xfrm>
            <a:off x="9306962" y="99590"/>
            <a:ext cx="2885039" cy="190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041964" y="558852"/>
            <a:ext cx="612411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组合 6"/>
          <p:cNvGrpSpPr/>
          <p:nvPr/>
        </p:nvGrpSpPr>
        <p:grpSpPr>
          <a:xfrm>
            <a:off x="970918" y="1492936"/>
            <a:ext cx="10645753" cy="2343150"/>
            <a:chOff x="1021" y="1992"/>
            <a:chExt cx="17377" cy="4228"/>
          </a:xfrm>
        </p:grpSpPr>
        <p:pic>
          <p:nvPicPr>
            <p:cNvPr id="7" name="图片 2" descr="999ba5066198f2db59d550c4dbd2090b"/>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8" name="文本框 10"/>
            <p:cNvSpPr txBox="1"/>
            <p:nvPr/>
          </p:nvSpPr>
          <p:spPr>
            <a:xfrm>
              <a:off x="1953" y="3475"/>
              <a:ext cx="4367"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文本框 3"/>
            <p:cNvSpPr txBox="1"/>
            <p:nvPr/>
          </p:nvSpPr>
          <p:spPr>
            <a:xfrm>
              <a:off x="7966"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tác</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文本框 5"/>
            <p:cNvSpPr txBox="1"/>
            <p:nvPr/>
          </p:nvSpPr>
          <p:spPr>
            <a:xfrm>
              <a:off x="13697" y="3334"/>
              <a:ext cx="3888"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1" name="Rounded Rectangle 10"/>
          <p:cNvSpPr/>
          <p:nvPr/>
        </p:nvSpPr>
        <p:spPr>
          <a:xfrm>
            <a:off x="9306962" y="90535"/>
            <a:ext cx="2771625" cy="2897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bkgr 1">
            <a:extLst>
              <a:ext uri="{FF2B5EF4-FFF2-40B4-BE49-F238E27FC236}">
                <a16:creationId xmlns="" xmlns:a16="http://schemas.microsoft.com/office/drawing/2014/main" id="{EE608529-74D9-400B-8DBC-8AA55BF44F4C}"/>
              </a:ext>
            </a:extLst>
          </p:cNvPr>
          <p:cNvPicPr>
            <a:picLocks noChangeAspect="1"/>
          </p:cNvPicPr>
          <p:nvPr/>
        </p:nvPicPr>
        <p:blipFill rotWithShape="1">
          <a:blip r:embed="rId3">
            <a:extLst>
              <a:ext uri="{28A0092B-C50C-407E-A947-70E740481C1C}">
                <a14:useLocalDpi xmlns:a14="http://schemas.microsoft.com/office/drawing/2010/main" val="0"/>
              </a:ext>
            </a:extLst>
          </a:blip>
          <a:srcRect t="-1" b="-247"/>
          <a:stretch/>
        </p:blipFill>
        <p:spPr>
          <a:xfrm>
            <a:off x="0" y="4806597"/>
            <a:ext cx="12192000" cy="2081605"/>
          </a:xfrm>
          <a:prstGeom prst="rect">
            <a:avLst/>
          </a:prstGeom>
        </p:spPr>
      </p:pic>
    </p:spTree>
    <p:extLst>
      <p:ext uri="{BB962C8B-B14F-4D97-AF65-F5344CB8AC3E}">
        <p14:creationId xmlns:p14="http://schemas.microsoft.com/office/powerpoint/2010/main" val="384201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25892" y="131272"/>
            <a:ext cx="3020844" cy="19012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915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1"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1" y="457202"/>
            <a:ext cx="2625436" cy="2367395"/>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1" y="2772301"/>
            <a:ext cx="1048683" cy="81273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757" y="2180361"/>
            <a:ext cx="1039920" cy="124864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0761" y="2115471"/>
            <a:ext cx="1039920" cy="100873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9273" y="2646732"/>
            <a:ext cx="1137329" cy="915213"/>
          </a:xfrm>
          <a:prstGeom prst="rect">
            <a:avLst/>
          </a:prstGeom>
        </p:spPr>
      </p:pic>
      <p:pic>
        <p:nvPicPr>
          <p:cNvPr id="17" name="Picture 16"/>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200" y="4458566"/>
            <a:ext cx="1753077" cy="1219200"/>
          </a:xfrm>
          <a:prstGeom prst="rect">
            <a:avLst/>
          </a:prstGeom>
        </p:spPr>
      </p:pic>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1" cy="1371600"/>
          </a:xfrm>
          <a:prstGeom prst="rect">
            <a:avLst/>
          </a:prstGeom>
        </p:spPr>
      </p:pic>
      <p:pic>
        <p:nvPicPr>
          <p:cNvPr id="20" name="Picture 19"/>
          <p:cNvPicPr>
            <a:picLocks noChangeAspect="1"/>
          </p:cNvPicPr>
          <p:nvPr/>
        </p:nvPicPr>
        <p:blipFill rotWithShape="1">
          <a:blip r:embed="rId15">
            <a:extLst>
              <a:ext uri="{BEBA8EAE-BF5A-486C-A8C5-ECC9F3942E4B}">
                <a14:imgProps xmlns:a14="http://schemas.microsoft.com/office/drawing/2010/main">
                  <a14:imgLayer r:embed="rId1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6"/>
            <a:ext cx="1295400" cy="1447801"/>
          </a:xfrm>
          <a:prstGeom prst="rect">
            <a:avLst/>
          </a:prstGeom>
        </p:spPr>
      </p:pic>
      <p:pic>
        <p:nvPicPr>
          <p:cNvPr id="21" name="Picture 20"/>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9"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1"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3"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70" y="4409210"/>
            <a:ext cx="1398311"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4" y="4458566"/>
            <a:ext cx="1228719"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6" y="2139777"/>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8"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6"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60"/>
            <a:ext cx="1628244" cy="1389127"/>
          </a:xfrm>
          <a:prstGeom prst="rect">
            <a:avLst/>
          </a:prstGeom>
        </p:spPr>
      </p:pic>
      <p:sp>
        <p:nvSpPr>
          <p:cNvPr id="31" name="Rounded Rectangle 30"/>
          <p:cNvSpPr/>
          <p:nvPr/>
        </p:nvSpPr>
        <p:spPr>
          <a:xfrm>
            <a:off x="9125892" y="131272"/>
            <a:ext cx="3020844" cy="19012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2">
            <a:extLst>
              <a:ext uri="{BEBA8EAE-BF5A-486C-A8C5-ECC9F3942E4B}">
                <a14:imgProps xmlns:a14="http://schemas.microsoft.com/office/drawing/2010/main">
                  <a14:imgLayer r:embed="rId33">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A97283F-8797-43CA-9D9A-3D9EEEF7D9EA}"/>
              </a:ext>
            </a:extLst>
          </p:cNvPr>
          <p:cNvSpPr txBox="1"/>
          <p:nvPr/>
        </p:nvSpPr>
        <p:spPr>
          <a:xfrm>
            <a:off x="2746744" y="2416771"/>
            <a:ext cx="6847367" cy="2400657"/>
          </a:xfrm>
          <a:prstGeom prst="rect">
            <a:avLst/>
          </a:prstGeom>
          <a:noFill/>
        </p:spPr>
        <p:txBody>
          <a:bodyPr wrap="square" rtlCol="0">
            <a:spAutoFit/>
          </a:bodyPr>
          <a:lstStyle/>
          <a:p>
            <a:pPr algn="ctr"/>
            <a:r>
              <a:rPr lang="vi-VN" sz="5000" b="1" dirty="0" smtClean="0">
                <a:solidFill>
                  <a:srgbClr val="FF0000"/>
                </a:solidFill>
                <a:latin typeface="Times New Roman" pitchFamily="18" charset="0"/>
                <a:cs typeface="Times New Roman" pitchFamily="18" charset="0"/>
              </a:rPr>
              <a:t>Bài 28</a:t>
            </a:r>
          </a:p>
          <a:p>
            <a:pPr algn="ctr"/>
            <a:r>
              <a:rPr lang="vi-VN" sz="5000" b="1" dirty="0" smtClean="0">
                <a:solidFill>
                  <a:srgbClr val="FF0000"/>
                </a:solidFill>
                <a:latin typeface="Times New Roman" pitchFamily="18" charset="0"/>
                <a:cs typeface="Times New Roman" pitchFamily="18" charset="0"/>
              </a:rPr>
              <a:t>Trò chơi của bố (</a:t>
            </a:r>
            <a:r>
              <a:rPr lang="vi-VN" sz="5000" b="1" dirty="0">
                <a:solidFill>
                  <a:srgbClr val="FF0000"/>
                </a:solidFill>
                <a:latin typeface="Times New Roman" pitchFamily="18" charset="0"/>
                <a:cs typeface="Times New Roman" pitchFamily="18" charset="0"/>
              </a:rPr>
              <a:t>t</a:t>
            </a:r>
            <a:r>
              <a:rPr lang="en-US" sz="5000" b="1" dirty="0" err="1" smtClean="0">
                <a:solidFill>
                  <a:srgbClr val="FF0000"/>
                </a:solidFill>
                <a:latin typeface="Times New Roman" pitchFamily="18" charset="0"/>
                <a:cs typeface="Times New Roman" pitchFamily="18" charset="0"/>
              </a:rPr>
              <a:t>iết</a:t>
            </a:r>
            <a:r>
              <a:rPr lang="en-US" sz="5000" b="1" dirty="0" smtClean="0">
                <a:solidFill>
                  <a:srgbClr val="FF0000"/>
                </a:solidFill>
                <a:latin typeface="Times New Roman" pitchFamily="18" charset="0"/>
                <a:cs typeface="Times New Roman" pitchFamily="18" charset="0"/>
              </a:rPr>
              <a:t> 5</a:t>
            </a:r>
            <a:r>
              <a:rPr lang="vi-VN" sz="5000" b="1" dirty="0" smtClean="0">
                <a:solidFill>
                  <a:srgbClr val="FF0000"/>
                </a:solidFill>
                <a:latin typeface="Times New Roman" pitchFamily="18" charset="0"/>
                <a:cs typeface="Times New Roman" pitchFamily="18" charset="0"/>
              </a:rPr>
              <a:t>)</a:t>
            </a:r>
            <a:r>
              <a:rPr lang="en-US" sz="5000" b="1" dirty="0" smtClean="0">
                <a:solidFill>
                  <a:srgbClr val="FF0000"/>
                </a:solidFill>
                <a:latin typeface="Times New Roman" pitchFamily="18" charset="0"/>
                <a:cs typeface="Times New Roman" pitchFamily="18" charset="0"/>
              </a:rPr>
              <a:t> </a:t>
            </a:r>
            <a:endParaRPr lang="vi-VN" sz="5000" b="1" dirty="0" smtClean="0">
              <a:solidFill>
                <a:srgbClr val="FF0000"/>
              </a:solidFill>
              <a:latin typeface="Times New Roman" pitchFamily="18" charset="0"/>
              <a:cs typeface="Times New Roman" pitchFamily="18" charset="0"/>
            </a:endParaRPr>
          </a:p>
          <a:p>
            <a:pPr algn="ctr"/>
            <a:r>
              <a:rPr lang="en-US" sz="5000" b="1" dirty="0" err="1" smtClean="0">
                <a:solidFill>
                  <a:srgbClr val="FF0000"/>
                </a:solidFill>
                <a:latin typeface="Times New Roman" pitchFamily="18" charset="0"/>
                <a:cs typeface="Times New Roman" pitchFamily="18" charset="0"/>
              </a:rPr>
              <a:t>Luyện</a:t>
            </a:r>
            <a:r>
              <a:rPr lang="en-US" sz="5000" b="1" dirty="0" smtClean="0">
                <a:solidFill>
                  <a:srgbClr val="FF0000"/>
                </a:solidFill>
                <a:latin typeface="Times New Roman" pitchFamily="18" charset="0"/>
                <a:cs typeface="Times New Roman" pitchFamily="18" charset="0"/>
              </a:rPr>
              <a:t> </a:t>
            </a:r>
            <a:r>
              <a:rPr lang="en-US" sz="5000" b="1" dirty="0" err="1">
                <a:solidFill>
                  <a:srgbClr val="FF0000"/>
                </a:solidFill>
                <a:latin typeface="Times New Roman" pitchFamily="18" charset="0"/>
                <a:cs typeface="Times New Roman" pitchFamily="18" charset="0"/>
              </a:rPr>
              <a:t>viết</a:t>
            </a:r>
            <a:r>
              <a:rPr lang="en-US" sz="5000" b="1" dirty="0">
                <a:solidFill>
                  <a:srgbClr val="FF0000"/>
                </a:solidFill>
                <a:latin typeface="Times New Roman" pitchFamily="18" charset="0"/>
                <a:cs typeface="Times New Roman" pitchFamily="18" charset="0"/>
              </a:rPr>
              <a:t> </a:t>
            </a:r>
            <a:r>
              <a:rPr lang="en-US" sz="5000" b="1" dirty="0" err="1">
                <a:solidFill>
                  <a:srgbClr val="FF0000"/>
                </a:solidFill>
                <a:latin typeface="Times New Roman" pitchFamily="18" charset="0"/>
                <a:cs typeface="Times New Roman" pitchFamily="18" charset="0"/>
              </a:rPr>
              <a:t>đoạn</a:t>
            </a:r>
            <a:endParaRPr lang="en-US" sz="5000" b="1" dirty="0">
              <a:solidFill>
                <a:srgbClr val="FF0000"/>
              </a:solidFill>
              <a:latin typeface="Times New Roman" pitchFamily="18" charset="0"/>
              <a:cs typeface="Times New Roman" pitchFamily="18" charset="0"/>
            </a:endParaRPr>
          </a:p>
        </p:txBody>
      </p:sp>
      <p:sp>
        <p:nvSpPr>
          <p:cNvPr id="3" name="Rounded Rectangle 2"/>
          <p:cNvSpPr/>
          <p:nvPr/>
        </p:nvSpPr>
        <p:spPr>
          <a:xfrm>
            <a:off x="9171157" y="131272"/>
            <a:ext cx="2885039" cy="190123"/>
          </a:xfrm>
          <a:prstGeom prst="roundRect">
            <a:avLst/>
          </a:prstGeom>
          <a:solidFill>
            <a:schemeClr val="accent6">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70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B46B0A3-DC01-4314-AA51-C614AC67EC36}"/>
              </a:ext>
            </a:extLst>
          </p:cNvPr>
          <p:cNvSpPr txBox="1"/>
          <p:nvPr/>
        </p:nvSpPr>
        <p:spPr>
          <a:xfrm>
            <a:off x="1587081" y="703395"/>
            <a:ext cx="8229600" cy="501675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đoạn văn và trả lời câu 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mẹ là người luôn ở bên tôi. Mỗi khi tôi ốm hay mệt, mẹ thức thâu đêm để chăm sóc tôi. Mỗi khi tôi gặp bài học khó, mẹ là người động viên giúp đỡ tôi. Được ai khen tôi nghĩ ngay đến mẹ. Tôi biết mẹ sẽ rất vui khi tôi làm được việc tốt. Tôi rất yêu mẹ tôi.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 xmlns:a16="http://schemas.microsoft.com/office/drawing/2014/main" id="{B68BA864-9E39-40D1-A229-3F7FB1FD7D51}"/>
              </a:ext>
            </a:extLst>
          </p:cNvPr>
          <p:cNvSpPr/>
          <p:nvPr/>
        </p:nvSpPr>
        <p:spPr>
          <a:xfrm>
            <a:off x="931053" y="5268496"/>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5" name="Straight Connector 4">
            <a:extLst>
              <a:ext uri="{FF2B5EF4-FFF2-40B4-BE49-F238E27FC236}">
                <a16:creationId xmlns="" xmlns:a16="http://schemas.microsoft.com/office/drawing/2014/main" id="{04673118-A85F-4024-8DA1-EF1A063996B1}"/>
              </a:ext>
            </a:extLst>
          </p:cNvPr>
          <p:cNvCxnSpPr>
            <a:cxnSpLocks/>
          </p:cNvCxnSpPr>
          <p:nvPr/>
        </p:nvCxnSpPr>
        <p:spPr>
          <a:xfrm>
            <a:off x="3621092" y="2206320"/>
            <a:ext cx="627321"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Rectangle: Rounded Corners 5">
            <a:extLst>
              <a:ext uri="{FF2B5EF4-FFF2-40B4-BE49-F238E27FC236}">
                <a16:creationId xmlns="" xmlns:a16="http://schemas.microsoft.com/office/drawing/2014/main" id="{A0FC1660-E87E-4411-BA01-DB1D48D62A49}"/>
              </a:ext>
            </a:extLst>
          </p:cNvPr>
          <p:cNvSpPr/>
          <p:nvPr/>
        </p:nvSpPr>
        <p:spPr>
          <a:xfrm>
            <a:off x="931053" y="5268496"/>
            <a:ext cx="7464056" cy="97819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Những câu nào thể hiện tình cảm của bạn nhỏ đối với người đó?</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a:extLst>
              <a:ext uri="{FF2B5EF4-FFF2-40B4-BE49-F238E27FC236}">
                <a16:creationId xmlns="" xmlns:a16="http://schemas.microsoft.com/office/drawing/2014/main" id="{F5D60F10-969F-4E1F-821E-8C6922BE819A}"/>
              </a:ext>
            </a:extLst>
          </p:cNvPr>
          <p:cNvCxnSpPr>
            <a:cxnSpLocks/>
          </p:cNvCxnSpPr>
          <p:nvPr/>
        </p:nvCxnSpPr>
        <p:spPr>
          <a:xfrm>
            <a:off x="4266132" y="4120181"/>
            <a:ext cx="555054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 xmlns:a16="http://schemas.microsoft.com/office/drawing/2014/main" id="{90B8332E-96FC-4A0F-9F44-6C96474520F3}"/>
              </a:ext>
            </a:extLst>
          </p:cNvPr>
          <p:cNvCxnSpPr>
            <a:cxnSpLocks/>
          </p:cNvCxnSpPr>
          <p:nvPr/>
        </p:nvCxnSpPr>
        <p:spPr>
          <a:xfrm>
            <a:off x="1735407" y="4715604"/>
            <a:ext cx="5306000" cy="0"/>
          </a:xfrm>
          <a:prstGeom prst="line">
            <a:avLst/>
          </a:prstGeom>
        </p:spPr>
        <p:style>
          <a:lnRef idx="3">
            <a:schemeClr val="accent2"/>
          </a:lnRef>
          <a:fillRef idx="0">
            <a:schemeClr val="accent2"/>
          </a:fillRef>
          <a:effectRef idx="2">
            <a:schemeClr val="accent2"/>
          </a:effectRef>
          <a:fontRef idx="minor">
            <a:schemeClr val="tx1"/>
          </a:fontRef>
        </p:style>
      </p:cxnSp>
      <p:sp>
        <p:nvSpPr>
          <p:cNvPr id="9" name="Rectangle: Rounded Corners 8">
            <a:extLst>
              <a:ext uri="{FF2B5EF4-FFF2-40B4-BE49-F238E27FC236}">
                <a16:creationId xmlns="" xmlns:a16="http://schemas.microsoft.com/office/drawing/2014/main" id="{49C5525B-6CDF-4DEB-BD5E-FF6A5FD162D0}"/>
              </a:ext>
            </a:extLst>
          </p:cNvPr>
          <p:cNvSpPr/>
          <p:nvPr/>
        </p:nvSpPr>
        <p:spPr>
          <a:xfrm>
            <a:off x="931053" y="5268496"/>
            <a:ext cx="7923236" cy="9781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sao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quý</a:t>
            </a:r>
            <a:r>
              <a:rPr kumimoji="0" lang="vi-VN" sz="3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hought Bubble: Cloud 9">
            <a:extLst>
              <a:ext uri="{FF2B5EF4-FFF2-40B4-BE49-F238E27FC236}">
                <a16:creationId xmlns="" xmlns:a16="http://schemas.microsoft.com/office/drawing/2014/main" id="{9989EAFA-8215-443D-8467-BDBA97CA13E0}"/>
              </a:ext>
            </a:extLst>
          </p:cNvPr>
          <p:cNvSpPr/>
          <p:nvPr/>
        </p:nvSpPr>
        <p:spPr>
          <a:xfrm>
            <a:off x="8543435" y="4016373"/>
            <a:ext cx="3211563" cy="2060196"/>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Vì</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mẹ</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luôn</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ở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bên</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chăm</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sóc</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và</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giúp</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đỡ</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bạn</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nhỏ</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endParaRPr>
          </a:p>
        </p:txBody>
      </p:sp>
      <p:sp>
        <p:nvSpPr>
          <p:cNvPr id="11" name="Rounded Rectangle 10"/>
          <p:cNvSpPr/>
          <p:nvPr/>
        </p:nvSpPr>
        <p:spPr>
          <a:xfrm>
            <a:off x="9171157" y="131272"/>
            <a:ext cx="3020844" cy="190123"/>
          </a:xfrm>
          <a:prstGeom prst="roundRect">
            <a:avLst/>
          </a:prstGeom>
          <a:solidFill>
            <a:schemeClr val="bg1"/>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98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2" nodeType="clickEffect">
                                  <p:stCondLst>
                                    <p:cond delay="0"/>
                                  </p:stCondLst>
                                  <p:childTnLst>
                                    <p:anim calcmode="lin" valueType="num">
                                      <p:cBhvr additive="base">
                                        <p:cTn id="47" dur="500"/>
                                        <p:tgtEl>
                                          <p:spTgt spid="6"/>
                                        </p:tgtEl>
                                        <p:attrNameLst>
                                          <p:attrName>ppt_x</p:attrName>
                                        </p:attrNameLst>
                                      </p:cBhvr>
                                      <p:tavLst>
                                        <p:tav tm="0">
                                          <p:val>
                                            <p:strVal val="ppt_x"/>
                                          </p:val>
                                        </p:tav>
                                        <p:tav tm="100000">
                                          <p:val>
                                            <p:strVal val="ppt_x"/>
                                          </p:val>
                                        </p:tav>
                                      </p:tavLst>
                                    </p:anim>
                                    <p:anim calcmode="lin" valueType="num">
                                      <p:cBhvr additive="base">
                                        <p:cTn id="48" dur="500"/>
                                        <p:tgtEl>
                                          <p:spTgt spid="6"/>
                                        </p:tgtEl>
                                        <p:attrNameLst>
                                          <p:attrName>ppt_y</p:attrName>
                                        </p:attrNameLst>
                                      </p:cBhvr>
                                      <p:tavLst>
                                        <p:tav tm="0">
                                          <p:val>
                                            <p:strVal val="ppt_y"/>
                                          </p:val>
                                        </p:tav>
                                        <p:tav tm="100000">
                                          <p:val>
                                            <p:strVal val="1+ppt_h/2"/>
                                          </p:val>
                                        </p:tav>
                                      </p:tavLst>
                                    </p:anim>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2" nodeType="clickEffect">
                                  <p:stCondLst>
                                    <p:cond delay="0"/>
                                  </p:stCondLst>
                                  <p:childTnLst>
                                    <p:anim calcmode="lin" valueType="num">
                                      <p:cBhvr additive="base">
                                        <p:cTn id="66" dur="500"/>
                                        <p:tgtEl>
                                          <p:spTgt spid="9"/>
                                        </p:tgtEl>
                                        <p:attrNameLst>
                                          <p:attrName>ppt_x</p:attrName>
                                        </p:attrNameLst>
                                      </p:cBhvr>
                                      <p:tavLst>
                                        <p:tav tm="0">
                                          <p:val>
                                            <p:strVal val="ppt_x"/>
                                          </p:val>
                                        </p:tav>
                                        <p:tav tm="100000">
                                          <p:val>
                                            <p:strVal val="ppt_x"/>
                                          </p:val>
                                        </p:tav>
                                      </p:tavLst>
                                    </p:anim>
                                    <p:anim calcmode="lin" valueType="num">
                                      <p:cBhvr additive="base">
                                        <p:cTn id="67" dur="500"/>
                                        <p:tgtEl>
                                          <p:spTgt spid="9"/>
                                        </p:tgtEl>
                                        <p:attrNameLst>
                                          <p:attrName>ppt_y</p:attrName>
                                        </p:attrNameLst>
                                      </p:cBhvr>
                                      <p:tavLst>
                                        <p:tav tm="0">
                                          <p:val>
                                            <p:strVal val="ppt_y"/>
                                          </p:val>
                                        </p:tav>
                                        <p:tav tm="100000">
                                          <p:val>
                                            <p:strVal val="1+ppt_h/2"/>
                                          </p:val>
                                        </p:tav>
                                      </p:tavLst>
                                    </p:anim>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wipe(down)">
                                      <p:cBhvr>
                                        <p:cTn id="7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6" grpId="2" animBg="1"/>
      <p:bldP spid="9" grpId="0" animBg="1"/>
      <p:bldP spid="9" grpId="1" animBg="1"/>
      <p:bldP spid="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08746" y="1017191"/>
            <a:ext cx="6247250" cy="5064983"/>
          </a:xfrm>
          <a:prstGeom prst="rect">
            <a:avLst/>
          </a:prstGeom>
        </p:spPr>
      </p:pic>
      <p:pic>
        <p:nvPicPr>
          <p:cNvPr id="9" name="图片 8">
            <a:extLst>
              <a:ext uri="{FF2B5EF4-FFF2-40B4-BE49-F238E27FC236}">
                <a16:creationId xmlns=""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2" y="2001520"/>
            <a:ext cx="4466359" cy="5492902"/>
          </a:xfrm>
          <a:prstGeom prst="rect">
            <a:avLst/>
          </a:prstGeom>
        </p:spPr>
      </p:pic>
      <p:pic>
        <p:nvPicPr>
          <p:cNvPr id="12" name="图片 11">
            <a:extLst>
              <a:ext uri="{FF2B5EF4-FFF2-40B4-BE49-F238E27FC236}">
                <a16:creationId xmlns=""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13" name="图片 12">
            <a:extLst>
              <a:ext uri="{FF2B5EF4-FFF2-40B4-BE49-F238E27FC236}">
                <a16:creationId xmlns=""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4" name="图片 13">
            <a:extLst>
              <a:ext uri="{FF2B5EF4-FFF2-40B4-BE49-F238E27FC236}">
                <a16:creationId xmlns=""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8"/>
            <a:ext cx="422499" cy="436127"/>
          </a:xfrm>
          <a:prstGeom prst="rect">
            <a:avLst/>
          </a:prstGeom>
        </p:spPr>
      </p:pic>
      <p:pic>
        <p:nvPicPr>
          <p:cNvPr id="17" name="图片 16">
            <a:extLst>
              <a:ext uri="{FF2B5EF4-FFF2-40B4-BE49-F238E27FC236}">
                <a16:creationId xmlns=""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9" y="1202803"/>
            <a:ext cx="644623" cy="686893"/>
          </a:xfrm>
          <a:prstGeom prst="rect">
            <a:avLst/>
          </a:prstGeom>
        </p:spPr>
      </p:pic>
      <p:pic>
        <p:nvPicPr>
          <p:cNvPr id="18" name="图片 17">
            <a:extLst>
              <a:ext uri="{FF2B5EF4-FFF2-40B4-BE49-F238E27FC236}">
                <a16:creationId xmlns=""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50"/>
            <a:ext cx="391539" cy="469845"/>
          </a:xfrm>
          <a:prstGeom prst="rect">
            <a:avLst/>
          </a:prstGeom>
        </p:spPr>
      </p:pic>
      <p:pic>
        <p:nvPicPr>
          <p:cNvPr id="20" name="图片 19">
            <a:extLst>
              <a:ext uri="{FF2B5EF4-FFF2-40B4-BE49-F238E27FC236}">
                <a16:creationId xmlns=""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89" y="707721"/>
            <a:ext cx="391539" cy="645313"/>
          </a:xfrm>
          <a:prstGeom prst="rect">
            <a:avLst/>
          </a:prstGeom>
        </p:spPr>
      </p:pic>
      <p:pic>
        <p:nvPicPr>
          <p:cNvPr id="21" name="图片 20">
            <a:extLst>
              <a:ext uri="{FF2B5EF4-FFF2-40B4-BE49-F238E27FC236}">
                <a16:creationId xmlns=""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1" y="1470921"/>
            <a:ext cx="1054340" cy="1181369"/>
          </a:xfrm>
          <a:prstGeom prst="rect">
            <a:avLst/>
          </a:prstGeom>
        </p:spPr>
      </p:pic>
      <p:sp>
        <p:nvSpPr>
          <p:cNvPr id="3" name="TextBox 2">
            <a:extLst>
              <a:ext uri="{FF2B5EF4-FFF2-40B4-BE49-F238E27FC236}">
                <a16:creationId xmlns="" xmlns:a16="http://schemas.microsoft.com/office/drawing/2014/main" id="{589B3C22-7DF9-4178-B0DA-2C2687E2F5D1}"/>
              </a:ext>
            </a:extLst>
          </p:cNvPr>
          <p:cNvSpPr txBox="1"/>
          <p:nvPr/>
        </p:nvSpPr>
        <p:spPr>
          <a:xfrm>
            <a:off x="6834106" y="1531672"/>
            <a:ext cx="4796529" cy="2554545"/>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3-4 câu thể hiện tình cảm của em đối với người thân.</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9171157" y="131272"/>
            <a:ext cx="3020844" cy="190123"/>
          </a:xfrm>
          <a:prstGeom prst="roundRect">
            <a:avLst/>
          </a:prstGeom>
          <a:solidFill>
            <a:schemeClr val="accent6">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06795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6569" y="1339921"/>
            <a:ext cx="2388603" cy="1169551"/>
          </a:xfrm>
          <a:prstGeom prst="rect">
            <a:avLst/>
          </a:prstGeom>
          <a:noFill/>
        </p:spPr>
        <p:txBody>
          <a:bodyPr wrap="none" rtlCol="0">
            <a:spAutoFit/>
          </a:bodyPr>
          <a:lstStyle/>
          <a:p>
            <a:r>
              <a:rPr lang="vi-VN" sz="7000" b="1" dirty="0" smtClean="0">
                <a:solidFill>
                  <a:schemeClr val="bg1"/>
                </a:solidFill>
                <a:latin typeface="Times New Roman" pitchFamily="18" charset="0"/>
                <a:cs typeface="Times New Roman" pitchFamily="18" charset="0"/>
              </a:rPr>
              <a:t>Tiết 6</a:t>
            </a:r>
            <a:endParaRPr lang="en-US" sz="7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5759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EA55EF-37C9-4DEF-A6A7-7585374ADD6D}"/>
              </a:ext>
            </a:extLst>
          </p:cNvPr>
          <p:cNvSpPr txBox="1"/>
          <p:nvPr/>
        </p:nvSpPr>
        <p:spPr>
          <a:xfrm>
            <a:off x="4133657" y="1172508"/>
            <a:ext cx="51920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a:ea typeface="Arial-Rounded"/>
                <a:cs typeface="+mn-cs"/>
              </a:rPr>
              <a:t>ĐỌC MỞ RỘNG</a:t>
            </a:r>
          </a:p>
        </p:txBody>
      </p:sp>
      <p:sp>
        <p:nvSpPr>
          <p:cNvPr id="3" name="TextBox 2">
            <a:extLst>
              <a:ext uri="{FF2B5EF4-FFF2-40B4-BE49-F238E27FC236}">
                <a16:creationId xmlns="" xmlns:a16="http://schemas.microsoft.com/office/drawing/2014/main" id="{60B71C5C-EC34-498F-805B-F9317B76726E}"/>
              </a:ext>
            </a:extLst>
          </p:cNvPr>
          <p:cNvSpPr txBox="1"/>
          <p:nvPr/>
        </p:nvSpPr>
        <p:spPr>
          <a:xfrm>
            <a:off x="2245259" y="1958288"/>
            <a:ext cx="1014591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Arial-Rounded"/>
                <a:ea typeface="Arial-Rounded"/>
                <a:cs typeface="+mn-cs"/>
              </a:rPr>
              <a:t>1. </a:t>
            </a:r>
            <a:r>
              <a:rPr kumimoji="0" lang="vi-VN" sz="2800" b="1" i="0" u="none" strike="noStrike" kern="1200" cap="none" spc="0" normalizeH="0" baseline="0" noProof="0" dirty="0">
                <a:ln>
                  <a:noFill/>
                </a:ln>
                <a:solidFill>
                  <a:prstClr val="black"/>
                </a:solidFill>
                <a:effectLst/>
                <a:uLnTx/>
                <a:uFillTx/>
                <a:latin typeface="Arial-Rounded"/>
                <a:ea typeface="Arial-Rounded"/>
                <a:cs typeface="+mn-cs"/>
              </a:rPr>
              <a:t>Tìm đọc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bài</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thơ</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câu</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chuyện</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về</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tình</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gia</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đình</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a:t>
            </a:r>
            <a:endParaRPr kumimoji="0" lang="vi-VN" sz="2800" b="1"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5" name="Picture 4">
            <a:extLst>
              <a:ext uri="{FF2B5EF4-FFF2-40B4-BE49-F238E27FC236}">
                <a16:creationId xmlns="" xmlns:a16="http://schemas.microsoft.com/office/drawing/2014/main" id="{F2CFF5DA-0BE5-4E7F-8AE3-A886EA7E1608}"/>
              </a:ext>
            </a:extLst>
          </p:cNvPr>
          <p:cNvPicPr>
            <a:picLocks noChangeAspect="1"/>
          </p:cNvPicPr>
          <p:nvPr/>
        </p:nvPicPr>
        <p:blipFill rotWithShape="1">
          <a:blip r:embed="rId2"/>
          <a:srcRect l="10688" t="-2928" r="25613" b="2928"/>
          <a:stretch/>
        </p:blipFill>
        <p:spPr>
          <a:xfrm>
            <a:off x="413942" y="321395"/>
            <a:ext cx="2528540" cy="1920449"/>
          </a:xfrm>
          <a:prstGeom prst="flowChartConnector">
            <a:avLst/>
          </a:prstGeom>
        </p:spPr>
      </p:pic>
      <p:pic>
        <p:nvPicPr>
          <p:cNvPr id="6" name="Picture 5">
            <a:extLst>
              <a:ext uri="{FF2B5EF4-FFF2-40B4-BE49-F238E27FC236}">
                <a16:creationId xmlns="" xmlns:a16="http://schemas.microsoft.com/office/drawing/2014/main" id="{26E95780-1243-46A7-ABA0-F13D783C938B}"/>
              </a:ext>
            </a:extLst>
          </p:cNvPr>
          <p:cNvPicPr>
            <a:picLocks noChangeAspect="1"/>
          </p:cNvPicPr>
          <p:nvPr/>
        </p:nvPicPr>
        <p:blipFill rotWithShape="1">
          <a:blip r:embed="rId3">
            <a:clrChange>
              <a:clrFrom>
                <a:srgbClr val="FFFFFF"/>
              </a:clrFrom>
              <a:clrTo>
                <a:srgbClr val="FFFFFF">
                  <a:alpha val="0"/>
                </a:srgbClr>
              </a:clrTo>
            </a:clrChange>
          </a:blip>
          <a:srcRect l="2710"/>
          <a:stretch/>
        </p:blipFill>
        <p:spPr>
          <a:xfrm>
            <a:off x="2353902" y="2578865"/>
            <a:ext cx="7930836" cy="4012057"/>
          </a:xfrm>
          <a:prstGeom prst="rect">
            <a:avLst/>
          </a:prstGeom>
        </p:spPr>
      </p:pic>
      <p:sp>
        <p:nvSpPr>
          <p:cNvPr id="7" name="Rounded Rectangle 6"/>
          <p:cNvSpPr/>
          <p:nvPr/>
        </p:nvSpPr>
        <p:spPr>
          <a:xfrm>
            <a:off x="9171157" y="131272"/>
            <a:ext cx="3020844" cy="190123"/>
          </a:xfrm>
          <a:prstGeom prst="roundRect">
            <a:avLst/>
          </a:prstGeom>
          <a:solidFill>
            <a:srgbClr val="E6CDFF"/>
          </a:solidFill>
          <a:ln>
            <a:solidFill>
              <a:srgbClr val="E6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59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4B6A6-4658-4695-94E7-4DFE2DE7802A}"/>
              </a:ext>
            </a:extLst>
          </p:cNvPr>
          <p:cNvSpPr>
            <a:spLocks noGrp="1"/>
          </p:cNvSpPr>
          <p:nvPr>
            <p:ph type="title"/>
          </p:nvPr>
        </p:nvSpPr>
        <p:spPr>
          <a:xfrm>
            <a:off x="485113" y="-167489"/>
            <a:ext cx="11230069" cy="1325563"/>
          </a:xfrm>
        </p:spPr>
        <p:txBody>
          <a:bodyPr>
            <a:normAutofit/>
          </a:bodyPr>
          <a:lstStyle/>
          <a:p>
            <a:r>
              <a:rPr lang="en-US" sz="3600" b="1" dirty="0" err="1">
                <a:latin typeface="Times New Roman" pitchFamily="18" charset="0"/>
                <a:ea typeface="Arial-Rounded" panose="020B0500000000000000" pitchFamily="34" charset="0"/>
                <a:cs typeface="Times New Roman" pitchFamily="18" charset="0"/>
              </a:rPr>
              <a:t>Tìm</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đọc</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một</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bài</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thơ</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câu</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chuyện</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về</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tình</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cảm</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gia</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đình</a:t>
            </a:r>
            <a:endParaRPr lang="en-US" sz="3600" b="1" dirty="0">
              <a:latin typeface="Times New Roman" pitchFamily="18" charset="0"/>
              <a:ea typeface="Arial-Rounded" panose="020B0500000000000000" pitchFamily="34" charset="0"/>
              <a:cs typeface="Times New Roman" pitchFamily="18" charset="0"/>
            </a:endParaRPr>
          </a:p>
        </p:txBody>
      </p:sp>
      <p:pic>
        <p:nvPicPr>
          <p:cNvPr id="6" name="Content Placeholder 5" descr="Map&#10;&#10;Description automatically generated">
            <a:extLst>
              <a:ext uri="{FF2B5EF4-FFF2-40B4-BE49-F238E27FC236}">
                <a16:creationId xmlns="" xmlns:a16="http://schemas.microsoft.com/office/drawing/2014/main" id="{249DC3BE-9582-466C-AE61-C2DBF63A80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381" y="964337"/>
            <a:ext cx="11141241" cy="5677094"/>
          </a:xfrm>
        </p:spPr>
      </p:pic>
      <p:sp>
        <p:nvSpPr>
          <p:cNvPr id="4" name="Rounded Rectangle 3"/>
          <p:cNvSpPr/>
          <p:nvPr/>
        </p:nvSpPr>
        <p:spPr>
          <a:xfrm>
            <a:off x="9171157" y="86007"/>
            <a:ext cx="3020844" cy="190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63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1737707"/>
            <a:ext cx="12191999" cy="3967171"/>
          </a:xfrm>
          <a:prstGeom prst="rect">
            <a:avLst/>
          </a:prstGeom>
        </p:spPr>
      </p:pic>
      <p:pic>
        <p:nvPicPr>
          <p:cNvPr id="23" name="Mây 3">
            <a:extLst>
              <a:ext uri="{FF2B5EF4-FFF2-40B4-BE49-F238E27FC236}">
                <a16:creationId xmlns=""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5"/>
            <a:ext cx="1164368" cy="535609"/>
          </a:xfrm>
          <a:prstGeom prst="rect">
            <a:avLst/>
          </a:prstGeom>
        </p:spPr>
      </p:pic>
      <p:pic>
        <p:nvPicPr>
          <p:cNvPr id="27" name="Mặt trời">
            <a:extLst>
              <a:ext uri="{FF2B5EF4-FFF2-40B4-BE49-F238E27FC236}">
                <a16:creationId xmlns=""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30" y="31135"/>
            <a:ext cx="1246993" cy="1242836"/>
          </a:xfrm>
          <a:prstGeom prst="rect">
            <a:avLst/>
          </a:prstGeom>
        </p:spPr>
      </p:pic>
      <p:pic>
        <p:nvPicPr>
          <p:cNvPr id="8" name="Bảng">
            <a:extLst>
              <a:ext uri="{FF2B5EF4-FFF2-40B4-BE49-F238E27FC236}">
                <a16:creationId xmlns=""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7"/>
            <a:ext cx="12192000" cy="2081605"/>
          </a:xfrm>
          <a:prstGeom prst="rect">
            <a:avLst/>
          </a:prstGeom>
        </p:spPr>
      </p:pic>
      <p:pic>
        <p:nvPicPr>
          <p:cNvPr id="11" name="bóng bay 1">
            <a:extLst>
              <a:ext uri="{FF2B5EF4-FFF2-40B4-BE49-F238E27FC236}">
                <a16:creationId xmlns=""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2" y="2067455"/>
            <a:ext cx="722839" cy="1310747"/>
          </a:xfrm>
          <a:prstGeom prst="rect">
            <a:avLst/>
          </a:prstGeom>
        </p:spPr>
      </p:pic>
      <p:pic>
        <p:nvPicPr>
          <p:cNvPr id="13" name="bóng bay 2">
            <a:extLst>
              <a:ext uri="{FF2B5EF4-FFF2-40B4-BE49-F238E27FC236}">
                <a16:creationId xmlns=""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3" y="109485"/>
            <a:ext cx="528179" cy="1113575"/>
          </a:xfrm>
          <a:prstGeom prst="rect">
            <a:avLst/>
          </a:prstGeom>
        </p:spPr>
      </p:pic>
      <p:pic>
        <p:nvPicPr>
          <p:cNvPr id="15" name="bóng bay 3">
            <a:extLst>
              <a:ext uri="{FF2B5EF4-FFF2-40B4-BE49-F238E27FC236}">
                <a16:creationId xmlns=""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2" y="286932"/>
            <a:ext cx="642833" cy="1165671"/>
          </a:xfrm>
          <a:prstGeom prst="rect">
            <a:avLst/>
          </a:prstGeom>
        </p:spPr>
      </p:pic>
      <p:pic>
        <p:nvPicPr>
          <p:cNvPr id="17" name="bóng bay 4">
            <a:extLst>
              <a:ext uri="{FF2B5EF4-FFF2-40B4-BE49-F238E27FC236}">
                <a16:creationId xmlns=""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81"/>
            <a:ext cx="810243" cy="1469239"/>
          </a:xfrm>
          <a:prstGeom prst="rect">
            <a:avLst/>
          </a:prstGeom>
        </p:spPr>
      </p:pic>
      <p:pic>
        <p:nvPicPr>
          <p:cNvPr id="21" name="Mây 1">
            <a:extLst>
              <a:ext uri="{FF2B5EF4-FFF2-40B4-BE49-F238E27FC236}">
                <a16:creationId xmlns=""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6"/>
            <a:ext cx="1164368" cy="535609"/>
          </a:xfrm>
          <a:prstGeom prst="rect">
            <a:avLst/>
          </a:prstGeom>
        </p:spPr>
      </p:pic>
      <p:pic>
        <p:nvPicPr>
          <p:cNvPr id="19" name="Mây 2">
            <a:extLst>
              <a:ext uri="{FF2B5EF4-FFF2-40B4-BE49-F238E27FC236}">
                <a16:creationId xmlns=""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6"/>
            <a:ext cx="1163221" cy="527327"/>
          </a:xfrm>
          <a:prstGeom prst="rect">
            <a:avLst/>
          </a:prstGeom>
        </p:spPr>
      </p:pic>
      <p:pic>
        <p:nvPicPr>
          <p:cNvPr id="25" name="Mây 4">
            <a:extLst>
              <a:ext uri="{FF2B5EF4-FFF2-40B4-BE49-F238E27FC236}">
                <a16:creationId xmlns=""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701" y="703322"/>
            <a:ext cx="1373271" cy="688924"/>
          </a:xfrm>
          <a:prstGeom prst="rect">
            <a:avLst/>
          </a:prstGeom>
        </p:spPr>
      </p:pic>
      <p:sp>
        <p:nvSpPr>
          <p:cNvPr id="28" name="Luyện đọc từ khó">
            <a:extLst>
              <a:ext uri="{FF2B5EF4-FFF2-40B4-BE49-F238E27FC236}">
                <a16:creationId xmlns="" xmlns:a16="http://schemas.microsoft.com/office/drawing/2014/main" id="{E14D4A15-BAA0-4C95-832F-EBC1362431C4}"/>
              </a:ext>
            </a:extLst>
          </p:cNvPr>
          <p:cNvSpPr txBox="1"/>
          <p:nvPr/>
        </p:nvSpPr>
        <p:spPr>
          <a:xfrm>
            <a:off x="2753807" y="1782648"/>
            <a:ext cx="6503319" cy="156966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2. Đọc cho bạn nghe </a:t>
            </a:r>
            <a:endPar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những câu thơ em thích.</a:t>
            </a:r>
          </a:p>
        </p:txBody>
      </p:sp>
    </p:spTree>
    <p:extLst>
      <p:ext uri="{BB962C8B-B14F-4D97-AF65-F5344CB8AC3E}">
        <p14:creationId xmlns:p14="http://schemas.microsoft.com/office/powerpoint/2010/main" val="689098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08746" y="1017191"/>
            <a:ext cx="6247250" cy="5064983"/>
          </a:xfrm>
          <a:prstGeom prst="rect">
            <a:avLst/>
          </a:prstGeom>
        </p:spPr>
      </p:pic>
      <p:pic>
        <p:nvPicPr>
          <p:cNvPr id="9" name="图片 8">
            <a:extLst>
              <a:ext uri="{FF2B5EF4-FFF2-40B4-BE49-F238E27FC236}">
                <a16:creationId xmlns=""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2" y="2001520"/>
            <a:ext cx="4466359" cy="5492902"/>
          </a:xfrm>
          <a:prstGeom prst="rect">
            <a:avLst/>
          </a:prstGeom>
        </p:spPr>
      </p:pic>
      <p:pic>
        <p:nvPicPr>
          <p:cNvPr id="12" name="图片 11">
            <a:extLst>
              <a:ext uri="{FF2B5EF4-FFF2-40B4-BE49-F238E27FC236}">
                <a16:creationId xmlns=""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13" name="图片 12">
            <a:extLst>
              <a:ext uri="{FF2B5EF4-FFF2-40B4-BE49-F238E27FC236}">
                <a16:creationId xmlns=""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4" name="图片 13">
            <a:extLst>
              <a:ext uri="{FF2B5EF4-FFF2-40B4-BE49-F238E27FC236}">
                <a16:creationId xmlns=""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8"/>
            <a:ext cx="422499" cy="436127"/>
          </a:xfrm>
          <a:prstGeom prst="rect">
            <a:avLst/>
          </a:prstGeom>
        </p:spPr>
      </p:pic>
      <p:pic>
        <p:nvPicPr>
          <p:cNvPr id="17" name="图片 16">
            <a:extLst>
              <a:ext uri="{FF2B5EF4-FFF2-40B4-BE49-F238E27FC236}">
                <a16:creationId xmlns=""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9" y="1202803"/>
            <a:ext cx="644623" cy="686893"/>
          </a:xfrm>
          <a:prstGeom prst="rect">
            <a:avLst/>
          </a:prstGeom>
        </p:spPr>
      </p:pic>
      <p:pic>
        <p:nvPicPr>
          <p:cNvPr id="18" name="图片 17">
            <a:extLst>
              <a:ext uri="{FF2B5EF4-FFF2-40B4-BE49-F238E27FC236}">
                <a16:creationId xmlns=""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50"/>
            <a:ext cx="391539" cy="469845"/>
          </a:xfrm>
          <a:prstGeom prst="rect">
            <a:avLst/>
          </a:prstGeom>
        </p:spPr>
      </p:pic>
      <p:pic>
        <p:nvPicPr>
          <p:cNvPr id="20" name="图片 19">
            <a:extLst>
              <a:ext uri="{FF2B5EF4-FFF2-40B4-BE49-F238E27FC236}">
                <a16:creationId xmlns=""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89" y="707721"/>
            <a:ext cx="391539" cy="645313"/>
          </a:xfrm>
          <a:prstGeom prst="rect">
            <a:avLst/>
          </a:prstGeom>
        </p:spPr>
      </p:pic>
      <p:pic>
        <p:nvPicPr>
          <p:cNvPr id="21" name="图片 20">
            <a:extLst>
              <a:ext uri="{FF2B5EF4-FFF2-40B4-BE49-F238E27FC236}">
                <a16:creationId xmlns=""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1" y="1470921"/>
            <a:ext cx="1054340" cy="1181369"/>
          </a:xfrm>
          <a:prstGeom prst="rect">
            <a:avLst/>
          </a:prstGeom>
        </p:spPr>
      </p:pic>
      <p:sp>
        <p:nvSpPr>
          <p:cNvPr id="3" name="TextBox 2">
            <a:extLst>
              <a:ext uri="{FF2B5EF4-FFF2-40B4-BE49-F238E27FC236}">
                <a16:creationId xmlns="" xmlns:a16="http://schemas.microsoft.com/office/drawing/2014/main" id="{589B3C22-7DF9-4178-B0DA-2C2687E2F5D1}"/>
              </a:ext>
            </a:extLst>
          </p:cNvPr>
          <p:cNvSpPr txBox="1"/>
          <p:nvPr/>
        </p:nvSpPr>
        <p:spPr>
          <a:xfrm>
            <a:off x="6875513" y="2499273"/>
            <a:ext cx="47965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Chia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9171157" y="131272"/>
            <a:ext cx="3020844" cy="190123"/>
          </a:xfrm>
          <a:prstGeom prst="roundRect">
            <a:avLst/>
          </a:prstGeom>
          <a:solidFill>
            <a:schemeClr val="accent3">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876730"/>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298</TotalTime>
  <Words>291</Words>
  <Application>Microsoft Office PowerPoint</Application>
  <PresentationFormat>Custom</PresentationFormat>
  <Paragraphs>31</Paragraphs>
  <Slides>12</Slides>
  <Notes>3</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Tìm đọc một bài thơ, câu chuyện về tình cảm gia đình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 mi</cp:lastModifiedBy>
  <cp:revision>26</cp:revision>
  <dcterms:created xsi:type="dcterms:W3CDTF">2021-07-20T01:55:21Z</dcterms:created>
  <dcterms:modified xsi:type="dcterms:W3CDTF">2021-08-19T13:42:25Z</dcterms:modified>
</cp:coreProperties>
</file>