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64" r:id="rId4"/>
    <p:sldId id="284" r:id="rId5"/>
    <p:sldId id="265" r:id="rId6"/>
    <p:sldId id="276" r:id="rId7"/>
    <p:sldId id="285" r:id="rId8"/>
    <p:sldId id="270" r:id="rId9"/>
    <p:sldId id="27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</a:t>
            </a:r>
            <a:r>
              <a:rPr lang="vi-VN" sz="6600" dirty="0" smtClean="0">
                <a:solidFill>
                  <a:srgbClr val="002060"/>
                </a:solidFill>
                <a:latin typeface="+mj-lt"/>
              </a:rPr>
              <a:t>CỰC</a:t>
            </a:r>
            <a:endParaRPr lang="en-US" sz="66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( </a:t>
            </a:r>
            <a:r>
              <a:rPr lang="en-US" sz="6600" dirty="0" err="1" smtClean="0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 3)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404</Words>
  <Application>Microsoft Office PowerPoint</Application>
  <PresentationFormat>Widescreen</PresentationFormat>
  <Paragraphs>46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113</cp:revision>
  <dcterms:created xsi:type="dcterms:W3CDTF">2021-06-11T02:39:36Z</dcterms:created>
  <dcterms:modified xsi:type="dcterms:W3CDTF">2022-01-06T16:54:29Z</dcterms:modified>
</cp:coreProperties>
</file>