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notesSlides/notesSlide2.xml" ContentType="application/vnd.openxmlformats-officedocument.presentationml.notesSlide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9"/>
  </p:notesMasterIdLst>
  <p:sldIdLst>
    <p:sldId id="256" r:id="rId2"/>
    <p:sldId id="267" r:id="rId3"/>
    <p:sldId id="575" r:id="rId4"/>
    <p:sldId id="257" r:id="rId5"/>
    <p:sldId id="578" r:id="rId6"/>
    <p:sldId id="579" r:id="rId7"/>
    <p:sldId id="576" r:id="rId8"/>
  </p:sldIdLst>
  <p:sldSz cx="9144000" cy="5143500" type="screen16x9"/>
  <p:notesSz cx="6858000" cy="9144000"/>
  <p:embeddedFontLst>
    <p:embeddedFont>
      <p:font typeface="Baloo 2 Medium" panose="020B0604020202020204" charset="0"/>
      <p:regular r:id="rId10"/>
      <p:bold r:id="rId11"/>
    </p:embeddedFont>
    <p:embeddedFont>
      <p:font typeface="Itim" panose="020B0604020202020204" charset="-34"/>
      <p:regular r:id="rId12"/>
    </p:embeddedFont>
    <p:embeddedFont>
      <p:font typeface="Roboto Condensed Light" panose="02000000000000000000" pitchFamily="2" charset="0"/>
      <p:regular r:id="rId13"/>
      <p:italic r:id="rId14"/>
    </p:embeddedFont>
    <p:embeddedFont>
      <p:font typeface="Tahoma" panose="020B0604030504040204" pitchFamily="34" charset="0"/>
      <p:regular r:id="rId15"/>
      <p:bold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265"/>
    <a:srgbClr val="F9D72F"/>
    <a:srgbClr val="FECCC2"/>
    <a:srgbClr val="FEA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0918A9-B589-4D6B-BB5B-783D4951A91F}">
  <a:tblStyle styleId="{900918A9-B589-4D6B-BB5B-783D4951A9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3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0293e8918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0293e8918e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1150" y="425250"/>
            <a:ext cx="8141700" cy="4293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123250" y="1188090"/>
            <a:ext cx="4897500" cy="261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123250" y="3654410"/>
            <a:ext cx="4897500" cy="4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233850" y="210388"/>
            <a:ext cx="676309" cy="817578"/>
          </a:xfrm>
          <a:custGeom>
            <a:avLst/>
            <a:gdLst/>
            <a:ahLst/>
            <a:cxnLst/>
            <a:rect l="l" t="t" r="r" b="b"/>
            <a:pathLst>
              <a:path w="11662" h="14098" extrusionOk="0">
                <a:moveTo>
                  <a:pt x="1" y="0"/>
                </a:moveTo>
                <a:lnTo>
                  <a:pt x="1" y="14098"/>
                </a:lnTo>
                <a:lnTo>
                  <a:pt x="3348" y="12479"/>
                </a:lnTo>
                <a:lnTo>
                  <a:pt x="5822" y="14098"/>
                </a:lnTo>
                <a:lnTo>
                  <a:pt x="8305" y="12479"/>
                </a:lnTo>
                <a:lnTo>
                  <a:pt x="11661" y="14098"/>
                </a:lnTo>
                <a:lnTo>
                  <a:pt x="11661" y="0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6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501150" y="425250"/>
            <a:ext cx="8141700" cy="4293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215875"/>
            <a:ext cx="7704000" cy="33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50"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tim"/>
              <a:buNone/>
              <a:defRPr sz="3600" b="1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●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○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loo 2 Medium"/>
              <a:buChar char="■"/>
              <a:defRPr>
                <a:solidFill>
                  <a:schemeClr val="lt1"/>
                </a:solidFill>
                <a:latin typeface="Baloo 2 Medium"/>
                <a:ea typeface="Baloo 2 Medium"/>
                <a:cs typeface="Baloo 2 Medium"/>
                <a:sym typeface="Baloo 2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8.xml"/><Relationship Id="rId13" Type="http://schemas.openxmlformats.org/officeDocument/2006/relationships/image" Target="../media/image5.wmf"/><Relationship Id="rId3" Type="http://schemas.openxmlformats.org/officeDocument/2006/relationships/control" Target="../activeX/activeX3.xml"/><Relationship Id="rId7" Type="http://schemas.openxmlformats.org/officeDocument/2006/relationships/control" Target="../activeX/activeX7.xml"/><Relationship Id="rId12" Type="http://schemas.openxmlformats.org/officeDocument/2006/relationships/image" Target="../media/image4.png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control" Target="../activeX/activeX6.xml"/><Relationship Id="rId11" Type="http://schemas.openxmlformats.org/officeDocument/2006/relationships/slideLayout" Target="../slideLayouts/slideLayout3.xml"/><Relationship Id="rId5" Type="http://schemas.openxmlformats.org/officeDocument/2006/relationships/control" Target="../activeX/activeX5.xml"/><Relationship Id="rId15" Type="http://schemas.openxmlformats.org/officeDocument/2006/relationships/image" Target="../media/image7.wmf"/><Relationship Id="rId10" Type="http://schemas.openxmlformats.org/officeDocument/2006/relationships/control" Target="../activeX/activeX10.xml"/><Relationship Id="rId4" Type="http://schemas.openxmlformats.org/officeDocument/2006/relationships/control" Target="../activeX/activeX4.xml"/><Relationship Id="rId9" Type="http://schemas.openxmlformats.org/officeDocument/2006/relationships/control" Target="../activeX/activeX9.xml"/><Relationship Id="rId1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13.xml"/><Relationship Id="rId2" Type="http://schemas.openxmlformats.org/officeDocument/2006/relationships/control" Target="../activeX/activeX12.xml"/><Relationship Id="rId1" Type="http://schemas.openxmlformats.org/officeDocument/2006/relationships/control" Target="../activeX/activeX11.xml"/><Relationship Id="rId6" Type="http://schemas.openxmlformats.org/officeDocument/2006/relationships/image" Target="../media/image10.wmf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6"/>
          <p:cNvSpPr txBox="1"/>
          <p:nvPr/>
        </p:nvSpPr>
        <p:spPr>
          <a:xfrm>
            <a:off x="3791100" y="222467"/>
            <a:ext cx="1561800" cy="817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rPr>
              <a:t>Toán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chemeClr val="lt1"/>
                </a:solidFill>
                <a:latin typeface="Itim"/>
                <a:ea typeface="Itim"/>
                <a:cs typeface="Itim"/>
                <a:sym typeface="Itim"/>
              </a:rPr>
              <a:t>lớp 3</a:t>
            </a:r>
          </a:p>
        </p:txBody>
      </p:sp>
      <p:grpSp>
        <p:nvGrpSpPr>
          <p:cNvPr id="292" name="Google Shape;292;p36"/>
          <p:cNvGrpSpPr/>
          <p:nvPr/>
        </p:nvGrpSpPr>
        <p:grpSpPr>
          <a:xfrm>
            <a:off x="7334958" y="2871571"/>
            <a:ext cx="315440" cy="304214"/>
            <a:chOff x="2082875" y="4326875"/>
            <a:chExt cx="377050" cy="363675"/>
          </a:xfrm>
        </p:grpSpPr>
        <p:sp>
          <p:nvSpPr>
            <p:cNvPr id="293" name="Google Shape;293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6" name="Google Shape;296;p36"/>
          <p:cNvSpPr/>
          <p:nvPr/>
        </p:nvSpPr>
        <p:spPr>
          <a:xfrm>
            <a:off x="1672388" y="3554362"/>
            <a:ext cx="256199" cy="200095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6"/>
          <p:cNvSpPr/>
          <p:nvPr/>
        </p:nvSpPr>
        <p:spPr>
          <a:xfrm rot="1799942">
            <a:off x="7689457" y="3562278"/>
            <a:ext cx="632328" cy="629526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6"/>
          <p:cNvSpPr/>
          <p:nvPr/>
        </p:nvSpPr>
        <p:spPr>
          <a:xfrm>
            <a:off x="7998039" y="1249731"/>
            <a:ext cx="250413" cy="240916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6"/>
          <p:cNvSpPr/>
          <p:nvPr/>
        </p:nvSpPr>
        <p:spPr>
          <a:xfrm rot="1799942">
            <a:off x="1430302" y="821605"/>
            <a:ext cx="632328" cy="629526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3" name="Google Shape;333;p36"/>
          <p:cNvGrpSpPr/>
          <p:nvPr/>
        </p:nvGrpSpPr>
        <p:grpSpPr>
          <a:xfrm>
            <a:off x="5926721" y="827858"/>
            <a:ext cx="315440" cy="304214"/>
            <a:chOff x="2082875" y="4326875"/>
            <a:chExt cx="377050" cy="363675"/>
          </a:xfrm>
        </p:grpSpPr>
        <p:sp>
          <p:nvSpPr>
            <p:cNvPr id="334" name="Google Shape;334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" name="Google Shape;337;p36"/>
          <p:cNvGrpSpPr/>
          <p:nvPr/>
        </p:nvGrpSpPr>
        <p:grpSpPr>
          <a:xfrm>
            <a:off x="2919757" y="4298755"/>
            <a:ext cx="204937" cy="150327"/>
            <a:chOff x="2082875" y="4326875"/>
            <a:chExt cx="377050" cy="363675"/>
          </a:xfrm>
        </p:grpSpPr>
        <p:sp>
          <p:nvSpPr>
            <p:cNvPr id="338" name="Google Shape;338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" name="Google Shape;341;p36"/>
          <p:cNvSpPr/>
          <p:nvPr/>
        </p:nvSpPr>
        <p:spPr>
          <a:xfrm>
            <a:off x="2155273" y="4538908"/>
            <a:ext cx="162690" cy="119048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6"/>
          <p:cNvSpPr/>
          <p:nvPr/>
        </p:nvSpPr>
        <p:spPr>
          <a:xfrm>
            <a:off x="2833801" y="774918"/>
            <a:ext cx="250413" cy="240916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" name="Google Shape;344;p36"/>
          <p:cNvGrpSpPr/>
          <p:nvPr/>
        </p:nvGrpSpPr>
        <p:grpSpPr>
          <a:xfrm>
            <a:off x="452855" y="3964367"/>
            <a:ext cx="874424" cy="778511"/>
            <a:chOff x="379633" y="2689458"/>
            <a:chExt cx="1345919" cy="1575461"/>
          </a:xfrm>
        </p:grpSpPr>
        <p:sp>
          <p:nvSpPr>
            <p:cNvPr id="345" name="Google Shape;345;p36"/>
            <p:cNvSpPr/>
            <p:nvPr/>
          </p:nvSpPr>
          <p:spPr>
            <a:xfrm>
              <a:off x="958550" y="3046900"/>
              <a:ext cx="331200" cy="542100"/>
            </a:xfrm>
            <a:prstGeom prst="roundRect">
              <a:avLst>
                <a:gd name="adj" fmla="val 2651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956618" y="3043695"/>
              <a:ext cx="198356" cy="545533"/>
            </a:xfrm>
            <a:custGeom>
              <a:avLst/>
              <a:gdLst/>
              <a:ahLst/>
              <a:cxnLst/>
              <a:rect l="l" t="t" r="r" b="b"/>
              <a:pathLst>
                <a:path w="8205" h="22566" extrusionOk="0">
                  <a:moveTo>
                    <a:pt x="3766" y="0"/>
                  </a:moveTo>
                  <a:cubicBezTo>
                    <a:pt x="1683" y="0"/>
                    <a:pt x="0" y="1683"/>
                    <a:pt x="0" y="3766"/>
                  </a:cubicBezTo>
                  <a:lnTo>
                    <a:pt x="0" y="18800"/>
                  </a:lnTo>
                  <a:cubicBezTo>
                    <a:pt x="0" y="20892"/>
                    <a:pt x="1683" y="22566"/>
                    <a:pt x="3766" y="22566"/>
                  </a:cubicBezTo>
                  <a:lnTo>
                    <a:pt x="4439" y="22566"/>
                  </a:lnTo>
                  <a:cubicBezTo>
                    <a:pt x="6521" y="22566"/>
                    <a:pt x="8204" y="20892"/>
                    <a:pt x="8204" y="18800"/>
                  </a:cubicBezTo>
                  <a:lnTo>
                    <a:pt x="8204" y="3766"/>
                  </a:lnTo>
                  <a:cubicBezTo>
                    <a:pt x="8204" y="1683"/>
                    <a:pt x="6521" y="0"/>
                    <a:pt x="44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6"/>
            <p:cNvSpPr/>
            <p:nvPr/>
          </p:nvSpPr>
          <p:spPr>
            <a:xfrm>
              <a:off x="915100" y="3341525"/>
              <a:ext cx="162600" cy="161100"/>
            </a:xfrm>
            <a:prstGeom prst="roundRect">
              <a:avLst>
                <a:gd name="adj" fmla="val 2651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6"/>
            <p:cNvSpPr/>
            <p:nvPr/>
          </p:nvSpPr>
          <p:spPr>
            <a:xfrm>
              <a:off x="914384" y="3341192"/>
              <a:ext cx="164052" cy="85990"/>
            </a:xfrm>
            <a:custGeom>
              <a:avLst/>
              <a:gdLst/>
              <a:ahLst/>
              <a:cxnLst/>
              <a:rect l="l" t="t" r="r" b="b"/>
              <a:pathLst>
                <a:path w="6786" h="3557" extrusionOk="0">
                  <a:moveTo>
                    <a:pt x="1620" y="0"/>
                  </a:moveTo>
                  <a:cubicBezTo>
                    <a:pt x="719" y="0"/>
                    <a:pt x="1" y="719"/>
                    <a:pt x="1" y="1610"/>
                  </a:cubicBezTo>
                  <a:lnTo>
                    <a:pt x="1" y="1947"/>
                  </a:lnTo>
                  <a:cubicBezTo>
                    <a:pt x="1" y="2838"/>
                    <a:pt x="719" y="3557"/>
                    <a:pt x="1620" y="3557"/>
                  </a:cubicBezTo>
                  <a:lnTo>
                    <a:pt x="5176" y="3557"/>
                  </a:lnTo>
                  <a:cubicBezTo>
                    <a:pt x="6067" y="3557"/>
                    <a:pt x="6786" y="2838"/>
                    <a:pt x="6786" y="1947"/>
                  </a:cubicBezTo>
                  <a:lnTo>
                    <a:pt x="6786" y="1610"/>
                  </a:lnTo>
                  <a:cubicBezTo>
                    <a:pt x="6786" y="719"/>
                    <a:pt x="6067" y="0"/>
                    <a:pt x="5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9" name="Google Shape;349;p36"/>
            <p:cNvGrpSpPr/>
            <p:nvPr/>
          </p:nvGrpSpPr>
          <p:grpSpPr>
            <a:xfrm>
              <a:off x="379633" y="2689458"/>
              <a:ext cx="1345919" cy="1575461"/>
              <a:chOff x="5400425" y="1058525"/>
              <a:chExt cx="1391850" cy="1629225"/>
            </a:xfrm>
          </p:grpSpPr>
          <p:sp>
            <p:nvSpPr>
              <p:cNvPr id="350" name="Google Shape;350;p36"/>
              <p:cNvSpPr/>
              <p:nvPr/>
            </p:nvSpPr>
            <p:spPr>
              <a:xfrm>
                <a:off x="6034150" y="1521950"/>
                <a:ext cx="16807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6722" y="3174"/>
                    </a:lnTo>
                    <a:lnTo>
                      <a:pt x="67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6"/>
              <p:cNvSpPr/>
              <p:nvPr/>
            </p:nvSpPr>
            <p:spPr>
              <a:xfrm>
                <a:off x="6034150" y="1521950"/>
                <a:ext cx="13465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5386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5385" y="3174"/>
                    </a:lnTo>
                    <a:lnTo>
                      <a:pt x="53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6"/>
              <p:cNvSpPr/>
              <p:nvPr/>
            </p:nvSpPr>
            <p:spPr>
              <a:xfrm>
                <a:off x="5992325" y="1896900"/>
                <a:ext cx="295625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11825" h="3884" extrusionOk="0">
                    <a:moveTo>
                      <a:pt x="191" y="0"/>
                    </a:moveTo>
                    <a:cubicBezTo>
                      <a:pt x="82" y="18"/>
                      <a:pt x="0" y="118"/>
                      <a:pt x="0" y="228"/>
                    </a:cubicBezTo>
                    <a:cubicBezTo>
                      <a:pt x="173" y="2292"/>
                      <a:pt x="1892" y="3875"/>
                      <a:pt x="3957" y="3884"/>
                    </a:cubicBezTo>
                    <a:lnTo>
                      <a:pt x="11624" y="3884"/>
                    </a:lnTo>
                    <a:cubicBezTo>
                      <a:pt x="11733" y="3884"/>
                      <a:pt x="11824" y="3802"/>
                      <a:pt x="11824" y="3684"/>
                    </a:cubicBezTo>
                    <a:cubicBezTo>
                      <a:pt x="11824" y="3575"/>
                      <a:pt x="11733" y="3484"/>
                      <a:pt x="11624" y="3484"/>
                    </a:cubicBezTo>
                    <a:lnTo>
                      <a:pt x="3957" y="3484"/>
                    </a:lnTo>
                    <a:cubicBezTo>
                      <a:pt x="2101" y="3475"/>
                      <a:pt x="564" y="2047"/>
                      <a:pt x="409" y="200"/>
                    </a:cubicBezTo>
                    <a:cubicBezTo>
                      <a:pt x="409" y="82"/>
                      <a:pt x="309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6"/>
              <p:cNvSpPr/>
              <p:nvPr/>
            </p:nvSpPr>
            <p:spPr>
              <a:xfrm>
                <a:off x="5992075" y="1419850"/>
                <a:ext cx="297675" cy="317675"/>
              </a:xfrm>
              <a:custGeom>
                <a:avLst/>
                <a:gdLst/>
                <a:ahLst/>
                <a:cxnLst/>
                <a:rect l="l" t="t" r="r" b="b"/>
                <a:pathLst>
                  <a:path w="11907" h="12707" extrusionOk="0">
                    <a:moveTo>
                      <a:pt x="3967" y="0"/>
                    </a:moveTo>
                    <a:cubicBezTo>
                      <a:pt x="1784" y="0"/>
                      <a:pt x="10" y="1774"/>
                      <a:pt x="1" y="3966"/>
                    </a:cubicBezTo>
                    <a:lnTo>
                      <a:pt x="1" y="12506"/>
                    </a:lnTo>
                    <a:cubicBezTo>
                      <a:pt x="1" y="12615"/>
                      <a:pt x="92" y="12706"/>
                      <a:pt x="210" y="12706"/>
                    </a:cubicBezTo>
                    <a:cubicBezTo>
                      <a:pt x="319" y="12706"/>
                      <a:pt x="410" y="12615"/>
                      <a:pt x="410" y="12506"/>
                    </a:cubicBezTo>
                    <a:lnTo>
                      <a:pt x="410" y="3966"/>
                    </a:lnTo>
                    <a:cubicBezTo>
                      <a:pt x="410" y="2001"/>
                      <a:pt x="2002" y="409"/>
                      <a:pt x="3967" y="409"/>
                    </a:cubicBezTo>
                    <a:lnTo>
                      <a:pt x="11634" y="409"/>
                    </a:lnTo>
                    <a:cubicBezTo>
                      <a:pt x="11907" y="409"/>
                      <a:pt x="11907" y="0"/>
                      <a:pt x="116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6"/>
              <p:cNvSpPr/>
              <p:nvPr/>
            </p:nvSpPr>
            <p:spPr>
              <a:xfrm>
                <a:off x="6084400" y="1419850"/>
                <a:ext cx="122825" cy="574150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22966" extrusionOk="0">
                    <a:moveTo>
                      <a:pt x="274" y="0"/>
                    </a:moveTo>
                    <a:cubicBezTo>
                      <a:pt x="1" y="0"/>
                      <a:pt x="1" y="409"/>
                      <a:pt x="274" y="409"/>
                    </a:cubicBezTo>
                    <a:lnTo>
                      <a:pt x="947" y="409"/>
                    </a:lnTo>
                    <a:cubicBezTo>
                      <a:pt x="2911" y="409"/>
                      <a:pt x="4512" y="2001"/>
                      <a:pt x="4521" y="3966"/>
                    </a:cubicBezTo>
                    <a:lnTo>
                      <a:pt x="4521" y="19009"/>
                    </a:lnTo>
                    <a:cubicBezTo>
                      <a:pt x="4512" y="20974"/>
                      <a:pt x="2911" y="22566"/>
                      <a:pt x="947" y="22566"/>
                    </a:cubicBezTo>
                    <a:lnTo>
                      <a:pt x="274" y="22566"/>
                    </a:lnTo>
                    <a:cubicBezTo>
                      <a:pt x="164" y="22566"/>
                      <a:pt x="73" y="22657"/>
                      <a:pt x="73" y="22775"/>
                    </a:cubicBezTo>
                    <a:cubicBezTo>
                      <a:pt x="73" y="22884"/>
                      <a:pt x="164" y="22966"/>
                      <a:pt x="274" y="22966"/>
                    </a:cubicBezTo>
                    <a:lnTo>
                      <a:pt x="947" y="22966"/>
                    </a:lnTo>
                    <a:cubicBezTo>
                      <a:pt x="3139" y="22966"/>
                      <a:pt x="4912" y="21192"/>
                      <a:pt x="4912" y="19009"/>
                    </a:cubicBezTo>
                    <a:lnTo>
                      <a:pt x="4912" y="3966"/>
                    </a:lnTo>
                    <a:cubicBezTo>
                      <a:pt x="4912" y="1774"/>
                      <a:pt x="3139" y="0"/>
                      <a:pt x="9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6"/>
              <p:cNvSpPr/>
              <p:nvPr/>
            </p:nvSpPr>
            <p:spPr>
              <a:xfrm>
                <a:off x="5990500" y="1596300"/>
                <a:ext cx="218525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8741" h="410" extrusionOk="0">
                    <a:moveTo>
                      <a:pt x="273" y="0"/>
                    </a:moveTo>
                    <a:cubicBezTo>
                      <a:pt x="0" y="0"/>
                      <a:pt x="0" y="409"/>
                      <a:pt x="273" y="409"/>
                    </a:cubicBezTo>
                    <a:lnTo>
                      <a:pt x="8468" y="409"/>
                    </a:lnTo>
                    <a:cubicBezTo>
                      <a:pt x="8741" y="409"/>
                      <a:pt x="8741" y="0"/>
                      <a:pt x="8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6"/>
              <p:cNvSpPr/>
              <p:nvPr/>
            </p:nvSpPr>
            <p:spPr>
              <a:xfrm>
                <a:off x="5948650" y="1727275"/>
                <a:ext cx="179675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7204" extrusionOk="0">
                    <a:moveTo>
                      <a:pt x="5376" y="409"/>
                    </a:moveTo>
                    <a:cubicBezTo>
                      <a:pt x="6158" y="409"/>
                      <a:pt x="6786" y="1046"/>
                      <a:pt x="6786" y="1819"/>
                    </a:cubicBezTo>
                    <a:lnTo>
                      <a:pt x="6786" y="5385"/>
                    </a:lnTo>
                    <a:cubicBezTo>
                      <a:pt x="6786" y="6158"/>
                      <a:pt x="6158" y="6794"/>
                      <a:pt x="5376" y="6803"/>
                    </a:cubicBezTo>
                    <a:lnTo>
                      <a:pt x="1811" y="6803"/>
                    </a:lnTo>
                    <a:cubicBezTo>
                      <a:pt x="1029" y="6794"/>
                      <a:pt x="392" y="6158"/>
                      <a:pt x="401" y="5385"/>
                    </a:cubicBezTo>
                    <a:lnTo>
                      <a:pt x="401" y="1819"/>
                    </a:lnTo>
                    <a:cubicBezTo>
                      <a:pt x="401" y="1046"/>
                      <a:pt x="1029" y="409"/>
                      <a:pt x="1811" y="409"/>
                    </a:cubicBezTo>
                    <a:close/>
                    <a:moveTo>
                      <a:pt x="1811" y="0"/>
                    </a:moveTo>
                    <a:cubicBezTo>
                      <a:pt x="810" y="9"/>
                      <a:pt x="1" y="819"/>
                      <a:pt x="1" y="1819"/>
                    </a:cubicBezTo>
                    <a:lnTo>
                      <a:pt x="1" y="5385"/>
                    </a:lnTo>
                    <a:cubicBezTo>
                      <a:pt x="1" y="6376"/>
                      <a:pt x="810" y="7195"/>
                      <a:pt x="1811" y="7204"/>
                    </a:cubicBezTo>
                    <a:lnTo>
                      <a:pt x="5376" y="7204"/>
                    </a:lnTo>
                    <a:cubicBezTo>
                      <a:pt x="6377" y="7195"/>
                      <a:pt x="7186" y="6376"/>
                      <a:pt x="7186" y="5385"/>
                    </a:cubicBezTo>
                    <a:lnTo>
                      <a:pt x="7186" y="1819"/>
                    </a:lnTo>
                    <a:cubicBezTo>
                      <a:pt x="7186" y="819"/>
                      <a:pt x="6377" y="9"/>
                      <a:pt x="53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36"/>
              <p:cNvSpPr/>
              <p:nvPr/>
            </p:nvSpPr>
            <p:spPr>
              <a:xfrm>
                <a:off x="5948650" y="1727275"/>
                <a:ext cx="179675" cy="99375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3975" extrusionOk="0">
                    <a:moveTo>
                      <a:pt x="5376" y="409"/>
                    </a:moveTo>
                    <a:cubicBezTo>
                      <a:pt x="6158" y="409"/>
                      <a:pt x="6786" y="1046"/>
                      <a:pt x="6786" y="1819"/>
                    </a:cubicBezTo>
                    <a:lnTo>
                      <a:pt x="6786" y="2165"/>
                    </a:lnTo>
                    <a:cubicBezTo>
                      <a:pt x="6777" y="2938"/>
                      <a:pt x="6149" y="3565"/>
                      <a:pt x="5376" y="3575"/>
                    </a:cubicBezTo>
                    <a:lnTo>
                      <a:pt x="1811" y="3575"/>
                    </a:lnTo>
                    <a:cubicBezTo>
                      <a:pt x="1029" y="3565"/>
                      <a:pt x="401" y="2938"/>
                      <a:pt x="401" y="2165"/>
                    </a:cubicBezTo>
                    <a:lnTo>
                      <a:pt x="401" y="1819"/>
                    </a:lnTo>
                    <a:cubicBezTo>
                      <a:pt x="401" y="1046"/>
                      <a:pt x="1029" y="409"/>
                      <a:pt x="1811" y="409"/>
                    </a:cubicBezTo>
                    <a:close/>
                    <a:moveTo>
                      <a:pt x="1811" y="0"/>
                    </a:moveTo>
                    <a:cubicBezTo>
                      <a:pt x="810" y="9"/>
                      <a:pt x="1" y="819"/>
                      <a:pt x="1" y="1819"/>
                    </a:cubicBezTo>
                    <a:lnTo>
                      <a:pt x="1" y="2165"/>
                    </a:lnTo>
                    <a:cubicBezTo>
                      <a:pt x="1" y="3165"/>
                      <a:pt x="810" y="3975"/>
                      <a:pt x="1811" y="3975"/>
                    </a:cubicBezTo>
                    <a:lnTo>
                      <a:pt x="5376" y="3975"/>
                    </a:lnTo>
                    <a:cubicBezTo>
                      <a:pt x="6377" y="3975"/>
                      <a:pt x="7186" y="3165"/>
                      <a:pt x="7186" y="2165"/>
                    </a:cubicBezTo>
                    <a:lnTo>
                      <a:pt x="7186" y="1819"/>
                    </a:lnTo>
                    <a:cubicBezTo>
                      <a:pt x="7186" y="819"/>
                      <a:pt x="6377" y="9"/>
                      <a:pt x="53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36"/>
              <p:cNvSpPr/>
              <p:nvPr/>
            </p:nvSpPr>
            <p:spPr>
              <a:xfrm>
                <a:off x="6029150" y="1516700"/>
                <a:ext cx="178075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3594" extrusionOk="0">
                    <a:moveTo>
                      <a:pt x="6731" y="410"/>
                    </a:moveTo>
                    <a:lnTo>
                      <a:pt x="6731" y="3184"/>
                    </a:lnTo>
                    <a:lnTo>
                      <a:pt x="410" y="3184"/>
                    </a:lnTo>
                    <a:lnTo>
                      <a:pt x="410" y="410"/>
                    </a:lnTo>
                    <a:close/>
                    <a:moveTo>
                      <a:pt x="201" y="1"/>
                    </a:moveTo>
                    <a:cubicBezTo>
                      <a:pt x="91" y="1"/>
                      <a:pt x="1" y="92"/>
                      <a:pt x="1" y="210"/>
                    </a:cubicBezTo>
                    <a:lnTo>
                      <a:pt x="1" y="3393"/>
                    </a:lnTo>
                    <a:cubicBezTo>
                      <a:pt x="1" y="3503"/>
                      <a:pt x="91" y="3593"/>
                      <a:pt x="201" y="3593"/>
                    </a:cubicBezTo>
                    <a:lnTo>
                      <a:pt x="6922" y="3593"/>
                    </a:lnTo>
                    <a:cubicBezTo>
                      <a:pt x="7031" y="3593"/>
                      <a:pt x="7122" y="3503"/>
                      <a:pt x="7122" y="3393"/>
                    </a:cubicBezTo>
                    <a:lnTo>
                      <a:pt x="7122" y="210"/>
                    </a:lnTo>
                    <a:cubicBezTo>
                      <a:pt x="7122" y="92"/>
                      <a:pt x="7031" y="1"/>
                      <a:pt x="69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6"/>
              <p:cNvSpPr/>
              <p:nvPr/>
            </p:nvSpPr>
            <p:spPr>
              <a:xfrm>
                <a:off x="6028925" y="1516700"/>
                <a:ext cx="145100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5804" h="3594" extrusionOk="0">
                    <a:moveTo>
                      <a:pt x="5394" y="410"/>
                    </a:moveTo>
                    <a:lnTo>
                      <a:pt x="5394" y="3184"/>
                    </a:lnTo>
                    <a:lnTo>
                      <a:pt x="419" y="3184"/>
                    </a:lnTo>
                    <a:lnTo>
                      <a:pt x="419" y="410"/>
                    </a:lnTo>
                    <a:close/>
                    <a:moveTo>
                      <a:pt x="210" y="1"/>
                    </a:moveTo>
                    <a:cubicBezTo>
                      <a:pt x="100" y="1"/>
                      <a:pt x="10" y="92"/>
                      <a:pt x="10" y="210"/>
                    </a:cubicBezTo>
                    <a:lnTo>
                      <a:pt x="10" y="3393"/>
                    </a:lnTo>
                    <a:cubicBezTo>
                      <a:pt x="0" y="3503"/>
                      <a:pt x="100" y="3593"/>
                      <a:pt x="210" y="3593"/>
                    </a:cubicBezTo>
                    <a:lnTo>
                      <a:pt x="5603" y="3593"/>
                    </a:lnTo>
                    <a:cubicBezTo>
                      <a:pt x="5712" y="3593"/>
                      <a:pt x="5803" y="3503"/>
                      <a:pt x="5803" y="3393"/>
                    </a:cubicBezTo>
                    <a:lnTo>
                      <a:pt x="5803" y="210"/>
                    </a:lnTo>
                    <a:cubicBezTo>
                      <a:pt x="5803" y="92"/>
                      <a:pt x="5712" y="1"/>
                      <a:pt x="5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6"/>
              <p:cNvSpPr/>
              <p:nvPr/>
            </p:nvSpPr>
            <p:spPr>
              <a:xfrm>
                <a:off x="6074400" y="1516825"/>
                <a:ext cx="10250" cy="89725"/>
              </a:xfrm>
              <a:custGeom>
                <a:avLst/>
                <a:gdLst/>
                <a:ahLst/>
                <a:cxnLst/>
                <a:rect l="l" t="t" r="r" b="b"/>
                <a:pathLst>
                  <a:path w="410" h="3589" extrusionOk="0">
                    <a:moveTo>
                      <a:pt x="205" y="0"/>
                    </a:moveTo>
                    <a:cubicBezTo>
                      <a:pt x="103" y="0"/>
                      <a:pt x="0" y="69"/>
                      <a:pt x="0" y="205"/>
                    </a:cubicBezTo>
                    <a:lnTo>
                      <a:pt x="0" y="3388"/>
                    </a:lnTo>
                    <a:cubicBezTo>
                      <a:pt x="0" y="3498"/>
                      <a:pt x="101" y="3588"/>
                      <a:pt x="210" y="3588"/>
                    </a:cubicBezTo>
                    <a:cubicBezTo>
                      <a:pt x="319" y="3588"/>
                      <a:pt x="410" y="3498"/>
                      <a:pt x="410" y="3388"/>
                    </a:cubicBezTo>
                    <a:lnTo>
                      <a:pt x="410" y="205"/>
                    </a:lnTo>
                    <a:cubicBezTo>
                      <a:pt x="410" y="69"/>
                      <a:pt x="307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6"/>
              <p:cNvSpPr/>
              <p:nvPr/>
            </p:nvSpPr>
            <p:spPr>
              <a:xfrm>
                <a:off x="6121700" y="1516700"/>
                <a:ext cx="10025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594" extrusionOk="0">
                    <a:moveTo>
                      <a:pt x="191" y="1"/>
                    </a:moveTo>
                    <a:cubicBezTo>
                      <a:pt x="82" y="10"/>
                      <a:pt x="0" y="101"/>
                      <a:pt x="0" y="210"/>
                    </a:cubicBezTo>
                    <a:lnTo>
                      <a:pt x="0" y="3393"/>
                    </a:lnTo>
                    <a:cubicBezTo>
                      <a:pt x="0" y="3493"/>
                      <a:pt x="82" y="3584"/>
                      <a:pt x="191" y="3593"/>
                    </a:cubicBezTo>
                    <a:cubicBezTo>
                      <a:pt x="310" y="3593"/>
                      <a:pt x="401" y="3503"/>
                      <a:pt x="401" y="3393"/>
                    </a:cubicBezTo>
                    <a:lnTo>
                      <a:pt x="401" y="210"/>
                    </a:lnTo>
                    <a:cubicBezTo>
                      <a:pt x="401" y="92"/>
                      <a:pt x="31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6"/>
              <p:cNvSpPr/>
              <p:nvPr/>
            </p:nvSpPr>
            <p:spPr>
              <a:xfrm>
                <a:off x="6299750" y="1063750"/>
                <a:ext cx="470475" cy="1619000"/>
              </a:xfrm>
              <a:custGeom>
                <a:avLst/>
                <a:gdLst/>
                <a:ahLst/>
                <a:cxnLst/>
                <a:rect l="l" t="t" r="r" b="b"/>
                <a:pathLst>
                  <a:path w="18819" h="64760" extrusionOk="0">
                    <a:moveTo>
                      <a:pt x="0" y="1"/>
                    </a:moveTo>
                    <a:lnTo>
                      <a:pt x="0" y="53773"/>
                    </a:lnTo>
                    <a:lnTo>
                      <a:pt x="1610" y="53773"/>
                    </a:lnTo>
                    <a:cubicBezTo>
                      <a:pt x="1610" y="53773"/>
                      <a:pt x="4166" y="64760"/>
                      <a:pt x="9414" y="64760"/>
                    </a:cubicBezTo>
                    <a:cubicBezTo>
                      <a:pt x="15062" y="64760"/>
                      <a:pt x="17209" y="53773"/>
                      <a:pt x="17209" y="53773"/>
                    </a:cubicBezTo>
                    <a:lnTo>
                      <a:pt x="18818" y="53773"/>
                    </a:lnTo>
                    <a:lnTo>
                      <a:pt x="1881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6"/>
              <p:cNvSpPr/>
              <p:nvPr/>
            </p:nvSpPr>
            <p:spPr>
              <a:xfrm>
                <a:off x="6294725" y="1058525"/>
                <a:ext cx="480725" cy="1629225"/>
              </a:xfrm>
              <a:custGeom>
                <a:avLst/>
                <a:gdLst/>
                <a:ahLst/>
                <a:cxnLst/>
                <a:rect l="l" t="t" r="r" b="b"/>
                <a:pathLst>
                  <a:path w="19229" h="65169" extrusionOk="0">
                    <a:moveTo>
                      <a:pt x="18819" y="401"/>
                    </a:moveTo>
                    <a:lnTo>
                      <a:pt x="18819" y="53772"/>
                    </a:lnTo>
                    <a:lnTo>
                      <a:pt x="17410" y="53772"/>
                    </a:lnTo>
                    <a:cubicBezTo>
                      <a:pt x="17309" y="53772"/>
                      <a:pt x="17228" y="53845"/>
                      <a:pt x="17219" y="53945"/>
                    </a:cubicBezTo>
                    <a:cubicBezTo>
                      <a:pt x="17191" y="54045"/>
                      <a:pt x="15036" y="64760"/>
                      <a:pt x="9615" y="64760"/>
                    </a:cubicBezTo>
                    <a:cubicBezTo>
                      <a:pt x="4585" y="64760"/>
                      <a:pt x="2038" y="54045"/>
                      <a:pt x="2020" y="53936"/>
                    </a:cubicBezTo>
                    <a:cubicBezTo>
                      <a:pt x="1993" y="53845"/>
                      <a:pt x="1911" y="53772"/>
                      <a:pt x="1811" y="53772"/>
                    </a:cubicBezTo>
                    <a:lnTo>
                      <a:pt x="401" y="53772"/>
                    </a:lnTo>
                    <a:lnTo>
                      <a:pt x="401" y="401"/>
                    </a:lnTo>
                    <a:close/>
                    <a:moveTo>
                      <a:pt x="201" y="1"/>
                    </a:moveTo>
                    <a:cubicBezTo>
                      <a:pt x="92" y="10"/>
                      <a:pt x="1" y="101"/>
                      <a:pt x="1" y="210"/>
                    </a:cubicBezTo>
                    <a:lnTo>
                      <a:pt x="1" y="53982"/>
                    </a:lnTo>
                    <a:cubicBezTo>
                      <a:pt x="1" y="54091"/>
                      <a:pt x="92" y="54182"/>
                      <a:pt x="201" y="54191"/>
                    </a:cubicBezTo>
                    <a:lnTo>
                      <a:pt x="1656" y="54191"/>
                    </a:lnTo>
                    <a:cubicBezTo>
                      <a:pt x="2002" y="55582"/>
                      <a:pt x="4549" y="65169"/>
                      <a:pt x="9615" y="65169"/>
                    </a:cubicBezTo>
                    <a:cubicBezTo>
                      <a:pt x="15045" y="65169"/>
                      <a:pt x="17273" y="55610"/>
                      <a:pt x="17582" y="54191"/>
                    </a:cubicBezTo>
                    <a:lnTo>
                      <a:pt x="19019" y="54191"/>
                    </a:lnTo>
                    <a:cubicBezTo>
                      <a:pt x="19138" y="54191"/>
                      <a:pt x="19229" y="54091"/>
                      <a:pt x="19229" y="53982"/>
                    </a:cubicBezTo>
                    <a:lnTo>
                      <a:pt x="19229" y="210"/>
                    </a:lnTo>
                    <a:cubicBezTo>
                      <a:pt x="19229" y="92"/>
                      <a:pt x="19138" y="1"/>
                      <a:pt x="19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6"/>
              <p:cNvSpPr/>
              <p:nvPr/>
            </p:nvSpPr>
            <p:spPr>
              <a:xfrm>
                <a:off x="6528250" y="2524700"/>
                <a:ext cx="111225" cy="109400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376" extrusionOk="0">
                    <a:moveTo>
                      <a:pt x="4220" y="1"/>
                    </a:moveTo>
                    <a:cubicBezTo>
                      <a:pt x="4144" y="1"/>
                      <a:pt x="4070" y="43"/>
                      <a:pt x="4030" y="110"/>
                    </a:cubicBezTo>
                    <a:cubicBezTo>
                      <a:pt x="3202" y="1874"/>
                      <a:pt x="1884" y="3966"/>
                      <a:pt x="274" y="3966"/>
                    </a:cubicBezTo>
                    <a:cubicBezTo>
                      <a:pt x="1" y="3966"/>
                      <a:pt x="1" y="4375"/>
                      <a:pt x="274" y="4375"/>
                    </a:cubicBezTo>
                    <a:cubicBezTo>
                      <a:pt x="2093" y="4375"/>
                      <a:pt x="3521" y="2147"/>
                      <a:pt x="4394" y="292"/>
                    </a:cubicBezTo>
                    <a:cubicBezTo>
                      <a:pt x="4449" y="191"/>
                      <a:pt x="4403" y="73"/>
                      <a:pt x="4303" y="19"/>
                    </a:cubicBezTo>
                    <a:cubicBezTo>
                      <a:pt x="4276" y="6"/>
                      <a:pt x="4248" y="1"/>
                      <a:pt x="4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6"/>
              <p:cNvSpPr/>
              <p:nvPr/>
            </p:nvSpPr>
            <p:spPr>
              <a:xfrm>
                <a:off x="6282900" y="1138575"/>
                <a:ext cx="504150" cy="1144900"/>
              </a:xfrm>
              <a:custGeom>
                <a:avLst/>
                <a:gdLst/>
                <a:ahLst/>
                <a:cxnLst/>
                <a:rect l="l" t="t" r="r" b="b"/>
                <a:pathLst>
                  <a:path w="20166" h="45796" extrusionOk="0">
                    <a:moveTo>
                      <a:pt x="1" y="0"/>
                    </a:moveTo>
                    <a:lnTo>
                      <a:pt x="1" y="45795"/>
                    </a:lnTo>
                    <a:lnTo>
                      <a:pt x="20165" y="45795"/>
                    </a:lnTo>
                    <a:lnTo>
                      <a:pt x="201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6"/>
              <p:cNvSpPr/>
              <p:nvPr/>
            </p:nvSpPr>
            <p:spPr>
              <a:xfrm>
                <a:off x="6282900" y="2087450"/>
                <a:ext cx="504150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20166" h="4039" extrusionOk="0">
                    <a:moveTo>
                      <a:pt x="1" y="0"/>
                    </a:moveTo>
                    <a:lnTo>
                      <a:pt x="1" y="4038"/>
                    </a:lnTo>
                    <a:lnTo>
                      <a:pt x="20165" y="4038"/>
                    </a:lnTo>
                    <a:lnTo>
                      <a:pt x="2016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6"/>
              <p:cNvSpPr/>
              <p:nvPr/>
            </p:nvSpPr>
            <p:spPr>
              <a:xfrm>
                <a:off x="6277900" y="1133575"/>
                <a:ext cx="514375" cy="1155125"/>
              </a:xfrm>
              <a:custGeom>
                <a:avLst/>
                <a:gdLst/>
                <a:ahLst/>
                <a:cxnLst/>
                <a:rect l="l" t="t" r="r" b="b"/>
                <a:pathLst>
                  <a:path w="20575" h="46205" extrusionOk="0">
                    <a:moveTo>
                      <a:pt x="201" y="0"/>
                    </a:moveTo>
                    <a:cubicBezTo>
                      <a:pt x="92" y="0"/>
                      <a:pt x="1" y="91"/>
                      <a:pt x="10" y="209"/>
                    </a:cubicBezTo>
                    <a:lnTo>
                      <a:pt x="10" y="17427"/>
                    </a:lnTo>
                    <a:cubicBezTo>
                      <a:pt x="1" y="17536"/>
                      <a:pt x="92" y="17636"/>
                      <a:pt x="201" y="17636"/>
                    </a:cubicBezTo>
                    <a:cubicBezTo>
                      <a:pt x="310" y="17636"/>
                      <a:pt x="401" y="17545"/>
                      <a:pt x="401" y="17427"/>
                    </a:cubicBezTo>
                    <a:lnTo>
                      <a:pt x="401" y="409"/>
                    </a:lnTo>
                    <a:lnTo>
                      <a:pt x="20165" y="409"/>
                    </a:lnTo>
                    <a:lnTo>
                      <a:pt x="20165" y="45804"/>
                    </a:lnTo>
                    <a:lnTo>
                      <a:pt x="401" y="45804"/>
                    </a:lnTo>
                    <a:lnTo>
                      <a:pt x="401" y="19655"/>
                    </a:lnTo>
                    <a:cubicBezTo>
                      <a:pt x="401" y="19546"/>
                      <a:pt x="310" y="19455"/>
                      <a:pt x="201" y="19455"/>
                    </a:cubicBezTo>
                    <a:cubicBezTo>
                      <a:pt x="92" y="19455"/>
                      <a:pt x="1" y="19546"/>
                      <a:pt x="10" y="19655"/>
                    </a:cubicBezTo>
                    <a:lnTo>
                      <a:pt x="10" y="46004"/>
                    </a:lnTo>
                    <a:cubicBezTo>
                      <a:pt x="1" y="46114"/>
                      <a:pt x="92" y="46205"/>
                      <a:pt x="201" y="46205"/>
                    </a:cubicBezTo>
                    <a:lnTo>
                      <a:pt x="20365" y="46205"/>
                    </a:lnTo>
                    <a:cubicBezTo>
                      <a:pt x="20484" y="46205"/>
                      <a:pt x="20575" y="46114"/>
                      <a:pt x="20575" y="46004"/>
                    </a:cubicBezTo>
                    <a:lnTo>
                      <a:pt x="20575" y="209"/>
                    </a:lnTo>
                    <a:cubicBezTo>
                      <a:pt x="20575" y="91"/>
                      <a:pt x="20484" y="0"/>
                      <a:pt x="20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6"/>
              <p:cNvSpPr/>
              <p:nvPr/>
            </p:nvSpPr>
            <p:spPr>
              <a:xfrm>
                <a:off x="6333175" y="2402825"/>
                <a:ext cx="40362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419" extrusionOk="0">
                    <a:moveTo>
                      <a:pt x="273" y="0"/>
                    </a:moveTo>
                    <a:cubicBezTo>
                      <a:pt x="0" y="0"/>
                      <a:pt x="0" y="410"/>
                      <a:pt x="273" y="419"/>
                    </a:cubicBezTo>
                    <a:lnTo>
                      <a:pt x="15872" y="419"/>
                    </a:lnTo>
                    <a:cubicBezTo>
                      <a:pt x="16144" y="419"/>
                      <a:pt x="16144" y="9"/>
                      <a:pt x="158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6"/>
              <p:cNvSpPr/>
              <p:nvPr/>
            </p:nvSpPr>
            <p:spPr>
              <a:xfrm>
                <a:off x="6277900" y="2082675"/>
                <a:ext cx="51437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20575" h="4430" extrusionOk="0">
                    <a:moveTo>
                      <a:pt x="201" y="0"/>
                    </a:moveTo>
                    <a:cubicBezTo>
                      <a:pt x="92" y="0"/>
                      <a:pt x="1" y="91"/>
                      <a:pt x="10" y="200"/>
                    </a:cubicBezTo>
                    <a:lnTo>
                      <a:pt x="10" y="4239"/>
                    </a:lnTo>
                    <a:cubicBezTo>
                      <a:pt x="10" y="4348"/>
                      <a:pt x="92" y="4430"/>
                      <a:pt x="201" y="4430"/>
                    </a:cubicBezTo>
                    <a:lnTo>
                      <a:pt x="14854" y="4430"/>
                    </a:lnTo>
                    <a:cubicBezTo>
                      <a:pt x="14963" y="4430"/>
                      <a:pt x="15054" y="4348"/>
                      <a:pt x="15063" y="4239"/>
                    </a:cubicBezTo>
                    <a:cubicBezTo>
                      <a:pt x="15063" y="4129"/>
                      <a:pt x="14963" y="4038"/>
                      <a:pt x="14854" y="4038"/>
                    </a:cubicBezTo>
                    <a:lnTo>
                      <a:pt x="401" y="4038"/>
                    </a:lnTo>
                    <a:lnTo>
                      <a:pt x="401" y="409"/>
                    </a:lnTo>
                    <a:lnTo>
                      <a:pt x="20165" y="409"/>
                    </a:lnTo>
                    <a:lnTo>
                      <a:pt x="20165" y="4038"/>
                    </a:lnTo>
                    <a:lnTo>
                      <a:pt x="17173" y="4038"/>
                    </a:lnTo>
                    <a:cubicBezTo>
                      <a:pt x="17064" y="4038"/>
                      <a:pt x="16964" y="4129"/>
                      <a:pt x="16964" y="4239"/>
                    </a:cubicBezTo>
                    <a:cubicBezTo>
                      <a:pt x="16973" y="4348"/>
                      <a:pt x="17064" y="4430"/>
                      <a:pt x="17173" y="4430"/>
                    </a:cubicBezTo>
                    <a:lnTo>
                      <a:pt x="20365" y="4430"/>
                    </a:lnTo>
                    <a:cubicBezTo>
                      <a:pt x="20475" y="4430"/>
                      <a:pt x="20566" y="4348"/>
                      <a:pt x="20575" y="4239"/>
                    </a:cubicBezTo>
                    <a:lnTo>
                      <a:pt x="20575" y="200"/>
                    </a:lnTo>
                    <a:cubicBezTo>
                      <a:pt x="20575" y="91"/>
                      <a:pt x="20484" y="0"/>
                      <a:pt x="20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6"/>
              <p:cNvSpPr/>
              <p:nvPr/>
            </p:nvSpPr>
            <p:spPr>
              <a:xfrm>
                <a:off x="6509625" y="1495100"/>
                <a:ext cx="242850" cy="526425"/>
              </a:xfrm>
              <a:custGeom>
                <a:avLst/>
                <a:gdLst/>
                <a:ahLst/>
                <a:cxnLst/>
                <a:rect l="l" t="t" r="r" b="b"/>
                <a:pathLst>
                  <a:path w="9714" h="21057" extrusionOk="0">
                    <a:moveTo>
                      <a:pt x="4857" y="1"/>
                    </a:moveTo>
                    <a:cubicBezTo>
                      <a:pt x="2174" y="1"/>
                      <a:pt x="0" y="4712"/>
                      <a:pt x="0" y="10533"/>
                    </a:cubicBezTo>
                    <a:cubicBezTo>
                      <a:pt x="0" y="16345"/>
                      <a:pt x="2174" y="21056"/>
                      <a:pt x="4857" y="21056"/>
                    </a:cubicBezTo>
                    <a:cubicBezTo>
                      <a:pt x="7540" y="21056"/>
                      <a:pt x="9714" y="16345"/>
                      <a:pt x="9714" y="10533"/>
                    </a:cubicBezTo>
                    <a:cubicBezTo>
                      <a:pt x="9714" y="4712"/>
                      <a:pt x="7540" y="1"/>
                      <a:pt x="48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6"/>
              <p:cNvSpPr/>
              <p:nvPr/>
            </p:nvSpPr>
            <p:spPr>
              <a:xfrm>
                <a:off x="6504375" y="1490100"/>
                <a:ext cx="253125" cy="536650"/>
              </a:xfrm>
              <a:custGeom>
                <a:avLst/>
                <a:gdLst/>
                <a:ahLst/>
                <a:cxnLst/>
                <a:rect l="l" t="t" r="r" b="b"/>
                <a:pathLst>
                  <a:path w="10125" h="21466" extrusionOk="0">
                    <a:moveTo>
                      <a:pt x="5067" y="392"/>
                    </a:moveTo>
                    <a:cubicBezTo>
                      <a:pt x="7623" y="392"/>
                      <a:pt x="9715" y="5030"/>
                      <a:pt x="9715" y="10733"/>
                    </a:cubicBezTo>
                    <a:cubicBezTo>
                      <a:pt x="9715" y="16427"/>
                      <a:pt x="7632" y="21056"/>
                      <a:pt x="5067" y="21056"/>
                    </a:cubicBezTo>
                    <a:cubicBezTo>
                      <a:pt x="2502" y="21056"/>
                      <a:pt x="401" y="16427"/>
                      <a:pt x="401" y="10733"/>
                    </a:cubicBezTo>
                    <a:cubicBezTo>
                      <a:pt x="401" y="5030"/>
                      <a:pt x="2502" y="392"/>
                      <a:pt x="5067" y="392"/>
                    </a:cubicBezTo>
                    <a:close/>
                    <a:moveTo>
                      <a:pt x="5067" y="1"/>
                    </a:moveTo>
                    <a:cubicBezTo>
                      <a:pt x="2275" y="1"/>
                      <a:pt x="1" y="4821"/>
                      <a:pt x="1" y="10733"/>
                    </a:cubicBezTo>
                    <a:cubicBezTo>
                      <a:pt x="1" y="16645"/>
                      <a:pt x="2275" y="21466"/>
                      <a:pt x="5067" y="21466"/>
                    </a:cubicBezTo>
                    <a:cubicBezTo>
                      <a:pt x="7850" y="21466"/>
                      <a:pt x="10124" y="16654"/>
                      <a:pt x="10124" y="10733"/>
                    </a:cubicBezTo>
                    <a:cubicBezTo>
                      <a:pt x="10124" y="4803"/>
                      <a:pt x="7859" y="1"/>
                      <a:pt x="50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6"/>
              <p:cNvSpPr/>
              <p:nvPr/>
            </p:nvSpPr>
            <p:spPr>
              <a:xfrm>
                <a:off x="6696300" y="2278675"/>
                <a:ext cx="10025" cy="134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5385" extrusionOk="0">
                    <a:moveTo>
                      <a:pt x="210" y="0"/>
                    </a:moveTo>
                    <a:cubicBezTo>
                      <a:pt x="100" y="0"/>
                      <a:pt x="9" y="91"/>
                      <a:pt x="0" y="200"/>
                    </a:cubicBezTo>
                    <a:lnTo>
                      <a:pt x="0" y="5176"/>
                    </a:lnTo>
                    <a:cubicBezTo>
                      <a:pt x="0" y="5285"/>
                      <a:pt x="100" y="5385"/>
                      <a:pt x="210" y="5385"/>
                    </a:cubicBezTo>
                    <a:cubicBezTo>
                      <a:pt x="319" y="5376"/>
                      <a:pt x="401" y="5285"/>
                      <a:pt x="401" y="5176"/>
                    </a:cubicBezTo>
                    <a:lnTo>
                      <a:pt x="401" y="200"/>
                    </a:lnTo>
                    <a:cubicBezTo>
                      <a:pt x="401" y="91"/>
                      <a:pt x="310" y="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6"/>
              <p:cNvSpPr/>
              <p:nvPr/>
            </p:nvSpPr>
            <p:spPr>
              <a:xfrm>
                <a:off x="6644450" y="2278675"/>
                <a:ext cx="10025" cy="8075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230" extrusionOk="0">
                    <a:moveTo>
                      <a:pt x="192" y="0"/>
                    </a:moveTo>
                    <a:cubicBezTo>
                      <a:pt x="92" y="9"/>
                      <a:pt x="1" y="91"/>
                      <a:pt x="1" y="200"/>
                    </a:cubicBezTo>
                    <a:lnTo>
                      <a:pt x="1" y="3029"/>
                    </a:lnTo>
                    <a:cubicBezTo>
                      <a:pt x="1" y="3138"/>
                      <a:pt x="83" y="3229"/>
                      <a:pt x="192" y="3229"/>
                    </a:cubicBezTo>
                    <a:cubicBezTo>
                      <a:pt x="301" y="3229"/>
                      <a:pt x="401" y="3138"/>
                      <a:pt x="401" y="3029"/>
                    </a:cubicBezTo>
                    <a:lnTo>
                      <a:pt x="401" y="200"/>
                    </a:lnTo>
                    <a:cubicBezTo>
                      <a:pt x="392" y="91"/>
                      <a:pt x="301" y="0"/>
                      <a:pt x="1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6"/>
              <p:cNvSpPr/>
              <p:nvPr/>
            </p:nvSpPr>
            <p:spPr>
              <a:xfrm>
                <a:off x="6588750" y="1419850"/>
                <a:ext cx="459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410" extrusionOk="0">
                    <a:moveTo>
                      <a:pt x="273" y="0"/>
                    </a:moveTo>
                    <a:cubicBezTo>
                      <a:pt x="0" y="0"/>
                      <a:pt x="0" y="409"/>
                      <a:pt x="273" y="409"/>
                    </a:cubicBezTo>
                    <a:lnTo>
                      <a:pt x="1565" y="409"/>
                    </a:lnTo>
                    <a:cubicBezTo>
                      <a:pt x="1838" y="409"/>
                      <a:pt x="1838" y="0"/>
                      <a:pt x="15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36"/>
              <p:cNvSpPr/>
              <p:nvPr/>
            </p:nvSpPr>
            <p:spPr>
              <a:xfrm>
                <a:off x="6536000" y="1333900"/>
                <a:ext cx="145075" cy="62325"/>
              </a:xfrm>
              <a:custGeom>
                <a:avLst/>
                <a:gdLst/>
                <a:ahLst/>
                <a:cxnLst/>
                <a:rect l="l" t="t" r="r" b="b"/>
                <a:pathLst>
                  <a:path w="5803" h="2493" extrusionOk="0">
                    <a:moveTo>
                      <a:pt x="5794" y="0"/>
                    </a:moveTo>
                    <a:lnTo>
                      <a:pt x="0" y="37"/>
                    </a:lnTo>
                    <a:cubicBezTo>
                      <a:pt x="18" y="1395"/>
                      <a:pt x="1308" y="2492"/>
                      <a:pt x="2891" y="2492"/>
                    </a:cubicBezTo>
                    <a:cubicBezTo>
                      <a:pt x="2898" y="2492"/>
                      <a:pt x="2904" y="2492"/>
                      <a:pt x="2911" y="2492"/>
                    </a:cubicBezTo>
                    <a:cubicBezTo>
                      <a:pt x="4502" y="2483"/>
                      <a:pt x="5803" y="1364"/>
                      <a:pt x="57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6"/>
              <p:cNvSpPr/>
              <p:nvPr/>
            </p:nvSpPr>
            <p:spPr>
              <a:xfrm>
                <a:off x="6561450" y="1333900"/>
                <a:ext cx="98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958" h="892" extrusionOk="0">
                    <a:moveTo>
                      <a:pt x="3957" y="0"/>
                    </a:moveTo>
                    <a:lnTo>
                      <a:pt x="1" y="37"/>
                    </a:lnTo>
                    <a:lnTo>
                      <a:pt x="1" y="346"/>
                    </a:lnTo>
                    <a:cubicBezTo>
                      <a:pt x="1" y="637"/>
                      <a:pt x="237" y="882"/>
                      <a:pt x="528" y="891"/>
                    </a:cubicBezTo>
                    <a:lnTo>
                      <a:pt x="3412" y="891"/>
                    </a:lnTo>
                    <a:cubicBezTo>
                      <a:pt x="3712" y="882"/>
                      <a:pt x="3948" y="646"/>
                      <a:pt x="3957" y="346"/>
                    </a:cubicBezTo>
                    <a:lnTo>
                      <a:pt x="39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6"/>
              <p:cNvSpPr/>
              <p:nvPr/>
            </p:nvSpPr>
            <p:spPr>
              <a:xfrm>
                <a:off x="6531000" y="1328900"/>
                <a:ext cx="15532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6213" h="2902" extrusionOk="0">
                    <a:moveTo>
                      <a:pt x="5776" y="409"/>
                    </a:moveTo>
                    <a:lnTo>
                      <a:pt x="5776" y="409"/>
                    </a:lnTo>
                    <a:cubicBezTo>
                      <a:pt x="5657" y="1564"/>
                      <a:pt x="4511" y="2474"/>
                      <a:pt x="3111" y="2492"/>
                    </a:cubicBezTo>
                    <a:lnTo>
                      <a:pt x="3092" y="2492"/>
                    </a:lnTo>
                    <a:cubicBezTo>
                      <a:pt x="3080" y="2492"/>
                      <a:pt x="3067" y="2492"/>
                      <a:pt x="3054" y="2492"/>
                    </a:cubicBezTo>
                    <a:cubicBezTo>
                      <a:pt x="2376" y="2492"/>
                      <a:pt x="1718" y="2257"/>
                      <a:pt x="1192" y="1828"/>
                    </a:cubicBezTo>
                    <a:cubicBezTo>
                      <a:pt x="764" y="1483"/>
                      <a:pt x="491" y="982"/>
                      <a:pt x="418" y="446"/>
                    </a:cubicBezTo>
                    <a:lnTo>
                      <a:pt x="5776" y="409"/>
                    </a:lnTo>
                    <a:close/>
                    <a:moveTo>
                      <a:pt x="5994" y="0"/>
                    </a:moveTo>
                    <a:lnTo>
                      <a:pt x="200" y="46"/>
                    </a:lnTo>
                    <a:cubicBezTo>
                      <a:pt x="193" y="44"/>
                      <a:pt x="185" y="43"/>
                      <a:pt x="177" y="43"/>
                    </a:cubicBezTo>
                    <a:cubicBezTo>
                      <a:pt x="137" y="43"/>
                      <a:pt x="96" y="62"/>
                      <a:pt x="73" y="100"/>
                    </a:cubicBezTo>
                    <a:cubicBezTo>
                      <a:pt x="27" y="136"/>
                      <a:pt x="0" y="182"/>
                      <a:pt x="0" y="237"/>
                    </a:cubicBezTo>
                    <a:cubicBezTo>
                      <a:pt x="18" y="973"/>
                      <a:pt x="355" y="1674"/>
                      <a:pt x="928" y="2137"/>
                    </a:cubicBezTo>
                    <a:cubicBezTo>
                      <a:pt x="1537" y="2638"/>
                      <a:pt x="2301" y="2901"/>
                      <a:pt x="3092" y="2901"/>
                    </a:cubicBezTo>
                    <a:lnTo>
                      <a:pt x="3120" y="2901"/>
                    </a:lnTo>
                    <a:cubicBezTo>
                      <a:pt x="4821" y="2883"/>
                      <a:pt x="6212" y="1674"/>
                      <a:pt x="6194" y="200"/>
                    </a:cubicBezTo>
                    <a:cubicBezTo>
                      <a:pt x="6194" y="91"/>
                      <a:pt x="6103" y="0"/>
                      <a:pt x="59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6"/>
              <p:cNvSpPr/>
              <p:nvPr/>
            </p:nvSpPr>
            <p:spPr>
              <a:xfrm>
                <a:off x="6532350" y="1260200"/>
                <a:ext cx="40050" cy="39175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1567" extrusionOk="0">
                    <a:moveTo>
                      <a:pt x="795" y="1"/>
                    </a:moveTo>
                    <a:cubicBezTo>
                      <a:pt x="382" y="1"/>
                      <a:pt x="37" y="331"/>
                      <a:pt x="19" y="756"/>
                    </a:cubicBezTo>
                    <a:cubicBezTo>
                      <a:pt x="1" y="1184"/>
                      <a:pt x="337" y="1547"/>
                      <a:pt x="774" y="1566"/>
                    </a:cubicBezTo>
                    <a:cubicBezTo>
                      <a:pt x="785" y="1566"/>
                      <a:pt x="796" y="1566"/>
                      <a:pt x="807" y="1566"/>
                    </a:cubicBezTo>
                    <a:cubicBezTo>
                      <a:pt x="1220" y="1566"/>
                      <a:pt x="1566" y="1236"/>
                      <a:pt x="1583" y="811"/>
                    </a:cubicBezTo>
                    <a:cubicBezTo>
                      <a:pt x="1601" y="374"/>
                      <a:pt x="1265" y="10"/>
                      <a:pt x="828" y="1"/>
                    </a:cubicBezTo>
                    <a:cubicBezTo>
                      <a:pt x="817" y="1"/>
                      <a:pt x="806" y="1"/>
                      <a:pt x="7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6"/>
              <p:cNvSpPr/>
              <p:nvPr/>
            </p:nvSpPr>
            <p:spPr>
              <a:xfrm>
                <a:off x="6503700" y="1203475"/>
                <a:ext cx="757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788" extrusionOk="0">
                    <a:moveTo>
                      <a:pt x="1550" y="1"/>
                    </a:moveTo>
                    <a:cubicBezTo>
                      <a:pt x="1055" y="1"/>
                      <a:pt x="562" y="140"/>
                      <a:pt x="128" y="415"/>
                    </a:cubicBezTo>
                    <a:cubicBezTo>
                      <a:pt x="28" y="469"/>
                      <a:pt x="1" y="597"/>
                      <a:pt x="55" y="697"/>
                    </a:cubicBezTo>
                    <a:cubicBezTo>
                      <a:pt x="92" y="751"/>
                      <a:pt x="155" y="788"/>
                      <a:pt x="228" y="788"/>
                    </a:cubicBezTo>
                    <a:cubicBezTo>
                      <a:pt x="264" y="788"/>
                      <a:pt x="301" y="779"/>
                      <a:pt x="328" y="751"/>
                    </a:cubicBezTo>
                    <a:cubicBezTo>
                      <a:pt x="697" y="521"/>
                      <a:pt x="1116" y="405"/>
                      <a:pt x="1534" y="405"/>
                    </a:cubicBezTo>
                    <a:cubicBezTo>
                      <a:pt x="1939" y="405"/>
                      <a:pt x="2344" y="514"/>
                      <a:pt x="2702" y="733"/>
                    </a:cubicBezTo>
                    <a:cubicBezTo>
                      <a:pt x="2734" y="748"/>
                      <a:pt x="2768" y="755"/>
                      <a:pt x="2801" y="755"/>
                    </a:cubicBezTo>
                    <a:cubicBezTo>
                      <a:pt x="2872" y="755"/>
                      <a:pt x="2941" y="722"/>
                      <a:pt x="2984" y="660"/>
                    </a:cubicBezTo>
                    <a:cubicBezTo>
                      <a:pt x="3029" y="560"/>
                      <a:pt x="3002" y="442"/>
                      <a:pt x="2911" y="378"/>
                    </a:cubicBezTo>
                    <a:cubicBezTo>
                      <a:pt x="2490" y="126"/>
                      <a:pt x="2020" y="1"/>
                      <a:pt x="15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6"/>
              <p:cNvSpPr/>
              <p:nvPr/>
            </p:nvSpPr>
            <p:spPr>
              <a:xfrm>
                <a:off x="6637175" y="1259525"/>
                <a:ext cx="40050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1576" extrusionOk="0">
                    <a:moveTo>
                      <a:pt x="811" y="1"/>
                    </a:moveTo>
                    <a:cubicBezTo>
                      <a:pt x="391" y="1"/>
                      <a:pt x="37" y="334"/>
                      <a:pt x="19" y="756"/>
                    </a:cubicBezTo>
                    <a:cubicBezTo>
                      <a:pt x="1" y="1192"/>
                      <a:pt x="337" y="1556"/>
                      <a:pt x="774" y="1574"/>
                    </a:cubicBezTo>
                    <a:cubicBezTo>
                      <a:pt x="785" y="1575"/>
                      <a:pt x="796" y="1575"/>
                      <a:pt x="807" y="1575"/>
                    </a:cubicBezTo>
                    <a:cubicBezTo>
                      <a:pt x="1228" y="1575"/>
                      <a:pt x="1574" y="1236"/>
                      <a:pt x="1583" y="820"/>
                    </a:cubicBezTo>
                    <a:cubicBezTo>
                      <a:pt x="1601" y="383"/>
                      <a:pt x="1265" y="19"/>
                      <a:pt x="828" y="1"/>
                    </a:cubicBezTo>
                    <a:cubicBezTo>
                      <a:pt x="823" y="1"/>
                      <a:pt x="817" y="1"/>
                      <a:pt x="8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6"/>
              <p:cNvSpPr/>
              <p:nvPr/>
            </p:nvSpPr>
            <p:spPr>
              <a:xfrm>
                <a:off x="6623075" y="1203450"/>
                <a:ext cx="79000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3160" h="809" extrusionOk="0">
                    <a:moveTo>
                      <a:pt x="1651" y="1"/>
                    </a:moveTo>
                    <a:cubicBezTo>
                      <a:pt x="1139" y="1"/>
                      <a:pt x="626" y="149"/>
                      <a:pt x="183" y="443"/>
                    </a:cubicBezTo>
                    <a:cubicBezTo>
                      <a:pt x="0" y="539"/>
                      <a:pt x="75" y="809"/>
                      <a:pt x="273" y="809"/>
                    </a:cubicBezTo>
                    <a:cubicBezTo>
                      <a:pt x="282" y="809"/>
                      <a:pt x="291" y="808"/>
                      <a:pt x="301" y="807"/>
                    </a:cubicBezTo>
                    <a:cubicBezTo>
                      <a:pt x="337" y="807"/>
                      <a:pt x="374" y="798"/>
                      <a:pt x="410" y="780"/>
                    </a:cubicBezTo>
                    <a:cubicBezTo>
                      <a:pt x="784" y="530"/>
                      <a:pt x="1217" y="405"/>
                      <a:pt x="1651" y="405"/>
                    </a:cubicBezTo>
                    <a:cubicBezTo>
                      <a:pt x="2038" y="405"/>
                      <a:pt x="2427" y="505"/>
                      <a:pt x="2775" y="707"/>
                    </a:cubicBezTo>
                    <a:cubicBezTo>
                      <a:pt x="2802" y="730"/>
                      <a:pt x="2830" y="740"/>
                      <a:pt x="2858" y="740"/>
                    </a:cubicBezTo>
                    <a:cubicBezTo>
                      <a:pt x="3017" y="740"/>
                      <a:pt x="3159" y="414"/>
                      <a:pt x="2966" y="352"/>
                    </a:cubicBezTo>
                    <a:cubicBezTo>
                      <a:pt x="2560" y="117"/>
                      <a:pt x="2106" y="1"/>
                      <a:pt x="16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6"/>
              <p:cNvSpPr/>
              <p:nvPr/>
            </p:nvSpPr>
            <p:spPr>
              <a:xfrm>
                <a:off x="6482325" y="1280225"/>
                <a:ext cx="2345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683" extrusionOk="0">
                    <a:moveTo>
                      <a:pt x="474" y="1"/>
                    </a:moveTo>
                    <a:cubicBezTo>
                      <a:pt x="210" y="1"/>
                      <a:pt x="1" y="164"/>
                      <a:pt x="1" y="346"/>
                    </a:cubicBezTo>
                    <a:cubicBezTo>
                      <a:pt x="1" y="528"/>
                      <a:pt x="219" y="683"/>
                      <a:pt x="474" y="683"/>
                    </a:cubicBezTo>
                    <a:cubicBezTo>
                      <a:pt x="719" y="683"/>
                      <a:pt x="937" y="528"/>
                      <a:pt x="937" y="346"/>
                    </a:cubicBezTo>
                    <a:cubicBezTo>
                      <a:pt x="937" y="155"/>
                      <a:pt x="728" y="1"/>
                      <a:pt x="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6"/>
              <p:cNvSpPr/>
              <p:nvPr/>
            </p:nvSpPr>
            <p:spPr>
              <a:xfrm>
                <a:off x="6696525" y="1280225"/>
                <a:ext cx="2300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920" h="683" extrusionOk="0">
                    <a:moveTo>
                      <a:pt x="464" y="1"/>
                    </a:moveTo>
                    <a:cubicBezTo>
                      <a:pt x="201" y="1"/>
                      <a:pt x="0" y="164"/>
                      <a:pt x="0" y="346"/>
                    </a:cubicBezTo>
                    <a:cubicBezTo>
                      <a:pt x="0" y="528"/>
                      <a:pt x="210" y="683"/>
                      <a:pt x="464" y="683"/>
                    </a:cubicBezTo>
                    <a:cubicBezTo>
                      <a:pt x="710" y="683"/>
                      <a:pt x="919" y="528"/>
                      <a:pt x="919" y="346"/>
                    </a:cubicBezTo>
                    <a:cubicBezTo>
                      <a:pt x="919" y="155"/>
                      <a:pt x="728" y="1"/>
                      <a:pt x="4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6"/>
              <p:cNvSpPr/>
              <p:nvPr/>
            </p:nvSpPr>
            <p:spPr>
              <a:xfrm>
                <a:off x="6708125" y="1058650"/>
                <a:ext cx="10250" cy="85175"/>
              </a:xfrm>
              <a:custGeom>
                <a:avLst/>
                <a:gdLst/>
                <a:ahLst/>
                <a:cxnLst/>
                <a:rect l="l" t="t" r="r" b="b"/>
                <a:pathLst>
                  <a:path w="410" h="3407" extrusionOk="0">
                    <a:moveTo>
                      <a:pt x="205" y="0"/>
                    </a:moveTo>
                    <a:cubicBezTo>
                      <a:pt x="103" y="0"/>
                      <a:pt x="0" y="68"/>
                      <a:pt x="0" y="205"/>
                    </a:cubicBezTo>
                    <a:lnTo>
                      <a:pt x="0" y="3206"/>
                    </a:lnTo>
                    <a:cubicBezTo>
                      <a:pt x="0" y="3315"/>
                      <a:pt x="91" y="3406"/>
                      <a:pt x="200" y="3406"/>
                    </a:cubicBezTo>
                    <a:cubicBezTo>
                      <a:pt x="319" y="3406"/>
                      <a:pt x="410" y="3315"/>
                      <a:pt x="410" y="3206"/>
                    </a:cubicBezTo>
                    <a:lnTo>
                      <a:pt x="410" y="205"/>
                    </a:lnTo>
                    <a:cubicBezTo>
                      <a:pt x="410" y="68"/>
                      <a:pt x="307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6"/>
              <p:cNvSpPr/>
              <p:nvPr/>
            </p:nvSpPr>
            <p:spPr>
              <a:xfrm>
                <a:off x="6654225" y="1085250"/>
                <a:ext cx="10275" cy="5857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343" extrusionOk="0">
                    <a:moveTo>
                      <a:pt x="205" y="0"/>
                    </a:moveTo>
                    <a:cubicBezTo>
                      <a:pt x="103" y="0"/>
                      <a:pt x="1" y="69"/>
                      <a:pt x="1" y="205"/>
                    </a:cubicBezTo>
                    <a:lnTo>
                      <a:pt x="1" y="2142"/>
                    </a:lnTo>
                    <a:cubicBezTo>
                      <a:pt x="1" y="2251"/>
                      <a:pt x="101" y="2342"/>
                      <a:pt x="210" y="2342"/>
                    </a:cubicBezTo>
                    <a:cubicBezTo>
                      <a:pt x="319" y="2342"/>
                      <a:pt x="410" y="2251"/>
                      <a:pt x="410" y="2142"/>
                    </a:cubicBezTo>
                    <a:lnTo>
                      <a:pt x="410" y="205"/>
                    </a:lnTo>
                    <a:cubicBezTo>
                      <a:pt x="410" y="69"/>
                      <a:pt x="308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6"/>
              <p:cNvSpPr/>
              <p:nvPr/>
            </p:nvSpPr>
            <p:spPr>
              <a:xfrm>
                <a:off x="6226300" y="1494875"/>
                <a:ext cx="240600" cy="416050"/>
              </a:xfrm>
              <a:custGeom>
                <a:avLst/>
                <a:gdLst/>
                <a:ahLst/>
                <a:cxnLst/>
                <a:rect l="l" t="t" r="r" b="b"/>
                <a:pathLst>
                  <a:path w="9624" h="16642" extrusionOk="0">
                    <a:moveTo>
                      <a:pt x="1192" y="1"/>
                    </a:moveTo>
                    <a:cubicBezTo>
                      <a:pt x="601" y="1"/>
                      <a:pt x="118" y="483"/>
                      <a:pt x="118" y="1083"/>
                    </a:cubicBezTo>
                    <a:cubicBezTo>
                      <a:pt x="118" y="1674"/>
                      <a:pt x="601" y="2156"/>
                      <a:pt x="1192" y="2156"/>
                    </a:cubicBezTo>
                    <a:lnTo>
                      <a:pt x="4775" y="2156"/>
                    </a:lnTo>
                    <a:cubicBezTo>
                      <a:pt x="6258" y="2156"/>
                      <a:pt x="7468" y="3357"/>
                      <a:pt x="7468" y="4839"/>
                    </a:cubicBezTo>
                    <a:lnTo>
                      <a:pt x="7468" y="11788"/>
                    </a:lnTo>
                    <a:cubicBezTo>
                      <a:pt x="7468" y="13271"/>
                      <a:pt x="6258" y="14480"/>
                      <a:pt x="4775" y="14480"/>
                    </a:cubicBezTo>
                    <a:lnTo>
                      <a:pt x="1192" y="14480"/>
                    </a:lnTo>
                    <a:cubicBezTo>
                      <a:pt x="1155" y="14477"/>
                      <a:pt x="1118" y="14475"/>
                      <a:pt x="1082" y="14475"/>
                    </a:cubicBezTo>
                    <a:cubicBezTo>
                      <a:pt x="493" y="14475"/>
                      <a:pt x="0" y="14954"/>
                      <a:pt x="0" y="15554"/>
                    </a:cubicBezTo>
                    <a:cubicBezTo>
                      <a:pt x="0" y="16162"/>
                      <a:pt x="493" y="16642"/>
                      <a:pt x="1082" y="16642"/>
                    </a:cubicBezTo>
                    <a:cubicBezTo>
                      <a:pt x="1119" y="16642"/>
                      <a:pt x="1155" y="16640"/>
                      <a:pt x="1192" y="16636"/>
                    </a:cubicBezTo>
                    <a:lnTo>
                      <a:pt x="4775" y="16636"/>
                    </a:lnTo>
                    <a:cubicBezTo>
                      <a:pt x="7449" y="16636"/>
                      <a:pt x="9623" y="14462"/>
                      <a:pt x="9623" y="11788"/>
                    </a:cubicBezTo>
                    <a:lnTo>
                      <a:pt x="9623" y="4839"/>
                    </a:lnTo>
                    <a:cubicBezTo>
                      <a:pt x="9623" y="2165"/>
                      <a:pt x="7449" y="1"/>
                      <a:pt x="47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6"/>
              <p:cNvSpPr/>
              <p:nvPr/>
            </p:nvSpPr>
            <p:spPr>
              <a:xfrm>
                <a:off x="6221075" y="1490100"/>
                <a:ext cx="250825" cy="4258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17034" extrusionOk="0">
                    <a:moveTo>
                      <a:pt x="4984" y="392"/>
                    </a:moveTo>
                    <a:cubicBezTo>
                      <a:pt x="7549" y="392"/>
                      <a:pt x="9623" y="2475"/>
                      <a:pt x="9623" y="5030"/>
                    </a:cubicBezTo>
                    <a:lnTo>
                      <a:pt x="9623" y="11979"/>
                    </a:lnTo>
                    <a:cubicBezTo>
                      <a:pt x="9623" y="14544"/>
                      <a:pt x="7549" y="16618"/>
                      <a:pt x="4984" y="16618"/>
                    </a:cubicBezTo>
                    <a:lnTo>
                      <a:pt x="1401" y="16618"/>
                    </a:lnTo>
                    <a:cubicBezTo>
                      <a:pt x="919" y="16618"/>
                      <a:pt x="528" y="16227"/>
                      <a:pt x="528" y="15745"/>
                    </a:cubicBezTo>
                    <a:cubicBezTo>
                      <a:pt x="528" y="15263"/>
                      <a:pt x="919" y="14872"/>
                      <a:pt x="1401" y="14872"/>
                    </a:cubicBezTo>
                    <a:lnTo>
                      <a:pt x="4984" y="14872"/>
                    </a:lnTo>
                    <a:cubicBezTo>
                      <a:pt x="6576" y="14872"/>
                      <a:pt x="7877" y="13571"/>
                      <a:pt x="7877" y="11979"/>
                    </a:cubicBezTo>
                    <a:lnTo>
                      <a:pt x="7877" y="5030"/>
                    </a:lnTo>
                    <a:cubicBezTo>
                      <a:pt x="7877" y="3439"/>
                      <a:pt x="6576" y="2147"/>
                      <a:pt x="4984" y="2147"/>
                    </a:cubicBezTo>
                    <a:lnTo>
                      <a:pt x="1401" y="2147"/>
                    </a:lnTo>
                    <a:cubicBezTo>
                      <a:pt x="919" y="2147"/>
                      <a:pt x="528" y="1756"/>
                      <a:pt x="528" y="1274"/>
                    </a:cubicBezTo>
                    <a:cubicBezTo>
                      <a:pt x="528" y="783"/>
                      <a:pt x="919" y="392"/>
                      <a:pt x="1401" y="392"/>
                    </a:cubicBezTo>
                    <a:close/>
                    <a:moveTo>
                      <a:pt x="1384" y="1"/>
                    </a:moveTo>
                    <a:cubicBezTo>
                      <a:pt x="691" y="1"/>
                      <a:pt x="127" y="570"/>
                      <a:pt x="127" y="1274"/>
                    </a:cubicBezTo>
                    <a:cubicBezTo>
                      <a:pt x="127" y="1974"/>
                      <a:pt x="700" y="2547"/>
                      <a:pt x="1401" y="2547"/>
                    </a:cubicBezTo>
                    <a:lnTo>
                      <a:pt x="4984" y="2547"/>
                    </a:lnTo>
                    <a:cubicBezTo>
                      <a:pt x="6358" y="2547"/>
                      <a:pt x="7467" y="3657"/>
                      <a:pt x="7476" y="5030"/>
                    </a:cubicBezTo>
                    <a:lnTo>
                      <a:pt x="7476" y="11979"/>
                    </a:lnTo>
                    <a:cubicBezTo>
                      <a:pt x="7476" y="13353"/>
                      <a:pt x="6358" y="14471"/>
                      <a:pt x="4984" y="14471"/>
                    </a:cubicBezTo>
                    <a:lnTo>
                      <a:pt x="1401" y="14471"/>
                    </a:lnTo>
                    <a:cubicBezTo>
                      <a:pt x="1358" y="14467"/>
                      <a:pt x="1317" y="14465"/>
                      <a:pt x="1275" y="14465"/>
                    </a:cubicBezTo>
                    <a:cubicBezTo>
                      <a:pt x="576" y="14465"/>
                      <a:pt x="0" y="15032"/>
                      <a:pt x="0" y="15745"/>
                    </a:cubicBezTo>
                    <a:cubicBezTo>
                      <a:pt x="0" y="16466"/>
                      <a:pt x="576" y="17033"/>
                      <a:pt x="1275" y="17033"/>
                    </a:cubicBezTo>
                    <a:cubicBezTo>
                      <a:pt x="1317" y="17033"/>
                      <a:pt x="1358" y="17031"/>
                      <a:pt x="1401" y="17027"/>
                    </a:cubicBezTo>
                    <a:lnTo>
                      <a:pt x="4984" y="17027"/>
                    </a:lnTo>
                    <a:cubicBezTo>
                      <a:pt x="7777" y="17027"/>
                      <a:pt x="10032" y="14771"/>
                      <a:pt x="10032" y="11979"/>
                    </a:cubicBezTo>
                    <a:lnTo>
                      <a:pt x="10032" y="5030"/>
                    </a:lnTo>
                    <a:cubicBezTo>
                      <a:pt x="10023" y="2253"/>
                      <a:pt x="7777" y="1"/>
                      <a:pt x="5001" y="1"/>
                    </a:cubicBezTo>
                    <a:cubicBezTo>
                      <a:pt x="4995" y="1"/>
                      <a:pt x="4990" y="1"/>
                      <a:pt x="4984" y="1"/>
                    </a:cubicBezTo>
                    <a:lnTo>
                      <a:pt x="1401" y="1"/>
                    </a:lnTo>
                    <a:cubicBezTo>
                      <a:pt x="1395" y="1"/>
                      <a:pt x="1390" y="1"/>
                      <a:pt x="13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6"/>
              <p:cNvSpPr/>
              <p:nvPr/>
            </p:nvSpPr>
            <p:spPr>
              <a:xfrm>
                <a:off x="5405650" y="2277550"/>
                <a:ext cx="874775" cy="405200"/>
              </a:xfrm>
              <a:custGeom>
                <a:avLst/>
                <a:gdLst/>
                <a:ahLst/>
                <a:cxnLst/>
                <a:rect l="l" t="t" r="r" b="b"/>
                <a:pathLst>
                  <a:path w="34991" h="16208" extrusionOk="0">
                    <a:moveTo>
                      <a:pt x="18438" y="0"/>
                    </a:moveTo>
                    <a:cubicBezTo>
                      <a:pt x="16567" y="0"/>
                      <a:pt x="14702" y="521"/>
                      <a:pt x="13071" y="1546"/>
                    </a:cubicBezTo>
                    <a:cubicBezTo>
                      <a:pt x="12217" y="1121"/>
                      <a:pt x="11331" y="926"/>
                      <a:pt x="10468" y="926"/>
                    </a:cubicBezTo>
                    <a:cubicBezTo>
                      <a:pt x="7396" y="926"/>
                      <a:pt x="4614" y="3400"/>
                      <a:pt x="4621" y="6794"/>
                    </a:cubicBezTo>
                    <a:cubicBezTo>
                      <a:pt x="4612" y="7476"/>
                      <a:pt x="4740" y="8167"/>
                      <a:pt x="4985" y="8813"/>
                    </a:cubicBezTo>
                    <a:cubicBezTo>
                      <a:pt x="2011" y="9805"/>
                      <a:pt x="1" y="12579"/>
                      <a:pt x="1" y="15717"/>
                    </a:cubicBezTo>
                    <a:cubicBezTo>
                      <a:pt x="1" y="15871"/>
                      <a:pt x="19" y="16044"/>
                      <a:pt x="28" y="16199"/>
                    </a:cubicBezTo>
                    <a:lnTo>
                      <a:pt x="34736" y="16208"/>
                    </a:lnTo>
                    <a:cubicBezTo>
                      <a:pt x="34909" y="15671"/>
                      <a:pt x="34991" y="15107"/>
                      <a:pt x="34982" y="14543"/>
                    </a:cubicBezTo>
                    <a:cubicBezTo>
                      <a:pt x="34982" y="11442"/>
                      <a:pt x="32471" y="8931"/>
                      <a:pt x="29370" y="8931"/>
                    </a:cubicBezTo>
                    <a:cubicBezTo>
                      <a:pt x="29061" y="8931"/>
                      <a:pt x="28751" y="8959"/>
                      <a:pt x="28451" y="9004"/>
                    </a:cubicBezTo>
                    <a:cubicBezTo>
                      <a:pt x="28078" y="5548"/>
                      <a:pt x="25959" y="2528"/>
                      <a:pt x="22830" y="1009"/>
                    </a:cubicBezTo>
                    <a:cubicBezTo>
                      <a:pt x="21439" y="334"/>
                      <a:pt x="19936" y="0"/>
                      <a:pt x="18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6"/>
              <p:cNvSpPr/>
              <p:nvPr/>
            </p:nvSpPr>
            <p:spPr>
              <a:xfrm>
                <a:off x="5831775" y="2277525"/>
                <a:ext cx="448650" cy="405225"/>
              </a:xfrm>
              <a:custGeom>
                <a:avLst/>
                <a:gdLst/>
                <a:ahLst/>
                <a:cxnLst/>
                <a:rect l="l" t="t" r="r" b="b"/>
                <a:pathLst>
                  <a:path w="17946" h="16209" extrusionOk="0">
                    <a:moveTo>
                      <a:pt x="1374" y="1"/>
                    </a:moveTo>
                    <a:cubicBezTo>
                      <a:pt x="919" y="1"/>
                      <a:pt x="455" y="37"/>
                      <a:pt x="1" y="110"/>
                    </a:cubicBezTo>
                    <a:cubicBezTo>
                      <a:pt x="4612" y="701"/>
                      <a:pt x="8214" y="4385"/>
                      <a:pt x="8714" y="9005"/>
                    </a:cubicBezTo>
                    <a:cubicBezTo>
                      <a:pt x="9014" y="8960"/>
                      <a:pt x="9323" y="8932"/>
                      <a:pt x="9633" y="8932"/>
                    </a:cubicBezTo>
                    <a:cubicBezTo>
                      <a:pt x="9638" y="8932"/>
                      <a:pt x="9644" y="8932"/>
                      <a:pt x="9649" y="8932"/>
                    </a:cubicBezTo>
                    <a:cubicBezTo>
                      <a:pt x="12743" y="8932"/>
                      <a:pt x="15254" y="11448"/>
                      <a:pt x="15263" y="14544"/>
                    </a:cubicBezTo>
                    <a:cubicBezTo>
                      <a:pt x="15254" y="15108"/>
                      <a:pt x="15172" y="15663"/>
                      <a:pt x="15008" y="16209"/>
                    </a:cubicBezTo>
                    <a:lnTo>
                      <a:pt x="17691" y="16209"/>
                    </a:lnTo>
                    <a:cubicBezTo>
                      <a:pt x="17864" y="15672"/>
                      <a:pt x="17946" y="15108"/>
                      <a:pt x="17946" y="14544"/>
                    </a:cubicBezTo>
                    <a:cubicBezTo>
                      <a:pt x="17946" y="11443"/>
                      <a:pt x="15426" y="8932"/>
                      <a:pt x="12325" y="8932"/>
                    </a:cubicBezTo>
                    <a:cubicBezTo>
                      <a:pt x="12016" y="8932"/>
                      <a:pt x="11706" y="8960"/>
                      <a:pt x="11406" y="9005"/>
                    </a:cubicBezTo>
                    <a:cubicBezTo>
                      <a:pt x="10852" y="3885"/>
                      <a:pt x="6522" y="10"/>
                      <a:pt x="13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6"/>
              <p:cNvSpPr/>
              <p:nvPr/>
            </p:nvSpPr>
            <p:spPr>
              <a:xfrm>
                <a:off x="5400425" y="2272500"/>
                <a:ext cx="907825" cy="415250"/>
              </a:xfrm>
              <a:custGeom>
                <a:avLst/>
                <a:gdLst/>
                <a:ahLst/>
                <a:cxnLst/>
                <a:rect l="l" t="t" r="r" b="b"/>
                <a:pathLst>
                  <a:path w="36313" h="16610" extrusionOk="0">
                    <a:moveTo>
                      <a:pt x="18638" y="409"/>
                    </a:moveTo>
                    <a:cubicBezTo>
                      <a:pt x="20108" y="409"/>
                      <a:pt x="21582" y="738"/>
                      <a:pt x="22948" y="1402"/>
                    </a:cubicBezTo>
                    <a:cubicBezTo>
                      <a:pt x="26014" y="2885"/>
                      <a:pt x="28096" y="5841"/>
                      <a:pt x="28451" y="9234"/>
                    </a:cubicBezTo>
                    <a:cubicBezTo>
                      <a:pt x="28460" y="9288"/>
                      <a:pt x="28488" y="9334"/>
                      <a:pt x="28533" y="9370"/>
                    </a:cubicBezTo>
                    <a:cubicBezTo>
                      <a:pt x="28578" y="9397"/>
                      <a:pt x="28624" y="9415"/>
                      <a:pt x="28679" y="9415"/>
                    </a:cubicBezTo>
                    <a:cubicBezTo>
                      <a:pt x="28979" y="9361"/>
                      <a:pt x="29279" y="9334"/>
                      <a:pt x="29579" y="9334"/>
                    </a:cubicBezTo>
                    <a:cubicBezTo>
                      <a:pt x="32571" y="9334"/>
                      <a:pt x="35000" y="11753"/>
                      <a:pt x="35000" y="14745"/>
                    </a:cubicBezTo>
                    <a:cubicBezTo>
                      <a:pt x="35000" y="15236"/>
                      <a:pt x="34936" y="15728"/>
                      <a:pt x="34800" y="16201"/>
                    </a:cubicBezTo>
                    <a:lnTo>
                      <a:pt x="419" y="16201"/>
                    </a:lnTo>
                    <a:cubicBezTo>
                      <a:pt x="419" y="16110"/>
                      <a:pt x="410" y="16010"/>
                      <a:pt x="410" y="15919"/>
                    </a:cubicBezTo>
                    <a:cubicBezTo>
                      <a:pt x="401" y="12863"/>
                      <a:pt x="2356" y="10161"/>
                      <a:pt x="5258" y="9206"/>
                    </a:cubicBezTo>
                    <a:cubicBezTo>
                      <a:pt x="5312" y="9188"/>
                      <a:pt x="5349" y="9152"/>
                      <a:pt x="5376" y="9106"/>
                    </a:cubicBezTo>
                    <a:cubicBezTo>
                      <a:pt x="5394" y="9052"/>
                      <a:pt x="5403" y="8997"/>
                      <a:pt x="5385" y="8952"/>
                    </a:cubicBezTo>
                    <a:cubicBezTo>
                      <a:pt x="5149" y="8324"/>
                      <a:pt x="5021" y="7660"/>
                      <a:pt x="5021" y="6996"/>
                    </a:cubicBezTo>
                    <a:cubicBezTo>
                      <a:pt x="5030" y="3867"/>
                      <a:pt x="7559" y="1339"/>
                      <a:pt x="10688" y="1339"/>
                    </a:cubicBezTo>
                    <a:cubicBezTo>
                      <a:pt x="11552" y="1339"/>
                      <a:pt x="12416" y="1539"/>
                      <a:pt x="13198" y="1930"/>
                    </a:cubicBezTo>
                    <a:cubicBezTo>
                      <a:pt x="13226" y="1946"/>
                      <a:pt x="13256" y="1953"/>
                      <a:pt x="13285" y="1953"/>
                    </a:cubicBezTo>
                    <a:cubicBezTo>
                      <a:pt x="13322" y="1953"/>
                      <a:pt x="13359" y="1941"/>
                      <a:pt x="13389" y="1921"/>
                    </a:cubicBezTo>
                    <a:cubicBezTo>
                      <a:pt x="14987" y="918"/>
                      <a:pt x="16809" y="409"/>
                      <a:pt x="18638" y="409"/>
                    </a:cubicBezTo>
                    <a:close/>
                    <a:moveTo>
                      <a:pt x="18635" y="0"/>
                    </a:moveTo>
                    <a:cubicBezTo>
                      <a:pt x="16767" y="0"/>
                      <a:pt x="14905" y="511"/>
                      <a:pt x="13262" y="1521"/>
                    </a:cubicBezTo>
                    <a:cubicBezTo>
                      <a:pt x="12461" y="1130"/>
                      <a:pt x="11579" y="929"/>
                      <a:pt x="10679" y="929"/>
                    </a:cubicBezTo>
                    <a:cubicBezTo>
                      <a:pt x="6559" y="929"/>
                      <a:pt x="3639" y="4968"/>
                      <a:pt x="4930" y="8888"/>
                    </a:cubicBezTo>
                    <a:cubicBezTo>
                      <a:pt x="1974" y="9961"/>
                      <a:pt x="1" y="12772"/>
                      <a:pt x="10" y="15919"/>
                    </a:cubicBezTo>
                    <a:cubicBezTo>
                      <a:pt x="10" y="16055"/>
                      <a:pt x="19" y="16201"/>
                      <a:pt x="28" y="16337"/>
                    </a:cubicBezTo>
                    <a:lnTo>
                      <a:pt x="28" y="16419"/>
                    </a:lnTo>
                    <a:cubicBezTo>
                      <a:pt x="37" y="16528"/>
                      <a:pt x="128" y="16610"/>
                      <a:pt x="237" y="16610"/>
                    </a:cubicBezTo>
                    <a:lnTo>
                      <a:pt x="34945" y="16610"/>
                    </a:lnTo>
                    <a:cubicBezTo>
                      <a:pt x="35036" y="16610"/>
                      <a:pt x="35118" y="16555"/>
                      <a:pt x="35136" y="16464"/>
                    </a:cubicBezTo>
                    <a:cubicBezTo>
                      <a:pt x="36312" y="12672"/>
                      <a:pt x="33440" y="8927"/>
                      <a:pt x="29608" y="8927"/>
                    </a:cubicBezTo>
                    <a:cubicBezTo>
                      <a:pt x="29351" y="8927"/>
                      <a:pt x="29089" y="8944"/>
                      <a:pt x="28824" y="8979"/>
                    </a:cubicBezTo>
                    <a:cubicBezTo>
                      <a:pt x="28387" y="5523"/>
                      <a:pt x="26223" y="2521"/>
                      <a:pt x="23076" y="1011"/>
                    </a:cubicBezTo>
                    <a:cubicBezTo>
                      <a:pt x="21667" y="336"/>
                      <a:pt x="20149" y="0"/>
                      <a:pt x="186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6"/>
              <p:cNvSpPr/>
              <p:nvPr/>
            </p:nvSpPr>
            <p:spPr>
              <a:xfrm>
                <a:off x="5400475" y="2483500"/>
                <a:ext cx="264625" cy="191750"/>
              </a:xfrm>
              <a:custGeom>
                <a:avLst/>
                <a:gdLst/>
                <a:ahLst/>
                <a:cxnLst/>
                <a:rect l="l" t="t" r="r" b="b"/>
                <a:pathLst>
                  <a:path w="10585" h="7670" extrusionOk="0">
                    <a:moveTo>
                      <a:pt x="7458" y="1"/>
                    </a:moveTo>
                    <a:cubicBezTo>
                      <a:pt x="3521" y="1"/>
                      <a:pt x="1" y="3182"/>
                      <a:pt x="8" y="7479"/>
                    </a:cubicBezTo>
                    <a:cubicBezTo>
                      <a:pt x="8" y="7588"/>
                      <a:pt x="99" y="7670"/>
                      <a:pt x="208" y="7670"/>
                    </a:cubicBezTo>
                    <a:cubicBezTo>
                      <a:pt x="317" y="7660"/>
                      <a:pt x="399" y="7579"/>
                      <a:pt x="408" y="7479"/>
                    </a:cubicBezTo>
                    <a:cubicBezTo>
                      <a:pt x="415" y="3414"/>
                      <a:pt x="3748" y="411"/>
                      <a:pt x="7477" y="411"/>
                    </a:cubicBezTo>
                    <a:cubicBezTo>
                      <a:pt x="8380" y="411"/>
                      <a:pt x="9306" y="587"/>
                      <a:pt x="10213" y="966"/>
                    </a:cubicBezTo>
                    <a:cubicBezTo>
                      <a:pt x="10242" y="978"/>
                      <a:pt x="10270" y="984"/>
                      <a:pt x="10296" y="984"/>
                    </a:cubicBezTo>
                    <a:cubicBezTo>
                      <a:pt x="10490" y="984"/>
                      <a:pt x="10585" y="691"/>
                      <a:pt x="10377" y="603"/>
                    </a:cubicBezTo>
                    <a:cubicBezTo>
                      <a:pt x="9409" y="191"/>
                      <a:pt x="8421" y="1"/>
                      <a:pt x="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6"/>
              <p:cNvSpPr/>
              <p:nvPr/>
            </p:nvSpPr>
            <p:spPr>
              <a:xfrm>
                <a:off x="5512300" y="2289125"/>
                <a:ext cx="310175" cy="163300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6532" extrusionOk="0">
                    <a:moveTo>
                      <a:pt x="6204" y="1"/>
                    </a:moveTo>
                    <a:cubicBezTo>
                      <a:pt x="2757" y="1"/>
                      <a:pt x="1" y="2884"/>
                      <a:pt x="146" y="6331"/>
                    </a:cubicBezTo>
                    <a:cubicBezTo>
                      <a:pt x="146" y="6440"/>
                      <a:pt x="237" y="6531"/>
                      <a:pt x="355" y="6531"/>
                    </a:cubicBezTo>
                    <a:cubicBezTo>
                      <a:pt x="465" y="6522"/>
                      <a:pt x="546" y="6431"/>
                      <a:pt x="546" y="6331"/>
                    </a:cubicBezTo>
                    <a:cubicBezTo>
                      <a:pt x="683" y="3302"/>
                      <a:pt x="3175" y="919"/>
                      <a:pt x="6204" y="919"/>
                    </a:cubicBezTo>
                    <a:cubicBezTo>
                      <a:pt x="9233" y="919"/>
                      <a:pt x="11725" y="3302"/>
                      <a:pt x="11861" y="6331"/>
                    </a:cubicBezTo>
                    <a:cubicBezTo>
                      <a:pt x="11861" y="6440"/>
                      <a:pt x="11952" y="6531"/>
                      <a:pt x="12061" y="6531"/>
                    </a:cubicBezTo>
                    <a:cubicBezTo>
                      <a:pt x="12170" y="6522"/>
                      <a:pt x="12261" y="6431"/>
                      <a:pt x="12261" y="6331"/>
                    </a:cubicBezTo>
                    <a:cubicBezTo>
                      <a:pt x="12407" y="2884"/>
                      <a:pt x="9651" y="1"/>
                      <a:pt x="6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6"/>
              <p:cNvSpPr/>
              <p:nvPr/>
            </p:nvSpPr>
            <p:spPr>
              <a:xfrm>
                <a:off x="6012325" y="2495600"/>
                <a:ext cx="134400" cy="80525"/>
              </a:xfrm>
              <a:custGeom>
                <a:avLst/>
                <a:gdLst/>
                <a:ahLst/>
                <a:cxnLst/>
                <a:rect l="l" t="t" r="r" b="b"/>
                <a:pathLst>
                  <a:path w="5376" h="3221" extrusionOk="0">
                    <a:moveTo>
                      <a:pt x="5103" y="0"/>
                    </a:moveTo>
                    <a:cubicBezTo>
                      <a:pt x="3020" y="9"/>
                      <a:pt x="1101" y="1119"/>
                      <a:pt x="55" y="2911"/>
                    </a:cubicBezTo>
                    <a:cubicBezTo>
                      <a:pt x="0" y="3011"/>
                      <a:pt x="37" y="3129"/>
                      <a:pt x="137" y="3184"/>
                    </a:cubicBezTo>
                    <a:cubicBezTo>
                      <a:pt x="155" y="3211"/>
                      <a:pt x="191" y="3220"/>
                      <a:pt x="228" y="3220"/>
                    </a:cubicBezTo>
                    <a:cubicBezTo>
                      <a:pt x="301" y="3220"/>
                      <a:pt x="364" y="3175"/>
                      <a:pt x="410" y="3120"/>
                    </a:cubicBezTo>
                    <a:cubicBezTo>
                      <a:pt x="1383" y="1437"/>
                      <a:pt x="3166" y="410"/>
                      <a:pt x="5103" y="410"/>
                    </a:cubicBezTo>
                    <a:cubicBezTo>
                      <a:pt x="5376" y="410"/>
                      <a:pt x="5376" y="0"/>
                      <a:pt x="5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6"/>
              <p:cNvSpPr/>
              <p:nvPr/>
            </p:nvSpPr>
            <p:spPr>
              <a:xfrm>
                <a:off x="6200150" y="2677500"/>
                <a:ext cx="3415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3662" h="410" extrusionOk="0">
                    <a:moveTo>
                      <a:pt x="273" y="1"/>
                    </a:moveTo>
                    <a:cubicBezTo>
                      <a:pt x="0" y="1"/>
                      <a:pt x="0" y="410"/>
                      <a:pt x="273" y="410"/>
                    </a:cubicBezTo>
                    <a:lnTo>
                      <a:pt x="13398" y="410"/>
                    </a:lnTo>
                    <a:cubicBezTo>
                      <a:pt x="13662" y="410"/>
                      <a:pt x="13662" y="1"/>
                      <a:pt x="13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6"/>
              <p:cNvSpPr/>
              <p:nvPr/>
            </p:nvSpPr>
            <p:spPr>
              <a:xfrm>
                <a:off x="5558000" y="2099950"/>
                <a:ext cx="132375" cy="113225"/>
              </a:xfrm>
              <a:custGeom>
                <a:avLst/>
                <a:gdLst/>
                <a:ahLst/>
                <a:cxnLst/>
                <a:rect l="l" t="t" r="r" b="b"/>
                <a:pathLst>
                  <a:path w="5295" h="4529" extrusionOk="0">
                    <a:moveTo>
                      <a:pt x="3030" y="0"/>
                    </a:moveTo>
                    <a:cubicBezTo>
                      <a:pt x="1010" y="0"/>
                      <a:pt x="1" y="2438"/>
                      <a:pt x="1429" y="3866"/>
                    </a:cubicBezTo>
                    <a:cubicBezTo>
                      <a:pt x="1890" y="4324"/>
                      <a:pt x="2456" y="4529"/>
                      <a:pt x="3011" y="4529"/>
                    </a:cubicBezTo>
                    <a:cubicBezTo>
                      <a:pt x="4176" y="4529"/>
                      <a:pt x="5294" y="3626"/>
                      <a:pt x="5294" y="2265"/>
                    </a:cubicBezTo>
                    <a:cubicBezTo>
                      <a:pt x="5294" y="1010"/>
                      <a:pt x="4276" y="0"/>
                      <a:pt x="30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6"/>
              <p:cNvSpPr/>
              <p:nvPr/>
            </p:nvSpPr>
            <p:spPr>
              <a:xfrm>
                <a:off x="5551175" y="2094700"/>
                <a:ext cx="144200" cy="123500"/>
              </a:xfrm>
              <a:custGeom>
                <a:avLst/>
                <a:gdLst/>
                <a:ahLst/>
                <a:cxnLst/>
                <a:rect l="l" t="t" r="r" b="b"/>
                <a:pathLst>
                  <a:path w="5768" h="4940" extrusionOk="0">
                    <a:moveTo>
                      <a:pt x="3291" y="401"/>
                    </a:moveTo>
                    <a:cubicBezTo>
                      <a:pt x="3295" y="401"/>
                      <a:pt x="3299" y="401"/>
                      <a:pt x="3303" y="401"/>
                    </a:cubicBezTo>
                    <a:cubicBezTo>
                      <a:pt x="4440" y="410"/>
                      <a:pt x="5358" y="1338"/>
                      <a:pt x="5358" y="2475"/>
                    </a:cubicBezTo>
                    <a:cubicBezTo>
                      <a:pt x="5358" y="3722"/>
                      <a:pt x="4338" y="4546"/>
                      <a:pt x="3274" y="4546"/>
                    </a:cubicBezTo>
                    <a:cubicBezTo>
                      <a:pt x="2763" y="4546"/>
                      <a:pt x="2242" y="4356"/>
                      <a:pt x="1820" y="3930"/>
                    </a:cubicBezTo>
                    <a:cubicBezTo>
                      <a:pt x="522" y="2623"/>
                      <a:pt x="1452" y="401"/>
                      <a:pt x="3291" y="401"/>
                    </a:cubicBezTo>
                    <a:close/>
                    <a:moveTo>
                      <a:pt x="3284" y="1"/>
                    </a:moveTo>
                    <a:cubicBezTo>
                      <a:pt x="2678" y="1"/>
                      <a:pt x="2059" y="226"/>
                      <a:pt x="1556" y="729"/>
                    </a:cubicBezTo>
                    <a:cubicBezTo>
                      <a:pt x="1" y="2284"/>
                      <a:pt x="1102" y="4940"/>
                      <a:pt x="3303" y="4940"/>
                    </a:cubicBezTo>
                    <a:cubicBezTo>
                      <a:pt x="4667" y="4940"/>
                      <a:pt x="5767" y="3839"/>
                      <a:pt x="5767" y="2475"/>
                    </a:cubicBezTo>
                    <a:cubicBezTo>
                      <a:pt x="5767" y="986"/>
                      <a:pt x="4552" y="1"/>
                      <a:pt x="32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F1F470F-E7B9-48F5-8269-C545E1CF40A6}"/>
              </a:ext>
            </a:extLst>
          </p:cNvPr>
          <p:cNvSpPr/>
          <p:nvPr/>
        </p:nvSpPr>
        <p:spPr>
          <a:xfrm>
            <a:off x="703431" y="1867277"/>
            <a:ext cx="77333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10000"/>
                  </a:schemeClr>
                </a:solidFill>
                <a:effectLst/>
                <a:latin typeface="Baloo 2 Medium" panose="020B0604020202020204" charset="0"/>
                <a:cs typeface="Baloo 2 Medium" panose="020B0604020202020204" charset="0"/>
              </a:rPr>
              <a:t>BẢNG NHÂN 8, BẢNG CHIA 8 (TIẾT 2)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3">
                  <a:lumMod val="10000"/>
                </a:schemeClr>
              </a:solidFill>
              <a:effectLst/>
              <a:latin typeface="Baloo 2 Medium" panose="020B0604020202020204" charset="0"/>
              <a:cs typeface="Baloo 2 Medium" panose="020B0604020202020204" charset="0"/>
            </a:endParaRPr>
          </a:p>
        </p:txBody>
      </p:sp>
      <p:pic>
        <p:nvPicPr>
          <p:cNvPr id="2050" name="Picture 2" descr="Trường Tiểu học Lê... - Trường Tiểu học Lê Quý Đôn Long Biên | Facebook">
            <a:extLst>
              <a:ext uri="{FF2B5EF4-FFF2-40B4-BE49-F238E27FC236}">
                <a16:creationId xmlns:a16="http://schemas.microsoft.com/office/drawing/2014/main" id="{B7781D35-4B27-40B3-83C2-3F3C33B16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79" y="7830"/>
            <a:ext cx="1119246" cy="11242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ECEAC130-A010-93CF-750A-979EBD3EFD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/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C5737B-B322-4756-A683-BCA505F4B6E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E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94105C0A-C36C-49BA-AAC2-F1CA81D813D1}"/>
              </a:ext>
            </a:extLst>
          </p:cNvPr>
          <p:cNvSpPr/>
          <p:nvPr/>
        </p:nvSpPr>
        <p:spPr>
          <a:xfrm>
            <a:off x="2268138" y="2737931"/>
            <a:ext cx="4607719" cy="864394"/>
          </a:xfrm>
          <a:prstGeom prst="round2Diag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9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lang="en-US" sz="49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1657350" y="-142875"/>
            <a:ext cx="5829297" cy="32259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103305" y="3786033"/>
            <a:ext cx="8937383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 ĐỌC BẢNG NHÂN 8, BẢNG CHIA 8</a:t>
            </a:r>
            <a:endParaRPr lang="en-US" sz="36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1445" y="-6000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4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93827E-6 L 0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animBg="1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D589DAB-FA96-451A-AE6A-2F2067A409B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588165" y="1124216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8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31" t="43805" r="79771" b="18395"/>
          <a:stretch/>
        </p:blipFill>
        <p:spPr>
          <a:xfrm>
            <a:off x="8263477" y="99909"/>
            <a:ext cx="675008" cy="88601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0459" t="29862" r="38758" b="17202"/>
          <a:stretch/>
        </p:blipFill>
        <p:spPr>
          <a:xfrm flipH="1">
            <a:off x="6972267" y="144740"/>
            <a:ext cx="590636" cy="97409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1262" t="47022" r="2690" b="18212"/>
          <a:stretch/>
        </p:blipFill>
        <p:spPr>
          <a:xfrm>
            <a:off x="6344035" y="195442"/>
            <a:ext cx="590637" cy="85304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0932" t="28077" r="19166" b="18134"/>
          <a:stretch/>
        </p:blipFill>
        <p:spPr>
          <a:xfrm>
            <a:off x="7662293" y="129833"/>
            <a:ext cx="560370" cy="1009679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3FFA5FC7-BC33-44D6-BF68-CB7A2CFABC2A}"/>
              </a:ext>
            </a:extLst>
          </p:cNvPr>
          <p:cNvGrpSpPr/>
          <p:nvPr/>
        </p:nvGrpSpPr>
        <p:grpSpPr>
          <a:xfrm>
            <a:off x="124322" y="152017"/>
            <a:ext cx="5103597" cy="707886"/>
            <a:chOff x="-3423527" y="-102444"/>
            <a:chExt cx="4372911" cy="891906"/>
          </a:xfrm>
          <a:solidFill>
            <a:srgbClr val="002060"/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D9EEFFD5-0674-47C4-B167-F97056A0AE19}"/>
                </a:ext>
              </a:extLst>
            </p:cNvPr>
            <p:cNvSpPr/>
            <p:nvPr/>
          </p:nvSpPr>
          <p:spPr>
            <a:xfrm>
              <a:off x="-3273304" y="-102444"/>
              <a:ext cx="4222688" cy="795412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 các số còn thiếu 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53FF7AC-BEBC-4A6B-916A-B3022597D30C}"/>
                </a:ext>
              </a:extLst>
            </p:cNvPr>
            <p:cNvSpPr/>
            <p:nvPr/>
          </p:nvSpPr>
          <p:spPr>
            <a:xfrm>
              <a:off x="-3423527" y="-66982"/>
              <a:ext cx="590632" cy="856444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5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  <a:endParaRPr lang="en-US" sz="35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AE42CAB-697A-48F0-B383-4AA627B67648}"/>
              </a:ext>
            </a:extLst>
          </p:cNvPr>
          <p:cNvSpPr/>
          <p:nvPr/>
        </p:nvSpPr>
        <p:spPr>
          <a:xfrm>
            <a:off x="8263477" y="1118710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80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C94F8E66-FCDC-47DB-9F51-007BC0A309BD}"/>
              </a:ext>
            </a:extLst>
          </p:cNvPr>
          <p:cNvSpPr/>
          <p:nvPr/>
        </p:nvSpPr>
        <p:spPr>
          <a:xfrm>
            <a:off x="1484691" y="1124216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16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4A87E27-D27B-4E82-8FE0-C9B03DBEEEBF}"/>
              </a:ext>
            </a:extLst>
          </p:cNvPr>
          <p:cNvSpPr/>
          <p:nvPr/>
        </p:nvSpPr>
        <p:spPr>
          <a:xfrm>
            <a:off x="2381217" y="1124216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24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4B85B55-BECE-4A7A-A63C-072724FE8442}"/>
              </a:ext>
            </a:extLst>
          </p:cNvPr>
          <p:cNvSpPr/>
          <p:nvPr/>
        </p:nvSpPr>
        <p:spPr>
          <a:xfrm>
            <a:off x="6554598" y="111937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64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2577FDC8-2423-4148-9AA0-E58844C093E6}"/>
              </a:ext>
            </a:extLst>
          </p:cNvPr>
          <p:cNvSpPr/>
          <p:nvPr/>
        </p:nvSpPr>
        <p:spPr>
          <a:xfrm>
            <a:off x="4890839" y="1114540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48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EB92E5F8-17B1-44F7-9E38-6E26F61A7FAF}"/>
              </a:ext>
            </a:extLst>
          </p:cNvPr>
          <p:cNvSpPr/>
          <p:nvPr/>
        </p:nvSpPr>
        <p:spPr>
          <a:xfrm>
            <a:off x="588165" y="230320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80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39C424C-C3BC-472B-AC95-6E66D4672BB9}"/>
              </a:ext>
            </a:extLst>
          </p:cNvPr>
          <p:cNvSpPr/>
          <p:nvPr/>
        </p:nvSpPr>
        <p:spPr>
          <a:xfrm>
            <a:off x="8263477" y="2297696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8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5C43F57-7971-4B5B-89B1-1066AE554F3A}"/>
              </a:ext>
            </a:extLst>
          </p:cNvPr>
          <p:cNvSpPr/>
          <p:nvPr/>
        </p:nvSpPr>
        <p:spPr>
          <a:xfrm>
            <a:off x="1484691" y="230320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72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FFAD5AAE-9DDE-464B-951A-01C91AFA6A80}"/>
              </a:ext>
            </a:extLst>
          </p:cNvPr>
          <p:cNvSpPr/>
          <p:nvPr/>
        </p:nvSpPr>
        <p:spPr>
          <a:xfrm>
            <a:off x="2381217" y="230320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64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6AED503D-4DC4-448A-A4B3-02A91DBCCEAC}"/>
              </a:ext>
            </a:extLst>
          </p:cNvPr>
          <p:cNvSpPr/>
          <p:nvPr/>
        </p:nvSpPr>
        <p:spPr>
          <a:xfrm>
            <a:off x="5729602" y="2322642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32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D0C1C8D1-81E2-43C8-A6DA-CC7997E9841F}"/>
              </a:ext>
            </a:extLst>
          </p:cNvPr>
          <p:cNvSpPr/>
          <p:nvPr/>
        </p:nvSpPr>
        <p:spPr>
          <a:xfrm>
            <a:off x="4067536" y="2292621"/>
            <a:ext cx="735094" cy="5932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48</a:t>
            </a:r>
            <a:endParaRPr lang="en-US" sz="3300" b="1" dirty="0">
              <a:solidFill>
                <a:schemeClr val="bg1"/>
              </a:solidFill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BDCE1-BA69-4D37-B242-8E2D7BB71B76}"/>
              </a:ext>
            </a:extLst>
          </p:cNvPr>
          <p:cNvSpPr/>
          <p:nvPr/>
        </p:nvSpPr>
        <p:spPr>
          <a:xfrm>
            <a:off x="-128723" y="1240957"/>
            <a:ext cx="8002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Baloo 2 Medium" panose="020B0604020202020204" charset="0"/>
                <a:cs typeface="Baloo 2 Medium" panose="020B0604020202020204" charset="0"/>
              </a:rPr>
              <a:t>a)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74EA02D-0656-4C70-9C68-18A61ED1DE97}"/>
              </a:ext>
            </a:extLst>
          </p:cNvPr>
          <p:cNvSpPr/>
          <p:nvPr/>
        </p:nvSpPr>
        <p:spPr>
          <a:xfrm>
            <a:off x="-128724" y="2402227"/>
            <a:ext cx="8002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Baloo 2 Medium" panose="020B0604020202020204" charset="0"/>
                <a:cs typeface="Baloo 2 Medium" panose="020B0604020202020204" charset="0"/>
              </a:rPr>
              <a:t>b</a:t>
            </a:r>
            <a:r>
              <a:rPr lang="vi-VN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latin typeface="Baloo 2 Medium" panose="020B0604020202020204" charset="0"/>
                <a:cs typeface="Baloo 2 Medium" panose="020B0604020202020204" charset="0"/>
              </a:rPr>
              <a:t>)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  <a:latin typeface="Baloo 2 Medium" panose="020B0604020202020204" charset="0"/>
              <a:cs typeface="Baloo 2 Medium" panose="020B0604020202020204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A9B3F75-B582-4119-91B8-4004FC5B3628}"/>
              </a:ext>
            </a:extLst>
          </p:cNvPr>
          <p:cNvGrpSpPr/>
          <p:nvPr/>
        </p:nvGrpSpPr>
        <p:grpSpPr>
          <a:xfrm>
            <a:off x="129737" y="3235739"/>
            <a:ext cx="1951305" cy="679741"/>
            <a:chOff x="-3416193" y="-196216"/>
            <a:chExt cx="2643006" cy="989987"/>
          </a:xfrm>
          <a:solidFill>
            <a:srgbClr val="002060"/>
          </a:solidFill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2962D5EE-EFB3-479F-9C18-E9FA0E07BD79}"/>
                </a:ext>
              </a:extLst>
            </p:cNvPr>
            <p:cNvSpPr/>
            <p:nvPr/>
          </p:nvSpPr>
          <p:spPr>
            <a:xfrm>
              <a:off x="-3273303" y="-102445"/>
              <a:ext cx="2500116" cy="891905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3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 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4F8B65E-B58F-406E-9EA0-40D06D169A36}"/>
                </a:ext>
              </a:extLst>
            </p:cNvPr>
            <p:cNvSpPr/>
            <p:nvPr/>
          </p:nvSpPr>
          <p:spPr>
            <a:xfrm>
              <a:off x="-3416193" y="-196216"/>
              <a:ext cx="919004" cy="98998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5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  <a:endParaRPr lang="en-US" sz="35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D439C54-FA3A-4E5F-B935-0561C93176EE}"/>
              </a:ext>
            </a:extLst>
          </p:cNvPr>
          <p:cNvSpPr/>
          <p:nvPr/>
        </p:nvSpPr>
        <p:spPr>
          <a:xfrm>
            <a:off x="1208995" y="4115846"/>
            <a:ext cx="900987" cy="7941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300" b="1" dirty="0">
                <a:latin typeface="Baloo 2 Medium" panose="020B0604020202020204" charset="0"/>
                <a:cs typeface="Baloo 2 Medium" panose="020B0604020202020204" charset="0"/>
              </a:rPr>
              <a:t>8</a:t>
            </a:r>
            <a:endParaRPr lang="en-US" sz="3300" b="1" dirty="0">
              <a:latin typeface="Baloo 2 Medium" panose="020B0604020202020204" charset="0"/>
              <a:cs typeface="Baloo 2 Medium" panose="020B060402020202020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CB9DE5D-26CC-4AE4-9CD0-C390E55CE610}"/>
              </a:ext>
            </a:extLst>
          </p:cNvPr>
          <p:cNvCxnSpPr>
            <a:stCxn id="11" idx="6"/>
          </p:cNvCxnSpPr>
          <p:nvPr/>
        </p:nvCxnSpPr>
        <p:spPr>
          <a:xfrm flipV="1">
            <a:off x="2109982" y="4512914"/>
            <a:ext cx="2020698" cy="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9FFC7FD-A844-4970-BBAC-C7A8497544BB}"/>
              </a:ext>
            </a:extLst>
          </p:cNvPr>
          <p:cNvSpPr/>
          <p:nvPr/>
        </p:nvSpPr>
        <p:spPr>
          <a:xfrm>
            <a:off x="4096476" y="4115847"/>
            <a:ext cx="935191" cy="79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FF22A2D-4F6C-4088-A850-E1E1E8BC5ECB}"/>
              </a:ext>
            </a:extLst>
          </p:cNvPr>
          <p:cNvCxnSpPr/>
          <p:nvPr/>
        </p:nvCxnSpPr>
        <p:spPr>
          <a:xfrm flipV="1">
            <a:off x="5047523" y="4529071"/>
            <a:ext cx="2020698" cy="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E68E5238-DD74-4AE4-93D9-DC2F427B213B}"/>
              </a:ext>
            </a:extLst>
          </p:cNvPr>
          <p:cNvSpPr/>
          <p:nvPr/>
        </p:nvSpPr>
        <p:spPr>
          <a:xfrm>
            <a:off x="6796261" y="3812767"/>
            <a:ext cx="1594888" cy="977776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Google Shape;403;p37">
            <a:extLst>
              <a:ext uri="{FF2B5EF4-FFF2-40B4-BE49-F238E27FC236}">
                <a16:creationId xmlns:a16="http://schemas.microsoft.com/office/drawing/2014/main" id="{46860943-C0CE-4B2B-B2EB-12D9E198E2D5}"/>
              </a:ext>
            </a:extLst>
          </p:cNvPr>
          <p:cNvSpPr txBox="1">
            <a:spLocks/>
          </p:cNvSpPr>
          <p:nvPr/>
        </p:nvSpPr>
        <p:spPr>
          <a:xfrm>
            <a:off x="-788004" y="4051196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300" b="1" dirty="0">
                <a:latin typeface="Baloo 2 Medium" panose="020B0604020202020204" charset="0"/>
                <a:cs typeface="Baloo 2 Medium" panose="020B0604020202020204" charset="0"/>
              </a:rPr>
              <a:t>x 3</a:t>
            </a:r>
            <a:endParaRPr lang="en-US" sz="3300" b="1" dirty="0">
              <a:latin typeface="Baloo 2 Medium" panose="020B0604020202020204" charset="0"/>
              <a:cs typeface="Baloo 2 Medium" panose="020B0604020202020204" charset="0"/>
            </a:endParaRPr>
          </a:p>
        </p:txBody>
      </p:sp>
      <p:sp>
        <p:nvSpPr>
          <p:cNvPr id="84" name="Google Shape;403;p37">
            <a:extLst>
              <a:ext uri="{FF2B5EF4-FFF2-40B4-BE49-F238E27FC236}">
                <a16:creationId xmlns:a16="http://schemas.microsoft.com/office/drawing/2014/main" id="{1B4582B0-99F2-440D-80DE-95C6FCCFCF82}"/>
              </a:ext>
            </a:extLst>
          </p:cNvPr>
          <p:cNvSpPr txBox="1">
            <a:spLocks/>
          </p:cNvSpPr>
          <p:nvPr/>
        </p:nvSpPr>
        <p:spPr>
          <a:xfrm>
            <a:off x="2081042" y="4058437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300" b="1" dirty="0">
                <a:latin typeface="Baloo 2 Medium" panose="020B0604020202020204" charset="0"/>
                <a:cs typeface="Baloo 2 Medium" panose="020B0604020202020204" charset="0"/>
              </a:rPr>
              <a:t>+ 16</a:t>
            </a:r>
            <a:endParaRPr lang="en-US" sz="3300" b="1" dirty="0">
              <a:latin typeface="Baloo 2 Medium" panose="020B0604020202020204" charset="0"/>
              <a:cs typeface="Baloo 2 Medium" panose="020B060402020202020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771480" imgH="609480"/>
        </mc:Choice>
        <mc:Fallback>
          <p:control name="TextBox1" r:id="rId1" imgW="771480" imgH="609480">
            <p:pic>
              <p:nvPicPr>
                <p:cNvPr id="3" name="TextBox1"/>
                <p:cNvPicPr>
                  <a:picLocks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3217450" y="1113635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2" imgW="771480" imgH="609480"/>
        </mc:Choice>
        <mc:Fallback>
          <p:control name="TextBox5" r:id="rId2" imgW="771480" imgH="609480">
            <p:pic>
              <p:nvPicPr>
                <p:cNvPr id="63" name="TextBox5">
                  <a:extLst>
                    <a:ext uri="{FF2B5EF4-FFF2-40B4-BE49-F238E27FC236}">
                      <a16:creationId xmlns:a16="http://schemas.microsoft.com/office/drawing/2014/main" id="{E39985B4-4A5E-4541-A47B-75B8871636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051359" y="1113635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3" imgW="771480" imgH="609480"/>
        </mc:Choice>
        <mc:Fallback>
          <p:control name="TextBox6" r:id="rId3" imgW="771480" imgH="609480">
            <p:pic>
              <p:nvPicPr>
                <p:cNvPr id="64" name="TextBox6">
                  <a:extLst>
                    <a:ext uri="{FF2B5EF4-FFF2-40B4-BE49-F238E27FC236}">
                      <a16:creationId xmlns:a16="http://schemas.microsoft.com/office/drawing/2014/main" id="{1A805AFF-2EF9-4FD2-8D14-0E7E9CD0141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718430" y="1124216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7" r:id="rId4" imgW="771480" imgH="609480"/>
        </mc:Choice>
        <mc:Fallback>
          <p:control name="TextBox7" r:id="rId4" imgW="771480" imgH="609480">
            <p:pic>
              <p:nvPicPr>
                <p:cNvPr id="65" name="TextBox7">
                  <a:extLst>
                    <a:ext uri="{FF2B5EF4-FFF2-40B4-BE49-F238E27FC236}">
                      <a16:creationId xmlns:a16="http://schemas.microsoft.com/office/drawing/2014/main" id="{FF37E9E0-725D-4C82-8D2A-37E6CBEB055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7391669" y="1134064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8" r:id="rId5" imgW="771480" imgH="609480"/>
        </mc:Choice>
        <mc:Fallback>
          <p:control name="TextBox8" r:id="rId5" imgW="771480" imgH="609480">
            <p:pic>
              <p:nvPicPr>
                <p:cNvPr id="67" name="TextBox8">
                  <a:extLst>
                    <a:ext uri="{FF2B5EF4-FFF2-40B4-BE49-F238E27FC236}">
                      <a16:creationId xmlns:a16="http://schemas.microsoft.com/office/drawing/2014/main" id="{52AE4F63-B305-4868-AF68-B62E1271648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3217450" y="2292621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9" r:id="rId6" imgW="771480" imgH="609480"/>
        </mc:Choice>
        <mc:Fallback>
          <p:control name="TextBox9" r:id="rId6" imgW="771480" imgH="609480">
            <p:pic>
              <p:nvPicPr>
                <p:cNvPr id="73" name="TextBox9">
                  <a:extLst>
                    <a:ext uri="{FF2B5EF4-FFF2-40B4-BE49-F238E27FC236}">
                      <a16:creationId xmlns:a16="http://schemas.microsoft.com/office/drawing/2014/main" id="{BCD4C39E-C447-44BF-AD58-768F7BB1845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876806" y="2313050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0" r:id="rId7" imgW="771480" imgH="609480"/>
        </mc:Choice>
        <mc:Fallback>
          <p:control name="TextBox10" r:id="rId7" imgW="771480" imgH="609480">
            <p:pic>
              <p:nvPicPr>
                <p:cNvPr id="74" name="TextBox10">
                  <a:extLst>
                    <a:ext uri="{FF2B5EF4-FFF2-40B4-BE49-F238E27FC236}">
                      <a16:creationId xmlns:a16="http://schemas.microsoft.com/office/drawing/2014/main" id="{6D2E10E2-D072-4982-AB13-D7FC5DBB2E1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6554598" y="2318969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1" r:id="rId8" imgW="771480" imgH="609480"/>
        </mc:Choice>
        <mc:Fallback>
          <p:control name="TextBox11" r:id="rId8" imgW="771480" imgH="609480">
            <p:pic>
              <p:nvPicPr>
                <p:cNvPr id="75" name="TextBox11">
                  <a:extLst>
                    <a:ext uri="{FF2B5EF4-FFF2-40B4-BE49-F238E27FC236}">
                      <a16:creationId xmlns:a16="http://schemas.microsoft.com/office/drawing/2014/main" id="{677B1CBA-D474-4428-95BF-3CED55A5993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7391669" y="2313050"/>
                  <a:ext cx="767448" cy="6123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9" imgW="819000" imgH="666720"/>
        </mc:Choice>
        <mc:Fallback>
          <p:control name="TextBox2" r:id="rId9" imgW="819000" imgH="666720">
            <p:pic>
              <p:nvPicPr>
                <p:cNvPr id="81" name="TextBox2">
                  <a:extLst>
                    <a:ext uri="{FF2B5EF4-FFF2-40B4-BE49-F238E27FC236}">
                      <a16:creationId xmlns:a16="http://schemas.microsoft.com/office/drawing/2014/main" id="{AE139830-7334-423A-AE51-60C2F89A50A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4160348" y="4196052"/>
                  <a:ext cx="823303" cy="6660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10" imgW="657360" imgH="590400"/>
        </mc:Choice>
        <mc:Fallback>
          <p:control name="TextBox3" r:id="rId10" imgW="657360" imgH="590400">
            <p:pic>
              <p:nvPicPr>
                <p:cNvPr id="82" name="TextBox3">
                  <a:extLst>
                    <a:ext uri="{FF2B5EF4-FFF2-40B4-BE49-F238E27FC236}">
                      <a16:creationId xmlns:a16="http://schemas.microsoft.com/office/drawing/2014/main" id="{E1498DED-3481-4C2D-94DA-887D0CF83DE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7264667" y="4196052"/>
                  <a:ext cx="658076" cy="5884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24558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9" grpId="0" animBg="1"/>
      <p:bldP spid="59" grpId="0" animBg="1"/>
      <p:bldP spid="60" grpId="0" animBg="1"/>
      <p:bldP spid="61" grpId="0" animBg="1"/>
      <p:bldP spid="62" grpId="0" animBg="1"/>
      <p:bldP spid="66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10" grpId="0"/>
      <p:bldP spid="76" grpId="0"/>
      <p:bldP spid="11" grpId="0" animBg="1"/>
      <p:bldP spid="15" grpId="0" animBg="1"/>
      <p:bldP spid="16" grpId="0" animBg="1"/>
      <p:bldP spid="83" grpId="0"/>
      <p:bldP spid="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37"/>
          <p:cNvGrpSpPr/>
          <p:nvPr/>
        </p:nvGrpSpPr>
        <p:grpSpPr>
          <a:xfrm>
            <a:off x="709942" y="4117041"/>
            <a:ext cx="315440" cy="304214"/>
            <a:chOff x="2082875" y="4326875"/>
            <a:chExt cx="377050" cy="363675"/>
          </a:xfrm>
        </p:grpSpPr>
        <p:sp>
          <p:nvSpPr>
            <p:cNvPr id="427" name="Google Shape;427;p37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7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7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" name="Google Shape;430;p37"/>
          <p:cNvGrpSpPr/>
          <p:nvPr/>
        </p:nvGrpSpPr>
        <p:grpSpPr>
          <a:xfrm>
            <a:off x="56857" y="4288736"/>
            <a:ext cx="513591" cy="695834"/>
            <a:chOff x="4367313" y="3599613"/>
            <a:chExt cx="723775" cy="980600"/>
          </a:xfrm>
        </p:grpSpPr>
        <p:sp>
          <p:nvSpPr>
            <p:cNvPr id="431" name="Google Shape;431;p37"/>
            <p:cNvSpPr/>
            <p:nvPr/>
          </p:nvSpPr>
          <p:spPr>
            <a:xfrm>
              <a:off x="4375263" y="3607738"/>
              <a:ext cx="707875" cy="964350"/>
            </a:xfrm>
            <a:custGeom>
              <a:avLst/>
              <a:gdLst/>
              <a:ahLst/>
              <a:cxnLst/>
              <a:rect l="l" t="t" r="r" b="b"/>
              <a:pathLst>
                <a:path w="28315" h="38574" extrusionOk="0">
                  <a:moveTo>
                    <a:pt x="17877" y="0"/>
                  </a:moveTo>
                  <a:cubicBezTo>
                    <a:pt x="14619" y="0"/>
                    <a:pt x="11466" y="1749"/>
                    <a:pt x="9814" y="4820"/>
                  </a:cubicBezTo>
                  <a:lnTo>
                    <a:pt x="5067" y="13670"/>
                  </a:lnTo>
                  <a:cubicBezTo>
                    <a:pt x="4775" y="14189"/>
                    <a:pt x="4966" y="14844"/>
                    <a:pt x="5494" y="15126"/>
                  </a:cubicBezTo>
                  <a:cubicBezTo>
                    <a:pt x="5659" y="15214"/>
                    <a:pt x="5836" y="15255"/>
                    <a:pt x="6010" y="15255"/>
                  </a:cubicBezTo>
                  <a:cubicBezTo>
                    <a:pt x="6394" y="15255"/>
                    <a:pt x="6764" y="15052"/>
                    <a:pt x="6958" y="14689"/>
                  </a:cubicBezTo>
                  <a:lnTo>
                    <a:pt x="11706" y="5848"/>
                  </a:lnTo>
                  <a:cubicBezTo>
                    <a:pt x="12969" y="3498"/>
                    <a:pt x="15383" y="2159"/>
                    <a:pt x="17876" y="2159"/>
                  </a:cubicBezTo>
                  <a:cubicBezTo>
                    <a:pt x="18992" y="2159"/>
                    <a:pt x="20123" y="2427"/>
                    <a:pt x="21174" y="2992"/>
                  </a:cubicBezTo>
                  <a:cubicBezTo>
                    <a:pt x="24576" y="4820"/>
                    <a:pt x="25859" y="9059"/>
                    <a:pt x="24030" y="12461"/>
                  </a:cubicBezTo>
                  <a:lnTo>
                    <a:pt x="12561" y="33798"/>
                  </a:lnTo>
                  <a:cubicBezTo>
                    <a:pt x="11640" y="35403"/>
                    <a:pt x="9962" y="36306"/>
                    <a:pt x="8231" y="36306"/>
                  </a:cubicBezTo>
                  <a:cubicBezTo>
                    <a:pt x="7431" y="36306"/>
                    <a:pt x="6620" y="36114"/>
                    <a:pt x="5867" y="35708"/>
                  </a:cubicBezTo>
                  <a:cubicBezTo>
                    <a:pt x="3484" y="34435"/>
                    <a:pt x="2547" y="31488"/>
                    <a:pt x="3757" y="29069"/>
                  </a:cubicBezTo>
                  <a:lnTo>
                    <a:pt x="12361" y="13061"/>
                  </a:lnTo>
                  <a:cubicBezTo>
                    <a:pt x="12661" y="12479"/>
                    <a:pt x="13189" y="12051"/>
                    <a:pt x="13816" y="11860"/>
                  </a:cubicBezTo>
                  <a:cubicBezTo>
                    <a:pt x="14049" y="11793"/>
                    <a:pt x="14287" y="11759"/>
                    <a:pt x="14525" y="11759"/>
                  </a:cubicBezTo>
                  <a:cubicBezTo>
                    <a:pt x="14929" y="11759"/>
                    <a:pt x="15329" y="11857"/>
                    <a:pt x="15690" y="12051"/>
                  </a:cubicBezTo>
                  <a:cubicBezTo>
                    <a:pt x="16900" y="12697"/>
                    <a:pt x="17345" y="14207"/>
                    <a:pt x="16690" y="15407"/>
                  </a:cubicBezTo>
                  <a:lnTo>
                    <a:pt x="11561" y="25321"/>
                  </a:lnTo>
                  <a:cubicBezTo>
                    <a:pt x="11288" y="25849"/>
                    <a:pt x="11497" y="26504"/>
                    <a:pt x="12034" y="26777"/>
                  </a:cubicBezTo>
                  <a:cubicBezTo>
                    <a:pt x="12191" y="26858"/>
                    <a:pt x="12359" y="26896"/>
                    <a:pt x="12526" y="26896"/>
                  </a:cubicBezTo>
                  <a:cubicBezTo>
                    <a:pt x="12918" y="26896"/>
                    <a:pt x="13297" y="26683"/>
                    <a:pt x="13489" y="26313"/>
                  </a:cubicBezTo>
                  <a:lnTo>
                    <a:pt x="18591" y="16408"/>
                  </a:lnTo>
                  <a:cubicBezTo>
                    <a:pt x="19901" y="14152"/>
                    <a:pt x="19073" y="11260"/>
                    <a:pt x="16781" y="10023"/>
                  </a:cubicBezTo>
                  <a:cubicBezTo>
                    <a:pt x="16085" y="9652"/>
                    <a:pt x="15339" y="9476"/>
                    <a:pt x="14604" y="9476"/>
                  </a:cubicBezTo>
                  <a:cubicBezTo>
                    <a:pt x="12908" y="9476"/>
                    <a:pt x="11272" y="10412"/>
                    <a:pt x="10460" y="12042"/>
                  </a:cubicBezTo>
                  <a:lnTo>
                    <a:pt x="1865" y="28050"/>
                  </a:lnTo>
                  <a:cubicBezTo>
                    <a:pt x="0" y="31524"/>
                    <a:pt x="1301" y="35863"/>
                    <a:pt x="4775" y="37737"/>
                  </a:cubicBezTo>
                  <a:cubicBezTo>
                    <a:pt x="5821" y="38282"/>
                    <a:pt x="6977" y="38573"/>
                    <a:pt x="8159" y="38573"/>
                  </a:cubicBezTo>
                  <a:cubicBezTo>
                    <a:pt x="10788" y="38573"/>
                    <a:pt x="13216" y="37136"/>
                    <a:pt x="14462" y="34817"/>
                  </a:cubicBezTo>
                  <a:lnTo>
                    <a:pt x="25922" y="13470"/>
                  </a:lnTo>
                  <a:cubicBezTo>
                    <a:pt x="28314" y="9023"/>
                    <a:pt x="26641" y="3483"/>
                    <a:pt x="22193" y="1091"/>
                  </a:cubicBezTo>
                  <a:cubicBezTo>
                    <a:pt x="20817" y="351"/>
                    <a:pt x="19337" y="0"/>
                    <a:pt x="17877" y="0"/>
                  </a:cubicBezTo>
                  <a:close/>
                </a:path>
              </a:pathLst>
            </a:custGeom>
            <a:solidFill>
              <a:srgbClr val="F05C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7"/>
            <p:cNvSpPr/>
            <p:nvPr/>
          </p:nvSpPr>
          <p:spPr>
            <a:xfrm>
              <a:off x="4367313" y="3599613"/>
              <a:ext cx="723775" cy="980600"/>
            </a:xfrm>
            <a:custGeom>
              <a:avLst/>
              <a:gdLst/>
              <a:ahLst/>
              <a:cxnLst/>
              <a:rect l="l" t="t" r="r" b="b"/>
              <a:pathLst>
                <a:path w="28951" h="39224" extrusionOk="0">
                  <a:moveTo>
                    <a:pt x="18090" y="646"/>
                  </a:moveTo>
                  <a:cubicBezTo>
                    <a:pt x="20729" y="646"/>
                    <a:pt x="23288" y="1818"/>
                    <a:pt x="25013" y="3934"/>
                  </a:cubicBezTo>
                  <a:cubicBezTo>
                    <a:pt x="27296" y="6726"/>
                    <a:pt x="27678" y="10628"/>
                    <a:pt x="25977" y="13811"/>
                  </a:cubicBezTo>
                  <a:lnTo>
                    <a:pt x="14517" y="35158"/>
                  </a:lnTo>
                  <a:cubicBezTo>
                    <a:pt x="13266" y="37495"/>
                    <a:pt x="10866" y="38825"/>
                    <a:pt x="8390" y="38825"/>
                  </a:cubicBezTo>
                  <a:cubicBezTo>
                    <a:pt x="7280" y="38825"/>
                    <a:pt x="6156" y="38558"/>
                    <a:pt x="5112" y="37996"/>
                  </a:cubicBezTo>
                  <a:cubicBezTo>
                    <a:pt x="1728" y="36177"/>
                    <a:pt x="464" y="31965"/>
                    <a:pt x="2283" y="28591"/>
                  </a:cubicBezTo>
                  <a:lnTo>
                    <a:pt x="10878" y="12574"/>
                  </a:lnTo>
                  <a:cubicBezTo>
                    <a:pt x="11433" y="11537"/>
                    <a:pt x="12370" y="10773"/>
                    <a:pt x="13489" y="10437"/>
                  </a:cubicBezTo>
                  <a:cubicBezTo>
                    <a:pt x="13907" y="10309"/>
                    <a:pt x="14335" y="10246"/>
                    <a:pt x="14762" y="10237"/>
                  </a:cubicBezTo>
                  <a:cubicBezTo>
                    <a:pt x="18109" y="10246"/>
                    <a:pt x="20228" y="13811"/>
                    <a:pt x="18655" y="16758"/>
                  </a:cubicBezTo>
                  <a:lnTo>
                    <a:pt x="13534" y="26654"/>
                  </a:lnTo>
                  <a:cubicBezTo>
                    <a:pt x="13380" y="26956"/>
                    <a:pt x="13071" y="27126"/>
                    <a:pt x="12752" y="27126"/>
                  </a:cubicBezTo>
                  <a:cubicBezTo>
                    <a:pt x="12620" y="27126"/>
                    <a:pt x="12486" y="27097"/>
                    <a:pt x="12361" y="27036"/>
                  </a:cubicBezTo>
                  <a:cubicBezTo>
                    <a:pt x="12161" y="26927"/>
                    <a:pt x="12006" y="26745"/>
                    <a:pt x="11933" y="26517"/>
                  </a:cubicBezTo>
                  <a:cubicBezTo>
                    <a:pt x="11852" y="26299"/>
                    <a:pt x="11879" y="26054"/>
                    <a:pt x="11988" y="25844"/>
                  </a:cubicBezTo>
                  <a:lnTo>
                    <a:pt x="17109" y="15930"/>
                  </a:lnTo>
                  <a:cubicBezTo>
                    <a:pt x="17900" y="14630"/>
                    <a:pt x="17445" y="12920"/>
                    <a:pt x="16090" y="12192"/>
                  </a:cubicBezTo>
                  <a:cubicBezTo>
                    <a:pt x="15687" y="11974"/>
                    <a:pt x="15254" y="11871"/>
                    <a:pt x="14828" y="11871"/>
                  </a:cubicBezTo>
                  <a:cubicBezTo>
                    <a:pt x="13832" y="11871"/>
                    <a:pt x="12871" y="12434"/>
                    <a:pt x="12406" y="13402"/>
                  </a:cubicBezTo>
                  <a:lnTo>
                    <a:pt x="3811" y="29410"/>
                  </a:lnTo>
                  <a:cubicBezTo>
                    <a:pt x="2456" y="31938"/>
                    <a:pt x="3411" y="35085"/>
                    <a:pt x="5940" y="36449"/>
                  </a:cubicBezTo>
                  <a:cubicBezTo>
                    <a:pt x="6720" y="36865"/>
                    <a:pt x="7559" y="37062"/>
                    <a:pt x="8386" y="37062"/>
                  </a:cubicBezTo>
                  <a:cubicBezTo>
                    <a:pt x="10241" y="37062"/>
                    <a:pt x="12036" y="36072"/>
                    <a:pt x="12979" y="34330"/>
                  </a:cubicBezTo>
                  <a:lnTo>
                    <a:pt x="24440" y="12993"/>
                  </a:lnTo>
                  <a:cubicBezTo>
                    <a:pt x="26222" y="9500"/>
                    <a:pt x="24885" y="5234"/>
                    <a:pt x="21438" y="3379"/>
                  </a:cubicBezTo>
                  <a:cubicBezTo>
                    <a:pt x="20353" y="2799"/>
                    <a:pt x="19185" y="2523"/>
                    <a:pt x="18035" y="2523"/>
                  </a:cubicBezTo>
                  <a:cubicBezTo>
                    <a:pt x="15519" y="2523"/>
                    <a:pt x="13083" y="3840"/>
                    <a:pt x="11761" y="6180"/>
                  </a:cubicBezTo>
                  <a:lnTo>
                    <a:pt x="7013" y="15021"/>
                  </a:lnTo>
                  <a:cubicBezTo>
                    <a:pt x="6841" y="15279"/>
                    <a:pt x="6556" y="15421"/>
                    <a:pt x="6266" y="15421"/>
                  </a:cubicBezTo>
                  <a:cubicBezTo>
                    <a:pt x="6127" y="15421"/>
                    <a:pt x="5987" y="15389"/>
                    <a:pt x="5858" y="15321"/>
                  </a:cubicBezTo>
                  <a:cubicBezTo>
                    <a:pt x="5457" y="15103"/>
                    <a:pt x="5294" y="14612"/>
                    <a:pt x="5476" y="14193"/>
                  </a:cubicBezTo>
                  <a:lnTo>
                    <a:pt x="10214" y="5353"/>
                  </a:lnTo>
                  <a:cubicBezTo>
                    <a:pt x="11342" y="3261"/>
                    <a:pt x="13252" y="1696"/>
                    <a:pt x="15526" y="1023"/>
                  </a:cubicBezTo>
                  <a:cubicBezTo>
                    <a:pt x="16372" y="769"/>
                    <a:pt x="17235" y="646"/>
                    <a:pt x="18090" y="646"/>
                  </a:cubicBezTo>
                  <a:close/>
                  <a:moveTo>
                    <a:pt x="18233" y="1"/>
                  </a:moveTo>
                  <a:cubicBezTo>
                    <a:pt x="14808" y="1"/>
                    <a:pt x="11504" y="1888"/>
                    <a:pt x="9869" y="5171"/>
                  </a:cubicBezTo>
                  <a:lnTo>
                    <a:pt x="5121" y="14011"/>
                  </a:lnTo>
                  <a:cubicBezTo>
                    <a:pt x="4748" y="14639"/>
                    <a:pt x="4966" y="15448"/>
                    <a:pt x="5612" y="15794"/>
                  </a:cubicBezTo>
                  <a:cubicBezTo>
                    <a:pt x="5803" y="15898"/>
                    <a:pt x="6008" y="15946"/>
                    <a:pt x="6211" y="15946"/>
                  </a:cubicBezTo>
                  <a:cubicBezTo>
                    <a:pt x="6685" y="15946"/>
                    <a:pt x="7145" y="15680"/>
                    <a:pt x="7368" y="15221"/>
                  </a:cubicBezTo>
                  <a:lnTo>
                    <a:pt x="12115" y="6371"/>
                  </a:lnTo>
                  <a:cubicBezTo>
                    <a:pt x="13380" y="4232"/>
                    <a:pt x="15643" y="3031"/>
                    <a:pt x="17972" y="3031"/>
                  </a:cubicBezTo>
                  <a:cubicBezTo>
                    <a:pt x="19060" y="3031"/>
                    <a:pt x="20162" y="3293"/>
                    <a:pt x="21183" y="3843"/>
                  </a:cubicBezTo>
                  <a:cubicBezTo>
                    <a:pt x="24394" y="5562"/>
                    <a:pt x="25677" y="9518"/>
                    <a:pt x="24085" y="12793"/>
                  </a:cubicBezTo>
                  <a:lnTo>
                    <a:pt x="12625" y="34139"/>
                  </a:lnTo>
                  <a:cubicBezTo>
                    <a:pt x="11765" y="35753"/>
                    <a:pt x="10112" y="36668"/>
                    <a:pt x="8402" y="36668"/>
                  </a:cubicBezTo>
                  <a:cubicBezTo>
                    <a:pt x="7634" y="36668"/>
                    <a:pt x="6855" y="36484"/>
                    <a:pt x="6131" y="36095"/>
                  </a:cubicBezTo>
                  <a:cubicBezTo>
                    <a:pt x="3793" y="34849"/>
                    <a:pt x="2920" y="31938"/>
                    <a:pt x="4166" y="29601"/>
                  </a:cubicBezTo>
                  <a:lnTo>
                    <a:pt x="12779" y="13593"/>
                  </a:lnTo>
                  <a:cubicBezTo>
                    <a:pt x="13061" y="13065"/>
                    <a:pt x="13543" y="12665"/>
                    <a:pt x="14116" y="12492"/>
                  </a:cubicBezTo>
                  <a:cubicBezTo>
                    <a:pt x="14343" y="12424"/>
                    <a:pt x="14567" y="12392"/>
                    <a:pt x="14783" y="12392"/>
                  </a:cubicBezTo>
                  <a:cubicBezTo>
                    <a:pt x="16410" y="12392"/>
                    <a:pt x="17612" y="14191"/>
                    <a:pt x="16745" y="15748"/>
                  </a:cubicBezTo>
                  <a:lnTo>
                    <a:pt x="11624" y="25662"/>
                  </a:lnTo>
                  <a:cubicBezTo>
                    <a:pt x="11306" y="26290"/>
                    <a:pt x="11551" y="27063"/>
                    <a:pt x="12170" y="27381"/>
                  </a:cubicBezTo>
                  <a:cubicBezTo>
                    <a:pt x="12359" y="27480"/>
                    <a:pt x="12561" y="27527"/>
                    <a:pt x="12760" y="27527"/>
                  </a:cubicBezTo>
                  <a:cubicBezTo>
                    <a:pt x="13222" y="27527"/>
                    <a:pt x="13669" y="27275"/>
                    <a:pt x="13898" y="26836"/>
                  </a:cubicBezTo>
                  <a:lnTo>
                    <a:pt x="19010" y="16931"/>
                  </a:lnTo>
                  <a:cubicBezTo>
                    <a:pt x="20265" y="14593"/>
                    <a:pt x="19383" y="11674"/>
                    <a:pt x="17036" y="10419"/>
                  </a:cubicBezTo>
                  <a:cubicBezTo>
                    <a:pt x="16332" y="10035"/>
                    <a:pt x="15549" y="9839"/>
                    <a:pt x="14762" y="9839"/>
                  </a:cubicBezTo>
                  <a:cubicBezTo>
                    <a:pt x="14298" y="9839"/>
                    <a:pt x="13832" y="9907"/>
                    <a:pt x="13380" y="10046"/>
                  </a:cubicBezTo>
                  <a:cubicBezTo>
                    <a:pt x="12152" y="10410"/>
                    <a:pt x="11124" y="11246"/>
                    <a:pt x="10524" y="12374"/>
                  </a:cubicBezTo>
                  <a:lnTo>
                    <a:pt x="1919" y="28400"/>
                  </a:lnTo>
                  <a:cubicBezTo>
                    <a:pt x="0" y="31975"/>
                    <a:pt x="1346" y="36422"/>
                    <a:pt x="4921" y="38341"/>
                  </a:cubicBezTo>
                  <a:cubicBezTo>
                    <a:pt x="5985" y="38914"/>
                    <a:pt x="7177" y="39214"/>
                    <a:pt x="8386" y="39224"/>
                  </a:cubicBezTo>
                  <a:cubicBezTo>
                    <a:pt x="11097" y="39224"/>
                    <a:pt x="13598" y="37732"/>
                    <a:pt x="14880" y="35340"/>
                  </a:cubicBezTo>
                  <a:lnTo>
                    <a:pt x="26331" y="14002"/>
                  </a:lnTo>
                  <a:cubicBezTo>
                    <a:pt x="28951" y="9436"/>
                    <a:pt x="27286" y="3597"/>
                    <a:pt x="22648" y="1114"/>
                  </a:cubicBezTo>
                  <a:cubicBezTo>
                    <a:pt x="21238" y="358"/>
                    <a:pt x="19724" y="1"/>
                    <a:pt x="18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3" name="Google Shape;433;p37"/>
          <p:cNvSpPr/>
          <p:nvPr/>
        </p:nvSpPr>
        <p:spPr>
          <a:xfrm rot="-1799996">
            <a:off x="556267" y="4662893"/>
            <a:ext cx="394297" cy="404883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D88665-7B0E-4E13-8FBF-349230A69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50" t="33961" r="23584" b="39555"/>
          <a:stretch/>
        </p:blipFill>
        <p:spPr>
          <a:xfrm>
            <a:off x="1180494" y="848957"/>
            <a:ext cx="7054504" cy="38376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B1EEB13-16C9-4082-A575-E55EC2C256E4}"/>
              </a:ext>
            </a:extLst>
          </p:cNvPr>
          <p:cNvGrpSpPr/>
          <p:nvPr/>
        </p:nvGrpSpPr>
        <p:grpSpPr>
          <a:xfrm>
            <a:off x="124322" y="152017"/>
            <a:ext cx="6745777" cy="707886"/>
            <a:chOff x="-3423527" y="-102444"/>
            <a:chExt cx="4372911" cy="891906"/>
          </a:xfrm>
          <a:solidFill>
            <a:srgbClr val="002060"/>
          </a:solidFill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A1AA0B9-7744-4B67-AF61-846E19D04411}"/>
                </a:ext>
              </a:extLst>
            </p:cNvPr>
            <p:cNvSpPr/>
            <p:nvPr/>
          </p:nvSpPr>
          <p:spPr>
            <a:xfrm>
              <a:off x="-3273304" y="-102444"/>
              <a:ext cx="4222688" cy="795412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 kết quả cho mỗi phép tính 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33DBAEF-185F-4161-AC28-75B2257DA825}"/>
                </a:ext>
              </a:extLst>
            </p:cNvPr>
            <p:cNvSpPr/>
            <p:nvPr/>
          </p:nvSpPr>
          <p:spPr>
            <a:xfrm>
              <a:off x="-3423527" y="-66983"/>
              <a:ext cx="512368" cy="85644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5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  <a:endParaRPr lang="en-US" sz="35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01" name="Google Shape;401;p37"/>
          <p:cNvSpPr/>
          <p:nvPr/>
        </p:nvSpPr>
        <p:spPr>
          <a:xfrm rot="5400000">
            <a:off x="7399340" y="443869"/>
            <a:ext cx="472589" cy="498672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" name="Google Shape;404;p37"/>
          <p:cNvGrpSpPr/>
          <p:nvPr/>
        </p:nvGrpSpPr>
        <p:grpSpPr>
          <a:xfrm>
            <a:off x="8058387" y="1037739"/>
            <a:ext cx="249851" cy="227342"/>
            <a:chOff x="2082875" y="4326875"/>
            <a:chExt cx="377050" cy="363675"/>
          </a:xfrm>
        </p:grpSpPr>
        <p:sp>
          <p:nvSpPr>
            <p:cNvPr id="405" name="Google Shape;405;p37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7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7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37"/>
          <p:cNvSpPr/>
          <p:nvPr/>
        </p:nvSpPr>
        <p:spPr>
          <a:xfrm>
            <a:off x="8714892" y="542536"/>
            <a:ext cx="198345" cy="180039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37"/>
          <p:cNvGrpSpPr/>
          <p:nvPr/>
        </p:nvGrpSpPr>
        <p:grpSpPr>
          <a:xfrm>
            <a:off x="7788912" y="69547"/>
            <a:ext cx="1268393" cy="1051560"/>
            <a:chOff x="1109450" y="611950"/>
            <a:chExt cx="1750125" cy="1537675"/>
          </a:xfrm>
        </p:grpSpPr>
        <p:sp>
          <p:nvSpPr>
            <p:cNvPr id="410" name="Google Shape;410;p37"/>
            <p:cNvSpPr/>
            <p:nvPr/>
          </p:nvSpPr>
          <p:spPr>
            <a:xfrm>
              <a:off x="1114550" y="616250"/>
              <a:ext cx="1740650" cy="1529175"/>
            </a:xfrm>
            <a:custGeom>
              <a:avLst/>
              <a:gdLst/>
              <a:ahLst/>
              <a:cxnLst/>
              <a:rect l="l" t="t" r="r" b="b"/>
              <a:pathLst>
                <a:path w="69626" h="61167" extrusionOk="0">
                  <a:moveTo>
                    <a:pt x="40136" y="12538"/>
                  </a:moveTo>
                  <a:lnTo>
                    <a:pt x="52565" y="42925"/>
                  </a:lnTo>
                  <a:lnTo>
                    <a:pt x="18069" y="24806"/>
                  </a:lnTo>
                  <a:lnTo>
                    <a:pt x="40136" y="12538"/>
                  </a:lnTo>
                  <a:close/>
                  <a:moveTo>
                    <a:pt x="43957" y="1"/>
                  </a:moveTo>
                  <a:cubicBezTo>
                    <a:pt x="43693" y="1"/>
                    <a:pt x="43424" y="66"/>
                    <a:pt x="43173" y="203"/>
                  </a:cubicBezTo>
                  <a:lnTo>
                    <a:pt x="1132" y="23581"/>
                  </a:lnTo>
                  <a:cubicBezTo>
                    <a:pt x="0" y="24210"/>
                    <a:pt x="17" y="25835"/>
                    <a:pt x="1166" y="26439"/>
                  </a:cubicBezTo>
                  <a:lnTo>
                    <a:pt x="66908" y="60977"/>
                  </a:lnTo>
                  <a:cubicBezTo>
                    <a:pt x="67160" y="61108"/>
                    <a:pt x="67416" y="61167"/>
                    <a:pt x="67663" y="61167"/>
                  </a:cubicBezTo>
                  <a:cubicBezTo>
                    <a:pt x="68735" y="61167"/>
                    <a:pt x="69625" y="60061"/>
                    <a:pt x="69162" y="58927"/>
                  </a:cubicBezTo>
                  <a:lnTo>
                    <a:pt x="45462" y="1003"/>
                  </a:lnTo>
                  <a:cubicBezTo>
                    <a:pt x="45198" y="373"/>
                    <a:pt x="44590" y="1"/>
                    <a:pt x="43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7"/>
            <p:cNvSpPr/>
            <p:nvPr/>
          </p:nvSpPr>
          <p:spPr>
            <a:xfrm>
              <a:off x="1109450" y="611950"/>
              <a:ext cx="1750125" cy="1537675"/>
            </a:xfrm>
            <a:custGeom>
              <a:avLst/>
              <a:gdLst/>
              <a:ahLst/>
              <a:cxnLst/>
              <a:rect l="l" t="t" r="r" b="b"/>
              <a:pathLst>
                <a:path w="70005" h="61507" extrusionOk="0">
                  <a:moveTo>
                    <a:pt x="40255" y="12957"/>
                  </a:moveTo>
                  <a:lnTo>
                    <a:pt x="52437" y="42740"/>
                  </a:lnTo>
                  <a:lnTo>
                    <a:pt x="18622" y="24978"/>
                  </a:lnTo>
                  <a:lnTo>
                    <a:pt x="40255" y="12957"/>
                  </a:lnTo>
                  <a:close/>
                  <a:moveTo>
                    <a:pt x="40335" y="12543"/>
                  </a:moveTo>
                  <a:cubicBezTo>
                    <a:pt x="40308" y="12543"/>
                    <a:pt x="40280" y="12547"/>
                    <a:pt x="40255" y="12557"/>
                  </a:cubicBezTo>
                  <a:lnTo>
                    <a:pt x="18188" y="24833"/>
                  </a:lnTo>
                  <a:cubicBezTo>
                    <a:pt x="18137" y="24858"/>
                    <a:pt x="18103" y="24918"/>
                    <a:pt x="18103" y="24978"/>
                  </a:cubicBezTo>
                  <a:cubicBezTo>
                    <a:pt x="18103" y="25046"/>
                    <a:pt x="18146" y="25097"/>
                    <a:pt x="18197" y="25131"/>
                  </a:cubicBezTo>
                  <a:lnTo>
                    <a:pt x="52684" y="43251"/>
                  </a:lnTo>
                  <a:lnTo>
                    <a:pt x="52769" y="43268"/>
                  </a:lnTo>
                  <a:cubicBezTo>
                    <a:pt x="52812" y="43268"/>
                    <a:pt x="52854" y="43251"/>
                    <a:pt x="52888" y="43225"/>
                  </a:cubicBezTo>
                  <a:cubicBezTo>
                    <a:pt x="52931" y="43174"/>
                    <a:pt x="52948" y="43106"/>
                    <a:pt x="52931" y="43038"/>
                  </a:cubicBezTo>
                  <a:lnTo>
                    <a:pt x="40485" y="12642"/>
                  </a:lnTo>
                  <a:cubicBezTo>
                    <a:pt x="40468" y="12600"/>
                    <a:pt x="40434" y="12566"/>
                    <a:pt x="40391" y="12549"/>
                  </a:cubicBezTo>
                  <a:cubicBezTo>
                    <a:pt x="40374" y="12545"/>
                    <a:pt x="40355" y="12543"/>
                    <a:pt x="40335" y="12543"/>
                  </a:cubicBezTo>
                  <a:close/>
                  <a:moveTo>
                    <a:pt x="44168" y="341"/>
                  </a:moveTo>
                  <a:cubicBezTo>
                    <a:pt x="44330" y="341"/>
                    <a:pt x="44500" y="367"/>
                    <a:pt x="44653" y="418"/>
                  </a:cubicBezTo>
                  <a:cubicBezTo>
                    <a:pt x="45045" y="554"/>
                    <a:pt x="45351" y="852"/>
                    <a:pt x="45504" y="1235"/>
                  </a:cubicBezTo>
                  <a:lnTo>
                    <a:pt x="69213" y="59167"/>
                  </a:lnTo>
                  <a:cubicBezTo>
                    <a:pt x="69451" y="59729"/>
                    <a:pt x="69307" y="60384"/>
                    <a:pt x="68839" y="60783"/>
                  </a:cubicBezTo>
                  <a:cubicBezTo>
                    <a:pt x="68566" y="61036"/>
                    <a:pt x="68216" y="61166"/>
                    <a:pt x="67863" y="61166"/>
                  </a:cubicBezTo>
                  <a:cubicBezTo>
                    <a:pt x="67632" y="61166"/>
                    <a:pt x="67400" y="61110"/>
                    <a:pt x="67188" y="60996"/>
                  </a:cubicBezTo>
                  <a:lnTo>
                    <a:pt x="1438" y="26458"/>
                  </a:lnTo>
                  <a:cubicBezTo>
                    <a:pt x="970" y="26211"/>
                    <a:pt x="672" y="25726"/>
                    <a:pt x="664" y="25190"/>
                  </a:cubicBezTo>
                  <a:cubicBezTo>
                    <a:pt x="655" y="24663"/>
                    <a:pt x="944" y="24169"/>
                    <a:pt x="1412" y="23906"/>
                  </a:cubicBezTo>
                  <a:lnTo>
                    <a:pt x="43462" y="520"/>
                  </a:lnTo>
                  <a:cubicBezTo>
                    <a:pt x="43675" y="401"/>
                    <a:pt x="43922" y="341"/>
                    <a:pt x="44168" y="341"/>
                  </a:cubicBezTo>
                  <a:close/>
                  <a:moveTo>
                    <a:pt x="44186" y="1"/>
                  </a:moveTo>
                  <a:cubicBezTo>
                    <a:pt x="43882" y="1"/>
                    <a:pt x="43580" y="77"/>
                    <a:pt x="43309" y="222"/>
                  </a:cubicBezTo>
                  <a:lnTo>
                    <a:pt x="1251" y="23608"/>
                  </a:lnTo>
                  <a:cubicBezTo>
                    <a:pt x="0" y="24297"/>
                    <a:pt x="17" y="26092"/>
                    <a:pt x="1285" y="26755"/>
                  </a:cubicBezTo>
                  <a:lnTo>
                    <a:pt x="67044" y="61294"/>
                  </a:lnTo>
                  <a:cubicBezTo>
                    <a:pt x="67299" y="61430"/>
                    <a:pt x="67580" y="61507"/>
                    <a:pt x="67869" y="61507"/>
                  </a:cubicBezTo>
                  <a:cubicBezTo>
                    <a:pt x="69137" y="61507"/>
                    <a:pt x="70004" y="60213"/>
                    <a:pt x="69519" y="59039"/>
                  </a:cubicBezTo>
                  <a:lnTo>
                    <a:pt x="45827" y="1107"/>
                  </a:lnTo>
                  <a:cubicBezTo>
                    <a:pt x="45632" y="639"/>
                    <a:pt x="45240" y="265"/>
                    <a:pt x="44764" y="95"/>
                  </a:cubicBezTo>
                  <a:cubicBezTo>
                    <a:pt x="44575" y="32"/>
                    <a:pt x="44380" y="1"/>
                    <a:pt x="44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7"/>
            <p:cNvSpPr/>
            <p:nvPr/>
          </p:nvSpPr>
          <p:spPr>
            <a:xfrm>
              <a:off x="1275550" y="1237775"/>
              <a:ext cx="1442175" cy="799125"/>
            </a:xfrm>
            <a:custGeom>
              <a:avLst/>
              <a:gdLst/>
              <a:ahLst/>
              <a:cxnLst/>
              <a:rect l="l" t="t" r="r" b="b"/>
              <a:pathLst>
                <a:path w="57687" h="31965" extrusionOk="0">
                  <a:moveTo>
                    <a:pt x="1351" y="1"/>
                  </a:moveTo>
                  <a:cubicBezTo>
                    <a:pt x="1294" y="1"/>
                    <a:pt x="1237" y="31"/>
                    <a:pt x="1208" y="89"/>
                  </a:cubicBezTo>
                  <a:lnTo>
                    <a:pt x="51" y="2301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56257" y="31939"/>
                  </a:lnTo>
                  <a:lnTo>
                    <a:pt x="56333" y="31965"/>
                  </a:lnTo>
                  <a:cubicBezTo>
                    <a:pt x="56402" y="31965"/>
                    <a:pt x="56453" y="31931"/>
                    <a:pt x="56487" y="31871"/>
                  </a:cubicBezTo>
                  <a:lnTo>
                    <a:pt x="57644" y="29668"/>
                  </a:lnTo>
                  <a:cubicBezTo>
                    <a:pt x="57686" y="29583"/>
                    <a:pt x="57652" y="29481"/>
                    <a:pt x="57567" y="29438"/>
                  </a:cubicBezTo>
                  <a:cubicBezTo>
                    <a:pt x="57542" y="29426"/>
                    <a:pt x="57515" y="29420"/>
                    <a:pt x="57489" y="29420"/>
                  </a:cubicBezTo>
                  <a:cubicBezTo>
                    <a:pt x="57426" y="29420"/>
                    <a:pt x="57367" y="29452"/>
                    <a:pt x="57337" y="29506"/>
                  </a:cubicBezTo>
                  <a:lnTo>
                    <a:pt x="56257" y="31565"/>
                  </a:lnTo>
                  <a:lnTo>
                    <a:pt x="425" y="2301"/>
                  </a:lnTo>
                  <a:lnTo>
                    <a:pt x="1506" y="242"/>
                  </a:lnTo>
                  <a:cubicBezTo>
                    <a:pt x="1548" y="166"/>
                    <a:pt x="1514" y="55"/>
                    <a:pt x="1429" y="21"/>
                  </a:cubicBezTo>
                  <a:cubicBezTo>
                    <a:pt x="1405" y="8"/>
                    <a:pt x="137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7"/>
            <p:cNvSpPr/>
            <p:nvPr/>
          </p:nvSpPr>
          <p:spPr>
            <a:xfrm>
              <a:off x="2478850" y="1869125"/>
              <a:ext cx="38325" cy="62725"/>
            </a:xfrm>
            <a:custGeom>
              <a:avLst/>
              <a:gdLst/>
              <a:ahLst/>
              <a:cxnLst/>
              <a:rect l="l" t="t" r="r" b="b"/>
              <a:pathLst>
                <a:path w="1533" h="2509" extrusionOk="0">
                  <a:moveTo>
                    <a:pt x="1339" y="0"/>
                  </a:moveTo>
                  <a:cubicBezTo>
                    <a:pt x="1292" y="0"/>
                    <a:pt x="1244" y="20"/>
                    <a:pt x="1209" y="67"/>
                  </a:cubicBezTo>
                  <a:lnTo>
                    <a:pt x="43" y="2270"/>
                  </a:lnTo>
                  <a:cubicBezTo>
                    <a:pt x="1" y="2347"/>
                    <a:pt x="35" y="2449"/>
                    <a:pt x="120" y="2491"/>
                  </a:cubicBezTo>
                  <a:lnTo>
                    <a:pt x="196" y="2508"/>
                  </a:lnTo>
                  <a:cubicBezTo>
                    <a:pt x="256" y="2508"/>
                    <a:pt x="315" y="2474"/>
                    <a:pt x="341" y="2423"/>
                  </a:cubicBezTo>
                  <a:lnTo>
                    <a:pt x="1498" y="211"/>
                  </a:lnTo>
                  <a:cubicBezTo>
                    <a:pt x="1533" y="90"/>
                    <a:pt x="1438" y="0"/>
                    <a:pt x="1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7"/>
            <p:cNvSpPr/>
            <p:nvPr/>
          </p:nvSpPr>
          <p:spPr>
            <a:xfrm>
              <a:off x="2579025" y="1943475"/>
              <a:ext cx="26825" cy="40900"/>
            </a:xfrm>
            <a:custGeom>
              <a:avLst/>
              <a:gdLst/>
              <a:ahLst/>
              <a:cxnLst/>
              <a:rect l="l" t="t" r="r" b="b"/>
              <a:pathLst>
                <a:path w="1073" h="1636" extrusionOk="0">
                  <a:moveTo>
                    <a:pt x="875" y="1"/>
                  </a:moveTo>
                  <a:cubicBezTo>
                    <a:pt x="813" y="1"/>
                    <a:pt x="753" y="34"/>
                    <a:pt x="724" y="87"/>
                  </a:cubicBezTo>
                  <a:lnTo>
                    <a:pt x="35" y="1397"/>
                  </a:lnTo>
                  <a:cubicBezTo>
                    <a:pt x="1" y="1482"/>
                    <a:pt x="26" y="1585"/>
                    <a:pt x="111" y="1636"/>
                  </a:cubicBezTo>
                  <a:lnTo>
                    <a:pt x="188" y="1636"/>
                  </a:lnTo>
                  <a:cubicBezTo>
                    <a:pt x="247" y="1636"/>
                    <a:pt x="307" y="1610"/>
                    <a:pt x="332" y="1559"/>
                  </a:cubicBezTo>
                  <a:lnTo>
                    <a:pt x="1030" y="249"/>
                  </a:lnTo>
                  <a:cubicBezTo>
                    <a:pt x="1072" y="164"/>
                    <a:pt x="1038" y="62"/>
                    <a:pt x="953" y="19"/>
                  </a:cubicBezTo>
                  <a:cubicBezTo>
                    <a:pt x="928" y="7"/>
                    <a:pt x="901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7"/>
            <p:cNvSpPr/>
            <p:nvPr/>
          </p:nvSpPr>
          <p:spPr>
            <a:xfrm>
              <a:off x="2378900" y="1838375"/>
              <a:ext cx="26600" cy="41150"/>
            </a:xfrm>
            <a:custGeom>
              <a:avLst/>
              <a:gdLst/>
              <a:ahLst/>
              <a:cxnLst/>
              <a:rect l="l" t="t" r="r" b="b"/>
              <a:pathLst>
                <a:path w="1064" h="1646" extrusionOk="0">
                  <a:moveTo>
                    <a:pt x="876" y="0"/>
                  </a:moveTo>
                  <a:cubicBezTo>
                    <a:pt x="816" y="0"/>
                    <a:pt x="758" y="29"/>
                    <a:pt x="724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1" y="1629"/>
                  </a:cubicBezTo>
                  <a:lnTo>
                    <a:pt x="196" y="1646"/>
                  </a:lnTo>
                  <a:cubicBezTo>
                    <a:pt x="256" y="1646"/>
                    <a:pt x="315" y="1603"/>
                    <a:pt x="341" y="1552"/>
                  </a:cubicBezTo>
                  <a:lnTo>
                    <a:pt x="1021" y="242"/>
                  </a:lnTo>
                  <a:cubicBezTo>
                    <a:pt x="1064" y="165"/>
                    <a:pt x="1038" y="63"/>
                    <a:pt x="962" y="21"/>
                  </a:cubicBezTo>
                  <a:cubicBezTo>
                    <a:pt x="934" y="7"/>
                    <a:pt x="904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7"/>
            <p:cNvSpPr/>
            <p:nvPr/>
          </p:nvSpPr>
          <p:spPr>
            <a:xfrm>
              <a:off x="2178775" y="1733325"/>
              <a:ext cx="27600" cy="41225"/>
            </a:xfrm>
            <a:custGeom>
              <a:avLst/>
              <a:gdLst/>
              <a:ahLst/>
              <a:cxnLst/>
              <a:rect l="l" t="t" r="r" b="b"/>
              <a:pathLst>
                <a:path w="1104" h="1649" extrusionOk="0">
                  <a:moveTo>
                    <a:pt x="872" y="1"/>
                  </a:moveTo>
                  <a:cubicBezTo>
                    <a:pt x="814" y="1"/>
                    <a:pt x="757" y="29"/>
                    <a:pt x="723" y="97"/>
                  </a:cubicBezTo>
                  <a:lnTo>
                    <a:pt x="43" y="1407"/>
                  </a:lnTo>
                  <a:cubicBezTo>
                    <a:pt x="0" y="1484"/>
                    <a:pt x="34" y="1586"/>
                    <a:pt x="119" y="1628"/>
                  </a:cubicBezTo>
                  <a:cubicBezTo>
                    <a:pt x="132" y="1641"/>
                    <a:pt x="149" y="1649"/>
                    <a:pt x="170" y="1649"/>
                  </a:cubicBezTo>
                  <a:cubicBezTo>
                    <a:pt x="178" y="1649"/>
                    <a:pt x="187" y="1647"/>
                    <a:pt x="196" y="1645"/>
                  </a:cubicBezTo>
                  <a:cubicBezTo>
                    <a:pt x="256" y="1645"/>
                    <a:pt x="307" y="1611"/>
                    <a:pt x="341" y="1560"/>
                  </a:cubicBezTo>
                  <a:lnTo>
                    <a:pt x="1030" y="259"/>
                  </a:lnTo>
                  <a:cubicBezTo>
                    <a:pt x="1104" y="116"/>
                    <a:pt x="987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7"/>
            <p:cNvSpPr/>
            <p:nvPr/>
          </p:nvSpPr>
          <p:spPr>
            <a:xfrm>
              <a:off x="1978650" y="1628675"/>
              <a:ext cx="26825" cy="41150"/>
            </a:xfrm>
            <a:custGeom>
              <a:avLst/>
              <a:gdLst/>
              <a:ahLst/>
              <a:cxnLst/>
              <a:rect l="l" t="t" r="r" b="b"/>
              <a:pathLst>
                <a:path w="1073" h="1646" extrusionOk="0">
                  <a:moveTo>
                    <a:pt x="873" y="0"/>
                  </a:moveTo>
                  <a:cubicBezTo>
                    <a:pt x="816" y="0"/>
                    <a:pt x="761" y="29"/>
                    <a:pt x="732" y="80"/>
                  </a:cubicBezTo>
                  <a:lnTo>
                    <a:pt x="43" y="1399"/>
                  </a:lnTo>
                  <a:cubicBezTo>
                    <a:pt x="0" y="1484"/>
                    <a:pt x="34" y="1578"/>
                    <a:pt x="119" y="1620"/>
                  </a:cubicBezTo>
                  <a:lnTo>
                    <a:pt x="187" y="1646"/>
                  </a:lnTo>
                  <a:cubicBezTo>
                    <a:pt x="255" y="1646"/>
                    <a:pt x="315" y="1603"/>
                    <a:pt x="341" y="1552"/>
                  </a:cubicBezTo>
                  <a:lnTo>
                    <a:pt x="1030" y="242"/>
                  </a:lnTo>
                  <a:cubicBezTo>
                    <a:pt x="1072" y="157"/>
                    <a:pt x="1038" y="55"/>
                    <a:pt x="953" y="21"/>
                  </a:cubicBezTo>
                  <a:cubicBezTo>
                    <a:pt x="928" y="7"/>
                    <a:pt x="900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7"/>
            <p:cNvSpPr/>
            <p:nvPr/>
          </p:nvSpPr>
          <p:spPr>
            <a:xfrm>
              <a:off x="1778300" y="1523525"/>
              <a:ext cx="27050" cy="41250"/>
            </a:xfrm>
            <a:custGeom>
              <a:avLst/>
              <a:gdLst/>
              <a:ahLst/>
              <a:cxnLst/>
              <a:rect l="l" t="t" r="r" b="b"/>
              <a:pathLst>
                <a:path w="1082" h="1650" extrusionOk="0">
                  <a:moveTo>
                    <a:pt x="878" y="0"/>
                  </a:moveTo>
                  <a:cubicBezTo>
                    <a:pt x="818" y="0"/>
                    <a:pt x="764" y="35"/>
                    <a:pt x="741" y="93"/>
                  </a:cubicBezTo>
                  <a:lnTo>
                    <a:pt x="43" y="1403"/>
                  </a:lnTo>
                  <a:cubicBezTo>
                    <a:pt x="1" y="1488"/>
                    <a:pt x="35" y="1590"/>
                    <a:pt x="120" y="1632"/>
                  </a:cubicBezTo>
                  <a:cubicBezTo>
                    <a:pt x="145" y="1641"/>
                    <a:pt x="171" y="1649"/>
                    <a:pt x="196" y="1649"/>
                  </a:cubicBezTo>
                  <a:cubicBezTo>
                    <a:pt x="256" y="1649"/>
                    <a:pt x="315" y="1615"/>
                    <a:pt x="349" y="1564"/>
                  </a:cubicBezTo>
                  <a:lnTo>
                    <a:pt x="1039" y="254"/>
                  </a:lnTo>
                  <a:cubicBezTo>
                    <a:pt x="1081" y="169"/>
                    <a:pt x="1047" y="67"/>
                    <a:pt x="962" y="24"/>
                  </a:cubicBezTo>
                  <a:cubicBezTo>
                    <a:pt x="935" y="8"/>
                    <a:pt x="906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7"/>
            <p:cNvSpPr/>
            <p:nvPr/>
          </p:nvSpPr>
          <p:spPr>
            <a:xfrm>
              <a:off x="1578175" y="1418800"/>
              <a:ext cx="27025" cy="41325"/>
            </a:xfrm>
            <a:custGeom>
              <a:avLst/>
              <a:gdLst/>
              <a:ahLst/>
              <a:cxnLst/>
              <a:rect l="l" t="t" r="r" b="b"/>
              <a:pathLst>
                <a:path w="1081" h="1653" extrusionOk="0">
                  <a:moveTo>
                    <a:pt x="885" y="1"/>
                  </a:moveTo>
                  <a:cubicBezTo>
                    <a:pt x="826" y="1"/>
                    <a:pt x="771" y="34"/>
                    <a:pt x="741" y="88"/>
                  </a:cubicBezTo>
                  <a:lnTo>
                    <a:pt x="43" y="1398"/>
                  </a:lnTo>
                  <a:cubicBezTo>
                    <a:pt x="1" y="1474"/>
                    <a:pt x="35" y="1585"/>
                    <a:pt x="120" y="1627"/>
                  </a:cubicBezTo>
                  <a:lnTo>
                    <a:pt x="196" y="1653"/>
                  </a:lnTo>
                  <a:cubicBezTo>
                    <a:pt x="264" y="1653"/>
                    <a:pt x="324" y="1610"/>
                    <a:pt x="358" y="1551"/>
                  </a:cubicBezTo>
                  <a:lnTo>
                    <a:pt x="1038" y="249"/>
                  </a:lnTo>
                  <a:cubicBezTo>
                    <a:pt x="1081" y="164"/>
                    <a:pt x="1047" y="62"/>
                    <a:pt x="962" y="20"/>
                  </a:cubicBezTo>
                  <a:cubicBezTo>
                    <a:pt x="937" y="7"/>
                    <a:pt x="911" y="1"/>
                    <a:pt x="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7"/>
            <p:cNvSpPr/>
            <p:nvPr/>
          </p:nvSpPr>
          <p:spPr>
            <a:xfrm>
              <a:off x="1378275" y="1313825"/>
              <a:ext cx="26600" cy="41250"/>
            </a:xfrm>
            <a:custGeom>
              <a:avLst/>
              <a:gdLst/>
              <a:ahLst/>
              <a:cxnLst/>
              <a:rect l="l" t="t" r="r" b="b"/>
              <a:pathLst>
                <a:path w="1064" h="1650" extrusionOk="0">
                  <a:moveTo>
                    <a:pt x="875" y="1"/>
                  </a:moveTo>
                  <a:cubicBezTo>
                    <a:pt x="812" y="1"/>
                    <a:pt x="752" y="35"/>
                    <a:pt x="723" y="93"/>
                  </a:cubicBezTo>
                  <a:lnTo>
                    <a:pt x="43" y="1403"/>
                  </a:lnTo>
                  <a:cubicBezTo>
                    <a:pt x="0" y="1479"/>
                    <a:pt x="34" y="1581"/>
                    <a:pt x="111" y="1624"/>
                  </a:cubicBezTo>
                  <a:cubicBezTo>
                    <a:pt x="136" y="1641"/>
                    <a:pt x="162" y="1649"/>
                    <a:pt x="196" y="1649"/>
                  </a:cubicBezTo>
                  <a:cubicBezTo>
                    <a:pt x="255" y="1649"/>
                    <a:pt x="306" y="1615"/>
                    <a:pt x="340" y="1564"/>
                  </a:cubicBezTo>
                  <a:lnTo>
                    <a:pt x="1021" y="246"/>
                  </a:lnTo>
                  <a:cubicBezTo>
                    <a:pt x="1063" y="161"/>
                    <a:pt x="1038" y="67"/>
                    <a:pt x="961" y="25"/>
                  </a:cubicBezTo>
                  <a:cubicBezTo>
                    <a:pt x="934" y="8"/>
                    <a:pt x="904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7"/>
            <p:cNvSpPr/>
            <p:nvPr/>
          </p:nvSpPr>
          <p:spPr>
            <a:xfrm>
              <a:off x="2278725" y="1763475"/>
              <a:ext cx="38725" cy="63725"/>
            </a:xfrm>
            <a:custGeom>
              <a:avLst/>
              <a:gdLst/>
              <a:ahLst/>
              <a:cxnLst/>
              <a:rect l="l" t="t" r="r" b="b"/>
              <a:pathLst>
                <a:path w="1549" h="2549" extrusionOk="0">
                  <a:moveTo>
                    <a:pt x="1361" y="1"/>
                  </a:moveTo>
                  <a:cubicBezTo>
                    <a:pt x="1295" y="1"/>
                    <a:pt x="1231" y="34"/>
                    <a:pt x="1200" y="90"/>
                  </a:cubicBezTo>
                  <a:lnTo>
                    <a:pt x="43" y="2294"/>
                  </a:lnTo>
                  <a:cubicBezTo>
                    <a:pt x="1" y="2379"/>
                    <a:pt x="35" y="2481"/>
                    <a:pt x="120" y="2523"/>
                  </a:cubicBezTo>
                  <a:lnTo>
                    <a:pt x="196" y="2549"/>
                  </a:lnTo>
                  <a:cubicBezTo>
                    <a:pt x="256" y="2540"/>
                    <a:pt x="315" y="2506"/>
                    <a:pt x="341" y="2455"/>
                  </a:cubicBezTo>
                  <a:lnTo>
                    <a:pt x="1498" y="252"/>
                  </a:lnTo>
                  <a:cubicBezTo>
                    <a:pt x="1549" y="167"/>
                    <a:pt x="1515" y="56"/>
                    <a:pt x="1430" y="14"/>
                  </a:cubicBezTo>
                  <a:cubicBezTo>
                    <a:pt x="1407" y="5"/>
                    <a:pt x="1384" y="1"/>
                    <a:pt x="1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2078400" y="1658650"/>
              <a:ext cx="38725" cy="63500"/>
            </a:xfrm>
            <a:custGeom>
              <a:avLst/>
              <a:gdLst/>
              <a:ahLst/>
              <a:cxnLst/>
              <a:rect l="l" t="t" r="r" b="b"/>
              <a:pathLst>
                <a:path w="1549" h="2540" extrusionOk="0">
                  <a:moveTo>
                    <a:pt x="1360" y="1"/>
                  </a:moveTo>
                  <a:cubicBezTo>
                    <a:pt x="1300" y="1"/>
                    <a:pt x="1242" y="29"/>
                    <a:pt x="1208" y="81"/>
                  </a:cubicBezTo>
                  <a:lnTo>
                    <a:pt x="51" y="2293"/>
                  </a:lnTo>
                  <a:cubicBezTo>
                    <a:pt x="0" y="2378"/>
                    <a:pt x="34" y="2480"/>
                    <a:pt x="128" y="2522"/>
                  </a:cubicBezTo>
                  <a:lnTo>
                    <a:pt x="196" y="2539"/>
                  </a:lnTo>
                  <a:cubicBezTo>
                    <a:pt x="264" y="2539"/>
                    <a:pt x="323" y="2505"/>
                    <a:pt x="357" y="2454"/>
                  </a:cubicBezTo>
                  <a:lnTo>
                    <a:pt x="1506" y="243"/>
                  </a:lnTo>
                  <a:cubicBezTo>
                    <a:pt x="1548" y="166"/>
                    <a:pt x="1523" y="64"/>
                    <a:pt x="1446" y="21"/>
                  </a:cubicBezTo>
                  <a:cubicBezTo>
                    <a:pt x="1419" y="8"/>
                    <a:pt x="1389" y="1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1878675" y="1553650"/>
              <a:ext cx="38325" cy="63875"/>
            </a:xfrm>
            <a:custGeom>
              <a:avLst/>
              <a:gdLst/>
              <a:ahLst/>
              <a:cxnLst/>
              <a:rect l="l" t="t" r="r" b="b"/>
              <a:pathLst>
                <a:path w="1533" h="2555" extrusionOk="0">
                  <a:moveTo>
                    <a:pt x="1345" y="1"/>
                  </a:moveTo>
                  <a:cubicBezTo>
                    <a:pt x="1282" y="1"/>
                    <a:pt x="1222" y="35"/>
                    <a:pt x="1192" y="96"/>
                  </a:cubicBezTo>
                  <a:lnTo>
                    <a:pt x="44" y="2299"/>
                  </a:lnTo>
                  <a:cubicBezTo>
                    <a:pt x="1" y="2375"/>
                    <a:pt x="26" y="2477"/>
                    <a:pt x="103" y="2529"/>
                  </a:cubicBezTo>
                  <a:lnTo>
                    <a:pt x="188" y="2554"/>
                  </a:lnTo>
                  <a:cubicBezTo>
                    <a:pt x="256" y="2546"/>
                    <a:pt x="307" y="2511"/>
                    <a:pt x="341" y="2452"/>
                  </a:cubicBezTo>
                  <a:lnTo>
                    <a:pt x="1490" y="257"/>
                  </a:lnTo>
                  <a:cubicBezTo>
                    <a:pt x="1532" y="172"/>
                    <a:pt x="1498" y="70"/>
                    <a:pt x="1422" y="19"/>
                  </a:cubicBezTo>
                  <a:cubicBezTo>
                    <a:pt x="1397" y="7"/>
                    <a:pt x="1371" y="1"/>
                    <a:pt x="1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1678350" y="1448900"/>
              <a:ext cx="38725" cy="63550"/>
            </a:xfrm>
            <a:custGeom>
              <a:avLst/>
              <a:gdLst/>
              <a:ahLst/>
              <a:cxnLst/>
              <a:rect l="l" t="t" r="r" b="b"/>
              <a:pathLst>
                <a:path w="1549" h="2542" extrusionOk="0">
                  <a:moveTo>
                    <a:pt x="1358" y="0"/>
                  </a:moveTo>
                  <a:cubicBezTo>
                    <a:pt x="1298" y="0"/>
                    <a:pt x="1238" y="29"/>
                    <a:pt x="1208" y="83"/>
                  </a:cubicBezTo>
                  <a:lnTo>
                    <a:pt x="43" y="2295"/>
                  </a:lnTo>
                  <a:cubicBezTo>
                    <a:pt x="0" y="2380"/>
                    <a:pt x="34" y="2482"/>
                    <a:pt x="119" y="2516"/>
                  </a:cubicBezTo>
                  <a:lnTo>
                    <a:pt x="196" y="2542"/>
                  </a:lnTo>
                  <a:cubicBezTo>
                    <a:pt x="264" y="2542"/>
                    <a:pt x="315" y="2499"/>
                    <a:pt x="349" y="2448"/>
                  </a:cubicBezTo>
                  <a:lnTo>
                    <a:pt x="1506" y="245"/>
                  </a:lnTo>
                  <a:cubicBezTo>
                    <a:pt x="1549" y="160"/>
                    <a:pt x="1515" y="58"/>
                    <a:pt x="1430" y="15"/>
                  </a:cubicBezTo>
                  <a:cubicBezTo>
                    <a:pt x="1407" y="5"/>
                    <a:pt x="1383" y="0"/>
                    <a:pt x="1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1478225" y="1344175"/>
              <a:ext cx="38725" cy="63225"/>
            </a:xfrm>
            <a:custGeom>
              <a:avLst/>
              <a:gdLst/>
              <a:ahLst/>
              <a:cxnLst/>
              <a:rect l="l" t="t" r="r" b="b"/>
              <a:pathLst>
                <a:path w="1549" h="2529" extrusionOk="0">
                  <a:moveTo>
                    <a:pt x="1353" y="0"/>
                  </a:moveTo>
                  <a:cubicBezTo>
                    <a:pt x="1291" y="0"/>
                    <a:pt x="1232" y="35"/>
                    <a:pt x="1208" y="95"/>
                  </a:cubicBezTo>
                  <a:lnTo>
                    <a:pt x="43" y="2298"/>
                  </a:lnTo>
                  <a:cubicBezTo>
                    <a:pt x="0" y="2375"/>
                    <a:pt x="34" y="2486"/>
                    <a:pt x="119" y="2528"/>
                  </a:cubicBezTo>
                  <a:lnTo>
                    <a:pt x="196" y="2528"/>
                  </a:lnTo>
                  <a:cubicBezTo>
                    <a:pt x="256" y="2528"/>
                    <a:pt x="307" y="2503"/>
                    <a:pt x="341" y="2452"/>
                  </a:cubicBezTo>
                  <a:lnTo>
                    <a:pt x="1506" y="257"/>
                  </a:lnTo>
                  <a:cubicBezTo>
                    <a:pt x="1549" y="172"/>
                    <a:pt x="1515" y="61"/>
                    <a:pt x="1429" y="19"/>
                  </a:cubicBezTo>
                  <a:cubicBezTo>
                    <a:pt x="1405" y="6"/>
                    <a:pt x="1378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6DD711A0-A9A8-4196-A9DB-502CF2284FB2}"/>
              </a:ext>
            </a:extLst>
          </p:cNvPr>
          <p:cNvCxnSpPr>
            <a:cxnSpLocks/>
          </p:cNvCxnSpPr>
          <p:nvPr/>
        </p:nvCxnSpPr>
        <p:spPr>
          <a:xfrm>
            <a:off x="3253740" y="1821180"/>
            <a:ext cx="807720" cy="480060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Curved 47">
            <a:extLst>
              <a:ext uri="{FF2B5EF4-FFF2-40B4-BE49-F238E27FC236}">
                <a16:creationId xmlns:a16="http://schemas.microsoft.com/office/drawing/2014/main" id="{9087BDE5-29A6-4F1C-9F8F-434DDCAF8767}"/>
              </a:ext>
            </a:extLst>
          </p:cNvPr>
          <p:cNvCxnSpPr>
            <a:cxnSpLocks/>
          </p:cNvCxnSpPr>
          <p:nvPr/>
        </p:nvCxnSpPr>
        <p:spPr>
          <a:xfrm flipV="1">
            <a:off x="2537460" y="2842261"/>
            <a:ext cx="1524000" cy="821404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68EF7848-DCEE-4C57-8ED0-58CA22C67DF2}"/>
              </a:ext>
            </a:extLst>
          </p:cNvPr>
          <p:cNvCxnSpPr>
            <a:cxnSpLocks/>
          </p:cNvCxnSpPr>
          <p:nvPr/>
        </p:nvCxnSpPr>
        <p:spPr>
          <a:xfrm rot="5400000">
            <a:off x="5143060" y="2117919"/>
            <a:ext cx="976242" cy="685799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BE97E435-5F26-4E8D-9A30-DE29F75B0EBF}"/>
              </a:ext>
            </a:extLst>
          </p:cNvPr>
          <p:cNvCxnSpPr>
            <a:cxnSpLocks/>
          </p:cNvCxnSpPr>
          <p:nvPr/>
        </p:nvCxnSpPr>
        <p:spPr>
          <a:xfrm rot="10800000">
            <a:off x="5215042" y="2061211"/>
            <a:ext cx="1985863" cy="781051"/>
          </a:xfrm>
          <a:prstGeom prst="curved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24112F9A-D5B8-4535-AB25-75976DF11B7E}"/>
              </a:ext>
            </a:extLst>
          </p:cNvPr>
          <p:cNvCxnSpPr>
            <a:cxnSpLocks/>
          </p:cNvCxnSpPr>
          <p:nvPr/>
        </p:nvCxnSpPr>
        <p:spPr>
          <a:xfrm rot="10800000">
            <a:off x="5125935" y="2684409"/>
            <a:ext cx="1446070" cy="1366616"/>
          </a:xfrm>
          <a:prstGeom prst="curvedConnector3">
            <a:avLst>
              <a:gd name="adj1" fmla="val 26814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9E7D3B6-F732-4AFD-A1A3-3BFDF29F08F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C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ình ảnh Cartoon Cua Biểu Hiện Dễ Thương Vector Biển Clipart Liệu Cua PNG ,  Cua Clipart, Clip Nghệ Thuật, Cua Hoạt Hình PNG và Vector với nền trong  suốt để tải">
            <a:extLst>
              <a:ext uri="{FF2B5EF4-FFF2-40B4-BE49-F238E27FC236}">
                <a16:creationId xmlns:a16="http://schemas.microsoft.com/office/drawing/2014/main" id="{C10BA94C-19E3-4A86-9420-DD19D5DD8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240653"/>
            <a:ext cx="3794760" cy="375244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5554442" y="2384963"/>
            <a:ext cx="26688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105938" y="90465"/>
            <a:ext cx="8932123" cy="931111"/>
            <a:chOff x="-3970115" y="358486"/>
            <a:chExt cx="10935792" cy="151436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24022" y="358486"/>
              <a:ext cx="10289699" cy="151436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 con cua có 8 cái chân và 2 cái càng. Hỏi: 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970115" y="584577"/>
              <a:ext cx="938366" cy="117657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45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  <a:endParaRPr lang="en-US" sz="45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87BF3DD-A250-4B6B-9BA1-E83C944E1CDE}"/>
              </a:ext>
            </a:extLst>
          </p:cNvPr>
          <p:cNvSpPr/>
          <p:nvPr/>
        </p:nvSpPr>
        <p:spPr>
          <a:xfrm>
            <a:off x="4302359" y="1303542"/>
            <a:ext cx="4735702" cy="1011129"/>
          </a:xfrm>
          <a:prstGeom prst="roundRect">
            <a:avLst>
              <a:gd name="adj" fmla="val 11404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450"/>
              </a:spcAft>
              <a:buAutoNum type="alphaLcParenR"/>
            </a:pP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 cua có bao nhiêu cái chân ?</a:t>
            </a:r>
          </a:p>
          <a:p>
            <a:pPr marL="342900" indent="-342900">
              <a:spcAft>
                <a:spcPts val="450"/>
              </a:spcAft>
              <a:buAutoNum type="alphaLcParenR"/>
            </a:pP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con cua có bao nhiêu cái càng ?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5010120" imgH="523800"/>
        </mc:Choice>
        <mc:Fallback>
          <p:control name="TextBox1" r:id="rId1" imgW="5010120" imgH="523800">
            <p:pic>
              <p:nvPicPr>
                <p:cNvPr id="2" name="TextBox1"/>
                <p:cNvPicPr>
                  <a:picLocks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4137660" y="2910903"/>
                  <a:ext cx="5006340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5010120" imgH="523800"/>
        </mc:Choice>
        <mc:Fallback>
          <p:control name="TextBox2" r:id="rId2" imgW="5010120" imgH="523800">
            <p:pic>
              <p:nvPicPr>
                <p:cNvPr id="21" name="TextBox2">
                  <a:extLst>
                    <a:ext uri="{FF2B5EF4-FFF2-40B4-BE49-F238E27FC236}">
                      <a16:creationId xmlns:a16="http://schemas.microsoft.com/office/drawing/2014/main" id="{C6172E3A-82D1-4523-AD0D-B094EE3503E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4137660" y="4338555"/>
                  <a:ext cx="5006340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5010120" imgH="523800"/>
        </mc:Choice>
        <mc:Fallback>
          <p:control name="TextBox3" r:id="rId3" imgW="5010120" imgH="523800">
            <p:pic>
              <p:nvPicPr>
                <p:cNvPr id="23" name="TextBox3">
                  <a:extLst>
                    <a:ext uri="{FF2B5EF4-FFF2-40B4-BE49-F238E27FC236}">
                      <a16:creationId xmlns:a16="http://schemas.microsoft.com/office/drawing/2014/main" id="{616DC025-414C-4A22-9F04-1128F360EC8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4137660" y="3624729"/>
                  <a:ext cx="5006340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31544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CEACD9-3BDE-488C-823D-5391B9D7DED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D3FDE357-21FD-445F-871F-63C508D03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4FE6AE-6562-4433-8A50-A5C54D3D63D2}"/>
              </a:ext>
            </a:extLst>
          </p:cNvPr>
          <p:cNvSpPr/>
          <p:nvPr/>
        </p:nvSpPr>
        <p:spPr>
          <a:xfrm>
            <a:off x="-346472" y="213361"/>
            <a:ext cx="983694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sz="4950" b="1" kern="120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CÁC CON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sz="4950" b="1" kern="120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HÀNH CHĂM NGOAN</a:t>
            </a:r>
            <a:endParaRPr lang="en-US" sz="4950" b="1" kern="120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422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228668"/>
      </p:ext>
    </p:extLst>
  </p:cSld>
  <p:clrMapOvr>
    <a:masterClrMapping/>
  </p:clrMapOvr>
</p:sld>
</file>

<file path=ppt/theme/theme1.xml><?xml version="1.0" encoding="utf-8"?>
<a:theme xmlns:a="http://schemas.openxmlformats.org/drawingml/2006/main" name="Math Subject for Elementary - 5th Grade: Decimals by Slidesgo">
  <a:themeElements>
    <a:clrScheme name="Simple Light">
      <a:dk1>
        <a:srgbClr val="FFFFFF"/>
      </a:dk1>
      <a:lt1>
        <a:srgbClr val="000000"/>
      </a:lt1>
      <a:dk2>
        <a:srgbClr val="BAB9C8"/>
      </a:dk2>
      <a:lt2>
        <a:srgbClr val="9F9FAA"/>
      </a:lt2>
      <a:accent1>
        <a:srgbClr val="8ED1F8"/>
      </a:accent1>
      <a:accent2>
        <a:srgbClr val="689CFD"/>
      </a:accent2>
      <a:accent3>
        <a:srgbClr val="F5A8D7"/>
      </a:accent3>
      <a:accent4>
        <a:srgbClr val="F05C64"/>
      </a:accent4>
      <a:accent5>
        <a:srgbClr val="DD4756"/>
      </a:accent5>
      <a:accent6>
        <a:srgbClr val="FBE37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107</Words>
  <Application>Microsoft Office PowerPoint</Application>
  <PresentationFormat>On-screen Show (16:9)</PresentationFormat>
  <Paragraphs>35</Paragraphs>
  <Slides>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Tahoma</vt:lpstr>
      <vt:lpstr>UTM Avo</vt:lpstr>
      <vt:lpstr>Baloo 2 Medium</vt:lpstr>
      <vt:lpstr>Itim</vt:lpstr>
      <vt:lpstr>Arial</vt:lpstr>
      <vt:lpstr>Roboto Condensed Light</vt:lpstr>
      <vt:lpstr>Math Subject for Elementary - 5th Grade: Decimals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Elementary: Decimals</dc:title>
  <cp:lastModifiedBy>cuongx2 tieu</cp:lastModifiedBy>
  <cp:revision>15</cp:revision>
  <dcterms:modified xsi:type="dcterms:W3CDTF">2022-07-29T23:39:33Z</dcterms:modified>
</cp:coreProperties>
</file>