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  <p:sldMasterId id="2147483796" r:id="rId2"/>
    <p:sldMasterId id="2147483852" r:id="rId3"/>
  </p:sldMasterIdLst>
  <p:notesMasterIdLst>
    <p:notesMasterId r:id="rId24"/>
  </p:notesMasterIdLst>
  <p:handoutMasterIdLst>
    <p:handoutMasterId r:id="rId25"/>
  </p:handoutMasterIdLst>
  <p:sldIdLst>
    <p:sldId id="345" r:id="rId4"/>
    <p:sldId id="256" r:id="rId5"/>
    <p:sldId id="313" r:id="rId6"/>
    <p:sldId id="314" r:id="rId7"/>
    <p:sldId id="261" r:id="rId8"/>
    <p:sldId id="2649" r:id="rId9"/>
    <p:sldId id="2650" r:id="rId10"/>
    <p:sldId id="2651" r:id="rId11"/>
    <p:sldId id="2644" r:id="rId12"/>
    <p:sldId id="331" r:id="rId13"/>
    <p:sldId id="2645" r:id="rId14"/>
    <p:sldId id="333" r:id="rId15"/>
    <p:sldId id="344" r:id="rId16"/>
    <p:sldId id="262" r:id="rId17"/>
    <p:sldId id="263" r:id="rId18"/>
    <p:sldId id="346" r:id="rId19"/>
    <p:sldId id="2647" r:id="rId20"/>
    <p:sldId id="2646" r:id="rId21"/>
    <p:sldId id="350" r:id="rId22"/>
    <p:sldId id="351" r:id="rId23"/>
  </p:sldIdLst>
  <p:sldSz cx="9144000" cy="5143500" type="screen16x9"/>
  <p:notesSz cx="6858000" cy="9144000"/>
  <p:embeddedFontLst>
    <p:embeddedFont>
      <p:font typeface="Berkshire Swash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iny" panose="020B0604020202020204" charset="0"/>
      <p:regular r:id="rId31"/>
    </p:embeddedFont>
    <p:embeddedFont>
      <p:font typeface="iCiel Cadena" panose="02000503000000020004" charset="0"/>
      <p:bold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Livvic" pitchFamily="2" charset="0"/>
      <p:regular r:id="rId37"/>
      <p:bold r:id="rId38"/>
      <p:italic r:id="rId39"/>
      <p:bold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Patrick Hand" panose="00000500000000000000" pitchFamily="2" charset="0"/>
      <p:regular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  <p:embeddedFont>
      <p:font typeface="Roboto Condensed Light" panose="02000000000000000000" pitchFamily="2" charset="0"/>
      <p:regular r:id="rId50"/>
      <p:italic r:id="rId51"/>
    </p:embeddedFont>
  </p:embeddedFontLst>
  <p:custDataLst>
    <p:tags r:id="rId5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49FF00"/>
    <a:srgbClr val="87C767"/>
    <a:srgbClr val="FFFFFF"/>
    <a:srgbClr val="4CC8F4"/>
    <a:srgbClr val="D5F2FD"/>
    <a:srgbClr val="FFFF7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29" autoAdjust="0"/>
  </p:normalViewPr>
  <p:slideViewPr>
    <p:cSldViewPr snapToGrid="0">
      <p:cViewPr>
        <p:scale>
          <a:sx n="50" d="100"/>
          <a:sy n="50" d="100"/>
        </p:scale>
        <p:origin x="1872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8/28/2022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153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0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8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0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4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28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2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4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5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6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5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1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4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4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1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86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01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0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61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69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6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9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4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5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81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56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566" lvl="2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754" lvl="3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5943" lvl="4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132" lvl="5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320" lvl="6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509" lvl="7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697" lvl="8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97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8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4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6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03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04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6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58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121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7" r:id="rId6"/>
    <p:sldLayoutId id="2147483661" r:id="rId7"/>
    <p:sldLayoutId id="2147483695" r:id="rId8"/>
    <p:sldLayoutId id="2147483704" r:id="rId9"/>
    <p:sldLayoutId id="2147483673" r:id="rId10"/>
    <p:sldLayoutId id="2147483716" r:id="rId11"/>
    <p:sldLayoutId id="2147483683" r:id="rId12"/>
    <p:sldLayoutId id="2147483684" r:id="rId13"/>
    <p:sldLayoutId id="2147483685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3BC4FEF-E6B9-46A9-A6A7-7F74DA8382E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65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849" r:id="rId53"/>
    <p:sldLayoutId id="2147483850" r:id="rId54"/>
    <p:sldLayoutId id="2147483851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888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53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2.png"/><Relationship Id="rId11" Type="http://schemas.openxmlformats.org/officeDocument/2006/relationships/image" Target="../media/image22.svg"/><Relationship Id="rId5" Type="http://schemas.openxmlformats.org/officeDocument/2006/relationships/image" Target="../media/image51.svg"/><Relationship Id="rId10" Type="http://schemas.openxmlformats.org/officeDocument/2006/relationships/image" Target="../media/image21.png"/><Relationship Id="rId4" Type="http://schemas.openxmlformats.org/officeDocument/2006/relationships/image" Target="../media/image50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46.png"/><Relationship Id="rId3" Type="http://schemas.openxmlformats.org/officeDocument/2006/relationships/image" Target="../media/image49.png"/><Relationship Id="rId7" Type="http://schemas.openxmlformats.org/officeDocument/2006/relationships/image" Target="../media/image56.png"/><Relationship Id="rId12" Type="http://schemas.openxmlformats.org/officeDocument/2006/relationships/image" Target="../media/image22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48.svg"/><Relationship Id="rId4" Type="http://schemas.microsoft.com/office/2007/relationships/hdphoto" Target="../media/hdphoto2.wdp"/><Relationship Id="rId9" Type="http://schemas.openxmlformats.org/officeDocument/2006/relationships/image" Target="../media/image47.png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34.svg"/><Relationship Id="rId12" Type="http://schemas.openxmlformats.org/officeDocument/2006/relationships/image" Target="../media/image46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11" Type="http://schemas.openxmlformats.org/officeDocument/2006/relationships/image" Target="../media/image22.svg"/><Relationship Id="rId5" Type="http://schemas.openxmlformats.org/officeDocument/2006/relationships/image" Target="../media/image51.svg"/><Relationship Id="rId15" Type="http://schemas.openxmlformats.org/officeDocument/2006/relationships/image" Target="../media/image49.png"/><Relationship Id="rId10" Type="http://schemas.openxmlformats.org/officeDocument/2006/relationships/image" Target="../media/image21.png"/><Relationship Id="rId4" Type="http://schemas.openxmlformats.org/officeDocument/2006/relationships/image" Target="../media/image50.png"/><Relationship Id="rId9" Type="http://schemas.microsoft.com/office/2007/relationships/hdphoto" Target="../media/hdphoto3.wdp"/><Relationship Id="rId1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9.svg"/><Relationship Id="rId3" Type="http://schemas.openxmlformats.org/officeDocument/2006/relationships/audio" Target="../media/audio2.wav"/><Relationship Id="rId7" Type="http://schemas.openxmlformats.org/officeDocument/2006/relationships/image" Target="../media/image65.sv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11" Type="http://schemas.openxmlformats.org/officeDocument/2006/relationships/slide" Target="slide19.xml"/><Relationship Id="rId5" Type="http://schemas.openxmlformats.org/officeDocument/2006/relationships/image" Target="../media/image63.svg"/><Relationship Id="rId10" Type="http://schemas.openxmlformats.org/officeDocument/2006/relationships/image" Target="../media/image73.svg"/><Relationship Id="rId4" Type="http://schemas.openxmlformats.org/officeDocument/2006/relationships/image" Target="../media/image62.png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2.png"/><Relationship Id="rId7" Type="http://schemas.openxmlformats.org/officeDocument/2006/relationships/slide" Target="slide1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svg"/><Relationship Id="rId5" Type="http://schemas.openxmlformats.org/officeDocument/2006/relationships/image" Target="../media/image74.png"/><Relationship Id="rId4" Type="http://schemas.openxmlformats.org/officeDocument/2006/relationships/image" Target="../media/image63.svg"/><Relationship Id="rId9" Type="http://schemas.openxmlformats.org/officeDocument/2006/relationships/image" Target="../media/image7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5" Type="http://schemas.openxmlformats.org/officeDocument/2006/relationships/image" Target="../media/image63.svg"/><Relationship Id="rId10" Type="http://schemas.openxmlformats.org/officeDocument/2006/relationships/slide" Target="slide19.xml"/><Relationship Id="rId4" Type="http://schemas.openxmlformats.org/officeDocument/2006/relationships/image" Target="../media/image62.png"/><Relationship Id="rId9" Type="http://schemas.openxmlformats.org/officeDocument/2006/relationships/image" Target="../media/image7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5.wav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78.svg"/><Relationship Id="rId5" Type="http://schemas.openxmlformats.org/officeDocument/2006/relationships/image" Target="../media/image63.svg"/><Relationship Id="rId10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2.sv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5.sv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9.png"/><Relationship Id="rId11" Type="http://schemas.microsoft.com/office/2007/relationships/hdphoto" Target="../media/hdphoto1.wdp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9.png"/><Relationship Id="rId11" Type="http://schemas.microsoft.com/office/2007/relationships/hdphoto" Target="../media/hdphoto1.wdp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30.svg"/><Relationship Id="rId12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2.svg"/><Relationship Id="rId5" Type="http://schemas.openxmlformats.org/officeDocument/2006/relationships/image" Target="../media/image46.png"/><Relationship Id="rId10" Type="http://schemas.openxmlformats.org/officeDocument/2006/relationships/image" Target="../media/image21.png"/><Relationship Id="rId4" Type="http://schemas.openxmlformats.org/officeDocument/2006/relationships/image" Target="../media/image20.svg"/><Relationship Id="rId9" Type="http://schemas.openxmlformats.org/officeDocument/2006/relationships/image" Target="../media/image48.svg"/><Relationship Id="rId1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30.svg"/><Relationship Id="rId7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0.sv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667911" y="91439"/>
            <a:ext cx="8309112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F07E8C-B962-475D-8F52-CDD0EECC7139}"/>
              </a:ext>
            </a:extLst>
          </p:cNvPr>
          <p:cNvSpPr txBox="1"/>
          <p:nvPr/>
        </p:nvSpPr>
        <p:spPr>
          <a:xfrm>
            <a:off x="2085324" y="349287"/>
            <a:ext cx="5859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Thứ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ngày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tháng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…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năm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4047926" y="725301"/>
            <a:ext cx="1549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134145" y="2611162"/>
            <a:ext cx="1842878" cy="2440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4EC9B7-E4CF-4A21-988C-BFA3E32D4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467" y="1239517"/>
            <a:ext cx="6986622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79086" y="1342365"/>
            <a:ext cx="3259114" cy="3386092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giỏ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6A1448-E896-4B1C-BB99-B94733FAA6EF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CF9635-F34A-42BA-8B7E-41B6DF13F11E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278DA857-4D65-43EA-9AD6-08DE842CC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45077" y="2990706"/>
            <a:ext cx="1804487" cy="201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D4D696B-86C8-4DAD-8A34-85A3602AAC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70730" y="4154894"/>
            <a:ext cx="785365" cy="75680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1C64BED-6D87-4D8B-A533-3930B6EB0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A730BD8-104F-4DFC-9BF5-27DF32476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49A259F8-3836-4456-BCBC-2F4B54F78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AB39BE5-3BA0-4242-B24B-F92AC994CC96}"/>
              </a:ext>
            </a:extLst>
          </p:cNvPr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67" name="Graphic 66">
            <a:extLst>
              <a:ext uri="{FF2B5EF4-FFF2-40B4-BE49-F238E27FC236}">
                <a16:creationId xmlns:a16="http://schemas.microsoft.com/office/drawing/2014/main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128D1A-457B-4602-84F6-E26FC4FE7B2B}"/>
              </a:ext>
            </a:extLst>
          </p:cNvPr>
          <p:cNvSpPr txBox="1"/>
          <p:nvPr/>
        </p:nvSpPr>
        <p:spPr>
          <a:xfrm>
            <a:off x="177002" y="151000"/>
            <a:ext cx="28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C773B77B-50A7-4857-81E7-F367EFCC5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43475"/>
              </p:ext>
            </p:extLst>
          </p:nvPr>
        </p:nvGraphicFramePr>
        <p:xfrm>
          <a:off x="467574" y="776473"/>
          <a:ext cx="7715249" cy="1617663"/>
        </p:xfrm>
        <a:graphic>
          <a:graphicData uri="http://schemas.openxmlformats.org/drawingml/2006/table">
            <a:tbl>
              <a:tblPr firstRow="1" bandRow="1"/>
              <a:tblGrid>
                <a:gridCol w="1663345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195529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217806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21765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4008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07672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291A1E-C4B9-46C0-B41F-FC76FF7CCCB2}"/>
              </a:ext>
            </a:extLst>
          </p:cNvPr>
          <p:cNvSpPr/>
          <p:nvPr/>
        </p:nvSpPr>
        <p:spPr>
          <a:xfrm>
            <a:off x="3580256" y="84466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990E144-B165-4C15-AD61-EFECB6A418D7}"/>
              </a:ext>
            </a:extLst>
          </p:cNvPr>
          <p:cNvSpPr/>
          <p:nvPr/>
        </p:nvSpPr>
        <p:spPr>
          <a:xfrm>
            <a:off x="4937706" y="137247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B5F6BF2-3717-47FA-BC78-87C8BDA09F79}"/>
              </a:ext>
            </a:extLst>
          </p:cNvPr>
          <p:cNvSpPr/>
          <p:nvPr/>
        </p:nvSpPr>
        <p:spPr>
          <a:xfrm>
            <a:off x="6146663" y="836807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C03306-CC88-4E5C-893D-B589D11E0740}"/>
              </a:ext>
            </a:extLst>
          </p:cNvPr>
          <p:cNvSpPr/>
          <p:nvPr/>
        </p:nvSpPr>
        <p:spPr>
          <a:xfrm>
            <a:off x="7294853" y="1372476"/>
            <a:ext cx="785812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1.7284E-6 L -0.13229 -0.08704 C -0.16007 -0.10648 -0.20156 -0.11759 -0.24479 -0.11759 C -0.2941 -0.11759 -0.33351 -0.10648 -0.36128 -0.08704 L -0.4934 -1.7284E-6 " pathEditMode="relative" rAng="0" ptsTypes="AAAAA">
                                          <p:cBhvr>
                                            <p:cTn id="5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70" y="-58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  <p:bldP spid="33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vui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831546" y="3955864"/>
            <a:ext cx="2396284" cy="8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899990"/>
            <a:chOff x="945932" y="91439"/>
            <a:chExt cx="703142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992781" y="505261"/>
              <a:ext cx="502115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Thu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37428" y="2571750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308" y="2252640"/>
            <a:ext cx="5983328" cy="25803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0760" y="2635523"/>
            <a:ext cx="1519604" cy="21864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10364" y="2646245"/>
            <a:ext cx="1428380" cy="235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B7A1982-909D-4F78-BD57-B636DE8BC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83956" y="2202997"/>
            <a:ext cx="2830234" cy="2940503"/>
          </a:xfrm>
          <a:prstGeom prst="rect">
            <a:avLst/>
          </a:prstGeom>
        </p:spPr>
      </p:pic>
      <p:pic>
        <p:nvPicPr>
          <p:cNvPr id="11" name="Graphic 10">
            <a:hlinkClick r:id="rId7" action="ppaction://hlinksldjump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46500" y="3086100"/>
            <a:ext cx="2201889" cy="193903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222637" y="248943"/>
            <a:ext cx="8725752" cy="271879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1071FB-8C76-44EE-8FC5-37A7F18F6E05}"/>
              </a:ext>
            </a:extLst>
          </p:cNvPr>
          <p:cNvSpPr txBox="1"/>
          <p:nvPr/>
        </p:nvSpPr>
        <p:spPr>
          <a:xfrm>
            <a:off x="207842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4734D9-0D8B-44C1-8113-28941F4D09CB}"/>
              </a:ext>
            </a:extLst>
          </p:cNvPr>
          <p:cNvGrpSpPr/>
          <p:nvPr/>
        </p:nvGrpSpPr>
        <p:grpSpPr>
          <a:xfrm>
            <a:off x="690632" y="703250"/>
            <a:ext cx="2905125" cy="1872020"/>
            <a:chOff x="1152523" y="1395055"/>
            <a:chExt cx="2905125" cy="18720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2198B6-B350-44E6-87CA-2C255EA4E172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13FEAE1-B23B-4FA2-863F-2564A50B178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4631915-B5B4-4CF5-A28F-FB620276E8D7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22EE7C2-75D4-4AC3-90A2-D32911FA3DEC}"/>
                </a:ext>
              </a:extLst>
            </p:cNvPr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23AD63F-B330-4FCC-9634-78A4409663F2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12D9FFF-EEB7-47B8-9436-3499C7E41676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A2A39C0-9B77-4857-A4F3-C52EC6CD6AC5}"/>
              </a:ext>
            </a:extLst>
          </p:cNvPr>
          <p:cNvGrpSpPr/>
          <p:nvPr/>
        </p:nvGrpSpPr>
        <p:grpSpPr>
          <a:xfrm>
            <a:off x="5949364" y="762885"/>
            <a:ext cx="2864436" cy="1872020"/>
            <a:chOff x="1193212" y="1395055"/>
            <a:chExt cx="2864436" cy="187202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0066026-21CD-4201-BE02-7585D58C516A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1F35623-6F5E-4AEB-8978-1E642565A465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71D7AA-C3BF-4442-934D-4C4902ADB26C}"/>
                </a:ext>
              </a:extLst>
            </p:cNvPr>
            <p:cNvSpPr/>
            <p:nvPr/>
          </p:nvSpPr>
          <p:spPr>
            <a:xfrm>
              <a:off x="3209924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1EF70B-5FB0-4965-B500-7561DB1C97C8}"/>
                </a:ext>
              </a:extLst>
            </p:cNvPr>
            <p:cNvSpPr/>
            <p:nvPr/>
          </p:nvSpPr>
          <p:spPr>
            <a:xfrm>
              <a:off x="1193212" y="2547580"/>
              <a:ext cx="816563" cy="71949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D5A11D8-5EF5-4C7B-855B-7C4EC0BC74EB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AC04235-3E4C-458C-9D8E-093A64A225CD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4965703" y="74441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877151-F8C5-483F-944B-F8D2C035DF60}"/>
              </a:ext>
            </a:extLst>
          </p:cNvPr>
          <p:cNvSpPr txBox="1"/>
          <p:nvPr/>
        </p:nvSpPr>
        <p:spPr>
          <a:xfrm>
            <a:off x="1676471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9FC40E-9AE5-4011-8111-8FA03DD62F1F}"/>
              </a:ext>
            </a:extLst>
          </p:cNvPr>
          <p:cNvSpPr txBox="1"/>
          <p:nvPr/>
        </p:nvSpPr>
        <p:spPr>
          <a:xfrm>
            <a:off x="1661976" y="160332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369309-15D5-4C93-832C-77C9A75160FE}"/>
              </a:ext>
            </a:extLst>
          </p:cNvPr>
          <p:cNvSpPr txBox="1"/>
          <p:nvPr/>
        </p:nvSpPr>
        <p:spPr>
          <a:xfrm>
            <a:off x="6954046" y="45119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4AA512-E36C-4CD1-BE53-36726A96127C}"/>
              </a:ext>
            </a:extLst>
          </p:cNvPr>
          <p:cNvSpPr txBox="1"/>
          <p:nvPr/>
        </p:nvSpPr>
        <p:spPr>
          <a:xfrm>
            <a:off x="6992144" y="1628826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 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195132-82A2-4091-94F1-C23FAE0FC1EE}"/>
              </a:ext>
            </a:extLst>
          </p:cNvPr>
          <p:cNvSpPr/>
          <p:nvPr/>
        </p:nvSpPr>
        <p:spPr>
          <a:xfrm>
            <a:off x="846792" y="826936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8883670-B8AC-4599-8C2F-A4F3C096F52E}"/>
              </a:ext>
            </a:extLst>
          </p:cNvPr>
          <p:cNvSpPr/>
          <p:nvPr/>
        </p:nvSpPr>
        <p:spPr>
          <a:xfrm>
            <a:off x="729055" y="192436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ACA4FD3-B187-466E-ADD3-494D9A3CE304}"/>
              </a:ext>
            </a:extLst>
          </p:cNvPr>
          <p:cNvSpPr/>
          <p:nvPr/>
        </p:nvSpPr>
        <p:spPr>
          <a:xfrm>
            <a:off x="6002897" y="860086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9" grpId="0"/>
      <p:bldP spid="54" grpId="0"/>
      <p:bldP spid="55" grpId="0"/>
      <p:bldP spid="56" grpId="0"/>
      <p:bldP spid="57" grpId="0"/>
      <p:bldP spid="58" grpId="0"/>
      <p:bldP spid="2" grpId="0" animBg="1"/>
      <p:bldP spid="63" grpId="0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373744" y="248943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642256" y="43732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Có 35 quả cam xếp vào các đĩa, mỗi đĩa 5 quả. Hỏi xếp được mấy đĩa cam như vậy?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72AB45-DF25-400C-8B46-3517A3FF6B91}"/>
              </a:ext>
            </a:extLst>
          </p:cNvPr>
          <p:cNvCxnSpPr/>
          <p:nvPr/>
        </p:nvCxnSpPr>
        <p:spPr>
          <a:xfrm>
            <a:off x="1749287" y="898497"/>
            <a:ext cx="18208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6448508" y="882594"/>
            <a:ext cx="21150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9F1C65-106B-4870-AE44-55C43B20B39D}"/>
              </a:ext>
            </a:extLst>
          </p:cNvPr>
          <p:cNvCxnSpPr>
            <a:cxnSpLocks/>
          </p:cNvCxnSpPr>
          <p:nvPr/>
        </p:nvCxnSpPr>
        <p:spPr>
          <a:xfrm>
            <a:off x="1399430" y="1280159"/>
            <a:ext cx="35542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2075740-0614-4CE1-8CF7-6A0859BA6D7E}"/>
              </a:ext>
            </a:extLst>
          </p:cNvPr>
          <p:cNvSpPr txBox="1"/>
          <p:nvPr/>
        </p:nvSpPr>
        <p:spPr>
          <a:xfrm>
            <a:off x="3979352" y="1407062"/>
            <a:ext cx="2381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32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C397E-6438-441B-B51E-5A8CF2D37916}"/>
              </a:ext>
            </a:extLst>
          </p:cNvPr>
          <p:cNvSpPr txBox="1"/>
          <p:nvPr/>
        </p:nvSpPr>
        <p:spPr>
          <a:xfrm>
            <a:off x="2186608" y="2241825"/>
            <a:ext cx="546254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Số đĩa cam xếp được là: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238E1-B219-4B76-A05D-0E68161D6CEE}"/>
              </a:ext>
            </a:extLst>
          </p:cNvPr>
          <p:cNvSpPr txBox="1"/>
          <p:nvPr/>
        </p:nvSpPr>
        <p:spPr>
          <a:xfrm>
            <a:off x="3421263" y="2884992"/>
            <a:ext cx="469974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 dirty="0">
                <a:solidFill>
                  <a:srgbClr val="00B050"/>
                </a:solidFill>
              </a:rPr>
              <a:t>35 : 5 = 7 (đĩa)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B11F4D-8B2B-4EC6-8364-8B4E52F6AA83}"/>
              </a:ext>
            </a:extLst>
          </p:cNvPr>
          <p:cNvSpPr txBox="1"/>
          <p:nvPr/>
        </p:nvSpPr>
        <p:spPr>
          <a:xfrm>
            <a:off x="4346654" y="3384608"/>
            <a:ext cx="369211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3200" b="1">
                <a:solidFill>
                  <a:srgbClr val="00B050"/>
                </a:solidFill>
              </a:rPr>
              <a:t>Đáp số: 7 đĩa</a:t>
            </a:r>
            <a:endParaRPr lang="en-US" sz="3200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39" name="Google Shape;1065;p36">
            <a:hlinkClick r:id="rId10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5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784685" y="2166076"/>
            <a:ext cx="4782331" cy="28215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48434" y="2456912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43179" y="488039"/>
            <a:ext cx="3572638" cy="1492718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152756" y="527788"/>
            <a:ext cx="3563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902970" y="883285"/>
            <a:ext cx="747522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>
                <a:solidFill>
                  <a:schemeClr val="tx1"/>
                </a:solidFill>
                <a:latin typeface="Coiny" panose="02000903060500060000" pitchFamily="2" charset="0"/>
              </a:rPr>
              <a:t>Hôm nay chúng mình tiếp tục công việc còn dang dở ở tiết học trước nhé!</a:t>
            </a:r>
            <a:endParaRPr sz="3600" dirty="0">
              <a:solidFill>
                <a:schemeClr val="tx1"/>
              </a:solidFill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tiết học trước chúng mình đã thực hiện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 thu hoạch được vườn cà rốt to. Giờ đây các </a:t>
              </a:r>
              <a:r>
                <a:rPr lang="en-US" sz="2800" b="1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hãy tiếp tục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F8A4C35-2CD4-4450-8F79-2B58D65BDAD5}"/>
              </a:ext>
            </a:extLst>
          </p:cNvPr>
          <p:cNvSpPr txBox="1"/>
          <p:nvPr/>
        </p:nvSpPr>
        <p:spPr>
          <a:xfrm>
            <a:off x="286434" y="4907268"/>
            <a:ext cx="5367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chia</a:t>
            </a:r>
          </a:p>
          <a:p>
            <a:pPr algn="just"/>
            <a:r>
              <a:rPr lang="en-US" sz="2000" dirty="0"/>
              <a:t>Mai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3 </a:t>
            </a:r>
            <a:r>
              <a:rPr lang="en-US" sz="2000" dirty="0" err="1"/>
              <a:t>lọ</a:t>
            </a:r>
            <a:r>
              <a:rPr lang="en-US" sz="2000" dirty="0"/>
              <a:t>,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lọ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5 </a:t>
            </a:r>
            <a:r>
              <a:rPr lang="en-US" sz="2000" dirty="0" err="1"/>
              <a:t>bông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Mai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mua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11349D-B578-417F-A1E3-503FF740B577}"/>
              </a:ext>
            </a:extLst>
          </p:cNvPr>
          <p:cNvGrpSpPr/>
          <p:nvPr/>
        </p:nvGrpSpPr>
        <p:grpSpPr>
          <a:xfrm>
            <a:off x="453963" y="1627276"/>
            <a:ext cx="2649477" cy="1655018"/>
            <a:chOff x="408909" y="1644557"/>
            <a:chExt cx="2649477" cy="1655018"/>
          </a:xfrm>
        </p:grpSpPr>
        <p:pic>
          <p:nvPicPr>
            <p:cNvPr id="15" name="Picture 14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670E30BE-5AD1-47D6-97B1-769A421F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8909" y="2236569"/>
              <a:ext cx="1063006" cy="1063006"/>
            </a:xfrm>
            <a:prstGeom prst="rect">
              <a:avLst/>
            </a:prstGeom>
          </p:spPr>
        </p:pic>
        <p:pic>
          <p:nvPicPr>
            <p:cNvPr id="39" name="Picture 38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8E290B22-F558-407F-943C-72E0893C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8696" y="2225832"/>
              <a:ext cx="1063007" cy="1063007"/>
            </a:xfrm>
            <a:prstGeom prst="rect">
              <a:avLst/>
            </a:prstGeom>
          </p:spPr>
        </p:pic>
        <p:pic>
          <p:nvPicPr>
            <p:cNvPr id="40" name="Picture 39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ECE2960C-F8EF-412F-B8F2-B8FF5296F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5378" y="2231970"/>
              <a:ext cx="1063008" cy="1063008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C7301E-3591-47FA-A75A-62EB3495C69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940412" y="1857829"/>
              <a:ext cx="721474" cy="3787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876D92E-D3E8-4D8C-9226-30B00FDD99C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0" cy="4555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1F382A5-D2BA-4753-95F1-182754091506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684258" cy="373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70660A-A6C1-4FD4-A2B1-E14E49858A8D}"/>
                </a:ext>
              </a:extLst>
            </p:cNvPr>
            <p:cNvSpPr/>
            <p:nvPr/>
          </p:nvSpPr>
          <p:spPr>
            <a:xfrm>
              <a:off x="1568489" y="1644557"/>
              <a:ext cx="313338" cy="25650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2917371" y="1835180"/>
            <a:ext cx="6289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1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bông</a:t>
            </a:r>
            <a:r>
              <a:rPr lang="en-US" sz="1800" dirty="0"/>
              <a:t> </a:t>
            </a:r>
            <a:r>
              <a:rPr lang="en-US" sz="1800" dirty="0" err="1"/>
              <a:t>hoa</a:t>
            </a:r>
            <a:r>
              <a:rPr lang="en-US" sz="1800" dirty="0"/>
              <a:t> </a:t>
            </a:r>
            <a:r>
              <a:rPr lang="en-US" sz="1800" dirty="0" err="1"/>
              <a:t>cả</a:t>
            </a:r>
            <a:r>
              <a:rPr lang="en-US" sz="1800" dirty="0"/>
              <a:t> 3 </a:t>
            </a:r>
            <a:r>
              <a:rPr lang="en-US" sz="1800" dirty="0" err="1"/>
              <a:t>lọ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:</a:t>
            </a:r>
          </a:p>
          <a:p>
            <a:r>
              <a:rPr lang="en-US" sz="1800" dirty="0"/>
              <a:t>            5 x 3 = 15 (</a:t>
            </a:r>
            <a:r>
              <a:rPr lang="en-US" sz="1800" dirty="0" err="1"/>
              <a:t>bông</a:t>
            </a:r>
            <a:r>
              <a:rPr lang="en-US" sz="1800" dirty="0"/>
              <a:t>)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323870" y="3339878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759785" y="3519175"/>
            <a:ext cx="3096537" cy="461665"/>
            <a:chOff x="1431563" y="5206780"/>
            <a:chExt cx="4303315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     :     3     =      </a:t>
              </a:r>
              <a:r>
                <a:rPr lang="en-US" sz="2400" kern="0" dirty="0">
                  <a:solidFill>
                    <a:prstClr val="black"/>
                  </a:solidFill>
                  <a:latin typeface="+mj-lt"/>
                </a:rPr>
                <a:t>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979944" y="3871186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270784" y="4134139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302183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730722" y="4182661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chia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545771" y="3891305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2963907" y="4175758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prstClr val="black"/>
                </a:solidFill>
                <a:latin typeface="+mj-lt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5258321" y="3604864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chia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4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1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6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uiExpand="1" build="p"/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192882" y="116114"/>
            <a:ext cx="8951119" cy="4677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24313" y="4460354"/>
            <a:ext cx="619395" cy="717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4336636"/>
            <a:ext cx="782259" cy="88515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06098" y="4460355"/>
            <a:ext cx="709405" cy="664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383" y="4311468"/>
            <a:ext cx="789292" cy="866488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53963" y="611"/>
            <a:ext cx="1842620" cy="7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8AD2B-A901-4E5A-8DE8-A61AB7343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9523" y="116114"/>
            <a:ext cx="4413887" cy="7498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330200" y="628894"/>
            <a:ext cx="848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Tìm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vào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mỗi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5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bông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Hỏi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Việt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cắm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được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mấy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lọ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vậy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494427" y="2091084"/>
            <a:ext cx="4004768" cy="136079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E409669-43AB-47C9-B67B-A10B9F1DD340}"/>
              </a:ext>
            </a:extLst>
          </p:cNvPr>
          <p:cNvGrpSpPr/>
          <p:nvPr/>
        </p:nvGrpSpPr>
        <p:grpSpPr>
          <a:xfrm>
            <a:off x="861936" y="2270381"/>
            <a:ext cx="3164944" cy="461665"/>
            <a:chOff x="1336498" y="5206780"/>
            <a:chExt cx="4398381" cy="554871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CC12835-87E7-466D-9FD4-AA85F6F2D560}"/>
                </a:ext>
              </a:extLst>
            </p:cNvPr>
            <p:cNvSpPr txBox="1"/>
            <p:nvPr/>
          </p:nvSpPr>
          <p:spPr>
            <a:xfrm>
              <a:off x="1336498" y="5206780"/>
              <a:ext cx="4398381" cy="554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>
                  <a:solidFill>
                    <a:prstClr val="black"/>
                  </a:solidFill>
                </a:rPr>
                <a:t>15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    :             =      5 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9B3585C-5819-4632-9EFF-01D1125E7561}"/>
                </a:ext>
              </a:extLst>
            </p:cNvPr>
            <p:cNvSpPr/>
            <p:nvPr/>
          </p:nvSpPr>
          <p:spPr>
            <a:xfrm>
              <a:off x="3295809" y="5211134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1150501" y="2622392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441341" y="2885345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472740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901279" y="2933867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chia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716328" y="264251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3134464" y="2926964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4794326" y="3492170"/>
            <a:ext cx="3692797" cy="923330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Muốn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bị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chia, ta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lấy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A9D63-4870-4EFA-B4ED-11975E2AEA38}"/>
              </a:ext>
            </a:extLst>
          </p:cNvPr>
          <p:cNvSpPr txBox="1"/>
          <p:nvPr/>
        </p:nvSpPr>
        <p:spPr>
          <a:xfrm>
            <a:off x="4909279" y="2091084"/>
            <a:ext cx="3612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lọ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15 : 5 = 3 (</a:t>
            </a:r>
            <a:r>
              <a:rPr lang="en-US" sz="2400" dirty="0" err="1"/>
              <a:t>lọ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9" grpId="0" animBg="1"/>
          <p:bldP spid="91" grpId="0" animBg="1"/>
          <p:bldP spid="93" grpId="0" animBg="1"/>
          <p:bldP spid="9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8DFC5F-A43C-445E-99BB-1B3B19995E90}"/>
              </a:ext>
            </a:extLst>
          </p:cNvPr>
          <p:cNvGrpSpPr/>
          <p:nvPr/>
        </p:nvGrpSpPr>
        <p:grpSpPr>
          <a:xfrm>
            <a:off x="2579793" y="3214856"/>
            <a:ext cx="4129674" cy="1595279"/>
            <a:chOff x="4687731" y="-390280"/>
            <a:chExt cx="3603522" cy="1595279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E0A7402-40EA-4C7E-BD8C-D0C3086089B8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131" name="Graphic 130">
            <a:extLst>
              <a:ext uri="{FF2B5EF4-FFF2-40B4-BE49-F238E27FC236}">
                <a16:creationId xmlns:a16="http://schemas.microsoft.com/office/drawing/2014/main" id="{75A73639-E378-400E-92A0-F8D8605E3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2579793" y="2539828"/>
            <a:ext cx="4129674" cy="692754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:          :  5  =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               6    x   5 = 30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2583720" y="2452254"/>
              <a:ext cx="621215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87817"/>
            <a:chOff x="5914433" y="1788258"/>
            <a:chExt cx="5572539" cy="138781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6 = 7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         : 4 = 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rPr>
                <a:t>c)            : 3 = 6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6805286" y="1809980"/>
              <a:ext cx="926371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6805286" y="2298928"/>
              <a:ext cx="926371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6805286" y="2753069"/>
              <a:ext cx="926371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5567754" y="571241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5567754" y="1023012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32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5567754" y="1513825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7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3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43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>
            <a:extLst>
              <a:ext uri="{FF2B5EF4-FFF2-40B4-BE49-F238E27FC236}">
                <a16:creationId xmlns:a16="http://schemas.microsoft.com/office/drawing/2014/main" id="{D82BCC18-0E06-46D8-BE82-B6C5A5EE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582" y="3907694"/>
            <a:ext cx="594293" cy="71541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1BDCCCA-1EC1-4D6C-A3CB-76F73E9C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993" y="3935781"/>
            <a:ext cx="594293" cy="71541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ADB21F4-C8E0-4023-9491-7295194A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4738" y="3924418"/>
            <a:ext cx="594293" cy="71541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386029" y="595546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15   :       =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15   :   3  = 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3615597" y="2428670"/>
              <a:ext cx="621216" cy="5764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4984231" y="549519"/>
            <a:ext cx="3650104" cy="1395874"/>
            <a:chOff x="5914433" y="1788258"/>
            <a:chExt cx="5572539" cy="139587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24 :       = 6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40 :       = 5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Calibri"/>
                </a:rPr>
                <a:t>c)  28  :      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= 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7737626" y="1834285"/>
              <a:ext cx="693993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7737626" y="2335472"/>
              <a:ext cx="693993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7712926" y="2761126"/>
              <a:ext cx="718694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6162274" y="589145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6162273" y="1061926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6140398" y="1526170"/>
            <a:ext cx="530683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999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6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2717</TotalTime>
  <Words>736</Words>
  <Application>Microsoft Office PowerPoint</Application>
  <PresentationFormat>Trình chiếu Trên màn hình (16:9)</PresentationFormat>
  <Paragraphs>124</Paragraphs>
  <Slides>20</Slides>
  <Notes>15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20</vt:i4>
      </vt:variant>
    </vt:vector>
  </HeadingPairs>
  <TitlesOfParts>
    <vt:vector size="35" baseType="lpstr">
      <vt:lpstr>Patrick Hand</vt:lpstr>
      <vt:lpstr>Berkshire Swash</vt:lpstr>
      <vt:lpstr>iCiel Panton Black</vt:lpstr>
      <vt:lpstr>Roboto</vt:lpstr>
      <vt:lpstr>Calibri</vt:lpstr>
      <vt:lpstr>Roboto Condensed Light</vt:lpstr>
      <vt:lpstr>Lato</vt:lpstr>
      <vt:lpstr>iCiel Cadena</vt:lpstr>
      <vt:lpstr>Coiny</vt:lpstr>
      <vt:lpstr>Open Sans</vt:lpstr>
      <vt:lpstr>Arial</vt:lpstr>
      <vt:lpstr>Livvic</vt:lpstr>
      <vt:lpstr>Weltkindertag! by Slidego</vt:lpstr>
      <vt:lpstr>2_Weltkindertag! by Slidego</vt:lpstr>
      <vt:lpstr>1_Weltkindertag! by Slidego</vt:lpstr>
      <vt:lpstr>Bản trình bày PowerPoint</vt:lpstr>
      <vt:lpstr>Hôm nay chúng mình tiếp tục công việc còn dang dở ở tiết học trước nhé!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Ngoc Bich</cp:lastModifiedBy>
  <cp:revision>27</cp:revision>
  <dcterms:modified xsi:type="dcterms:W3CDTF">2022-08-28T03:04:15Z</dcterms:modified>
</cp:coreProperties>
</file>