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51" r:id="rId3"/>
    <p:sldId id="372" r:id="rId4"/>
    <p:sldId id="404" r:id="rId5"/>
    <p:sldId id="405" r:id="rId6"/>
    <p:sldId id="399" r:id="rId7"/>
    <p:sldId id="406" r:id="rId8"/>
    <p:sldId id="407" r:id="rId9"/>
    <p:sldId id="409" r:id="rId10"/>
    <p:sldId id="408" r:id="rId11"/>
    <p:sldId id="411" r:id="rId12"/>
    <p:sldId id="410" r:id="rId13"/>
    <p:sldId id="258" r:id="rId14"/>
  </p:sldIdLst>
  <p:sldSz cx="12192000" cy="6858000"/>
  <p:notesSz cx="6858000" cy="9313863"/>
  <p:embeddedFontLst>
    <p:embeddedFont>
      <p:font typeface="#9Slide01 Noi dung ngan" panose="00000600000000000000" pitchFamily="2" charset="0"/>
      <p:regular r:id="rId17"/>
    </p:embeddedFont>
    <p:embeddedFont>
      <p:font typeface="#9Slide02 Tieu de dai" panose="02000000000000000000" pitchFamily="2" charset="0"/>
      <p:bold r:id="rId18"/>
    </p:embeddedFont>
    <p:embeddedFont>
      <p:font typeface="#9Slide03 HelveBold" panose="02040603050506020204" pitchFamily="18" charset="0"/>
      <p:bold r:id="rId19"/>
    </p:embeddedFont>
    <p:embeddedFont>
      <p:font typeface="#9Slide03 Open Sans Bold" panose="020B0806030504020204" pitchFamily="34" charset="0"/>
      <p:bold r:id="rId20"/>
    </p:embeddedFont>
    <p:embeddedFont>
      <p:font typeface="#9Slide03 Sofia Pro Soft" panose="020B0000000000000000" pitchFamily="34" charset="0"/>
      <p:regular r:id="rId21"/>
    </p:embeddedFont>
    <p:embeddedFont>
      <p:font typeface="#9Slide03 Sofia Pro Soft Bold" panose="020B0000000000000000" pitchFamily="34" charset="0"/>
      <p:bold r:id="rId22"/>
    </p:embeddedFont>
    <p:embeddedFont>
      <p:font typeface="#9Slide07 Crocante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B7"/>
    <a:srgbClr val="4FC1E9"/>
    <a:srgbClr val="B7DB88"/>
    <a:srgbClr val="363534"/>
    <a:srgbClr val="D6EEEF"/>
    <a:srgbClr val="3C3C3C"/>
    <a:srgbClr val="D9539C"/>
    <a:srgbClr val="E484B9"/>
    <a:srgbClr val="FF8085"/>
    <a:srgbClr val="F37C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1789" autoAdjust="0"/>
  </p:normalViewPr>
  <p:slideViewPr>
    <p:cSldViewPr>
      <p:cViewPr varScale="1">
        <p:scale>
          <a:sx n="106" d="100"/>
          <a:sy n="106" d="100"/>
        </p:scale>
        <p:origin x="16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14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AC0E5-A986-4498-A89A-7F0DD573E22E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A85E0-5EF2-40EE-A2E0-2B723E1A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9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endParaRPr lang="en-US" b="0" i="0">
              <a:solidFill>
                <a:srgbClr val="333333"/>
              </a:solidFill>
              <a:effectLst/>
              <a:latin typeface="#9Slide01 Noi dung ngan" panose="000006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85E0-5EF2-40EE-A2E0-2B723E1AF6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3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endParaRPr lang="en-US" b="0" i="0">
              <a:solidFill>
                <a:srgbClr val="333333"/>
              </a:solidFill>
              <a:effectLst/>
              <a:latin typeface="#9Slide01 Noi dung ngan" panose="000006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85E0-5EF2-40EE-A2E0-2B723E1AF6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endParaRPr lang="en-US" b="0" i="0">
              <a:solidFill>
                <a:srgbClr val="333333"/>
              </a:solidFill>
              <a:effectLst/>
              <a:latin typeface="#9Slide01 Noi dung ngan" panose="000006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85E0-5EF2-40EE-A2E0-2B723E1AF6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4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endParaRPr lang="vi-VN" b="0" i="0">
              <a:solidFill>
                <a:srgbClr val="333333"/>
              </a:solidFill>
              <a:effectLst/>
              <a:latin typeface="#9Slide01 Noi dung ngan" panose="000006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85E0-5EF2-40EE-A2E0-2B723E1AF6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endParaRPr lang="vi-VN" b="0" i="0">
              <a:solidFill>
                <a:srgbClr val="333333"/>
              </a:solidFill>
              <a:effectLst/>
              <a:latin typeface="#9Slide01 Noi dung ngan" panose="000006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A85E0-5EF2-40EE-A2E0-2B723E1AF6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0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HẠM DUYÊN 1 - 9Slide.vn">
            <a:extLst>
              <a:ext uri="{FF2B5EF4-FFF2-40B4-BE49-F238E27FC236}">
                <a16:creationId xmlns:a16="http://schemas.microsoft.com/office/drawing/2014/main" id="{4202CE47-B089-4ED5-8952-F3BC46F7611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45581611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pic>
        <p:nvPicPr>
          <p:cNvPr id="57" name="PHẠM DUYÊN 3 - 9Slide.vn">
            <a:extLst>
              <a:ext uri="{FF2B5EF4-FFF2-40B4-BE49-F238E27FC236}">
                <a16:creationId xmlns:a16="http://schemas.microsoft.com/office/drawing/2014/main" id="{93957DB2-FCDE-4D3A-9095-42224F3BC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86"/>
          <a:stretch/>
        </p:blipFill>
        <p:spPr>
          <a:xfrm rot="16200000" flipH="1">
            <a:off x="7010400" y="1676400"/>
            <a:ext cx="6858000" cy="35052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59" name="PHẠM DUYÊN 5 - 9Slide.vn">
            <a:extLst>
              <a:ext uri="{FF2B5EF4-FFF2-40B4-BE49-F238E27FC236}">
                <a16:creationId xmlns:a16="http://schemas.microsoft.com/office/drawing/2014/main" id="{8153F02D-4C5D-4F0D-99BA-AC71BA656A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66" y="316446"/>
            <a:ext cx="1535541" cy="902019"/>
          </a:xfrm>
          <a:prstGeom prst="rect">
            <a:avLst/>
          </a:prstGeom>
        </p:spPr>
      </p:pic>
      <p:pic>
        <p:nvPicPr>
          <p:cNvPr id="60" name="PHẠM DUYÊN 6 - 9Slide.vn">
            <a:extLst>
              <a:ext uri="{FF2B5EF4-FFF2-40B4-BE49-F238E27FC236}">
                <a16:creationId xmlns:a16="http://schemas.microsoft.com/office/drawing/2014/main" id="{836FD8FC-42DB-43B1-B7DF-8D07CB40EE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76" y="1218465"/>
            <a:ext cx="1185863" cy="872548"/>
          </a:xfrm>
          <a:prstGeom prst="rect">
            <a:avLst/>
          </a:prstGeom>
        </p:spPr>
      </p:pic>
      <p:sp>
        <p:nvSpPr>
          <p:cNvPr id="61" name="PHẠM DUYÊN 7 - 9Slide.vn">
            <a:extLst>
              <a:ext uri="{FF2B5EF4-FFF2-40B4-BE49-F238E27FC236}">
                <a16:creationId xmlns:a16="http://schemas.microsoft.com/office/drawing/2014/main" id="{6FD36870-9970-44F8-9A50-04E88B749218}"/>
              </a:ext>
            </a:extLst>
          </p:cNvPr>
          <p:cNvSpPr/>
          <p:nvPr userDrawn="1"/>
        </p:nvSpPr>
        <p:spPr>
          <a:xfrm>
            <a:off x="1868949" y="592528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PHẠM DUYÊN 8 - 9Slide.vn">
            <a:extLst>
              <a:ext uri="{FF2B5EF4-FFF2-40B4-BE49-F238E27FC236}">
                <a16:creationId xmlns:a16="http://schemas.microsoft.com/office/drawing/2014/main" id="{21F2B690-E7D0-4EF8-974B-055A94EA1BEA}"/>
              </a:ext>
            </a:extLst>
          </p:cNvPr>
          <p:cNvSpPr/>
          <p:nvPr userDrawn="1"/>
        </p:nvSpPr>
        <p:spPr>
          <a:xfrm>
            <a:off x="1441179" y="642622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5" name="PHẠM DUYÊN 9 - 9Slide.vn">
            <a:extLst>
              <a:ext uri="{FF2B5EF4-FFF2-40B4-BE49-F238E27FC236}">
                <a16:creationId xmlns:a16="http://schemas.microsoft.com/office/drawing/2014/main" id="{A6C27397-EB05-49B0-A281-5B77E8499F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02" y="870050"/>
            <a:ext cx="500420" cy="812784"/>
          </a:xfrm>
          <a:prstGeom prst="rect">
            <a:avLst/>
          </a:prstGeom>
        </p:spPr>
      </p:pic>
      <p:pic>
        <p:nvPicPr>
          <p:cNvPr id="66" name="PHẠM DUYÊN 10 - 9Slide.vn">
            <a:extLst>
              <a:ext uri="{FF2B5EF4-FFF2-40B4-BE49-F238E27FC236}">
                <a16:creationId xmlns:a16="http://schemas.microsoft.com/office/drawing/2014/main" id="{3FEA0680-20D0-480B-82BD-74102AC361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94" y="403779"/>
            <a:ext cx="731361" cy="1180151"/>
          </a:xfrm>
          <a:prstGeom prst="rect">
            <a:avLst/>
          </a:prstGeom>
        </p:spPr>
      </p:pic>
      <p:pic>
        <p:nvPicPr>
          <p:cNvPr id="79" name="35" descr="C:\Users\Administrator\Downloads\图片3.png图片3">
            <a:extLst>
              <a:ext uri="{FF2B5EF4-FFF2-40B4-BE49-F238E27FC236}">
                <a16:creationId xmlns:a16="http://schemas.microsoft.com/office/drawing/2014/main" id="{C13AE5A0-5311-4179-B114-974ADE06A0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0" y="-29210"/>
            <a:ext cx="1536065" cy="6916420"/>
          </a:xfrm>
          <a:prstGeom prst="rect">
            <a:avLst/>
          </a:prstGeom>
        </p:spPr>
      </p:pic>
      <p:pic>
        <p:nvPicPr>
          <p:cNvPr id="68" name="PHẠM DUYÊN 11 - 9Slide.vn">
            <a:extLst>
              <a:ext uri="{FF2B5EF4-FFF2-40B4-BE49-F238E27FC236}">
                <a16:creationId xmlns:a16="http://schemas.microsoft.com/office/drawing/2014/main" id="{5AFCF59F-7DD6-49AE-98E7-03B379BC104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67" y="1051821"/>
            <a:ext cx="500420" cy="812784"/>
          </a:xfrm>
          <a:prstGeom prst="rect">
            <a:avLst/>
          </a:prstGeom>
        </p:spPr>
      </p:pic>
      <p:pic>
        <p:nvPicPr>
          <p:cNvPr id="69" name="PHẠM DUYÊN 12 - 9Slide.vn">
            <a:extLst>
              <a:ext uri="{FF2B5EF4-FFF2-40B4-BE49-F238E27FC236}">
                <a16:creationId xmlns:a16="http://schemas.microsoft.com/office/drawing/2014/main" id="{5FD884DB-4E24-4153-A4D6-CE82C4C152E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974">
            <a:off x="10565923" y="3206639"/>
            <a:ext cx="1458612" cy="797898"/>
          </a:xfrm>
          <a:prstGeom prst="rect">
            <a:avLst/>
          </a:prstGeom>
        </p:spPr>
      </p:pic>
      <p:pic>
        <p:nvPicPr>
          <p:cNvPr id="70" name="PHẠM DUYÊN 13 - 9Slide.vn">
            <a:extLst>
              <a:ext uri="{FF2B5EF4-FFF2-40B4-BE49-F238E27FC236}">
                <a16:creationId xmlns:a16="http://schemas.microsoft.com/office/drawing/2014/main" id="{D84AADDE-DCDF-4878-8C5F-E20BE825248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77" y="5519375"/>
            <a:ext cx="1211662" cy="1044750"/>
          </a:xfrm>
          <a:prstGeom prst="rect">
            <a:avLst/>
          </a:prstGeom>
        </p:spPr>
      </p:pic>
      <p:pic>
        <p:nvPicPr>
          <p:cNvPr id="71" name="PHẠM DUYÊN 14 - 9Slide.vn">
            <a:extLst>
              <a:ext uri="{FF2B5EF4-FFF2-40B4-BE49-F238E27FC236}">
                <a16:creationId xmlns:a16="http://schemas.microsoft.com/office/drawing/2014/main" id="{9D2D0D4A-C5A0-4CB7-99D9-DE40BAE8F6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35953"/>
            <a:ext cx="899018" cy="756894"/>
          </a:xfrm>
          <a:prstGeom prst="rect">
            <a:avLst/>
          </a:prstGeom>
        </p:spPr>
      </p:pic>
      <p:pic>
        <p:nvPicPr>
          <p:cNvPr id="72" name="PHẠM DUYÊN 15 - 9Slide.vn">
            <a:extLst>
              <a:ext uri="{FF2B5EF4-FFF2-40B4-BE49-F238E27FC236}">
                <a16:creationId xmlns:a16="http://schemas.microsoft.com/office/drawing/2014/main" id="{58DCD3B3-6A10-40E9-B4AD-517F4C43F5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85" y="1721951"/>
            <a:ext cx="915916" cy="911626"/>
          </a:xfrm>
          <a:prstGeom prst="rect">
            <a:avLst/>
          </a:prstGeom>
        </p:spPr>
      </p:pic>
      <p:pic>
        <p:nvPicPr>
          <p:cNvPr id="73" name="PHẠM DUYÊN 16 - 9Slide.vn">
            <a:extLst>
              <a:ext uri="{FF2B5EF4-FFF2-40B4-BE49-F238E27FC236}">
                <a16:creationId xmlns:a16="http://schemas.microsoft.com/office/drawing/2014/main" id="{8324927F-3476-43EF-A785-09B160085D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015419"/>
            <a:ext cx="812860" cy="7910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4FE4C6-134C-4D75-BFBB-885C8D1308B0}"/>
              </a:ext>
            </a:extLst>
          </p:cNvPr>
          <p:cNvGrpSpPr/>
          <p:nvPr userDrawn="1"/>
        </p:nvGrpSpPr>
        <p:grpSpPr>
          <a:xfrm>
            <a:off x="3371116" y="160536"/>
            <a:ext cx="4020284" cy="923330"/>
            <a:chOff x="3371116" y="160536"/>
            <a:chExt cx="4020284" cy="923330"/>
          </a:xfrm>
        </p:grpSpPr>
        <p:sp>
          <p:nvSpPr>
            <p:cNvPr id="67" name="PHẠM DUYÊN 2 - 9Slide.vn">
              <a:extLst>
                <a:ext uri="{FF2B5EF4-FFF2-40B4-BE49-F238E27FC236}">
                  <a16:creationId xmlns:a16="http://schemas.microsoft.com/office/drawing/2014/main" id="{0407690B-41E0-4F86-861E-37E77235CB13}"/>
                </a:ext>
              </a:extLst>
            </p:cNvPr>
            <p:cNvSpPr txBox="1"/>
            <p:nvPr userDrawn="1"/>
          </p:nvSpPr>
          <p:spPr>
            <a:xfrm>
              <a:off x="3373830" y="160536"/>
              <a:ext cx="4017570" cy="923330"/>
            </a:xfrm>
            <a:prstGeom prst="rect">
              <a:avLst/>
            </a:prstGeom>
            <a:noFill/>
            <a:scene3d>
              <a:camera prst="perspectiveAbove"/>
              <a:lightRig rig="brightRoom" dir="t"/>
            </a:scene3d>
          </p:spPr>
          <p:txBody>
            <a:bodyPr wrap="square" rtlCol="0">
              <a:spAutoFit/>
              <a:sp3d extrusionH="57150" contourW="38100" prstMaterial="dkEdge">
                <a:bevelT h="19050"/>
                <a:bevelB w="12700"/>
                <a:extrusionClr>
                  <a:schemeClr val="bg1"/>
                </a:extrusionClr>
                <a:contourClr>
                  <a:schemeClr val="accent4"/>
                </a:contourClr>
              </a:sp3d>
            </a:bodyPr>
            <a:lstStyle/>
            <a:p>
              <a:pPr algn="ctr"/>
              <a:r>
                <a:rPr lang="en-US" altLang="zh-CN" sz="5400" b="1" spc="160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#9Slide07 Crocante" panose="02000000000000000000" pitchFamily="2" charset="0"/>
                  <a:cs typeface="+mn-ea"/>
                  <a:sym typeface="+mn-lt"/>
                </a:rPr>
                <a:t>TOÁN</a:t>
              </a:r>
              <a:r>
                <a:rPr lang="en-US" altLang="zh-CN" sz="5400" b="1" spc="160" baseline="0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#9Slide07 Crocante" panose="02000000000000000000" pitchFamily="2" charset="0"/>
                  <a:cs typeface="+mn-ea"/>
                  <a:sym typeface="+mn-lt"/>
                </a:rPr>
                <a:t> 3</a:t>
              </a:r>
              <a:endParaRPr lang="en-US" altLang="zh-CN" sz="5400" b="1" spc="160" dirty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endParaRPr>
            </a:p>
          </p:txBody>
        </p:sp>
        <p:sp>
          <p:nvSpPr>
            <p:cNvPr id="75" name="8">
              <a:extLst>
                <a:ext uri="{FF2B5EF4-FFF2-40B4-BE49-F238E27FC236}">
                  <a16:creationId xmlns:a16="http://schemas.microsoft.com/office/drawing/2014/main" id="{F57F689D-C78A-49E3-9FF4-5222F7F08901}"/>
                </a:ext>
              </a:extLst>
            </p:cNvPr>
            <p:cNvSpPr/>
            <p:nvPr userDrawn="1"/>
          </p:nvSpPr>
          <p:spPr>
            <a:xfrm rot="5400000">
              <a:off x="3354636" y="628847"/>
              <a:ext cx="238955" cy="205995"/>
            </a:xfrm>
            <a:prstGeom prst="hexagon">
              <a:avLst/>
            </a:prstGeom>
            <a:noFill/>
            <a:ln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1 Noi dung ngan" panose="000006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76" name="6">
              <a:extLst>
                <a:ext uri="{FF2B5EF4-FFF2-40B4-BE49-F238E27FC236}">
                  <a16:creationId xmlns:a16="http://schemas.microsoft.com/office/drawing/2014/main" id="{6545E80C-2054-4D5D-AB8B-F7973A453BBA}"/>
                </a:ext>
              </a:extLst>
            </p:cNvPr>
            <p:cNvSpPr/>
            <p:nvPr/>
          </p:nvSpPr>
          <p:spPr>
            <a:xfrm rot="5400000">
              <a:off x="3427063" y="394531"/>
              <a:ext cx="498020" cy="429327"/>
            </a:xfrm>
            <a:custGeom>
              <a:avLst/>
              <a:gdLst>
                <a:gd name="connsiteX0" fmla="*/ 0 w 777437"/>
                <a:gd name="connsiteY0" fmla="*/ 335102 h 670204"/>
                <a:gd name="connsiteX1" fmla="*/ 167551 w 777437"/>
                <a:gd name="connsiteY1" fmla="*/ 0 h 670204"/>
                <a:gd name="connsiteX2" fmla="*/ 609886 w 777437"/>
                <a:gd name="connsiteY2" fmla="*/ 0 h 670204"/>
                <a:gd name="connsiteX3" fmla="*/ 777437 w 777437"/>
                <a:gd name="connsiteY3" fmla="*/ 335102 h 670204"/>
                <a:gd name="connsiteX4" fmla="*/ 702550 w 777437"/>
                <a:gd name="connsiteY4" fmla="*/ 484876 h 670204"/>
                <a:gd name="connsiteX5" fmla="*/ 688142 w 777437"/>
                <a:gd name="connsiteY5" fmla="*/ 456059 h 670204"/>
                <a:gd name="connsiteX6" fmla="*/ 452399 w 777437"/>
                <a:gd name="connsiteY6" fmla="*/ 456059 h 670204"/>
                <a:gd name="connsiteX7" fmla="*/ 363102 w 777437"/>
                <a:gd name="connsiteY7" fmla="*/ 634652 h 670204"/>
                <a:gd name="connsiteX8" fmla="*/ 380878 w 777437"/>
                <a:gd name="connsiteY8" fmla="*/ 670204 h 670204"/>
                <a:gd name="connsiteX9" fmla="*/ 167551 w 777437"/>
                <a:gd name="connsiteY9" fmla="*/ 670204 h 67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7437" h="670204">
                  <a:moveTo>
                    <a:pt x="0" y="335102"/>
                  </a:moveTo>
                  <a:lnTo>
                    <a:pt x="167551" y="0"/>
                  </a:lnTo>
                  <a:lnTo>
                    <a:pt x="609886" y="0"/>
                  </a:lnTo>
                  <a:lnTo>
                    <a:pt x="777437" y="335102"/>
                  </a:lnTo>
                  <a:lnTo>
                    <a:pt x="702550" y="484876"/>
                  </a:lnTo>
                  <a:lnTo>
                    <a:pt x="688142" y="456059"/>
                  </a:lnTo>
                  <a:lnTo>
                    <a:pt x="452399" y="456059"/>
                  </a:lnTo>
                  <a:lnTo>
                    <a:pt x="363102" y="634652"/>
                  </a:lnTo>
                  <a:lnTo>
                    <a:pt x="380878" y="670204"/>
                  </a:lnTo>
                  <a:lnTo>
                    <a:pt x="167551" y="670204"/>
                  </a:lnTo>
                  <a:close/>
                </a:path>
              </a:pathLst>
            </a:custGeom>
            <a:noFill/>
            <a:ln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1 Noi dung ngan" panose="000006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80" name="12">
            <a:extLst>
              <a:ext uri="{FF2B5EF4-FFF2-40B4-BE49-F238E27FC236}">
                <a16:creationId xmlns:a16="http://schemas.microsoft.com/office/drawing/2014/main" id="{0915A81E-6CCF-4A46-BD97-B58A772E0946}"/>
              </a:ext>
            </a:extLst>
          </p:cNvPr>
          <p:cNvSpPr/>
          <p:nvPr userDrawn="1"/>
        </p:nvSpPr>
        <p:spPr>
          <a:xfrm>
            <a:off x="1629462" y="2485949"/>
            <a:ext cx="7506306" cy="27843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8000" decel="2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PHẠM DUYÊN 1 - 9Slide.vn">
            <a:extLst>
              <a:ext uri="{FF2B5EF4-FFF2-40B4-BE49-F238E27FC236}">
                <a16:creationId xmlns:a16="http://schemas.microsoft.com/office/drawing/2014/main" id="{D9B36BFE-18DE-413A-9083-6F40A49E13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9858194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sp>
        <p:nvSpPr>
          <p:cNvPr id="65" name="PHẠM DUYÊN 2 - 9Slide.vn">
            <a:extLst>
              <a:ext uri="{FF2B5EF4-FFF2-40B4-BE49-F238E27FC236}">
                <a16:creationId xmlns:a16="http://schemas.microsoft.com/office/drawing/2014/main" id="{17AAE24B-55BE-4501-8F32-BFE878875D15}"/>
              </a:ext>
            </a:extLst>
          </p:cNvPr>
          <p:cNvSpPr/>
          <p:nvPr/>
        </p:nvSpPr>
        <p:spPr>
          <a:xfrm rot="16200000" flipH="1">
            <a:off x="-1593735" y="1576402"/>
            <a:ext cx="6875333" cy="3687861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1714A49-BC05-41CE-B601-3B9180F02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1" y="4114800"/>
            <a:ext cx="2743200" cy="2743200"/>
          </a:xfrm>
          <a:prstGeom prst="rect">
            <a:avLst/>
          </a:prstGeom>
        </p:spPr>
      </p:pic>
      <p:pic>
        <p:nvPicPr>
          <p:cNvPr id="66" name="PHẠM DUYÊN 5 - 9Slide.vn">
            <a:extLst>
              <a:ext uri="{FF2B5EF4-FFF2-40B4-BE49-F238E27FC236}">
                <a16:creationId xmlns:a16="http://schemas.microsoft.com/office/drawing/2014/main" id="{9A12EC52-22C7-403D-A1AA-54F6FD4217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974">
            <a:off x="244615" y="2002374"/>
            <a:ext cx="1458612" cy="797898"/>
          </a:xfrm>
          <a:prstGeom prst="rect">
            <a:avLst/>
          </a:prstGeom>
        </p:spPr>
      </p:pic>
      <p:pic>
        <p:nvPicPr>
          <p:cNvPr id="67" name="PHẠM DUYÊN 6 - 9Slide.vn">
            <a:extLst>
              <a:ext uri="{FF2B5EF4-FFF2-40B4-BE49-F238E27FC236}">
                <a16:creationId xmlns:a16="http://schemas.microsoft.com/office/drawing/2014/main" id="{8C7FCB48-0DA7-411A-8A45-CC7FEB530F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04" y="3240232"/>
            <a:ext cx="1211662" cy="1044750"/>
          </a:xfrm>
          <a:prstGeom prst="rect">
            <a:avLst/>
          </a:prstGeom>
        </p:spPr>
      </p:pic>
      <p:pic>
        <p:nvPicPr>
          <p:cNvPr id="68" name="PHẠM DUYÊN 7 - 9Slide.vn">
            <a:extLst>
              <a:ext uri="{FF2B5EF4-FFF2-40B4-BE49-F238E27FC236}">
                <a16:creationId xmlns:a16="http://schemas.microsoft.com/office/drawing/2014/main" id="{954CCEC1-296E-4CF3-9E33-AB24AC7676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" y="121173"/>
            <a:ext cx="899018" cy="756894"/>
          </a:xfrm>
          <a:prstGeom prst="rect">
            <a:avLst/>
          </a:prstGeom>
        </p:spPr>
      </p:pic>
      <p:pic>
        <p:nvPicPr>
          <p:cNvPr id="69" name="PHẠM DUYÊN 8 - 9Slide.vn">
            <a:extLst>
              <a:ext uri="{FF2B5EF4-FFF2-40B4-BE49-F238E27FC236}">
                <a16:creationId xmlns:a16="http://schemas.microsoft.com/office/drawing/2014/main" id="{106B5ECF-14A5-4568-97EF-FA015DB6394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73" y="914277"/>
            <a:ext cx="915916" cy="911626"/>
          </a:xfrm>
          <a:prstGeom prst="rect">
            <a:avLst/>
          </a:prstGeom>
        </p:spPr>
      </p:pic>
      <p:pic>
        <p:nvPicPr>
          <p:cNvPr id="70" name="PHẠM DUYÊN 9 - 9Slide.vn">
            <a:extLst>
              <a:ext uri="{FF2B5EF4-FFF2-40B4-BE49-F238E27FC236}">
                <a16:creationId xmlns:a16="http://schemas.microsoft.com/office/drawing/2014/main" id="{84804C75-BCD0-473B-97C2-CA57940E8FE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9" y="3493896"/>
            <a:ext cx="812860" cy="7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HẠM DUYÊN 1 - 9Slide.vn">
            <a:extLst>
              <a:ext uri="{FF2B5EF4-FFF2-40B4-BE49-F238E27FC236}">
                <a16:creationId xmlns:a16="http://schemas.microsoft.com/office/drawing/2014/main" id="{14EFFB83-17E1-4BC7-970C-23E3908431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8957029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484E7612-4BFD-4A6E-81D4-A22732A0CC9C}"/>
              </a:ext>
            </a:extLst>
          </p:cNvPr>
          <p:cNvSpPr/>
          <p:nvPr userDrawn="1"/>
        </p:nvSpPr>
        <p:spPr>
          <a:xfrm rot="10800000" flipH="1">
            <a:off x="-121920" y="3166509"/>
            <a:ext cx="12313920" cy="3687861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B2F4E0A7-C62B-4AE3-9CA6-AAD587998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975">
            <a:off x="97582" y="29472"/>
            <a:ext cx="731361" cy="1180151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00190FF5-CB98-451D-B118-1E6BBF3C4F0E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4F9CF18-FF00-4EB7-82FA-494183EB2C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2" y="376171"/>
            <a:ext cx="827358" cy="795068"/>
          </a:xfrm>
          <a:prstGeom prst="rect">
            <a:avLst/>
          </a:prstGeom>
        </p:spPr>
      </p:pic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FD8F3427-D61F-4ADE-98F8-3206986C4297}"/>
              </a:ext>
            </a:extLst>
          </p:cNvPr>
          <p:cNvSpPr/>
          <p:nvPr userDrawn="1"/>
        </p:nvSpPr>
        <p:spPr>
          <a:xfrm>
            <a:off x="998719" y="83749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D7654F8D-42ED-458A-809B-AB5B524B2009}"/>
              </a:ext>
            </a:extLst>
          </p:cNvPr>
          <p:cNvSpPr/>
          <p:nvPr userDrawn="1"/>
        </p:nvSpPr>
        <p:spPr>
          <a:xfrm>
            <a:off x="1484746" y="20021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A7E91DCC-4306-4357-8012-D329F7F6D8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5" y="0"/>
            <a:ext cx="1185863" cy="872548"/>
          </a:xfrm>
          <a:prstGeom prst="rect">
            <a:avLst/>
          </a:prstGeom>
        </p:spPr>
      </p:pic>
      <p:pic>
        <p:nvPicPr>
          <p:cNvPr id="13" name="PHẠM DUYÊN 9 - 9Slide.vn">
            <a:extLst>
              <a:ext uri="{FF2B5EF4-FFF2-40B4-BE49-F238E27FC236}">
                <a16:creationId xmlns:a16="http://schemas.microsoft.com/office/drawing/2014/main" id="{1BC999E1-F9D6-47C6-B9CC-33E1254625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02" y="1102361"/>
            <a:ext cx="500420" cy="8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HẠM DUYÊN 1 - 9Slide.vn">
            <a:extLst>
              <a:ext uri="{FF2B5EF4-FFF2-40B4-BE49-F238E27FC236}">
                <a16:creationId xmlns:a16="http://schemas.microsoft.com/office/drawing/2014/main" id="{14EFFB83-17E1-4BC7-970C-23E3908431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8957029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484E7612-4BFD-4A6E-81D4-A22732A0CC9C}"/>
              </a:ext>
            </a:extLst>
          </p:cNvPr>
          <p:cNvSpPr/>
          <p:nvPr userDrawn="1"/>
        </p:nvSpPr>
        <p:spPr>
          <a:xfrm rot="10800000" flipH="1">
            <a:off x="-121920" y="3166509"/>
            <a:ext cx="12313920" cy="3687861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B2F4E0A7-C62B-4AE3-9CA6-AAD587998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975">
            <a:off x="97582" y="29472"/>
            <a:ext cx="731361" cy="1180151"/>
          </a:xfrm>
          <a:prstGeom prst="rect">
            <a:avLst/>
          </a:pr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00190FF5-CB98-451D-B118-1E6BBF3C4F0E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FD8F3427-D61F-4ADE-98F8-3206986C4297}"/>
              </a:ext>
            </a:extLst>
          </p:cNvPr>
          <p:cNvSpPr/>
          <p:nvPr userDrawn="1"/>
        </p:nvSpPr>
        <p:spPr>
          <a:xfrm>
            <a:off x="998719" y="83749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D7654F8D-42ED-458A-809B-AB5B524B2009}"/>
              </a:ext>
            </a:extLst>
          </p:cNvPr>
          <p:cNvSpPr/>
          <p:nvPr userDrawn="1"/>
        </p:nvSpPr>
        <p:spPr>
          <a:xfrm>
            <a:off x="1484746" y="20021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A7E91DCC-4306-4357-8012-D329F7F6D8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5" y="0"/>
            <a:ext cx="1185863" cy="872548"/>
          </a:xfrm>
          <a:prstGeom prst="rect">
            <a:avLst/>
          </a:prstGeom>
        </p:spPr>
      </p:pic>
      <p:pic>
        <p:nvPicPr>
          <p:cNvPr id="13" name="PHẠM DUYÊN 9 - 9Slide.vn">
            <a:extLst>
              <a:ext uri="{FF2B5EF4-FFF2-40B4-BE49-F238E27FC236}">
                <a16:creationId xmlns:a16="http://schemas.microsoft.com/office/drawing/2014/main" id="{1BC999E1-F9D6-47C6-B9CC-33E1254625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02" y="1102361"/>
            <a:ext cx="500420" cy="8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1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PHẠM DUYÊN 1 - 9Slide.vn">
            <a:extLst>
              <a:ext uri="{FF2B5EF4-FFF2-40B4-BE49-F238E27FC236}">
                <a16:creationId xmlns:a16="http://schemas.microsoft.com/office/drawing/2014/main" id="{E85B150A-5571-4965-8DD9-89D52678B1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8012723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68D9F372-4222-4F91-84D4-A04B8475C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975">
            <a:off x="97582" y="29472"/>
            <a:ext cx="731361" cy="1180151"/>
          </a:xfrm>
          <a:prstGeom prst="rect">
            <a:avLst/>
          </a:prstGeom>
        </p:spPr>
      </p:pic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E7C55165-6890-4259-973E-E36A443DA07F}"/>
              </a:ext>
            </a:extLst>
          </p:cNvPr>
          <p:cNvSpPr/>
          <p:nvPr userDrawn="1"/>
        </p:nvSpPr>
        <p:spPr>
          <a:xfrm>
            <a:off x="304800" y="356097"/>
            <a:ext cx="11582400" cy="5308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D8DF8852-9368-469C-A654-9788AB465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2" y="376171"/>
            <a:ext cx="827358" cy="795068"/>
          </a:xfrm>
          <a:prstGeom prst="rect">
            <a:avLst/>
          </a:prstGeom>
        </p:spPr>
      </p:pic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EC90819F-C9F2-41A4-923C-17DC14D5CD0B}"/>
              </a:ext>
            </a:extLst>
          </p:cNvPr>
          <p:cNvSpPr/>
          <p:nvPr userDrawn="1"/>
        </p:nvSpPr>
        <p:spPr>
          <a:xfrm>
            <a:off x="998719" y="83749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B4FF3A81-2E5C-4660-8250-53D178A48359}"/>
              </a:ext>
            </a:extLst>
          </p:cNvPr>
          <p:cNvSpPr/>
          <p:nvPr userDrawn="1"/>
        </p:nvSpPr>
        <p:spPr>
          <a:xfrm>
            <a:off x="1484746" y="20021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2D525F65-5959-48B8-9DE9-B7039F7BB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5" y="0"/>
            <a:ext cx="1185863" cy="872548"/>
          </a:xfrm>
          <a:prstGeom prst="rect">
            <a:avLst/>
          </a:prstGeom>
        </p:spPr>
      </p:pic>
      <p:pic>
        <p:nvPicPr>
          <p:cNvPr id="23" name="PHẠM DUYÊN 9 - 9Slide.vn">
            <a:extLst>
              <a:ext uri="{FF2B5EF4-FFF2-40B4-BE49-F238E27FC236}">
                <a16:creationId xmlns:a16="http://schemas.microsoft.com/office/drawing/2014/main" id="{11F8658F-AA01-448F-A123-F148E0241E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02" y="1102361"/>
            <a:ext cx="500420" cy="812784"/>
          </a:xfrm>
          <a:prstGeom prst="rect">
            <a:avLst/>
          </a:prstGeom>
        </p:spPr>
      </p:pic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44BAADDB-9949-497F-882F-AAC592CE679A}"/>
              </a:ext>
            </a:extLst>
          </p:cNvPr>
          <p:cNvSpPr/>
          <p:nvPr userDrawn="1"/>
        </p:nvSpPr>
        <p:spPr>
          <a:xfrm rot="10800000" flipH="1">
            <a:off x="-121920" y="4952999"/>
            <a:ext cx="12313920" cy="1901370"/>
          </a:xfrm>
          <a:custGeom>
            <a:avLst/>
            <a:gdLst>
              <a:gd name="connsiteX0" fmla="*/ 0 w 6916253"/>
              <a:gd name="connsiteY0" fmla="*/ 0 h 3687861"/>
              <a:gd name="connsiteX1" fmla="*/ 0 w 6916253"/>
              <a:gd name="connsiteY1" fmla="*/ 1863023 h 3687861"/>
              <a:gd name="connsiteX2" fmla="*/ 26165 w 6916253"/>
              <a:gd name="connsiteY2" fmla="*/ 1901177 h 3687861"/>
              <a:gd name="connsiteX3" fmla="*/ 718541 w 6916253"/>
              <a:gd name="connsiteY3" fmla="*/ 2199047 h 3687861"/>
              <a:gd name="connsiteX4" fmla="*/ 2827644 w 6916253"/>
              <a:gd name="connsiteY4" fmla="*/ 2915111 h 3687861"/>
              <a:gd name="connsiteX5" fmla="*/ 4247476 w 6916253"/>
              <a:gd name="connsiteY5" fmla="*/ 3639858 h 3687861"/>
              <a:gd name="connsiteX6" fmla="*/ 5213128 w 6916253"/>
              <a:gd name="connsiteY6" fmla="*/ 2452519 h 3687861"/>
              <a:gd name="connsiteX7" fmla="*/ 6564407 w 6916253"/>
              <a:gd name="connsiteY7" fmla="*/ 2317762 h 3687861"/>
              <a:gd name="connsiteX8" fmla="*/ 6900379 w 6916253"/>
              <a:gd name="connsiteY8" fmla="*/ 1671313 h 3687861"/>
              <a:gd name="connsiteX9" fmla="*/ 6916253 w 6916253"/>
              <a:gd name="connsiteY9" fmla="*/ 1598278 h 3687861"/>
              <a:gd name="connsiteX10" fmla="*/ 6916253 w 6916253"/>
              <a:gd name="connsiteY10" fmla="*/ 0 h 368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6253" h="3687861">
                <a:moveTo>
                  <a:pt x="0" y="0"/>
                </a:moveTo>
                <a:lnTo>
                  <a:pt x="0" y="1863023"/>
                </a:lnTo>
                <a:lnTo>
                  <a:pt x="26165" y="1901177"/>
                </a:lnTo>
                <a:cubicBezTo>
                  <a:pt x="206456" y="2122107"/>
                  <a:pt x="457521" y="2238799"/>
                  <a:pt x="718541" y="2199047"/>
                </a:cubicBezTo>
                <a:cubicBezTo>
                  <a:pt x="1143681" y="3166697"/>
                  <a:pt x="2095108" y="3489624"/>
                  <a:pt x="2827644" y="2915111"/>
                </a:cubicBezTo>
                <a:cubicBezTo>
                  <a:pt x="3138004" y="3520388"/>
                  <a:pt x="3704593" y="3809532"/>
                  <a:pt x="4247476" y="3639858"/>
                </a:cubicBezTo>
                <a:cubicBezTo>
                  <a:pt x="4708175" y="3495852"/>
                  <a:pt x="5075827" y="3043829"/>
                  <a:pt x="5213128" y="2452519"/>
                </a:cubicBezTo>
                <a:cubicBezTo>
                  <a:pt x="5637674" y="2796774"/>
                  <a:pt x="6185298" y="2742229"/>
                  <a:pt x="6564407" y="2317762"/>
                </a:cubicBezTo>
                <a:cubicBezTo>
                  <a:pt x="6720353" y="2143181"/>
                  <a:pt x="6835398" y="1919204"/>
                  <a:pt x="6900379" y="1671313"/>
                </a:cubicBezTo>
                <a:lnTo>
                  <a:pt x="6916253" y="1598278"/>
                </a:lnTo>
                <a:lnTo>
                  <a:pt x="6916253" y="0"/>
                </a:lnTo>
                <a:close/>
              </a:path>
            </a:pathLst>
          </a:custGeom>
          <a:solidFill>
            <a:srgbClr val="F7D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PHẠM DUYÊN 1 - 9Slide.vn">
            <a:extLst>
              <a:ext uri="{FF2B5EF4-FFF2-40B4-BE49-F238E27FC236}">
                <a16:creationId xmlns:a16="http://schemas.microsoft.com/office/drawing/2014/main" id="{9E7BF87A-B768-4865-961A-8F7225500F8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42541915"/>
              </p:ext>
            </p:extLst>
          </p:nvPr>
        </p:nvGraphicFramePr>
        <p:xfrm>
          <a:off x="-121920" y="-10076"/>
          <a:ext cx="12313916" cy="687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174">
                  <a:extLst>
                    <a:ext uri="{9D8B030D-6E8A-4147-A177-3AD203B41FA5}">
                      <a16:colId xmlns:a16="http://schemas.microsoft.com/office/drawing/2014/main" val="3335193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611348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2272923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49421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0846690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91304865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522987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18764297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55522238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55650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87881415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4531640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29764066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3934837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3609768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92852287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6770675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07055244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125646851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9156700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694563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80866999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5893746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407442230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043726220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989253829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37451361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78286187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1684055986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623455725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860335212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289854453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3194522314"/>
                    </a:ext>
                  </a:extLst>
                </a:gridCol>
                <a:gridCol w="362174">
                  <a:extLst>
                    <a:ext uri="{9D8B030D-6E8A-4147-A177-3AD203B41FA5}">
                      <a16:colId xmlns:a16="http://schemas.microsoft.com/office/drawing/2014/main" val="730413095"/>
                    </a:ext>
                  </a:extLst>
                </a:gridCol>
              </a:tblGrid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6234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1529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93649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40205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9913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27230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1158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4361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0649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7172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12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8809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37843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0011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07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599278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9083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074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7688" marR="87688" marT="43844" marB="43844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883206"/>
                  </a:ext>
                </a:extLst>
              </a:tr>
            </a:tbl>
          </a:graphicData>
        </a:graphic>
      </p:graphicFrame>
      <p:pic>
        <p:nvPicPr>
          <p:cNvPr id="72" name="35" descr="C:\Users\Administrator\Downloads\图片3.png图片3">
            <a:extLst>
              <a:ext uri="{FF2B5EF4-FFF2-40B4-BE49-F238E27FC236}">
                <a16:creationId xmlns:a16="http://schemas.microsoft.com/office/drawing/2014/main" id="{99930A39-1B5B-4E4D-BC70-97C985678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29210"/>
            <a:ext cx="1536065" cy="6916420"/>
          </a:xfrm>
          <a:prstGeom prst="rect">
            <a:avLst/>
          </a:prstGeom>
        </p:spPr>
      </p:pic>
      <p:pic>
        <p:nvPicPr>
          <p:cNvPr id="53" name="PHẠM DUYÊN 3 - 9Slide.vn">
            <a:extLst>
              <a:ext uri="{FF2B5EF4-FFF2-40B4-BE49-F238E27FC236}">
                <a16:creationId xmlns:a16="http://schemas.microsoft.com/office/drawing/2014/main" id="{3D6165CC-00B6-47D6-907E-DBDBC9ECF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86"/>
          <a:stretch/>
        </p:blipFill>
        <p:spPr>
          <a:xfrm rot="16200000" flipH="1">
            <a:off x="7010400" y="1676400"/>
            <a:ext cx="6858000" cy="35052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</p:pic>
      <p:pic>
        <p:nvPicPr>
          <p:cNvPr id="55" name="PHẠM DUYÊN 5 - 9Slide.vn">
            <a:extLst>
              <a:ext uri="{FF2B5EF4-FFF2-40B4-BE49-F238E27FC236}">
                <a16:creationId xmlns:a16="http://schemas.microsoft.com/office/drawing/2014/main" id="{CBEAEBED-F9FF-45C2-9A01-8FA821CAB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73" y="755589"/>
            <a:ext cx="1535541" cy="902019"/>
          </a:xfrm>
          <a:prstGeom prst="rect">
            <a:avLst/>
          </a:prstGeom>
        </p:spPr>
      </p:pic>
      <p:pic>
        <p:nvPicPr>
          <p:cNvPr id="56" name="PHẠM DUYÊN 6 - 9Slide.vn">
            <a:extLst>
              <a:ext uri="{FF2B5EF4-FFF2-40B4-BE49-F238E27FC236}">
                <a16:creationId xmlns:a16="http://schemas.microsoft.com/office/drawing/2014/main" id="{18E73A7F-1E87-411A-B433-CFE09AADC1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25" y="1498279"/>
            <a:ext cx="1185863" cy="872548"/>
          </a:xfrm>
          <a:prstGeom prst="rect">
            <a:avLst/>
          </a:prstGeom>
        </p:spPr>
      </p:pic>
      <p:sp>
        <p:nvSpPr>
          <p:cNvPr id="57" name="PHẠM DUYÊN 7 - 9Slide.vn">
            <a:extLst>
              <a:ext uri="{FF2B5EF4-FFF2-40B4-BE49-F238E27FC236}">
                <a16:creationId xmlns:a16="http://schemas.microsoft.com/office/drawing/2014/main" id="{9DDDFE0E-49DD-4764-B09F-0F38F7A72ACF}"/>
              </a:ext>
            </a:extLst>
          </p:cNvPr>
          <p:cNvSpPr/>
          <p:nvPr userDrawn="1"/>
        </p:nvSpPr>
        <p:spPr>
          <a:xfrm>
            <a:off x="1254870" y="50046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PHẠM DUYÊN 8 - 9Slide.vn">
            <a:extLst>
              <a:ext uri="{FF2B5EF4-FFF2-40B4-BE49-F238E27FC236}">
                <a16:creationId xmlns:a16="http://schemas.microsoft.com/office/drawing/2014/main" id="{787AA257-D727-4BE5-A35A-D266358BFB8D}"/>
              </a:ext>
            </a:extLst>
          </p:cNvPr>
          <p:cNvSpPr/>
          <p:nvPr userDrawn="1"/>
        </p:nvSpPr>
        <p:spPr>
          <a:xfrm>
            <a:off x="1035948" y="106238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HẠM DUYÊN 9 - 9Slide.vn">
            <a:extLst>
              <a:ext uri="{FF2B5EF4-FFF2-40B4-BE49-F238E27FC236}">
                <a16:creationId xmlns:a16="http://schemas.microsoft.com/office/drawing/2014/main" id="{9717AC97-921F-4313-8007-8A8BB33FECD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02" y="1212950"/>
            <a:ext cx="500420" cy="812784"/>
          </a:xfrm>
          <a:prstGeom prst="rect">
            <a:avLst/>
          </a:prstGeom>
        </p:spPr>
      </p:pic>
      <p:pic>
        <p:nvPicPr>
          <p:cNvPr id="60" name="PHẠM DUYÊN 10 - 9Slide.vn">
            <a:extLst>
              <a:ext uri="{FF2B5EF4-FFF2-40B4-BE49-F238E27FC236}">
                <a16:creationId xmlns:a16="http://schemas.microsoft.com/office/drawing/2014/main" id="{05B37D95-A542-41A4-B50F-B9159835FD8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94" y="746679"/>
            <a:ext cx="731361" cy="1180151"/>
          </a:xfrm>
          <a:prstGeom prst="rect">
            <a:avLst/>
          </a:prstGeom>
        </p:spPr>
      </p:pic>
      <p:pic>
        <p:nvPicPr>
          <p:cNvPr id="61" name="PHẠM DUYÊN 11 - 9Slide.vn">
            <a:extLst>
              <a:ext uri="{FF2B5EF4-FFF2-40B4-BE49-F238E27FC236}">
                <a16:creationId xmlns:a16="http://schemas.microsoft.com/office/drawing/2014/main" id="{2DC4D65F-2C59-4B72-B736-91E147070FF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67" y="1394721"/>
            <a:ext cx="500420" cy="812784"/>
          </a:xfrm>
          <a:prstGeom prst="rect">
            <a:avLst/>
          </a:prstGeom>
        </p:spPr>
      </p:pic>
      <p:pic>
        <p:nvPicPr>
          <p:cNvPr id="62" name="PHẠM DUYÊN 12 - 9Slide.vn">
            <a:extLst>
              <a:ext uri="{FF2B5EF4-FFF2-40B4-BE49-F238E27FC236}">
                <a16:creationId xmlns:a16="http://schemas.microsoft.com/office/drawing/2014/main" id="{FD673DA9-73E8-4ECA-B9EF-0AF0EC7C285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974">
            <a:off x="10565923" y="3206639"/>
            <a:ext cx="1458612" cy="797898"/>
          </a:xfrm>
          <a:prstGeom prst="rect">
            <a:avLst/>
          </a:prstGeom>
        </p:spPr>
      </p:pic>
      <p:pic>
        <p:nvPicPr>
          <p:cNvPr id="63" name="PHẠM DUYÊN 13 - 9Slide.vn">
            <a:extLst>
              <a:ext uri="{FF2B5EF4-FFF2-40B4-BE49-F238E27FC236}">
                <a16:creationId xmlns:a16="http://schemas.microsoft.com/office/drawing/2014/main" id="{D5602B23-8F1C-4FE7-B412-BEB1BE5E9FC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77" y="5519375"/>
            <a:ext cx="1211662" cy="1044750"/>
          </a:xfrm>
          <a:prstGeom prst="rect">
            <a:avLst/>
          </a:prstGeom>
        </p:spPr>
      </p:pic>
      <p:pic>
        <p:nvPicPr>
          <p:cNvPr id="64" name="PHẠM DUYÊN 14 - 9Slide.vn">
            <a:extLst>
              <a:ext uri="{FF2B5EF4-FFF2-40B4-BE49-F238E27FC236}">
                <a16:creationId xmlns:a16="http://schemas.microsoft.com/office/drawing/2014/main" id="{857BC592-85FA-4321-99AE-09EB302A7C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35953"/>
            <a:ext cx="899018" cy="756894"/>
          </a:xfrm>
          <a:prstGeom prst="rect">
            <a:avLst/>
          </a:prstGeom>
        </p:spPr>
      </p:pic>
      <p:pic>
        <p:nvPicPr>
          <p:cNvPr id="65" name="PHẠM DUYÊN 15 - 9Slide.vn">
            <a:extLst>
              <a:ext uri="{FF2B5EF4-FFF2-40B4-BE49-F238E27FC236}">
                <a16:creationId xmlns:a16="http://schemas.microsoft.com/office/drawing/2014/main" id="{A801F2CD-2BF9-458B-BD46-4E36DB569C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85" y="1721951"/>
            <a:ext cx="915916" cy="911626"/>
          </a:xfrm>
          <a:prstGeom prst="rect">
            <a:avLst/>
          </a:prstGeom>
        </p:spPr>
      </p:pic>
      <p:pic>
        <p:nvPicPr>
          <p:cNvPr id="66" name="PHẠM DUYÊN 16 - 9Slide.vn">
            <a:extLst>
              <a:ext uri="{FF2B5EF4-FFF2-40B4-BE49-F238E27FC236}">
                <a16:creationId xmlns:a16="http://schemas.microsoft.com/office/drawing/2014/main" id="{6403C7EF-9084-4DF3-9771-9ED8CDE69A1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762" y="5015419"/>
            <a:ext cx="812860" cy="791086"/>
          </a:xfrm>
          <a:prstGeom prst="rect">
            <a:avLst/>
          </a:prstGeom>
        </p:spPr>
      </p:pic>
      <p:sp>
        <p:nvSpPr>
          <p:cNvPr id="39" name="PHẠM DUYÊN 2 - 9Slide.vn">
            <a:extLst>
              <a:ext uri="{FF2B5EF4-FFF2-40B4-BE49-F238E27FC236}">
                <a16:creationId xmlns:a16="http://schemas.microsoft.com/office/drawing/2014/main" id="{4A749982-03D2-425B-8008-904837A2B887}"/>
              </a:ext>
            </a:extLst>
          </p:cNvPr>
          <p:cNvSpPr txBox="1"/>
          <p:nvPr userDrawn="1"/>
        </p:nvSpPr>
        <p:spPr>
          <a:xfrm>
            <a:off x="1753583" y="1836926"/>
            <a:ext cx="6569923" cy="3382657"/>
          </a:xfrm>
          <a:prstGeom prst="rect">
            <a:avLst/>
          </a:prstGeom>
          <a:noFill/>
          <a:scene3d>
            <a:camera prst="perspectiveAbove"/>
            <a:lightRig rig="brightRoom" dir="t"/>
          </a:scene3d>
        </p:spPr>
        <p:txBody>
          <a:bodyPr wrap="square" rtlCol="0">
            <a:spAutoFit/>
            <a:sp3d extrusionH="57150" contourW="38100" prstMaterial="dkEdge">
              <a:bevelT h="19050"/>
              <a:bevelB w="12700"/>
              <a:extrusionClr>
                <a:schemeClr val="bg1"/>
              </a:extrusionClr>
              <a:contourClr>
                <a:schemeClr val="accent4"/>
              </a:contourClr>
            </a:sp3d>
          </a:bodyPr>
          <a:lstStyle/>
          <a:p>
            <a:pPr algn="ctr">
              <a:lnSpc>
                <a:spcPct val="129000"/>
              </a:lnSpc>
            </a:pPr>
            <a:r>
              <a:rPr lang="en-US" altLang="zh-CN" sz="8800" b="1" spc="46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TIẾT</a:t>
            </a:r>
            <a:r>
              <a:rPr lang="en-US" altLang="zh-CN" sz="88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 HỌC</a:t>
            </a:r>
            <a:br>
              <a:rPr lang="en-US" altLang="zh-CN" sz="88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88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KẾT THÚC</a:t>
            </a:r>
            <a:endParaRPr lang="en-US" altLang="zh-CN" sz="8800" b="1" spc="46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8000" decel="2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39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A4A7297-5A9B-4CDB-912A-9BDD7D5E71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531DF-0B4F-4A6E-8381-7840AB88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4005-A542-450D-B1EC-2B849754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6A28-C154-4BE3-B741-5C0A3D6F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F53B-4389-4CF3-89C9-1F65CC45249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200D-D568-46D3-BDB2-850EEED9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9FA3-A8BF-442D-A37E-CD5F271D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7" r:id="rId4"/>
    <p:sldLayoutId id="2147483666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3 - 9Slide.vn 2 - 9Slide.vn">
            <a:extLst>
              <a:ext uri="{FF2B5EF4-FFF2-40B4-BE49-F238E27FC236}">
                <a16:creationId xmlns:a16="http://schemas.microsoft.com/office/drawing/2014/main" id="{88A38F99-E529-4647-8377-E88064DE6CBF}"/>
              </a:ext>
            </a:extLst>
          </p:cNvPr>
          <p:cNvSpPr txBox="1"/>
          <p:nvPr/>
        </p:nvSpPr>
        <p:spPr>
          <a:xfrm>
            <a:off x="1452958" y="2685333"/>
            <a:ext cx="7739857" cy="224933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34000"/>
              </a:lnSpc>
            </a:pPr>
            <a:r>
              <a:rPr lang="en-US" sz="3600" spc="-8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THỰC HÀNH VẼ GÓC VUÔNG,</a:t>
            </a:r>
            <a:br>
              <a:rPr lang="en-US" sz="3600" spc="-8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</a:br>
            <a:r>
              <a:rPr lang="en-US" sz="3600" spc="-8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VẼ ĐƯỜNG TRÒN, HÌNH VUÔNG, HÌNH CHỮ NHẬT VÀ VẼ TRANG TRÍ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A569A-F3C6-4C13-9752-B36D247F7B0D}"/>
              </a:ext>
            </a:extLst>
          </p:cNvPr>
          <p:cNvSpPr txBox="1"/>
          <p:nvPr/>
        </p:nvSpPr>
        <p:spPr>
          <a:xfrm>
            <a:off x="3505200" y="1219200"/>
            <a:ext cx="3635375" cy="1181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spc="340">
                <a:ln w="31750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#9Slide07 Crocante" panose="02000000000000000000" pitchFamily="2" charset="0"/>
              </a:rPr>
              <a:t>BÀI 20</a:t>
            </a:r>
            <a:r>
              <a:rPr lang="en-US" sz="6000">
                <a:ln w="22225">
                  <a:solidFill>
                    <a:schemeClr val="bg1"/>
                  </a:solidFill>
                </a:ln>
                <a:solidFill>
                  <a:srgbClr val="F53E5C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5EEAC5-138A-4577-BF38-EAB14763E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11125200" cy="365907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E0CA758B-2F29-4218-8557-A2BF0CCB33DF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36233B06-720D-4DED-A539-50F6E6E6F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F1FAF6EB-B619-44DD-94EA-21FE284746F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11CF247B-30B1-488B-B211-FE8290D320D9}"/>
              </a:ext>
            </a:extLst>
          </p:cNvPr>
          <p:cNvSpPr txBox="1"/>
          <p:nvPr/>
        </p:nvSpPr>
        <p:spPr>
          <a:xfrm>
            <a:off x="1039404" y="402551"/>
            <a:ext cx="10719116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Vẽ một hình mà em thích từ những hình vuông hoặc hình chữ nhật (theo mẫu).</a:t>
            </a:r>
            <a:endParaRPr lang="vi-VN" sz="3600" spc="-4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7263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4EBA4BF7-D211-4D9A-987D-2D0CEB4B3628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E373D41C-C6F5-40D9-8102-91D0EBD9C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A10756C8-18B2-4EC4-97B0-ADF9927EC73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B9F02E97-8B2A-4499-B747-29EA17083C72}"/>
              </a:ext>
            </a:extLst>
          </p:cNvPr>
          <p:cNvSpPr txBox="1"/>
          <p:nvPr/>
        </p:nvSpPr>
        <p:spPr>
          <a:xfrm>
            <a:off x="1059724" y="341591"/>
            <a:ext cx="7108916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a) Quan sát rồi vẽ hình theo mẫu.</a:t>
            </a:r>
            <a:endParaRPr lang="vi-VN" sz="3600" spc="-4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F3BE58-27B0-4D2A-9FB3-A224B7E4E766}"/>
              </a:ext>
            </a:extLst>
          </p:cNvPr>
          <p:cNvGrpSpPr/>
          <p:nvPr/>
        </p:nvGrpSpPr>
        <p:grpSpPr>
          <a:xfrm>
            <a:off x="3505200" y="1358900"/>
            <a:ext cx="4562362" cy="4562362"/>
            <a:chOff x="3505200" y="1358900"/>
            <a:chExt cx="4562362" cy="4562362"/>
          </a:xfrm>
        </p:grpSpPr>
        <p:graphicFrame>
          <p:nvGraphicFramePr>
            <p:cNvPr id="7" name="PHẠM DUYÊN 1 - 9Slide.vn">
              <a:extLst>
                <a:ext uri="{FF2B5EF4-FFF2-40B4-BE49-F238E27FC236}">
                  <a16:creationId xmlns:a16="http://schemas.microsoft.com/office/drawing/2014/main" id="{42515BB1-7940-44E6-ACF1-B4402DF31FD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47971523"/>
                </p:ext>
              </p:extLst>
            </p:nvPr>
          </p:nvGraphicFramePr>
          <p:xfrm>
            <a:off x="3505200" y="1358900"/>
            <a:ext cx="4562362" cy="4562362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325883">
                    <a:extLst>
                      <a:ext uri="{9D8B030D-6E8A-4147-A177-3AD203B41FA5}">
                        <a16:colId xmlns:a16="http://schemas.microsoft.com/office/drawing/2014/main" val="3821327154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182587140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2520772424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3497768899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2183049685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3492508927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3466873621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622664612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672010443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54112110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2984361267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891874014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3974625650"/>
                      </a:ext>
                    </a:extLst>
                  </a:gridCol>
                  <a:gridCol w="325883">
                    <a:extLst>
                      <a:ext uri="{9D8B030D-6E8A-4147-A177-3AD203B41FA5}">
                        <a16:colId xmlns:a16="http://schemas.microsoft.com/office/drawing/2014/main" val="1415032003"/>
                      </a:ext>
                    </a:extLst>
                  </a:gridCol>
                </a:tblGrid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43671227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48477720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671171585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695939432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972441686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40482217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743453973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551059020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075593874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546776644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435632537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024443192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243275408"/>
                    </a:ext>
                  </a:extLst>
                </a:tr>
                <a:tr h="325883"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 sz="1600"/>
                      </a:p>
                    </a:txBody>
                    <a:tcPr marL="81471" marR="81471" marT="40735" marB="40735"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2398996"/>
                    </a:ext>
                  </a:extLst>
                </a:tr>
              </a:tbl>
            </a:graphicData>
          </a:graphic>
        </p:graphicFrame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2438EDA-5080-4C01-B3C4-9712250CDDCC}"/>
                </a:ext>
              </a:extLst>
            </p:cNvPr>
            <p:cNvSpPr/>
            <p:nvPr/>
          </p:nvSpPr>
          <p:spPr>
            <a:xfrm>
              <a:off x="4498855" y="2831606"/>
              <a:ext cx="2587752" cy="2587752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5FFA97-985E-4191-B820-C63C01219354}"/>
                </a:ext>
              </a:extLst>
            </p:cNvPr>
            <p:cNvSpPr/>
            <p:nvPr/>
          </p:nvSpPr>
          <p:spPr>
            <a:xfrm>
              <a:off x="5133855" y="1698505"/>
              <a:ext cx="2587752" cy="2587752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2BFB36-ED77-4E4E-9809-AC577AEB5D2D}"/>
                </a:ext>
              </a:extLst>
            </p:cNvPr>
            <p:cNvSpPr/>
            <p:nvPr/>
          </p:nvSpPr>
          <p:spPr>
            <a:xfrm>
              <a:off x="3838455" y="1698505"/>
              <a:ext cx="2587752" cy="2587752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4A6CC33-0C05-4DE9-A16E-2AB2162FD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962400"/>
            <a:ext cx="3322218" cy="2460594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1234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4EBA4BF7-D211-4D9A-987D-2D0CEB4B3628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E373D41C-C6F5-40D9-8102-91D0EBD9C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5" name="91">
              <a:extLst>
                <a:ext uri="{FF2B5EF4-FFF2-40B4-BE49-F238E27FC236}">
                  <a16:creationId xmlns:a16="http://schemas.microsoft.com/office/drawing/2014/main" id="{A10756C8-18B2-4EC4-97B0-ADF9927EC73D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B9F02E97-8B2A-4499-B747-29EA17083C72}"/>
              </a:ext>
            </a:extLst>
          </p:cNvPr>
          <p:cNvSpPr txBox="1"/>
          <p:nvPr/>
        </p:nvSpPr>
        <p:spPr>
          <a:xfrm>
            <a:off x="1059724" y="341591"/>
            <a:ext cx="7108916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a) Quan sát rồi vẽ hình theo mẫu.</a:t>
            </a:r>
            <a:endParaRPr lang="vi-VN" sz="3600" spc="-40">
              <a:solidFill>
                <a:schemeClr val="accent6"/>
              </a:solidFill>
              <a:latin typeface="+mj-lt"/>
            </a:endParaRPr>
          </a:p>
        </p:txBody>
      </p:sp>
      <p:graphicFrame>
        <p:nvGraphicFramePr>
          <p:cNvPr id="7" name="PHẠM DUYÊN 1 - 9Slide.vn">
            <a:extLst>
              <a:ext uri="{FF2B5EF4-FFF2-40B4-BE49-F238E27FC236}">
                <a16:creationId xmlns:a16="http://schemas.microsoft.com/office/drawing/2014/main" id="{42515BB1-7940-44E6-ACF1-B4402DF31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741370"/>
              </p:ext>
            </p:extLst>
          </p:nvPr>
        </p:nvGraphicFramePr>
        <p:xfrm>
          <a:off x="3505200" y="1358900"/>
          <a:ext cx="4562362" cy="4562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83">
                  <a:extLst>
                    <a:ext uri="{9D8B030D-6E8A-4147-A177-3AD203B41FA5}">
                      <a16:colId xmlns:a16="http://schemas.microsoft.com/office/drawing/2014/main" val="3821327154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182587140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2520772424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3497768899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2183049685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3492508927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3466873621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622664612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672010443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54112110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2984361267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891874014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3974625650"/>
                    </a:ext>
                  </a:extLst>
                </a:gridCol>
                <a:gridCol w="325883">
                  <a:extLst>
                    <a:ext uri="{9D8B030D-6E8A-4147-A177-3AD203B41FA5}">
                      <a16:colId xmlns:a16="http://schemas.microsoft.com/office/drawing/2014/main" val="1415032003"/>
                    </a:ext>
                  </a:extLst>
                </a:gridCol>
              </a:tblGrid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671227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477720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171585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939432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441686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482217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453973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059020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593874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76644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632537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43192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275408"/>
                  </a:ext>
                </a:extLst>
              </a:tr>
              <a:tr h="32588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71" marR="81471" marT="40735" marB="40735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98996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F2438EDA-5080-4C01-B3C4-9712250CDDCC}"/>
              </a:ext>
            </a:extLst>
          </p:cNvPr>
          <p:cNvSpPr/>
          <p:nvPr/>
        </p:nvSpPr>
        <p:spPr>
          <a:xfrm>
            <a:off x="4498855" y="2831606"/>
            <a:ext cx="2587752" cy="2587752"/>
          </a:xfrm>
          <a:prstGeom prst="ellips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25FFA97-985E-4191-B820-C63C01219354}"/>
              </a:ext>
            </a:extLst>
          </p:cNvPr>
          <p:cNvSpPr/>
          <p:nvPr/>
        </p:nvSpPr>
        <p:spPr>
          <a:xfrm>
            <a:off x="5133855" y="1698505"/>
            <a:ext cx="2587752" cy="2587752"/>
          </a:xfrm>
          <a:prstGeom prst="ellips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PHẠM DUYÊN 4 - 9Slide.vn">
            <a:extLst>
              <a:ext uri="{FF2B5EF4-FFF2-40B4-BE49-F238E27FC236}">
                <a16:creationId xmlns:a16="http://schemas.microsoft.com/office/drawing/2014/main" id="{9FD88C85-EB93-46F3-8C5E-6AEA9516366A}"/>
              </a:ext>
            </a:extLst>
          </p:cNvPr>
          <p:cNvCxnSpPr>
            <a:cxnSpLocks/>
            <a:endCxn id="11" idx="6"/>
          </p:cNvCxnSpPr>
          <p:nvPr/>
        </p:nvCxnSpPr>
        <p:spPr>
          <a:xfrm>
            <a:off x="5121989" y="2991754"/>
            <a:ext cx="1351462" cy="627"/>
          </a:xfrm>
          <a:prstGeom prst="line">
            <a:avLst/>
          </a:prstGeom>
          <a:ln w="28575" cap="rnd">
            <a:solidFill>
              <a:schemeClr val="accent5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82BFB36-ED77-4E4E-9809-AC577AEB5D2D}"/>
              </a:ext>
            </a:extLst>
          </p:cNvPr>
          <p:cNvSpPr/>
          <p:nvPr/>
        </p:nvSpPr>
        <p:spPr>
          <a:xfrm>
            <a:off x="3838455" y="1698505"/>
            <a:ext cx="2587752" cy="2587752"/>
          </a:xfrm>
          <a:prstGeom prst="ellips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PHẠM DUYÊN 4 - 9Slide.vn">
            <a:extLst>
              <a:ext uri="{FF2B5EF4-FFF2-40B4-BE49-F238E27FC236}">
                <a16:creationId xmlns:a16="http://schemas.microsoft.com/office/drawing/2014/main" id="{62CFBF93-463E-483E-B722-E37109E8FF0B}"/>
              </a:ext>
            </a:extLst>
          </p:cNvPr>
          <p:cNvCxnSpPr>
            <a:cxnSpLocks/>
          </p:cNvCxnSpPr>
          <p:nvPr/>
        </p:nvCxnSpPr>
        <p:spPr>
          <a:xfrm flipV="1">
            <a:off x="5786438" y="2995613"/>
            <a:ext cx="647700" cy="1109662"/>
          </a:xfrm>
          <a:prstGeom prst="line">
            <a:avLst/>
          </a:prstGeom>
          <a:ln w="28575" cap="rnd">
            <a:solidFill>
              <a:schemeClr val="accent5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8D5169B-894E-49C8-A07B-D78F1F00FB28}"/>
              </a:ext>
            </a:extLst>
          </p:cNvPr>
          <p:cNvSpPr/>
          <p:nvPr/>
        </p:nvSpPr>
        <p:spPr>
          <a:xfrm>
            <a:off x="5086611" y="2946661"/>
            <a:ext cx="91440" cy="91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D79E79-E95C-4B68-8BE9-182741FA0A6B}"/>
              </a:ext>
            </a:extLst>
          </p:cNvPr>
          <p:cNvSpPr/>
          <p:nvPr/>
        </p:nvSpPr>
        <p:spPr>
          <a:xfrm>
            <a:off x="6382011" y="2946661"/>
            <a:ext cx="91440" cy="91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7143C9-BC46-442B-80FB-63877DA882F6}"/>
              </a:ext>
            </a:extLst>
          </p:cNvPr>
          <p:cNvSpPr/>
          <p:nvPr/>
        </p:nvSpPr>
        <p:spPr>
          <a:xfrm>
            <a:off x="5739074" y="4065848"/>
            <a:ext cx="91440" cy="914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94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0" grpId="0" animBg="1"/>
      <p:bldP spid="8" grpId="0" animBg="1"/>
      <p:bldP spid="9" grpId="0" animBg="1"/>
      <p:bldP spid="9" grpId="1" animBg="1"/>
      <p:bldP spid="11" grpId="0" animBg="1"/>
      <p:bldP spid="11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3AD1D1-76BC-4503-B18C-2C2EAE59AA10}"/>
              </a:ext>
            </a:extLst>
          </p:cNvPr>
          <p:cNvGrpSpPr/>
          <p:nvPr/>
        </p:nvGrpSpPr>
        <p:grpSpPr>
          <a:xfrm>
            <a:off x="6057582" y="381000"/>
            <a:ext cx="2685415" cy="2794635"/>
            <a:chOff x="6057582" y="405765"/>
            <a:chExt cx="2685415" cy="2794635"/>
          </a:xfrm>
        </p:grpSpPr>
        <p:sp>
          <p:nvSpPr>
            <p:cNvPr id="9" name="10">
              <a:extLst>
                <a:ext uri="{FF2B5EF4-FFF2-40B4-BE49-F238E27FC236}">
                  <a16:creationId xmlns:a16="http://schemas.microsoft.com/office/drawing/2014/main" id="{FB19B57F-2D47-487F-87A9-25A34A2877B1}"/>
                </a:ext>
              </a:extLst>
            </p:cNvPr>
            <p:cNvSpPr txBox="1"/>
            <p:nvPr/>
          </p:nvSpPr>
          <p:spPr>
            <a:xfrm>
              <a:off x="6116955" y="405765"/>
              <a:ext cx="1485265" cy="2277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2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0</a:t>
              </a:r>
            </a:p>
          </p:txBody>
        </p:sp>
        <p:sp>
          <p:nvSpPr>
            <p:cNvPr id="11" name="11">
              <a:extLst>
                <a:ext uri="{FF2B5EF4-FFF2-40B4-BE49-F238E27FC236}">
                  <a16:creationId xmlns:a16="http://schemas.microsoft.com/office/drawing/2014/main" id="{FD4B75F8-0BA9-41B6-99E9-05D1A2C5E78C}"/>
                </a:ext>
              </a:extLst>
            </p:cNvPr>
            <p:cNvSpPr txBox="1"/>
            <p:nvPr/>
          </p:nvSpPr>
          <p:spPr>
            <a:xfrm>
              <a:off x="7181850" y="415290"/>
              <a:ext cx="1485265" cy="278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75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1</a:t>
              </a:r>
            </a:p>
          </p:txBody>
        </p:sp>
        <p:pic>
          <p:nvPicPr>
            <p:cNvPr id="13" name="27" descr="C:\Users\Administrator\Downloads\图层 2.png图层 2">
              <a:extLst>
                <a:ext uri="{FF2B5EF4-FFF2-40B4-BE49-F238E27FC236}">
                  <a16:creationId xmlns:a16="http://schemas.microsoft.com/office/drawing/2014/main" id="{CF654727-DA2C-4809-B442-D3EE407A4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3780000">
              <a:off x="6172835" y="427355"/>
              <a:ext cx="488950" cy="719455"/>
            </a:xfrm>
            <a:prstGeom prst="rect">
              <a:avLst/>
            </a:prstGeom>
          </p:spPr>
        </p:pic>
        <p:pic>
          <p:nvPicPr>
            <p:cNvPr id="14" name="29" descr="C:\Users\Administrator\Downloads\图层 2.png图层 2">
              <a:extLst>
                <a:ext uri="{FF2B5EF4-FFF2-40B4-BE49-F238E27FC236}">
                  <a16:creationId xmlns:a16="http://schemas.microsoft.com/office/drawing/2014/main" id="{DE3171A3-35D7-40B0-BA2A-2BEEEED8A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4580000">
              <a:off x="8138795" y="2543175"/>
              <a:ext cx="488950" cy="71945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CEECF1F-3947-49EE-8E29-113F47669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58745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6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42ABF05C-113E-4339-9F21-67F45FD17D70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3EC13D5D-F04D-4B2B-86E1-4276C980B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" name="91">
              <a:extLst>
                <a:ext uri="{FF2B5EF4-FFF2-40B4-BE49-F238E27FC236}">
                  <a16:creationId xmlns:a16="http://schemas.microsoft.com/office/drawing/2014/main" id="{969D5FA3-70E8-41BF-A81B-E3BEB6939F0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30B347E5-9BD3-4996-B24D-814C8EE10084}"/>
              </a:ext>
            </a:extLst>
          </p:cNvPr>
          <p:cNvSpPr txBox="1"/>
          <p:nvPr/>
        </p:nvSpPr>
        <p:spPr>
          <a:xfrm>
            <a:off x="997222" y="381000"/>
            <a:ext cx="10719116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a) Vẽ góc vuông đỉnh A, cạnh AB, AC.</a:t>
            </a:r>
          </a:p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b) Vẽ đường tròn tâm </a:t>
            </a:r>
            <a:r>
              <a:rPr lang="en-US" sz="3600" b="1" spc="-4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spc="-40">
                <a:solidFill>
                  <a:schemeClr val="accent6"/>
                </a:solidFill>
                <a:latin typeface="+mj-lt"/>
              </a:rPr>
              <a:t>.</a:t>
            </a:r>
            <a:endParaRPr lang="vi-VN" sz="3600" spc="-4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DF99B-CAB5-43A3-8706-6349A6687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5638800" cy="3848480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769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42ABF05C-113E-4339-9F21-67F45FD17D70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3EC13D5D-F04D-4B2B-86E1-4276C980B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" name="91">
              <a:extLst>
                <a:ext uri="{FF2B5EF4-FFF2-40B4-BE49-F238E27FC236}">
                  <a16:creationId xmlns:a16="http://schemas.microsoft.com/office/drawing/2014/main" id="{969D5FA3-70E8-41BF-A81B-E3BEB6939F0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30B347E5-9BD3-4996-B24D-814C8EE10084}"/>
              </a:ext>
            </a:extLst>
          </p:cNvPr>
          <p:cNvSpPr txBox="1"/>
          <p:nvPr/>
        </p:nvSpPr>
        <p:spPr>
          <a:xfrm>
            <a:off x="997222" y="381000"/>
            <a:ext cx="10719116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a) Vẽ góc vuông đỉnh A, cạnh AB, AC.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DF99B-CAB5-43A3-8706-6349A6687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708778"/>
            <a:ext cx="2590800" cy="1768222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CF471DAD-9113-45F7-B533-DE8F9BDE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295400"/>
            <a:ext cx="4724400" cy="4724400"/>
          </a:xfrm>
          <a:prstGeom prst="rect">
            <a:avLst/>
          </a:prstGeom>
        </p:spPr>
      </p:pic>
      <p:cxnSp>
        <p:nvCxnSpPr>
          <p:cNvPr id="10" name="PHẠM DUYÊN 4 - 9Slide.vn">
            <a:extLst>
              <a:ext uri="{FF2B5EF4-FFF2-40B4-BE49-F238E27FC236}">
                <a16:creationId xmlns:a16="http://schemas.microsoft.com/office/drawing/2014/main" id="{B44200A7-1968-47E8-95C9-5A8B880BECC9}"/>
              </a:ext>
            </a:extLst>
          </p:cNvPr>
          <p:cNvCxnSpPr>
            <a:cxnSpLocks/>
          </p:cNvCxnSpPr>
          <p:nvPr/>
        </p:nvCxnSpPr>
        <p:spPr>
          <a:xfrm>
            <a:off x="5306139" y="5214254"/>
            <a:ext cx="2323386" cy="0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HẠM DUYÊN 5 - 9Slide.vn">
            <a:extLst>
              <a:ext uri="{FF2B5EF4-FFF2-40B4-BE49-F238E27FC236}">
                <a16:creationId xmlns:a16="http://schemas.microsoft.com/office/drawing/2014/main" id="{A48AB4AC-FAA6-4BAB-8C19-EB14976E478E}"/>
              </a:ext>
            </a:extLst>
          </p:cNvPr>
          <p:cNvCxnSpPr>
            <a:cxnSpLocks/>
          </p:cNvCxnSpPr>
          <p:nvPr/>
        </p:nvCxnSpPr>
        <p:spPr>
          <a:xfrm>
            <a:off x="5303758" y="2865123"/>
            <a:ext cx="0" cy="2341161"/>
          </a:xfrm>
          <a:prstGeom prst="line">
            <a:avLst/>
          </a:prstGeom>
          <a:ln w="28575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FFC715A4-C552-45BA-9806-1ED6F6CA1F39}"/>
              </a:ext>
            </a:extLst>
          </p:cNvPr>
          <p:cNvSpPr txBox="1"/>
          <p:nvPr/>
        </p:nvSpPr>
        <p:spPr>
          <a:xfrm>
            <a:off x="4825365" y="2438400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9A7B6C5F-2B43-4285-9671-3CA2BE60DAAA}"/>
              </a:ext>
            </a:extLst>
          </p:cNvPr>
          <p:cNvSpPr txBox="1"/>
          <p:nvPr/>
        </p:nvSpPr>
        <p:spPr>
          <a:xfrm>
            <a:off x="4825365" y="5198322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rgbClr val="404040"/>
                </a:solidFill>
                <a:latin typeface="+mj-lt"/>
              </a:rPr>
              <a:t>A</a:t>
            </a: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7F6C7E8A-ABF4-4ADB-ABF0-07B867E06573}"/>
              </a:ext>
            </a:extLst>
          </p:cNvPr>
          <p:cNvSpPr txBox="1"/>
          <p:nvPr/>
        </p:nvSpPr>
        <p:spPr>
          <a:xfrm>
            <a:off x="7500780" y="5198322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</a:t>
            </a:r>
          </a:p>
        </p:txBody>
      </p:sp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E143F2E7-CD61-4CF5-9B4F-741E8969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14713" y="2268618"/>
            <a:ext cx="1704374" cy="293788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FCEBC1E-9DBD-4961-A418-238FBD3714A3}"/>
              </a:ext>
            </a:extLst>
          </p:cNvPr>
          <p:cNvSpPr/>
          <p:nvPr/>
        </p:nvSpPr>
        <p:spPr>
          <a:xfrm>
            <a:off x="5252086" y="5151120"/>
            <a:ext cx="107156" cy="107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84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42ABF05C-113E-4339-9F21-67F45FD17D70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3EC13D5D-F04D-4B2B-86E1-4276C980B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7" name="91">
              <a:extLst>
                <a:ext uri="{FF2B5EF4-FFF2-40B4-BE49-F238E27FC236}">
                  <a16:creationId xmlns:a16="http://schemas.microsoft.com/office/drawing/2014/main" id="{969D5FA3-70E8-41BF-A81B-E3BEB6939F04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30B347E5-9BD3-4996-B24D-814C8EE10084}"/>
              </a:ext>
            </a:extLst>
          </p:cNvPr>
          <p:cNvSpPr txBox="1"/>
          <p:nvPr/>
        </p:nvSpPr>
        <p:spPr>
          <a:xfrm>
            <a:off x="997222" y="381000"/>
            <a:ext cx="10719116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b) Vẽ đường tròn tâm </a:t>
            </a:r>
            <a:r>
              <a:rPr lang="en-US" sz="3600" b="1" spc="-4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spc="-40">
                <a:solidFill>
                  <a:schemeClr val="accent6"/>
                </a:solidFill>
                <a:latin typeface="+mj-lt"/>
              </a:rPr>
              <a:t>.</a:t>
            </a:r>
            <a:endParaRPr lang="vi-VN" sz="3600" spc="-4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DF99B-CAB5-43A3-8706-6349A6687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708778"/>
            <a:ext cx="2590800" cy="1768222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98B324-8D07-44DD-A369-4188969C8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295400"/>
            <a:ext cx="4724400" cy="47244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F08DCFD-83B7-41D4-97AD-8474F6AE3DA0}"/>
              </a:ext>
            </a:extLst>
          </p:cNvPr>
          <p:cNvSpPr/>
          <p:nvPr/>
        </p:nvSpPr>
        <p:spPr>
          <a:xfrm>
            <a:off x="4524051" y="2090324"/>
            <a:ext cx="3134551" cy="3134551"/>
          </a:xfrm>
          <a:prstGeom prst="ellipse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59CF68-66FD-4264-AF3C-7967D16ABC09}"/>
              </a:ext>
            </a:extLst>
          </p:cNvPr>
          <p:cNvSpPr/>
          <p:nvPr/>
        </p:nvSpPr>
        <p:spPr>
          <a:xfrm>
            <a:off x="6022747" y="3580216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hạm Duyên 10 - 9Slide.vn">
            <a:extLst>
              <a:ext uri="{FF2B5EF4-FFF2-40B4-BE49-F238E27FC236}">
                <a16:creationId xmlns:a16="http://schemas.microsoft.com/office/drawing/2014/main" id="{C4F8BFD9-2826-4D6F-8CE1-B9830C55140F}"/>
              </a:ext>
            </a:extLst>
          </p:cNvPr>
          <p:cNvSpPr txBox="1"/>
          <p:nvPr/>
        </p:nvSpPr>
        <p:spPr>
          <a:xfrm>
            <a:off x="5820822" y="3698205"/>
            <a:ext cx="509745" cy="7636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44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713733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2" grpId="1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BB99FFDA-8F0B-4BB3-9361-17D19A88BB7E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24E0135D-8227-4E09-997A-43095DB24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9" name="91">
              <a:extLst>
                <a:ext uri="{FF2B5EF4-FFF2-40B4-BE49-F238E27FC236}">
                  <a16:creationId xmlns:a16="http://schemas.microsoft.com/office/drawing/2014/main" id="{B8CACA4D-7ED4-4FDB-810B-6EBC2AE863F5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30" name="PHẠM DUYÊN 2 - 9Slide.vn">
            <a:extLst>
              <a:ext uri="{FF2B5EF4-FFF2-40B4-BE49-F238E27FC236}">
                <a16:creationId xmlns:a16="http://schemas.microsoft.com/office/drawing/2014/main" id="{ACB75919-223B-4864-855A-9153BDC59515}"/>
              </a:ext>
            </a:extLst>
          </p:cNvPr>
          <p:cNvSpPr txBox="1"/>
          <p:nvPr/>
        </p:nvSpPr>
        <p:spPr>
          <a:xfrm>
            <a:off x="997222" y="381000"/>
            <a:ext cx="10719116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Tự làm ê ke giấy: Gấp tờ giấy làm đôi, rồi lại gấp làm đôi tiếp (như hình vẽ).</a:t>
            </a:r>
            <a:endParaRPr lang="vi-VN" sz="3600" spc="-4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1EB34-3355-48B6-A6E8-06D22877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38" y="2057628"/>
            <a:ext cx="9409524" cy="2742972"/>
          </a:xfrm>
          <a:prstGeom prst="roundRect">
            <a:avLst>
              <a:gd name="adj" fmla="val 6944"/>
            </a:avLst>
          </a:prstGeom>
          <a:effectLst>
            <a:softEdge rad="31750"/>
          </a:effectLst>
        </p:spPr>
      </p:pic>
      <p:sp>
        <p:nvSpPr>
          <p:cNvPr id="32" name="PHẠM DUYÊN 2 - 9Slide.vn">
            <a:extLst>
              <a:ext uri="{FF2B5EF4-FFF2-40B4-BE49-F238E27FC236}">
                <a16:creationId xmlns:a16="http://schemas.microsoft.com/office/drawing/2014/main" id="{E89A4249-73EE-4558-8F90-2D1E2DC71747}"/>
              </a:ext>
            </a:extLst>
          </p:cNvPr>
          <p:cNvSpPr txBox="1"/>
          <p:nvPr/>
        </p:nvSpPr>
        <p:spPr>
          <a:xfrm>
            <a:off x="997222" y="4876800"/>
            <a:ext cx="10719116" cy="12599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spc="-40">
                <a:solidFill>
                  <a:schemeClr val="tx1">
                    <a:lumMod val="75000"/>
                    <a:lumOff val="25000"/>
                  </a:schemeClr>
                </a:solidFill>
              </a:rPr>
              <a:t>a) Dùng ê ke trong bộ đồ dùng học tập của em, hãy kiểm tra lại góc vuông ở ê ke giấy vừa làm.</a:t>
            </a:r>
            <a:endParaRPr lang="vi-VN" sz="34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3" name="PHẠM DUYÊN 9 - 9Slide.vn">
            <a:extLst>
              <a:ext uri="{FF2B5EF4-FFF2-40B4-BE49-F238E27FC236}">
                <a16:creationId xmlns:a16="http://schemas.microsoft.com/office/drawing/2014/main" id="{F40614F5-E10C-4A08-946A-85BA118A26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3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74498" y="1556534"/>
            <a:ext cx="1068354" cy="18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PHẠM DUYÊN 1 - 9Slide.vn">
            <a:extLst>
              <a:ext uri="{FF2B5EF4-FFF2-40B4-BE49-F238E27FC236}">
                <a16:creationId xmlns:a16="http://schemas.microsoft.com/office/drawing/2014/main" id="{BB99FFDA-8F0B-4BB3-9361-17D19A88BB7E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24E0135D-8227-4E09-997A-43095DB24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9" name="91">
              <a:extLst>
                <a:ext uri="{FF2B5EF4-FFF2-40B4-BE49-F238E27FC236}">
                  <a16:creationId xmlns:a16="http://schemas.microsoft.com/office/drawing/2014/main" id="{B8CACA4D-7ED4-4FDB-810B-6EBC2AE863F5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30" name="PHẠM DUYÊN 2 - 9Slide.vn">
            <a:extLst>
              <a:ext uri="{FF2B5EF4-FFF2-40B4-BE49-F238E27FC236}">
                <a16:creationId xmlns:a16="http://schemas.microsoft.com/office/drawing/2014/main" id="{ACB75919-223B-4864-855A-9153BDC59515}"/>
              </a:ext>
            </a:extLst>
          </p:cNvPr>
          <p:cNvSpPr txBox="1"/>
          <p:nvPr/>
        </p:nvSpPr>
        <p:spPr>
          <a:xfrm>
            <a:off x="997221" y="381000"/>
            <a:ext cx="6519811" cy="214526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40">
                <a:solidFill>
                  <a:schemeClr val="accent6"/>
                </a:solidFill>
                <a:latin typeface="+mj-lt"/>
              </a:rPr>
              <a:t>b) Dùng ê ke giấy vừa làm, em hãy tìm xem trong hình bên có mấy góc vuông.</a:t>
            </a:r>
            <a:endParaRPr lang="vi-VN" sz="4000" spc="-4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DE3E2B7-6867-4E7F-9DFF-3CFBC3FF1C91}"/>
              </a:ext>
            </a:extLst>
          </p:cNvPr>
          <p:cNvSpPr/>
          <p:nvPr/>
        </p:nvSpPr>
        <p:spPr>
          <a:xfrm>
            <a:off x="7992254" y="990600"/>
            <a:ext cx="3437746" cy="2507169"/>
          </a:xfrm>
          <a:custGeom>
            <a:avLst/>
            <a:gdLst>
              <a:gd name="connsiteX0" fmla="*/ 0 w 1419225"/>
              <a:gd name="connsiteY0" fmla="*/ 390525 h 1035050"/>
              <a:gd name="connsiteX1" fmla="*/ 3175 w 1419225"/>
              <a:gd name="connsiteY1" fmla="*/ 1035050 h 1035050"/>
              <a:gd name="connsiteX2" fmla="*/ 1419225 w 1419225"/>
              <a:gd name="connsiteY2" fmla="*/ 1031875 h 1035050"/>
              <a:gd name="connsiteX3" fmla="*/ 1412875 w 1419225"/>
              <a:gd name="connsiteY3" fmla="*/ 3175 h 1035050"/>
              <a:gd name="connsiteX4" fmla="*/ 758825 w 1419225"/>
              <a:gd name="connsiteY4" fmla="*/ 0 h 1035050"/>
              <a:gd name="connsiteX5" fmla="*/ 0 w 1419225"/>
              <a:gd name="connsiteY5" fmla="*/ 390525 h 103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9225" h="1035050">
                <a:moveTo>
                  <a:pt x="0" y="390525"/>
                </a:moveTo>
                <a:cubicBezTo>
                  <a:pt x="1058" y="605367"/>
                  <a:pt x="2117" y="820208"/>
                  <a:pt x="3175" y="1035050"/>
                </a:cubicBezTo>
                <a:lnTo>
                  <a:pt x="1419225" y="1031875"/>
                </a:lnTo>
                <a:cubicBezTo>
                  <a:pt x="1417108" y="688975"/>
                  <a:pt x="1414992" y="346075"/>
                  <a:pt x="1412875" y="3175"/>
                </a:cubicBezTo>
                <a:lnTo>
                  <a:pt x="758825" y="0"/>
                </a:lnTo>
                <a:lnTo>
                  <a:pt x="0" y="390525"/>
                </a:lnTo>
                <a:close/>
              </a:path>
            </a:pathLst>
          </a:custGeom>
          <a:solidFill>
            <a:srgbClr val="FFF9B7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10 - 9Slide.vn">
            <a:extLst>
              <a:ext uri="{FF2B5EF4-FFF2-40B4-BE49-F238E27FC236}">
                <a16:creationId xmlns:a16="http://schemas.microsoft.com/office/drawing/2014/main" id="{E73911AF-F765-40CE-909D-4E0A6246174F}"/>
              </a:ext>
            </a:extLst>
          </p:cNvPr>
          <p:cNvSpPr/>
          <p:nvPr/>
        </p:nvSpPr>
        <p:spPr>
          <a:xfrm>
            <a:off x="11187113" y="1004931"/>
            <a:ext cx="222322" cy="231442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A96830DC-991F-4F6F-BE13-B08D3ED4E2E9}"/>
              </a:ext>
            </a:extLst>
          </p:cNvPr>
          <p:cNvSpPr/>
          <p:nvPr/>
        </p:nvSpPr>
        <p:spPr>
          <a:xfrm>
            <a:off x="11201401" y="3248812"/>
            <a:ext cx="222322" cy="231442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jellyfish 8 - 9Slide.vn">
            <a:extLst>
              <a:ext uri="{FF2B5EF4-FFF2-40B4-BE49-F238E27FC236}">
                <a16:creationId xmlns:a16="http://schemas.microsoft.com/office/drawing/2014/main" id="{B7B09307-0F0B-4AAD-B96B-5B7E053015D4}"/>
              </a:ext>
            </a:extLst>
          </p:cNvPr>
          <p:cNvSpPr/>
          <p:nvPr/>
        </p:nvSpPr>
        <p:spPr>
          <a:xfrm>
            <a:off x="963833" y="2857500"/>
            <a:ext cx="6477000" cy="1143000"/>
          </a:xfrm>
          <a:prstGeom prst="roundRect">
            <a:avLst>
              <a:gd name="adj" fmla="val 1201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>
                  <a:lumMod val="50000"/>
                </a:schemeClr>
              </a:solidFill>
              <a:latin typeface="#9Slide03 Open Sans Bold" panose="020B0806030504020204" pitchFamily="34" charset="0"/>
              <a:ea typeface="思源宋体 CN Light" panose="02020300000000000000" pitchFamily="18" charset="-122"/>
            </a:endParaRPr>
          </a:p>
        </p:txBody>
      </p:sp>
      <p:sp>
        <p:nvSpPr>
          <p:cNvPr id="19" name="jellyfish 10 - 9Slide.vn">
            <a:extLst>
              <a:ext uri="{FF2B5EF4-FFF2-40B4-BE49-F238E27FC236}">
                <a16:creationId xmlns:a16="http://schemas.microsoft.com/office/drawing/2014/main" id="{7E891D9E-B9DC-4D04-9A27-AD9F5CFCDD1B}"/>
              </a:ext>
            </a:extLst>
          </p:cNvPr>
          <p:cNvSpPr txBox="1"/>
          <p:nvPr/>
        </p:nvSpPr>
        <p:spPr>
          <a:xfrm>
            <a:off x="1192433" y="3024975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8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  <a:cs typeface="Arial" panose="020B0604020202020204" pitchFamily="34" charset="0"/>
              </a:rPr>
              <a:t>• Hình bên có 3 góc vuông.</a:t>
            </a:r>
            <a:endParaRPr lang="en-US" sz="4000" spc="-8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A351CBAE-8B2E-492E-9F00-3EF78AF7240B}"/>
              </a:ext>
            </a:extLst>
          </p:cNvPr>
          <p:cNvSpPr/>
          <p:nvPr/>
        </p:nvSpPr>
        <p:spPr>
          <a:xfrm>
            <a:off x="7992254" y="3248812"/>
            <a:ext cx="222322" cy="231442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32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 animBg="1"/>
      <p:bldP spid="13" grpId="0" animBg="1"/>
      <p:bldP spid="14" grpId="0" animBg="1"/>
      <p:bldP spid="18" grpId="0" animBg="1"/>
      <p:bldP spid="18" grpId="1" animBg="1"/>
      <p:bldP spid="19" grpId="0"/>
      <p:bldP spid="19" grpId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BDF2992-590A-4205-9FE5-C1F302F4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93" y="1447800"/>
            <a:ext cx="10753344" cy="29522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480BE3-0549-4AA4-B9E0-4D22721D38EC}"/>
              </a:ext>
            </a:extLst>
          </p:cNvPr>
          <p:cNvSpPr/>
          <p:nvPr/>
        </p:nvSpPr>
        <p:spPr>
          <a:xfrm>
            <a:off x="769620" y="1457426"/>
            <a:ext cx="3916680" cy="291280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PHẠM DUYÊN 1 - 9Slide.vn">
            <a:extLst>
              <a:ext uri="{FF2B5EF4-FFF2-40B4-BE49-F238E27FC236}">
                <a16:creationId xmlns:a16="http://schemas.microsoft.com/office/drawing/2014/main" id="{E23F9FA7-0025-42B7-8D6C-FA328E3B44BC}"/>
              </a:ext>
            </a:extLst>
          </p:cNvPr>
          <p:cNvGrpSpPr/>
          <p:nvPr/>
        </p:nvGrpSpPr>
        <p:grpSpPr>
          <a:xfrm>
            <a:off x="434340" y="385242"/>
            <a:ext cx="529493" cy="707886"/>
            <a:chOff x="1806355" y="2802652"/>
            <a:chExt cx="745981" cy="997311"/>
          </a:xfrm>
        </p:grpSpPr>
        <p:sp>
          <p:nvSpPr>
            <p:cNvPr id="21" name="Oval 9">
              <a:extLst>
                <a:ext uri="{FF2B5EF4-FFF2-40B4-BE49-F238E27FC236}">
                  <a16:creationId xmlns:a16="http://schemas.microsoft.com/office/drawing/2014/main" id="{B20207AE-93B1-4535-8579-55120FB42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22" name="91">
              <a:extLst>
                <a:ext uri="{FF2B5EF4-FFF2-40B4-BE49-F238E27FC236}">
                  <a16:creationId xmlns:a16="http://schemas.microsoft.com/office/drawing/2014/main" id="{04C230A9-5CFC-4504-AB65-C2C285910382}"/>
                </a:ext>
              </a:extLst>
            </p:cNvPr>
            <p:cNvSpPr txBox="1"/>
            <p:nvPr/>
          </p:nvSpPr>
          <p:spPr>
            <a:xfrm>
              <a:off x="1851153" y="2802652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9D604D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8AD65E38-3335-43D7-86C2-3214D284D081}"/>
              </a:ext>
            </a:extLst>
          </p:cNvPr>
          <p:cNvSpPr txBox="1"/>
          <p:nvPr/>
        </p:nvSpPr>
        <p:spPr>
          <a:xfrm>
            <a:off x="1039404" y="402551"/>
            <a:ext cx="10719116" cy="7150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  <a:latin typeface="+mj-lt"/>
              </a:rPr>
              <a:t>Vẽ hình chữ nhật và hình vuông (theo mẫu).</a:t>
            </a:r>
            <a:endParaRPr lang="vi-VN" sz="3600" spc="-4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7226EB-08BD-464F-9C19-037FDB240E9A}"/>
              </a:ext>
            </a:extLst>
          </p:cNvPr>
          <p:cNvSpPr/>
          <p:nvPr/>
        </p:nvSpPr>
        <p:spPr>
          <a:xfrm>
            <a:off x="5646420" y="1457426"/>
            <a:ext cx="1948180" cy="291280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174F04-9B56-42F4-A021-27D9D6722BE6}"/>
              </a:ext>
            </a:extLst>
          </p:cNvPr>
          <p:cNvSpPr/>
          <p:nvPr/>
        </p:nvSpPr>
        <p:spPr>
          <a:xfrm>
            <a:off x="8580120" y="1457426"/>
            <a:ext cx="2926080" cy="291280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7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3AD1D1-76BC-4503-B18C-2C2EAE59AA10}"/>
              </a:ext>
            </a:extLst>
          </p:cNvPr>
          <p:cNvGrpSpPr/>
          <p:nvPr/>
        </p:nvGrpSpPr>
        <p:grpSpPr>
          <a:xfrm>
            <a:off x="6057582" y="381000"/>
            <a:ext cx="2685415" cy="2794635"/>
            <a:chOff x="6057582" y="405765"/>
            <a:chExt cx="2685415" cy="2794635"/>
          </a:xfrm>
        </p:grpSpPr>
        <p:sp>
          <p:nvSpPr>
            <p:cNvPr id="9" name="10">
              <a:extLst>
                <a:ext uri="{FF2B5EF4-FFF2-40B4-BE49-F238E27FC236}">
                  <a16:creationId xmlns:a16="http://schemas.microsoft.com/office/drawing/2014/main" id="{FB19B57F-2D47-487F-87A9-25A34A2877B1}"/>
                </a:ext>
              </a:extLst>
            </p:cNvPr>
            <p:cNvSpPr txBox="1"/>
            <p:nvPr/>
          </p:nvSpPr>
          <p:spPr>
            <a:xfrm>
              <a:off x="6116955" y="405765"/>
              <a:ext cx="1485265" cy="2277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2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0</a:t>
              </a:r>
            </a:p>
          </p:txBody>
        </p:sp>
        <p:sp>
          <p:nvSpPr>
            <p:cNvPr id="11" name="11">
              <a:extLst>
                <a:ext uri="{FF2B5EF4-FFF2-40B4-BE49-F238E27FC236}">
                  <a16:creationId xmlns:a16="http://schemas.microsoft.com/office/drawing/2014/main" id="{FD4B75F8-0BA9-41B6-99E9-05D1A2C5E78C}"/>
                </a:ext>
              </a:extLst>
            </p:cNvPr>
            <p:cNvSpPr txBox="1"/>
            <p:nvPr/>
          </p:nvSpPr>
          <p:spPr>
            <a:xfrm>
              <a:off x="7181850" y="415290"/>
              <a:ext cx="1485265" cy="278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7500" b="1" dirty="0">
                  <a:ln w="63500">
                    <a:solidFill>
                      <a:schemeClr val="bg1"/>
                    </a:solidFill>
                  </a:ln>
                  <a:solidFill>
                    <a:srgbClr val="FFC421"/>
                  </a:solidFill>
                  <a:effectLst>
                    <a:outerShdw blurRad="50800" dist="114300" dir="5400000" algn="t" rotWithShape="0">
                      <a:prstClr val="black">
                        <a:alpha val="27000"/>
                      </a:prstClr>
                    </a:outerShdw>
                  </a:effectLst>
                  <a:latin typeface="+mj-lt"/>
                  <a:ea typeface="字魂43号-国潮手书" panose="00000500000000000000" charset="-122"/>
                </a:rPr>
                <a:t>2</a:t>
              </a:r>
            </a:p>
          </p:txBody>
        </p:sp>
        <p:pic>
          <p:nvPicPr>
            <p:cNvPr id="13" name="27" descr="C:\Users\Administrator\Downloads\图层 2.png图层 2">
              <a:extLst>
                <a:ext uri="{FF2B5EF4-FFF2-40B4-BE49-F238E27FC236}">
                  <a16:creationId xmlns:a16="http://schemas.microsoft.com/office/drawing/2014/main" id="{CF654727-DA2C-4809-B442-D3EE407A4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3780000">
              <a:off x="6172835" y="427355"/>
              <a:ext cx="488950" cy="719455"/>
            </a:xfrm>
            <a:prstGeom prst="rect">
              <a:avLst/>
            </a:prstGeom>
          </p:spPr>
        </p:pic>
        <p:pic>
          <p:nvPicPr>
            <p:cNvPr id="14" name="29" descr="C:\Users\Administrator\Downloads\图层 2.png图层 2">
              <a:extLst>
                <a:ext uri="{FF2B5EF4-FFF2-40B4-BE49-F238E27FC236}">
                  <a16:creationId xmlns:a16="http://schemas.microsoft.com/office/drawing/2014/main" id="{DE3171A3-35D7-40B0-BA2A-2BEEEED8A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 rot="14580000">
              <a:off x="8138795" y="2543175"/>
              <a:ext cx="488950" cy="71945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CEECF1F-3947-49EE-8E29-113F47669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658745"/>
            <a:ext cx="5862780" cy="29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0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2813</TotalTime>
  <Words>215</Words>
  <Application>Microsoft Office PowerPoint</Application>
  <PresentationFormat>Widescreen</PresentationFormat>
  <Paragraphs>36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#9Slide03 Sofia Pro Soft Bold</vt:lpstr>
      <vt:lpstr>Calibri</vt:lpstr>
      <vt:lpstr>#9Slide07 Crocante</vt:lpstr>
      <vt:lpstr>#9Slide01 Noi dung ngan</vt:lpstr>
      <vt:lpstr>UTM Avo</vt:lpstr>
      <vt:lpstr>#9Slide03 HelveBold</vt:lpstr>
      <vt:lpstr>Times New Roman</vt:lpstr>
      <vt:lpstr>#9Slide02 Tieu de dai</vt:lpstr>
      <vt:lpstr>Arial</vt:lpstr>
      <vt:lpstr>#9Slide03 Sofia Pro Soft</vt:lpstr>
      <vt:lpstr>#9Slide03 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duyen pham</cp:lastModifiedBy>
  <cp:revision>1943</cp:revision>
  <cp:lastPrinted>2022-03-04T09:29:53Z</cp:lastPrinted>
  <dcterms:created xsi:type="dcterms:W3CDTF">2022-02-22T13:22:10Z</dcterms:created>
  <dcterms:modified xsi:type="dcterms:W3CDTF">2022-03-27T12:24:14Z</dcterms:modified>
  <cp:category>9Slide.vn</cp:category>
</cp:coreProperties>
</file>