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73" r:id="rId26"/>
    <p:sldId id="276" r:id="rId27"/>
    <p:sldId id="277" r:id="rId28"/>
    <p:sldId id="28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8/19/2022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8/19/2022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4.png"/><Relationship Id="rId7"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1.svg"/><Relationship Id="rId4" Type="http://schemas.openxmlformats.org/officeDocument/2006/relationships/image" Target="../media/image4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0.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1.wdp"/><Relationship Id="rId1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7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8.png"/><Relationship Id="rId15" Type="http://schemas.microsoft.com/office/2007/relationships/hdphoto" Target="../media/hdphoto1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9.wdp"/><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10.wdp"/><Relationship Id="rId4" Type="http://schemas.openxmlformats.org/officeDocument/2006/relationships/image" Target="../media/image71.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err="1" smtClean="0">
                  <a:effectLst/>
                  <a:latin typeface="Arial-Rounded" panose="020B0500000000000000" pitchFamily="34" charset="0"/>
                  <a:ea typeface="Arial-Rounded" panose="020B0500000000000000" pitchFamily="34" charset="0"/>
                  <a:cs typeface="Arial-Rounded" panose="020B0500000000000000" pitchFamily="34" charset="0"/>
                </a:rPr>
                <a:t>ngõ</a:t>
              </a:r>
              <a:r>
                <a:rPr lang="en-US" sz="2400" b="0" dirty="0" smtClean="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err="1" smtClean="0">
                  <a:effectLst/>
                  <a:latin typeface="Arial-Rounded" panose="020B0500000000000000" pitchFamily="34" charset="0"/>
                  <a:ea typeface="Arial-Rounded" panose="020B0500000000000000" pitchFamily="34" charset="0"/>
                  <a:cs typeface="Arial-Rounded" panose="020B0500000000000000" pitchFamily="34" charset="0"/>
                </a:rPr>
                <a:t>Mảnh</a:t>
              </a:r>
              <a:r>
                <a:rPr lang="vi-VN" sz="2400" b="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7677754" y="3855477"/>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357736" y="1634768"/>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308792" y="2000057"/>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419271" y="2382083"/>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423526" y="3491906"/>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275604" y="3904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268834" y="4261329"/>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353855" y="4559114"/>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239110" y="4537648"/>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8958068" y="1604057"/>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8907746" y="2010889"/>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8874833" y="2424638"/>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829091" y="2768057"/>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711810" y="2764798"/>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8751768" y="3369611"/>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8820087" y="3855477"/>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473994" y="4183853"/>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318534" y="5232728"/>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187941" y="5233918"/>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9383857" y="4604884"/>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358514" y="4918595"/>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7931833" y="5635702"/>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415598" y="2832338"/>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308792" y="2824185"/>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2847002" y="1624372"/>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8918110" y="3860021"/>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5180374" y="2168064"/>
            <a:ext cx="3872073"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smtClean="0">
                <a:latin typeface="Times New Roman" panose="02020603050405020304" pitchFamily="18" charset="0"/>
                <a:cs typeface="Times New Roman" panose="02020603050405020304" pitchFamily="18" charset="0"/>
              </a:rPr>
              <a:t>Đọc </a:t>
            </a:r>
            <a:r>
              <a:rPr lang="nl-NL" sz="4000" b="1" dirty="0">
                <a:latin typeface="Times New Roman" panose="02020603050405020304" pitchFamily="18" charset="0"/>
                <a:cs typeface="Times New Roman" panose="02020603050405020304" pitchFamily="18" charset="0"/>
              </a:rPr>
              <a:t>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smtClean="0">
                <a:latin typeface="Times New Roman" panose="02020603050405020304" pitchFamily="18" charset="0"/>
                <a:cs typeface="Times New Roman" panose="02020603050405020304" pitchFamily="18" charset="0"/>
              </a:rPr>
              <a:t>D. Hai </a:t>
            </a:r>
            <a:r>
              <a:rPr lang="nl-NL" sz="3200" b="1" dirty="0">
                <a:latin typeface="Times New Roman" panose="02020603050405020304" pitchFamily="18" charset="0"/>
                <a:cs typeface="Times New Roman" panose="02020603050405020304" pitchFamily="18" charset="0"/>
              </a:rPr>
              <a:t>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smtClean="0">
                <a:latin typeface="Times New Roman" panose="02020603050405020304" pitchFamily="18" charset="0"/>
                <a:cs typeface="Times New Roman" panose="02020603050405020304" pitchFamily="18" charset="0"/>
              </a:rPr>
              <a:t>Sơn </a:t>
            </a:r>
            <a:r>
              <a:rPr lang="nl-NL" sz="3200" b="1" dirty="0">
                <a:latin typeface="Times New Roman" panose="02020603050405020304" pitchFamily="18" charset="0"/>
                <a:cs typeface="Times New Roman" panose="02020603050405020304" pitchFamily="18" charset="0"/>
              </a:rPr>
              <a:t>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1031</Words>
  <Application>Microsoft Office PowerPoint</Application>
  <PresentationFormat>Widescreen</PresentationFormat>
  <Paragraphs>163</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46</cp:revision>
  <dcterms:created xsi:type="dcterms:W3CDTF">2022-05-25T14:48:49Z</dcterms:created>
  <dcterms:modified xsi:type="dcterms:W3CDTF">2022-08-19T08:40:14Z</dcterms:modified>
</cp:coreProperties>
</file>