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  <p:sldMasterId id="2147483680" r:id="rId2"/>
  </p:sldMasterIdLst>
  <p:notesMasterIdLst>
    <p:notesMasterId r:id="rId12"/>
  </p:notesMasterIdLst>
  <p:sldIdLst>
    <p:sldId id="256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267" r:id="rId11"/>
  </p:sldIdLst>
  <p:sldSz cx="9144000" cy="5143500" type="screen16x9"/>
  <p:notesSz cx="6858000" cy="9144000"/>
  <p:embeddedFontLst>
    <p:embeddedFont>
      <p:font typeface="Bebas Neue" panose="020B0604020202020204" charset="0"/>
      <p:regular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Chau Philomene One" panose="020B0604020202020204" charset="0"/>
      <p:regular r:id="rId18"/>
      <p:italic r:id="rId19"/>
    </p:embeddedFont>
    <p:embeddedFont>
      <p:font typeface="Didact Gothic" panose="020B0604020202020204" charset="0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E0FDCB3-9E95-46C9-810F-67CD4914D60E}">
  <a:tblStyle styleId="{DE0FDCB3-9E95-46C9-810F-67CD4914D6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gd85e759916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3" name="Google Shape;1153;gd85e759916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gbd6c00e73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1" name="Google Shape;1551;gbd6c00e73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59900" y="754873"/>
            <a:ext cx="5424300" cy="20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00">
                <a:solidFill>
                  <a:srgbClr val="191919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859800" y="2610223"/>
            <a:ext cx="54243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182352" y="4029350"/>
            <a:ext cx="6921584" cy="1143229"/>
          </a:xfrm>
          <a:custGeom>
            <a:avLst/>
            <a:gdLst/>
            <a:ahLst/>
            <a:cxnLst/>
            <a:rect l="l" t="t" r="r" b="b"/>
            <a:pathLst>
              <a:path w="47044" h="24398" extrusionOk="0">
                <a:moveTo>
                  <a:pt x="21718" y="1"/>
                </a:moveTo>
                <a:cubicBezTo>
                  <a:pt x="21170" y="1"/>
                  <a:pt x="20611" y="15"/>
                  <a:pt x="20041" y="43"/>
                </a:cubicBezTo>
                <a:cubicBezTo>
                  <a:pt x="4817" y="819"/>
                  <a:pt x="1" y="22503"/>
                  <a:pt x="1" y="22503"/>
                </a:cubicBezTo>
                <a:lnTo>
                  <a:pt x="47044" y="24397"/>
                </a:lnTo>
                <a:cubicBezTo>
                  <a:pt x="42781" y="9259"/>
                  <a:pt x="35812" y="1"/>
                  <a:pt x="2171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584902" y="4187825"/>
            <a:ext cx="3931438" cy="1131065"/>
          </a:xfrm>
          <a:custGeom>
            <a:avLst/>
            <a:gdLst/>
            <a:ahLst/>
            <a:cxnLst/>
            <a:rect l="l" t="t" r="r" b="b"/>
            <a:pathLst>
              <a:path w="59712" h="17179" extrusionOk="0">
                <a:moveTo>
                  <a:pt x="34193" y="0"/>
                </a:moveTo>
                <a:cubicBezTo>
                  <a:pt x="20009" y="0"/>
                  <a:pt x="2984" y="8382"/>
                  <a:pt x="0" y="17179"/>
                </a:cubicBezTo>
                <a:lnTo>
                  <a:pt x="59711" y="17179"/>
                </a:lnTo>
                <a:lnTo>
                  <a:pt x="59620" y="14964"/>
                </a:lnTo>
                <a:lnTo>
                  <a:pt x="59346" y="7843"/>
                </a:lnTo>
                <a:cubicBezTo>
                  <a:pt x="59346" y="7843"/>
                  <a:pt x="50787" y="904"/>
                  <a:pt x="36224" y="60"/>
                </a:cubicBezTo>
                <a:cubicBezTo>
                  <a:pt x="35555" y="20"/>
                  <a:pt x="34877" y="0"/>
                  <a:pt x="3419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-5690" y="3722101"/>
            <a:ext cx="3811359" cy="1464184"/>
            <a:chOff x="0" y="3707300"/>
            <a:chExt cx="3811359" cy="1464184"/>
          </a:xfrm>
        </p:grpSpPr>
        <p:sp>
          <p:nvSpPr>
            <p:cNvPr id="15" name="Google Shape;15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 flipH="1">
            <a:off x="5332650" y="3722101"/>
            <a:ext cx="3811359" cy="1464184"/>
            <a:chOff x="0" y="3707300"/>
            <a:chExt cx="3811359" cy="1464184"/>
          </a:xfrm>
        </p:grpSpPr>
        <p:sp>
          <p:nvSpPr>
            <p:cNvPr id="18" name="Google Shape;18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7911761" y="157647"/>
            <a:ext cx="1404435" cy="4451698"/>
            <a:chOff x="7911761" y="157647"/>
            <a:chExt cx="1404435" cy="4451698"/>
          </a:xfrm>
        </p:grpSpPr>
        <p:sp>
          <p:nvSpPr>
            <p:cNvPr id="21" name="Google Shape;21;p2"/>
            <p:cNvSpPr/>
            <p:nvPr/>
          </p:nvSpPr>
          <p:spPr>
            <a:xfrm>
              <a:off x="8113524" y="157647"/>
              <a:ext cx="1026967" cy="970308"/>
            </a:xfrm>
            <a:custGeom>
              <a:avLst/>
              <a:gdLst/>
              <a:ahLst/>
              <a:cxnLst/>
              <a:rect l="l" t="t" r="r" b="b"/>
              <a:pathLst>
                <a:path w="20681" h="19540" extrusionOk="0">
                  <a:moveTo>
                    <a:pt x="10341" y="1"/>
                  </a:moveTo>
                  <a:cubicBezTo>
                    <a:pt x="4634" y="1"/>
                    <a:pt x="1" y="4383"/>
                    <a:pt x="1" y="9770"/>
                  </a:cubicBezTo>
                  <a:cubicBezTo>
                    <a:pt x="1" y="15157"/>
                    <a:pt x="4634" y="19539"/>
                    <a:pt x="10341" y="19539"/>
                  </a:cubicBezTo>
                  <a:cubicBezTo>
                    <a:pt x="16047" y="19539"/>
                    <a:pt x="20680" y="15157"/>
                    <a:pt x="20680" y="9770"/>
                  </a:cubicBezTo>
                  <a:cubicBezTo>
                    <a:pt x="20680" y="4383"/>
                    <a:pt x="16047" y="1"/>
                    <a:pt x="1034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862773" y="1423734"/>
              <a:ext cx="453423" cy="485154"/>
            </a:xfrm>
            <a:custGeom>
              <a:avLst/>
              <a:gdLst/>
              <a:ahLst/>
              <a:cxnLst/>
              <a:rect l="l" t="t" r="r" b="b"/>
              <a:pathLst>
                <a:path w="9131" h="9770" extrusionOk="0">
                  <a:moveTo>
                    <a:pt x="4565" y="1"/>
                  </a:moveTo>
                  <a:cubicBezTo>
                    <a:pt x="2055" y="1"/>
                    <a:pt x="0" y="2192"/>
                    <a:pt x="0" y="4885"/>
                  </a:cubicBezTo>
                  <a:cubicBezTo>
                    <a:pt x="0" y="7579"/>
                    <a:pt x="2055" y="9770"/>
                    <a:pt x="4565" y="9770"/>
                  </a:cubicBezTo>
                  <a:cubicBezTo>
                    <a:pt x="7099" y="9770"/>
                    <a:pt x="9130" y="7579"/>
                    <a:pt x="9130" y="4885"/>
                  </a:cubicBezTo>
                  <a:cubicBezTo>
                    <a:pt x="9130" y="2192"/>
                    <a:pt x="7099" y="1"/>
                    <a:pt x="4565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063667" y="1958753"/>
              <a:ext cx="414888" cy="416031"/>
            </a:xfrm>
            <a:custGeom>
              <a:avLst/>
              <a:gdLst/>
              <a:ahLst/>
              <a:cxnLst/>
              <a:rect l="l" t="t" r="r" b="b"/>
              <a:pathLst>
                <a:path w="8355" h="8378" extrusionOk="0">
                  <a:moveTo>
                    <a:pt x="4177" y="0"/>
                  </a:moveTo>
                  <a:cubicBezTo>
                    <a:pt x="1872" y="0"/>
                    <a:pt x="0" y="1872"/>
                    <a:pt x="0" y="4200"/>
                  </a:cubicBezTo>
                  <a:cubicBezTo>
                    <a:pt x="0" y="6505"/>
                    <a:pt x="1872" y="8377"/>
                    <a:pt x="4177" y="8377"/>
                  </a:cubicBezTo>
                  <a:cubicBezTo>
                    <a:pt x="6483" y="8377"/>
                    <a:pt x="8354" y="6505"/>
                    <a:pt x="8354" y="4200"/>
                  </a:cubicBezTo>
                  <a:cubicBezTo>
                    <a:pt x="8354" y="1872"/>
                    <a:pt x="6483" y="0"/>
                    <a:pt x="4177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586274" y="387813"/>
              <a:ext cx="180207" cy="335585"/>
            </a:xfrm>
            <a:custGeom>
              <a:avLst/>
              <a:gdLst/>
              <a:ahLst/>
              <a:cxnLst/>
              <a:rect l="l" t="t" r="r" b="b"/>
              <a:pathLst>
                <a:path w="3629" h="6758" extrusionOk="0">
                  <a:moveTo>
                    <a:pt x="3028" y="0"/>
                  </a:moveTo>
                  <a:cubicBezTo>
                    <a:pt x="2809" y="0"/>
                    <a:pt x="2560" y="190"/>
                    <a:pt x="2601" y="479"/>
                  </a:cubicBezTo>
                  <a:cubicBezTo>
                    <a:pt x="2852" y="2213"/>
                    <a:pt x="2784" y="5820"/>
                    <a:pt x="501" y="6002"/>
                  </a:cubicBezTo>
                  <a:cubicBezTo>
                    <a:pt x="35" y="6025"/>
                    <a:pt x="1" y="6758"/>
                    <a:pt x="459" y="6758"/>
                  </a:cubicBezTo>
                  <a:cubicBezTo>
                    <a:pt x="473" y="6758"/>
                    <a:pt x="487" y="6757"/>
                    <a:pt x="501" y="6756"/>
                  </a:cubicBezTo>
                  <a:cubicBezTo>
                    <a:pt x="3537" y="6527"/>
                    <a:pt x="3628" y="2465"/>
                    <a:pt x="3331" y="273"/>
                  </a:cubicBezTo>
                  <a:cubicBezTo>
                    <a:pt x="3304" y="83"/>
                    <a:pt x="3172" y="0"/>
                    <a:pt x="30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88384" y="657805"/>
              <a:ext cx="250174" cy="290149"/>
            </a:xfrm>
            <a:custGeom>
              <a:avLst/>
              <a:gdLst/>
              <a:ahLst/>
              <a:cxnLst/>
              <a:rect l="l" t="t" r="r" b="b"/>
              <a:pathLst>
                <a:path w="5038" h="5843" extrusionOk="0">
                  <a:moveTo>
                    <a:pt x="380" y="1"/>
                  </a:moveTo>
                  <a:cubicBezTo>
                    <a:pt x="189" y="1"/>
                    <a:pt x="1" y="120"/>
                    <a:pt x="12" y="360"/>
                  </a:cubicBezTo>
                  <a:cubicBezTo>
                    <a:pt x="104" y="2163"/>
                    <a:pt x="286" y="4994"/>
                    <a:pt x="2318" y="5724"/>
                  </a:cubicBezTo>
                  <a:cubicBezTo>
                    <a:pt x="2541" y="5805"/>
                    <a:pt x="2785" y="5842"/>
                    <a:pt x="3034" y="5842"/>
                  </a:cubicBezTo>
                  <a:cubicBezTo>
                    <a:pt x="3625" y="5842"/>
                    <a:pt x="4249" y="5634"/>
                    <a:pt x="4714" y="5313"/>
                  </a:cubicBezTo>
                  <a:cubicBezTo>
                    <a:pt x="5038" y="5104"/>
                    <a:pt x="4838" y="4609"/>
                    <a:pt x="4524" y="4609"/>
                  </a:cubicBezTo>
                  <a:cubicBezTo>
                    <a:pt x="4462" y="4609"/>
                    <a:pt x="4395" y="4628"/>
                    <a:pt x="4326" y="4674"/>
                  </a:cubicBezTo>
                  <a:cubicBezTo>
                    <a:pt x="3955" y="4909"/>
                    <a:pt x="3465" y="5076"/>
                    <a:pt x="3003" y="5076"/>
                  </a:cubicBezTo>
                  <a:cubicBezTo>
                    <a:pt x="2926" y="5076"/>
                    <a:pt x="2849" y="5072"/>
                    <a:pt x="2774" y="5062"/>
                  </a:cubicBezTo>
                  <a:cubicBezTo>
                    <a:pt x="925" y="4788"/>
                    <a:pt x="834" y="1707"/>
                    <a:pt x="766" y="360"/>
                  </a:cubicBezTo>
                  <a:cubicBezTo>
                    <a:pt x="766" y="120"/>
                    <a:pt x="572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587366" y="1688959"/>
              <a:ext cx="507351" cy="430382"/>
            </a:xfrm>
            <a:custGeom>
              <a:avLst/>
              <a:gdLst/>
              <a:ahLst/>
              <a:cxnLst/>
              <a:rect l="l" t="t" r="r" b="b"/>
              <a:pathLst>
                <a:path w="10217" h="8667" extrusionOk="0">
                  <a:moveTo>
                    <a:pt x="9760" y="0"/>
                  </a:moveTo>
                  <a:cubicBezTo>
                    <a:pt x="9609" y="0"/>
                    <a:pt x="9459" y="83"/>
                    <a:pt x="9404" y="275"/>
                  </a:cubicBezTo>
                  <a:cubicBezTo>
                    <a:pt x="8328" y="3955"/>
                    <a:pt x="5425" y="7920"/>
                    <a:pt x="1250" y="7920"/>
                  </a:cubicBezTo>
                  <a:cubicBezTo>
                    <a:pt x="998" y="7920"/>
                    <a:pt x="741" y="7905"/>
                    <a:pt x="479" y="7875"/>
                  </a:cubicBezTo>
                  <a:cubicBezTo>
                    <a:pt x="465" y="7874"/>
                    <a:pt x="451" y="7874"/>
                    <a:pt x="438" y="7874"/>
                  </a:cubicBezTo>
                  <a:cubicBezTo>
                    <a:pt x="0" y="7874"/>
                    <a:pt x="14" y="8584"/>
                    <a:pt x="479" y="8629"/>
                  </a:cubicBezTo>
                  <a:cubicBezTo>
                    <a:pt x="693" y="8655"/>
                    <a:pt x="909" y="8667"/>
                    <a:pt x="1126" y="8667"/>
                  </a:cubicBezTo>
                  <a:cubicBezTo>
                    <a:pt x="2249" y="8667"/>
                    <a:pt x="3391" y="8342"/>
                    <a:pt x="4405" y="7921"/>
                  </a:cubicBezTo>
                  <a:cubicBezTo>
                    <a:pt x="7464" y="6597"/>
                    <a:pt x="9244" y="3539"/>
                    <a:pt x="10134" y="457"/>
                  </a:cubicBezTo>
                  <a:cubicBezTo>
                    <a:pt x="10216" y="184"/>
                    <a:pt x="9987" y="0"/>
                    <a:pt x="97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272233" y="2090496"/>
              <a:ext cx="366770" cy="597678"/>
            </a:xfrm>
            <a:custGeom>
              <a:avLst/>
              <a:gdLst/>
              <a:ahLst/>
              <a:cxnLst/>
              <a:rect l="l" t="t" r="r" b="b"/>
              <a:pathLst>
                <a:path w="7386" h="12036" extrusionOk="0">
                  <a:moveTo>
                    <a:pt x="380" y="1"/>
                  </a:moveTo>
                  <a:cubicBezTo>
                    <a:pt x="189" y="1"/>
                    <a:pt x="0" y="120"/>
                    <a:pt x="0" y="360"/>
                  </a:cubicBezTo>
                  <a:cubicBezTo>
                    <a:pt x="114" y="3784"/>
                    <a:pt x="959" y="7299"/>
                    <a:pt x="3401" y="9855"/>
                  </a:cubicBezTo>
                  <a:cubicBezTo>
                    <a:pt x="4291" y="10768"/>
                    <a:pt x="5478" y="11681"/>
                    <a:pt x="6757" y="12024"/>
                  </a:cubicBezTo>
                  <a:cubicBezTo>
                    <a:pt x="6791" y="12032"/>
                    <a:pt x="6824" y="12036"/>
                    <a:pt x="6855" y="12036"/>
                  </a:cubicBezTo>
                  <a:cubicBezTo>
                    <a:pt x="7259" y="12036"/>
                    <a:pt x="7386" y="11399"/>
                    <a:pt x="6962" y="11293"/>
                  </a:cubicBezTo>
                  <a:cubicBezTo>
                    <a:pt x="5844" y="10997"/>
                    <a:pt x="4839" y="10198"/>
                    <a:pt x="4040" y="9422"/>
                  </a:cubicBezTo>
                  <a:cubicBezTo>
                    <a:pt x="1667" y="7071"/>
                    <a:pt x="868" y="3601"/>
                    <a:pt x="776" y="360"/>
                  </a:cubicBezTo>
                  <a:cubicBezTo>
                    <a:pt x="765" y="120"/>
                    <a:pt x="571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179520" y="2133600"/>
              <a:ext cx="154832" cy="136856"/>
            </a:xfrm>
            <a:custGeom>
              <a:avLst/>
              <a:gdLst/>
              <a:ahLst/>
              <a:cxnLst/>
              <a:rect l="l" t="t" r="r" b="b"/>
              <a:pathLst>
                <a:path w="3118" h="2756" extrusionOk="0">
                  <a:moveTo>
                    <a:pt x="460" y="0"/>
                  </a:moveTo>
                  <a:cubicBezTo>
                    <a:pt x="242" y="0"/>
                    <a:pt x="1" y="188"/>
                    <a:pt x="41" y="474"/>
                  </a:cubicBezTo>
                  <a:cubicBezTo>
                    <a:pt x="246" y="1642"/>
                    <a:pt x="1040" y="2755"/>
                    <a:pt x="2241" y="2755"/>
                  </a:cubicBezTo>
                  <a:cubicBezTo>
                    <a:pt x="2378" y="2755"/>
                    <a:pt x="2520" y="2741"/>
                    <a:pt x="2666" y="2710"/>
                  </a:cubicBezTo>
                  <a:cubicBezTo>
                    <a:pt x="3117" y="2625"/>
                    <a:pt x="2962" y="1972"/>
                    <a:pt x="2542" y="1972"/>
                  </a:cubicBezTo>
                  <a:cubicBezTo>
                    <a:pt x="2516" y="1972"/>
                    <a:pt x="2489" y="1975"/>
                    <a:pt x="2461" y="1980"/>
                  </a:cubicBezTo>
                  <a:lnTo>
                    <a:pt x="2324" y="1980"/>
                  </a:lnTo>
                  <a:cubicBezTo>
                    <a:pt x="2290" y="1984"/>
                    <a:pt x="2258" y="1986"/>
                    <a:pt x="2225" y="1986"/>
                  </a:cubicBezTo>
                  <a:cubicBezTo>
                    <a:pt x="2082" y="1986"/>
                    <a:pt x="1948" y="1949"/>
                    <a:pt x="1799" y="1912"/>
                  </a:cubicBezTo>
                  <a:cubicBezTo>
                    <a:pt x="1137" y="1683"/>
                    <a:pt x="886" y="907"/>
                    <a:pt x="772" y="291"/>
                  </a:cubicBezTo>
                  <a:cubicBezTo>
                    <a:pt x="744" y="88"/>
                    <a:pt x="608" y="0"/>
                    <a:pt x="4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11761" y="3363089"/>
              <a:ext cx="440959" cy="453423"/>
            </a:xfrm>
            <a:custGeom>
              <a:avLst/>
              <a:gdLst/>
              <a:ahLst/>
              <a:cxnLst/>
              <a:rect l="l" t="t" r="r" b="b"/>
              <a:pathLst>
                <a:path w="8880" h="9131" extrusionOk="0">
                  <a:moveTo>
                    <a:pt x="4452" y="1"/>
                  </a:moveTo>
                  <a:cubicBezTo>
                    <a:pt x="1987" y="1"/>
                    <a:pt x="1" y="2055"/>
                    <a:pt x="1" y="4566"/>
                  </a:cubicBezTo>
                  <a:cubicBezTo>
                    <a:pt x="1" y="7099"/>
                    <a:pt x="1987" y="9131"/>
                    <a:pt x="4452" y="9131"/>
                  </a:cubicBezTo>
                  <a:cubicBezTo>
                    <a:pt x="6894" y="9131"/>
                    <a:pt x="8880" y="7099"/>
                    <a:pt x="8880" y="4566"/>
                  </a:cubicBezTo>
                  <a:cubicBezTo>
                    <a:pt x="8880" y="2055"/>
                    <a:pt x="6894" y="1"/>
                    <a:pt x="44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591885" y="328273"/>
              <a:ext cx="38584" cy="4281072"/>
            </a:xfrm>
            <a:custGeom>
              <a:avLst/>
              <a:gdLst/>
              <a:ahLst/>
              <a:cxnLst/>
              <a:rect l="l" t="t" r="r" b="b"/>
              <a:pathLst>
                <a:path w="777" h="86212" extrusionOk="0">
                  <a:moveTo>
                    <a:pt x="388" y="0"/>
                  </a:moveTo>
                  <a:cubicBezTo>
                    <a:pt x="194" y="0"/>
                    <a:pt x="0" y="126"/>
                    <a:pt x="0" y="377"/>
                  </a:cubicBezTo>
                  <a:lnTo>
                    <a:pt x="0" y="18431"/>
                  </a:lnTo>
                  <a:lnTo>
                    <a:pt x="0" y="54838"/>
                  </a:lnTo>
                  <a:lnTo>
                    <a:pt x="0" y="82913"/>
                  </a:lnTo>
                  <a:lnTo>
                    <a:pt x="0" y="85834"/>
                  </a:lnTo>
                  <a:cubicBezTo>
                    <a:pt x="0" y="86086"/>
                    <a:pt x="194" y="86211"/>
                    <a:pt x="388" y="86211"/>
                  </a:cubicBezTo>
                  <a:cubicBezTo>
                    <a:pt x="582" y="86211"/>
                    <a:pt x="776" y="86086"/>
                    <a:pt x="776" y="85834"/>
                  </a:cubicBezTo>
                  <a:lnTo>
                    <a:pt x="776" y="67780"/>
                  </a:lnTo>
                  <a:lnTo>
                    <a:pt x="776" y="31373"/>
                  </a:lnTo>
                  <a:lnTo>
                    <a:pt x="776" y="3298"/>
                  </a:lnTo>
                  <a:lnTo>
                    <a:pt x="776" y="377"/>
                  </a:lnTo>
                  <a:cubicBezTo>
                    <a:pt x="776" y="126"/>
                    <a:pt x="582" y="0"/>
                    <a:pt x="3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124399" y="3502579"/>
              <a:ext cx="513061" cy="487935"/>
            </a:xfrm>
            <a:custGeom>
              <a:avLst/>
              <a:gdLst/>
              <a:ahLst/>
              <a:cxnLst/>
              <a:rect l="l" t="t" r="r" b="b"/>
              <a:pathLst>
                <a:path w="10332" h="9826" extrusionOk="0">
                  <a:moveTo>
                    <a:pt x="471" y="0"/>
                  </a:moveTo>
                  <a:cubicBezTo>
                    <a:pt x="244" y="0"/>
                    <a:pt x="1" y="190"/>
                    <a:pt x="56" y="479"/>
                  </a:cubicBezTo>
                  <a:cubicBezTo>
                    <a:pt x="832" y="3879"/>
                    <a:pt x="2338" y="7737"/>
                    <a:pt x="5762" y="9243"/>
                  </a:cubicBezTo>
                  <a:cubicBezTo>
                    <a:pt x="6572" y="9603"/>
                    <a:pt x="7529" y="9825"/>
                    <a:pt x="8466" y="9825"/>
                  </a:cubicBezTo>
                  <a:cubicBezTo>
                    <a:pt x="8955" y="9825"/>
                    <a:pt x="9439" y="9765"/>
                    <a:pt x="9893" y="9631"/>
                  </a:cubicBezTo>
                  <a:cubicBezTo>
                    <a:pt x="10332" y="9506"/>
                    <a:pt x="10197" y="8884"/>
                    <a:pt x="9821" y="8884"/>
                  </a:cubicBezTo>
                  <a:cubicBezTo>
                    <a:pt x="9787" y="8884"/>
                    <a:pt x="9750" y="8889"/>
                    <a:pt x="9711" y="8901"/>
                  </a:cubicBezTo>
                  <a:cubicBezTo>
                    <a:pt x="9313" y="9015"/>
                    <a:pt x="8898" y="9065"/>
                    <a:pt x="8481" y="9065"/>
                  </a:cubicBezTo>
                  <a:cubicBezTo>
                    <a:pt x="7726" y="9065"/>
                    <a:pt x="6964" y="8900"/>
                    <a:pt x="6287" y="8650"/>
                  </a:cubicBezTo>
                  <a:cubicBezTo>
                    <a:pt x="2932" y="7417"/>
                    <a:pt x="1516" y="3446"/>
                    <a:pt x="809" y="273"/>
                  </a:cubicBezTo>
                  <a:cubicBezTo>
                    <a:pt x="764" y="83"/>
                    <a:pt x="621" y="0"/>
                    <a:pt x="4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91563" y="3555217"/>
              <a:ext cx="236817" cy="174496"/>
            </a:xfrm>
            <a:custGeom>
              <a:avLst/>
              <a:gdLst/>
              <a:ahLst/>
              <a:cxnLst/>
              <a:rect l="l" t="t" r="r" b="b"/>
              <a:pathLst>
                <a:path w="4769" h="3514" extrusionOk="0">
                  <a:moveTo>
                    <a:pt x="458" y="0"/>
                  </a:moveTo>
                  <a:cubicBezTo>
                    <a:pt x="231" y="0"/>
                    <a:pt x="1" y="181"/>
                    <a:pt x="83" y="468"/>
                  </a:cubicBezTo>
                  <a:cubicBezTo>
                    <a:pt x="448" y="1747"/>
                    <a:pt x="1133" y="3071"/>
                    <a:pt x="2525" y="3436"/>
                  </a:cubicBezTo>
                  <a:cubicBezTo>
                    <a:pt x="2727" y="3488"/>
                    <a:pt x="2939" y="3514"/>
                    <a:pt x="3152" y="3514"/>
                  </a:cubicBezTo>
                  <a:cubicBezTo>
                    <a:pt x="3588" y="3514"/>
                    <a:pt x="4029" y="3407"/>
                    <a:pt x="4397" y="3208"/>
                  </a:cubicBezTo>
                  <a:cubicBezTo>
                    <a:pt x="4768" y="3032"/>
                    <a:pt x="4537" y="2521"/>
                    <a:pt x="4191" y="2521"/>
                  </a:cubicBezTo>
                  <a:cubicBezTo>
                    <a:pt x="4133" y="2521"/>
                    <a:pt x="4071" y="2536"/>
                    <a:pt x="4009" y="2568"/>
                  </a:cubicBezTo>
                  <a:cubicBezTo>
                    <a:pt x="3810" y="2668"/>
                    <a:pt x="3421" y="2733"/>
                    <a:pt x="3083" y="2733"/>
                  </a:cubicBezTo>
                  <a:cubicBezTo>
                    <a:pt x="3032" y="2733"/>
                    <a:pt x="2983" y="2731"/>
                    <a:pt x="2936" y="2728"/>
                  </a:cubicBezTo>
                  <a:cubicBezTo>
                    <a:pt x="1703" y="2660"/>
                    <a:pt x="1110" y="1267"/>
                    <a:pt x="813" y="263"/>
                  </a:cubicBezTo>
                  <a:cubicBezTo>
                    <a:pt x="759" y="80"/>
                    <a:pt x="609" y="0"/>
                    <a:pt x="4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2"/>
          <p:cNvGrpSpPr/>
          <p:nvPr/>
        </p:nvGrpSpPr>
        <p:grpSpPr>
          <a:xfrm>
            <a:off x="-394460" y="-4853"/>
            <a:ext cx="1626810" cy="4417071"/>
            <a:chOff x="-394460" y="71347"/>
            <a:chExt cx="1626810" cy="4417071"/>
          </a:xfrm>
        </p:grpSpPr>
        <p:sp>
          <p:nvSpPr>
            <p:cNvPr id="34" name="Google Shape;34;p2"/>
            <p:cNvSpPr/>
            <p:nvPr/>
          </p:nvSpPr>
          <p:spPr>
            <a:xfrm>
              <a:off x="-249075" y="71347"/>
              <a:ext cx="1481425" cy="1498863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394460" y="1868634"/>
              <a:ext cx="719825" cy="808620"/>
            </a:xfrm>
            <a:custGeom>
              <a:avLst/>
              <a:gdLst/>
              <a:ahLst/>
              <a:cxnLst/>
              <a:rect l="l" t="t" r="r" b="b"/>
              <a:pathLst>
                <a:path w="15362" h="17257" extrusionOk="0">
                  <a:moveTo>
                    <a:pt x="7670" y="0"/>
                  </a:moveTo>
                  <a:cubicBezTo>
                    <a:pt x="3447" y="0"/>
                    <a:pt x="0" y="3858"/>
                    <a:pt x="0" y="8628"/>
                  </a:cubicBezTo>
                  <a:cubicBezTo>
                    <a:pt x="0" y="13376"/>
                    <a:pt x="3447" y="17256"/>
                    <a:pt x="7670" y="17256"/>
                  </a:cubicBezTo>
                  <a:cubicBezTo>
                    <a:pt x="11915" y="17256"/>
                    <a:pt x="15362" y="13376"/>
                    <a:pt x="15362" y="8628"/>
                  </a:cubicBezTo>
                  <a:cubicBezTo>
                    <a:pt x="15362" y="3858"/>
                    <a:pt x="11915" y="0"/>
                    <a:pt x="76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69783" y="3425935"/>
              <a:ext cx="457798" cy="463186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72970" y="680825"/>
              <a:ext cx="36408" cy="3807594"/>
            </a:xfrm>
            <a:custGeom>
              <a:avLst/>
              <a:gdLst/>
              <a:ahLst/>
              <a:cxnLst/>
              <a:rect l="l" t="t" r="r" b="b"/>
              <a:pathLst>
                <a:path w="777" h="81259" extrusionOk="0">
                  <a:moveTo>
                    <a:pt x="389" y="1"/>
                  </a:moveTo>
                  <a:cubicBezTo>
                    <a:pt x="195" y="1"/>
                    <a:pt x="1" y="126"/>
                    <a:pt x="1" y="377"/>
                  </a:cubicBezTo>
                  <a:lnTo>
                    <a:pt x="1" y="19254"/>
                  </a:lnTo>
                  <a:lnTo>
                    <a:pt x="1" y="55866"/>
                  </a:lnTo>
                  <a:lnTo>
                    <a:pt x="1" y="80152"/>
                  </a:lnTo>
                  <a:lnTo>
                    <a:pt x="1" y="80882"/>
                  </a:lnTo>
                  <a:cubicBezTo>
                    <a:pt x="1" y="81133"/>
                    <a:pt x="195" y="81259"/>
                    <a:pt x="389" y="81259"/>
                  </a:cubicBezTo>
                  <a:cubicBezTo>
                    <a:pt x="583" y="81259"/>
                    <a:pt x="777" y="81133"/>
                    <a:pt x="777" y="80882"/>
                  </a:cubicBezTo>
                  <a:lnTo>
                    <a:pt x="777" y="62006"/>
                  </a:lnTo>
                  <a:lnTo>
                    <a:pt x="777" y="25394"/>
                  </a:lnTo>
                  <a:lnTo>
                    <a:pt x="777" y="1108"/>
                  </a:lnTo>
                  <a:lnTo>
                    <a:pt x="777" y="377"/>
                  </a:lnTo>
                  <a:cubicBezTo>
                    <a:pt x="777" y="126"/>
                    <a:pt x="583" y="1"/>
                    <a:pt x="3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65379" y="991500"/>
              <a:ext cx="353118" cy="470356"/>
            </a:xfrm>
            <a:custGeom>
              <a:avLst/>
              <a:gdLst/>
              <a:ahLst/>
              <a:cxnLst/>
              <a:rect l="l" t="t" r="r" b="b"/>
              <a:pathLst>
                <a:path w="7536" h="10038" extrusionOk="0">
                  <a:moveTo>
                    <a:pt x="7170" y="1"/>
                  </a:moveTo>
                  <a:cubicBezTo>
                    <a:pt x="6982" y="1"/>
                    <a:pt x="6782" y="120"/>
                    <a:pt x="6759" y="360"/>
                  </a:cubicBezTo>
                  <a:cubicBezTo>
                    <a:pt x="6348" y="4058"/>
                    <a:pt x="4134" y="8029"/>
                    <a:pt x="414" y="9285"/>
                  </a:cubicBezTo>
                  <a:cubicBezTo>
                    <a:pt x="1" y="9409"/>
                    <a:pt x="130" y="10037"/>
                    <a:pt x="496" y="10037"/>
                  </a:cubicBezTo>
                  <a:cubicBezTo>
                    <a:pt x="535" y="10037"/>
                    <a:pt x="576" y="10030"/>
                    <a:pt x="619" y="10015"/>
                  </a:cubicBezTo>
                  <a:cubicBezTo>
                    <a:pt x="4682" y="8646"/>
                    <a:pt x="7079" y="4400"/>
                    <a:pt x="7513" y="360"/>
                  </a:cubicBezTo>
                  <a:cubicBezTo>
                    <a:pt x="7535" y="120"/>
                    <a:pt x="7358" y="1"/>
                    <a:pt x="71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57535" y="2309166"/>
              <a:ext cx="572224" cy="648648"/>
            </a:xfrm>
            <a:custGeom>
              <a:avLst/>
              <a:gdLst/>
              <a:ahLst/>
              <a:cxnLst/>
              <a:rect l="l" t="t" r="r" b="b"/>
              <a:pathLst>
                <a:path w="12212" h="13843" extrusionOk="0">
                  <a:moveTo>
                    <a:pt x="362" y="0"/>
                  </a:moveTo>
                  <a:cubicBezTo>
                    <a:pt x="173" y="0"/>
                    <a:pt x="1" y="120"/>
                    <a:pt x="23" y="368"/>
                  </a:cubicBezTo>
                  <a:cubicBezTo>
                    <a:pt x="571" y="4956"/>
                    <a:pt x="2146" y="9818"/>
                    <a:pt x="6300" y="12375"/>
                  </a:cubicBezTo>
                  <a:cubicBezTo>
                    <a:pt x="7662" y="13208"/>
                    <a:pt x="9440" y="13842"/>
                    <a:pt x="11119" y="13842"/>
                  </a:cubicBezTo>
                  <a:cubicBezTo>
                    <a:pt x="11325" y="13842"/>
                    <a:pt x="11530" y="13833"/>
                    <a:pt x="11733" y="13813"/>
                  </a:cubicBezTo>
                  <a:cubicBezTo>
                    <a:pt x="12198" y="13768"/>
                    <a:pt x="12212" y="13057"/>
                    <a:pt x="11774" y="13057"/>
                  </a:cubicBezTo>
                  <a:cubicBezTo>
                    <a:pt x="11760" y="13057"/>
                    <a:pt x="11747" y="13058"/>
                    <a:pt x="11733" y="13059"/>
                  </a:cubicBezTo>
                  <a:cubicBezTo>
                    <a:pt x="11561" y="13074"/>
                    <a:pt x="11389" y="13081"/>
                    <a:pt x="11215" y="13081"/>
                  </a:cubicBezTo>
                  <a:cubicBezTo>
                    <a:pt x="9771" y="13081"/>
                    <a:pt x="8274" y="12591"/>
                    <a:pt x="7031" y="11918"/>
                  </a:cubicBezTo>
                  <a:cubicBezTo>
                    <a:pt x="2876" y="9658"/>
                    <a:pt x="1302" y="4751"/>
                    <a:pt x="799" y="368"/>
                  </a:cubicBezTo>
                  <a:cubicBezTo>
                    <a:pt x="765" y="126"/>
                    <a:pt x="555" y="0"/>
                    <a:pt x="3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66550" y="3622794"/>
              <a:ext cx="534972" cy="334750"/>
            </a:xfrm>
            <a:custGeom>
              <a:avLst/>
              <a:gdLst/>
              <a:ahLst/>
              <a:cxnLst/>
              <a:rect l="l" t="t" r="r" b="b"/>
              <a:pathLst>
                <a:path w="11417" h="7144" extrusionOk="0">
                  <a:moveTo>
                    <a:pt x="10914" y="0"/>
                  </a:moveTo>
                  <a:cubicBezTo>
                    <a:pt x="10802" y="0"/>
                    <a:pt x="10696" y="60"/>
                    <a:pt x="10637" y="205"/>
                  </a:cubicBezTo>
                  <a:cubicBezTo>
                    <a:pt x="8948" y="4108"/>
                    <a:pt x="4657" y="6345"/>
                    <a:pt x="503" y="6368"/>
                  </a:cubicBezTo>
                  <a:cubicBezTo>
                    <a:pt x="1" y="6391"/>
                    <a:pt x="1" y="7144"/>
                    <a:pt x="503" y="7144"/>
                  </a:cubicBezTo>
                  <a:cubicBezTo>
                    <a:pt x="4908" y="7098"/>
                    <a:pt x="9496" y="4725"/>
                    <a:pt x="11277" y="570"/>
                  </a:cubicBezTo>
                  <a:cubicBezTo>
                    <a:pt x="11417" y="275"/>
                    <a:pt x="11153" y="0"/>
                    <a:pt x="109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01367" y="3591773"/>
              <a:ext cx="112317" cy="205376"/>
            </a:xfrm>
            <a:custGeom>
              <a:avLst/>
              <a:gdLst/>
              <a:ahLst/>
              <a:cxnLst/>
              <a:rect l="l" t="t" r="r" b="b"/>
              <a:pathLst>
                <a:path w="2397" h="4383" extrusionOk="0">
                  <a:moveTo>
                    <a:pt x="1021" y="1"/>
                  </a:moveTo>
                  <a:cubicBezTo>
                    <a:pt x="873" y="1"/>
                    <a:pt x="730" y="83"/>
                    <a:pt x="685" y="274"/>
                  </a:cubicBezTo>
                  <a:cubicBezTo>
                    <a:pt x="434" y="1369"/>
                    <a:pt x="0" y="4337"/>
                    <a:pt x="1918" y="4382"/>
                  </a:cubicBezTo>
                  <a:cubicBezTo>
                    <a:pt x="2397" y="4382"/>
                    <a:pt x="2397" y="3629"/>
                    <a:pt x="1918" y="3606"/>
                  </a:cubicBezTo>
                  <a:cubicBezTo>
                    <a:pt x="1872" y="3606"/>
                    <a:pt x="1621" y="3515"/>
                    <a:pt x="1484" y="3355"/>
                  </a:cubicBezTo>
                  <a:cubicBezTo>
                    <a:pt x="913" y="2602"/>
                    <a:pt x="1233" y="1301"/>
                    <a:pt x="1415" y="479"/>
                  </a:cubicBezTo>
                  <a:cubicBezTo>
                    <a:pt x="1484" y="190"/>
                    <a:pt x="1246" y="1"/>
                    <a:pt x="10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184A3A7-4D2B-450D-B717-628203AAD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5A39CB0-EB13-498F-9DB9-0BE092585E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D019A6A-EC79-4428-9D50-C1D2B42469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CF01-4AD9-421B-96B1-91D8AE4F8A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33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0F743D-0BC9-4F11-BF1C-DCD55057E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FBFADB-7356-4BB3-A0EC-F5AC411054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8FFE8AF-86CF-4986-BE14-D011CC969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AFE1D-22E3-4963-8738-AE5F60E99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47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A330AF-172B-468D-B14B-7072313D00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6D6C94-9465-49D1-B3EA-AF3D90D0F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00D4A6A-2EDA-4D76-8812-14A26126EA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8696E-7EAD-4190-BF88-3EEB7F91D4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865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C0D16A-6708-41C7-9DA2-9B6F06AAFA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7F6FF3-1310-43DD-A2B6-ABE8356DAE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5B1E0A-776A-4796-8D58-E20213EC6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D1229-6045-44CA-A0AC-DD355B638F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777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7EEC0-9871-40E1-BF1B-66526EDD5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13A7B0-D6A9-4A09-9ECC-E47FA1C451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F83261-55AA-4C57-AEAD-2096D0D648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08555-545A-4B46-AB50-101AD56EA5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283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111040-6EB7-4625-A809-E8F7B6D546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86B6C2-2E2E-4724-B4AF-2FD4847C18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D7CBE2-A189-40ED-96D1-D009C69B38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081CD-12B7-49BA-8D1A-B411647130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411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B88C6D-6531-4DAF-9019-87DAF81CCB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A62948-E4FA-4378-8C47-87BEC483F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C8480B-D9F9-4C0E-BF36-1132DEF294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5031D-8343-44B2-A8A6-E6C55A10AF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59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"/>
          <p:cNvSpPr txBox="1">
            <a:spLocks noGrp="1"/>
          </p:cNvSpPr>
          <p:nvPr>
            <p:ph type="title"/>
          </p:nvPr>
        </p:nvSpPr>
        <p:spPr>
          <a:xfrm>
            <a:off x="1938000" y="958025"/>
            <a:ext cx="52680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213" name="Google Shape;213;p8"/>
          <p:cNvGrpSpPr/>
          <p:nvPr/>
        </p:nvGrpSpPr>
        <p:grpSpPr>
          <a:xfrm>
            <a:off x="-8594" y="2231150"/>
            <a:ext cx="9488891" cy="4425141"/>
            <a:chOff x="-8594" y="2231150"/>
            <a:chExt cx="9488891" cy="4425141"/>
          </a:xfrm>
        </p:grpSpPr>
        <p:grpSp>
          <p:nvGrpSpPr>
            <p:cNvPr id="214" name="Google Shape;214;p8"/>
            <p:cNvGrpSpPr/>
            <p:nvPr/>
          </p:nvGrpSpPr>
          <p:grpSpPr>
            <a:xfrm>
              <a:off x="2103879" y="3630681"/>
              <a:ext cx="4777316" cy="3025611"/>
              <a:chOff x="2103879" y="3630681"/>
              <a:chExt cx="4777316" cy="3025611"/>
            </a:xfrm>
          </p:grpSpPr>
          <p:sp>
            <p:nvSpPr>
              <p:cNvPr id="215" name="Google Shape;215;p8"/>
              <p:cNvSpPr/>
              <p:nvPr/>
            </p:nvSpPr>
            <p:spPr>
              <a:xfrm>
                <a:off x="2103879" y="3630681"/>
                <a:ext cx="4777316" cy="3025611"/>
              </a:xfrm>
              <a:custGeom>
                <a:avLst/>
                <a:gdLst/>
                <a:ahLst/>
                <a:cxnLst/>
                <a:rect l="l" t="t" r="r" b="b"/>
                <a:pathLst>
                  <a:path w="97946" h="62032" extrusionOk="0">
                    <a:moveTo>
                      <a:pt x="48973" y="1"/>
                    </a:moveTo>
                    <a:cubicBezTo>
                      <a:pt x="31254" y="1"/>
                      <a:pt x="15740" y="5941"/>
                      <a:pt x="7118" y="14888"/>
                    </a:cubicBezTo>
                    <a:cubicBezTo>
                      <a:pt x="2607" y="19575"/>
                      <a:pt x="0" y="25114"/>
                      <a:pt x="0" y="31003"/>
                    </a:cubicBezTo>
                    <a:cubicBezTo>
                      <a:pt x="0" y="44262"/>
                      <a:pt x="13083" y="55540"/>
                      <a:pt x="31529" y="60001"/>
                    </a:cubicBezTo>
                    <a:cubicBezTo>
                      <a:pt x="36943" y="61304"/>
                      <a:pt x="42833" y="62031"/>
                      <a:pt x="48973" y="62031"/>
                    </a:cubicBezTo>
                    <a:cubicBezTo>
                      <a:pt x="55966" y="62031"/>
                      <a:pt x="62632" y="61104"/>
                      <a:pt x="68647" y="59425"/>
                    </a:cubicBezTo>
                    <a:cubicBezTo>
                      <a:pt x="85890" y="54613"/>
                      <a:pt x="97946" y="43710"/>
                      <a:pt x="97946" y="31003"/>
                    </a:cubicBezTo>
                    <a:cubicBezTo>
                      <a:pt x="97946" y="14713"/>
                      <a:pt x="78121" y="1354"/>
                      <a:pt x="52908" y="101"/>
                    </a:cubicBezTo>
                    <a:cubicBezTo>
                      <a:pt x="51605" y="26"/>
                      <a:pt x="50301" y="1"/>
                      <a:pt x="489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8"/>
              <p:cNvSpPr/>
              <p:nvPr/>
            </p:nvSpPr>
            <p:spPr>
              <a:xfrm>
                <a:off x="2103879" y="4077795"/>
                <a:ext cx="2123420" cy="2479477"/>
              </a:xfrm>
              <a:custGeom>
                <a:avLst/>
                <a:gdLst/>
                <a:ahLst/>
                <a:cxnLst/>
                <a:rect l="l" t="t" r="r" b="b"/>
                <a:pathLst>
                  <a:path w="43535" h="50835" extrusionOk="0">
                    <a:moveTo>
                      <a:pt x="24646" y="0"/>
                    </a:moveTo>
                    <a:cubicBezTo>
                      <a:pt x="23128" y="0"/>
                      <a:pt x="21268" y="193"/>
                      <a:pt x="18998" y="633"/>
                    </a:cubicBezTo>
                    <a:cubicBezTo>
                      <a:pt x="13835" y="1636"/>
                      <a:pt x="9775" y="3866"/>
                      <a:pt x="7118" y="5721"/>
                    </a:cubicBezTo>
                    <a:cubicBezTo>
                      <a:pt x="2607" y="10408"/>
                      <a:pt x="0" y="15947"/>
                      <a:pt x="0" y="21836"/>
                    </a:cubicBezTo>
                    <a:cubicBezTo>
                      <a:pt x="0" y="35095"/>
                      <a:pt x="13083" y="46373"/>
                      <a:pt x="31529" y="50834"/>
                    </a:cubicBezTo>
                    <a:cubicBezTo>
                      <a:pt x="38121" y="48754"/>
                      <a:pt x="41354" y="44368"/>
                      <a:pt x="41028" y="41786"/>
                    </a:cubicBezTo>
                    <a:cubicBezTo>
                      <a:pt x="40502" y="37601"/>
                      <a:pt x="20251" y="37200"/>
                      <a:pt x="26817" y="32914"/>
                    </a:cubicBezTo>
                    <a:cubicBezTo>
                      <a:pt x="33409" y="28628"/>
                      <a:pt x="43534" y="26122"/>
                      <a:pt x="41980" y="20057"/>
                    </a:cubicBezTo>
                    <a:cubicBezTo>
                      <a:pt x="40402" y="14017"/>
                      <a:pt x="33935" y="15470"/>
                      <a:pt x="29224" y="14543"/>
                    </a:cubicBezTo>
                    <a:cubicBezTo>
                      <a:pt x="24537" y="13591"/>
                      <a:pt x="31103" y="7225"/>
                      <a:pt x="31003" y="4292"/>
                    </a:cubicBezTo>
                    <a:cubicBezTo>
                      <a:pt x="30926" y="2066"/>
                      <a:pt x="29614" y="0"/>
                      <a:pt x="246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8"/>
              <p:cNvSpPr/>
              <p:nvPr/>
            </p:nvSpPr>
            <p:spPr>
              <a:xfrm>
                <a:off x="4300580" y="3635558"/>
                <a:ext cx="2580588" cy="2893577"/>
              </a:xfrm>
              <a:custGeom>
                <a:avLst/>
                <a:gdLst/>
                <a:ahLst/>
                <a:cxnLst/>
                <a:rect l="l" t="t" r="r" b="b"/>
                <a:pathLst>
                  <a:path w="52908" h="59325" extrusionOk="0">
                    <a:moveTo>
                      <a:pt x="7870" y="1"/>
                    </a:moveTo>
                    <a:cubicBezTo>
                      <a:pt x="4261" y="1254"/>
                      <a:pt x="0" y="3811"/>
                      <a:pt x="75" y="8873"/>
                    </a:cubicBezTo>
                    <a:cubicBezTo>
                      <a:pt x="127" y="13430"/>
                      <a:pt x="2797" y="14693"/>
                      <a:pt x="5909" y="14693"/>
                    </a:cubicBezTo>
                    <a:cubicBezTo>
                      <a:pt x="8788" y="14693"/>
                      <a:pt x="12045" y="13613"/>
                      <a:pt x="13960" y="13059"/>
                    </a:cubicBezTo>
                    <a:cubicBezTo>
                      <a:pt x="15317" y="12664"/>
                      <a:pt x="16674" y="12454"/>
                      <a:pt x="17897" y="12454"/>
                    </a:cubicBezTo>
                    <a:cubicBezTo>
                      <a:pt x="20243" y="12454"/>
                      <a:pt x="22095" y="13225"/>
                      <a:pt x="22507" y="14938"/>
                    </a:cubicBezTo>
                    <a:cubicBezTo>
                      <a:pt x="23133" y="17545"/>
                      <a:pt x="18346" y="19224"/>
                      <a:pt x="18647" y="23610"/>
                    </a:cubicBezTo>
                    <a:cubicBezTo>
                      <a:pt x="18955" y="27764"/>
                      <a:pt x="21872" y="34527"/>
                      <a:pt x="29272" y="34527"/>
                    </a:cubicBezTo>
                    <a:cubicBezTo>
                      <a:pt x="29684" y="34527"/>
                      <a:pt x="30111" y="34506"/>
                      <a:pt x="30552" y="34462"/>
                    </a:cubicBezTo>
                    <a:cubicBezTo>
                      <a:pt x="33877" y="34134"/>
                      <a:pt x="36293" y="33817"/>
                      <a:pt x="37958" y="33817"/>
                    </a:cubicBezTo>
                    <a:cubicBezTo>
                      <a:pt x="40483" y="33817"/>
                      <a:pt x="41280" y="34546"/>
                      <a:pt x="40903" y="37069"/>
                    </a:cubicBezTo>
                    <a:cubicBezTo>
                      <a:pt x="40351" y="40778"/>
                      <a:pt x="18446" y="52056"/>
                      <a:pt x="23609" y="59325"/>
                    </a:cubicBezTo>
                    <a:cubicBezTo>
                      <a:pt x="40852" y="54513"/>
                      <a:pt x="52908" y="43610"/>
                      <a:pt x="52908" y="30903"/>
                    </a:cubicBezTo>
                    <a:cubicBezTo>
                      <a:pt x="52908" y="14613"/>
                      <a:pt x="33083" y="1254"/>
                      <a:pt x="78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8" name="Google Shape;218;p8"/>
            <p:cNvGrpSpPr/>
            <p:nvPr/>
          </p:nvGrpSpPr>
          <p:grpSpPr>
            <a:xfrm>
              <a:off x="-8594" y="2231150"/>
              <a:ext cx="3260316" cy="3130575"/>
              <a:chOff x="8475" y="2231150"/>
              <a:chExt cx="3260316" cy="3130575"/>
            </a:xfrm>
          </p:grpSpPr>
          <p:sp>
            <p:nvSpPr>
              <p:cNvPr id="219" name="Google Shape;219;p8"/>
              <p:cNvSpPr/>
              <p:nvPr/>
            </p:nvSpPr>
            <p:spPr>
              <a:xfrm>
                <a:off x="8475" y="2231150"/>
                <a:ext cx="3260316" cy="3130575"/>
              </a:xfrm>
              <a:custGeom>
                <a:avLst/>
                <a:gdLst/>
                <a:ahLst/>
                <a:cxnLst/>
                <a:rect l="l" t="t" r="r" b="b"/>
                <a:pathLst>
                  <a:path w="66844" h="64184" extrusionOk="0">
                    <a:moveTo>
                      <a:pt x="10471" y="0"/>
                    </a:moveTo>
                    <a:cubicBezTo>
                      <a:pt x="4194" y="0"/>
                      <a:pt x="1" y="5812"/>
                      <a:pt x="1" y="5812"/>
                    </a:cubicBezTo>
                    <a:lnTo>
                      <a:pt x="1" y="64184"/>
                    </a:lnTo>
                    <a:lnTo>
                      <a:pt x="66843" y="64184"/>
                    </a:lnTo>
                    <a:cubicBezTo>
                      <a:pt x="65156" y="57789"/>
                      <a:pt x="59914" y="56744"/>
                      <a:pt x="56668" y="56744"/>
                    </a:cubicBezTo>
                    <a:cubicBezTo>
                      <a:pt x="55092" y="56744"/>
                      <a:pt x="53986" y="56991"/>
                      <a:pt x="53986" y="56991"/>
                    </a:cubicBezTo>
                    <a:cubicBezTo>
                      <a:pt x="53986" y="56991"/>
                      <a:pt x="54212" y="51151"/>
                      <a:pt x="48873" y="48519"/>
                    </a:cubicBezTo>
                    <a:cubicBezTo>
                      <a:pt x="47276" y="47736"/>
                      <a:pt x="45528" y="47462"/>
                      <a:pt x="43863" y="47462"/>
                    </a:cubicBezTo>
                    <a:cubicBezTo>
                      <a:pt x="39988" y="47462"/>
                      <a:pt x="36568" y="48945"/>
                      <a:pt x="36568" y="48945"/>
                    </a:cubicBezTo>
                    <a:cubicBezTo>
                      <a:pt x="36568" y="48945"/>
                      <a:pt x="40202" y="42479"/>
                      <a:pt x="37194" y="36940"/>
                    </a:cubicBezTo>
                    <a:cubicBezTo>
                      <a:pt x="35426" y="33711"/>
                      <a:pt x="31416" y="33037"/>
                      <a:pt x="28380" y="33037"/>
                    </a:cubicBezTo>
                    <a:cubicBezTo>
                      <a:pt x="26210" y="33037"/>
                      <a:pt x="24537" y="33381"/>
                      <a:pt x="24537" y="33381"/>
                    </a:cubicBezTo>
                    <a:cubicBezTo>
                      <a:pt x="24537" y="33381"/>
                      <a:pt x="30402" y="26815"/>
                      <a:pt x="28723" y="22203"/>
                    </a:cubicBezTo>
                    <a:cubicBezTo>
                      <a:pt x="27986" y="20191"/>
                      <a:pt x="26226" y="19626"/>
                      <a:pt x="24482" y="19626"/>
                    </a:cubicBezTo>
                    <a:cubicBezTo>
                      <a:pt x="22253" y="19626"/>
                      <a:pt x="20051" y="20549"/>
                      <a:pt x="20051" y="20549"/>
                    </a:cubicBezTo>
                    <a:cubicBezTo>
                      <a:pt x="25164" y="13657"/>
                      <a:pt x="23284" y="4559"/>
                      <a:pt x="14738" y="900"/>
                    </a:cubicBezTo>
                    <a:cubicBezTo>
                      <a:pt x="13235" y="263"/>
                      <a:pt x="11806" y="0"/>
                      <a:pt x="104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8"/>
              <p:cNvSpPr/>
              <p:nvPr/>
            </p:nvSpPr>
            <p:spPr>
              <a:xfrm>
                <a:off x="8475" y="2506384"/>
                <a:ext cx="3057412" cy="2855337"/>
              </a:xfrm>
              <a:custGeom>
                <a:avLst/>
                <a:gdLst/>
                <a:ahLst/>
                <a:cxnLst/>
                <a:rect l="l" t="t" r="r" b="b"/>
                <a:pathLst>
                  <a:path w="62684" h="58541" extrusionOk="0">
                    <a:moveTo>
                      <a:pt x="9396" y="0"/>
                    </a:moveTo>
                    <a:cubicBezTo>
                      <a:pt x="5708" y="0"/>
                      <a:pt x="1863" y="3074"/>
                      <a:pt x="1" y="4781"/>
                    </a:cubicBezTo>
                    <a:lnTo>
                      <a:pt x="1" y="58541"/>
                    </a:lnTo>
                    <a:lnTo>
                      <a:pt x="62683" y="58541"/>
                    </a:lnTo>
                    <a:cubicBezTo>
                      <a:pt x="61085" y="56277"/>
                      <a:pt x="57910" y="55747"/>
                      <a:pt x="55285" y="55747"/>
                    </a:cubicBezTo>
                    <a:cubicBezTo>
                      <a:pt x="52968" y="55747"/>
                      <a:pt x="51079" y="56160"/>
                      <a:pt x="51079" y="56160"/>
                    </a:cubicBezTo>
                    <a:cubicBezTo>
                      <a:pt x="51079" y="56160"/>
                      <a:pt x="52332" y="52601"/>
                      <a:pt x="47520" y="47789"/>
                    </a:cubicBezTo>
                    <a:cubicBezTo>
                      <a:pt x="46194" y="46462"/>
                      <a:pt x="44266" y="45983"/>
                      <a:pt x="42171" y="45983"/>
                    </a:cubicBezTo>
                    <a:cubicBezTo>
                      <a:pt x="36784" y="45983"/>
                      <a:pt x="30293" y="49152"/>
                      <a:pt x="30076" y="49242"/>
                    </a:cubicBezTo>
                    <a:cubicBezTo>
                      <a:pt x="30227" y="49017"/>
                      <a:pt x="35264" y="41122"/>
                      <a:pt x="32482" y="35483"/>
                    </a:cubicBezTo>
                    <a:cubicBezTo>
                      <a:pt x="31417" y="33295"/>
                      <a:pt x="28875" y="32616"/>
                      <a:pt x="26131" y="32616"/>
                    </a:cubicBezTo>
                    <a:cubicBezTo>
                      <a:pt x="21644" y="32616"/>
                      <a:pt x="16618" y="34430"/>
                      <a:pt x="16618" y="34430"/>
                    </a:cubicBezTo>
                    <a:cubicBezTo>
                      <a:pt x="21630" y="28465"/>
                      <a:pt x="24036" y="22726"/>
                      <a:pt x="22031" y="19919"/>
                    </a:cubicBezTo>
                    <a:cubicBezTo>
                      <a:pt x="21531" y="19203"/>
                      <a:pt x="20710" y="18935"/>
                      <a:pt x="19763" y="18935"/>
                    </a:cubicBezTo>
                    <a:cubicBezTo>
                      <a:pt x="16963" y="18935"/>
                      <a:pt x="13059" y="21272"/>
                      <a:pt x="13059" y="21272"/>
                    </a:cubicBezTo>
                    <a:cubicBezTo>
                      <a:pt x="13059" y="21272"/>
                      <a:pt x="18272" y="4555"/>
                      <a:pt x="12532" y="896"/>
                    </a:cubicBezTo>
                    <a:cubicBezTo>
                      <a:pt x="11536" y="262"/>
                      <a:pt x="10473" y="0"/>
                      <a:pt x="9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8"/>
              <p:cNvSpPr/>
              <p:nvPr/>
            </p:nvSpPr>
            <p:spPr>
              <a:xfrm>
                <a:off x="19157" y="3035487"/>
                <a:ext cx="618077" cy="894631"/>
              </a:xfrm>
              <a:custGeom>
                <a:avLst/>
                <a:gdLst/>
                <a:ahLst/>
                <a:cxnLst/>
                <a:rect l="l" t="t" r="r" b="b"/>
                <a:pathLst>
                  <a:path w="12672" h="18342" extrusionOk="0">
                    <a:moveTo>
                      <a:pt x="12104" y="1"/>
                    </a:moveTo>
                    <a:cubicBezTo>
                      <a:pt x="11976" y="1"/>
                      <a:pt x="11847" y="59"/>
                      <a:pt x="11762" y="199"/>
                    </a:cubicBezTo>
                    <a:cubicBezTo>
                      <a:pt x="7902" y="6038"/>
                      <a:pt x="4043" y="11878"/>
                      <a:pt x="208" y="17743"/>
                    </a:cubicBezTo>
                    <a:cubicBezTo>
                      <a:pt x="1" y="18054"/>
                      <a:pt x="282" y="18341"/>
                      <a:pt x="568" y="18341"/>
                    </a:cubicBezTo>
                    <a:cubicBezTo>
                      <a:pt x="696" y="18341"/>
                      <a:pt x="824" y="18283"/>
                      <a:pt x="910" y="18144"/>
                    </a:cubicBezTo>
                    <a:cubicBezTo>
                      <a:pt x="4769" y="12304"/>
                      <a:pt x="8629" y="6464"/>
                      <a:pt x="12464" y="600"/>
                    </a:cubicBezTo>
                    <a:cubicBezTo>
                      <a:pt x="12671" y="288"/>
                      <a:pt x="12389" y="1"/>
                      <a:pt x="121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8"/>
              <p:cNvSpPr/>
              <p:nvPr/>
            </p:nvSpPr>
            <p:spPr>
              <a:xfrm>
                <a:off x="346482" y="2909747"/>
                <a:ext cx="95404" cy="452973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9287" extrusionOk="0">
                    <a:moveTo>
                      <a:pt x="405" y="1"/>
                    </a:moveTo>
                    <a:cubicBezTo>
                      <a:pt x="195" y="1"/>
                      <a:pt x="1" y="133"/>
                      <a:pt x="38" y="396"/>
                    </a:cubicBezTo>
                    <a:cubicBezTo>
                      <a:pt x="389" y="3228"/>
                      <a:pt x="740" y="6060"/>
                      <a:pt x="1091" y="8892"/>
                    </a:cubicBezTo>
                    <a:cubicBezTo>
                      <a:pt x="1116" y="9155"/>
                      <a:pt x="1342" y="9287"/>
                      <a:pt x="1552" y="9287"/>
                    </a:cubicBezTo>
                    <a:cubicBezTo>
                      <a:pt x="1762" y="9287"/>
                      <a:pt x="1956" y="9155"/>
                      <a:pt x="1918" y="8892"/>
                    </a:cubicBezTo>
                    <a:cubicBezTo>
                      <a:pt x="1567" y="6060"/>
                      <a:pt x="1216" y="3228"/>
                      <a:pt x="866" y="396"/>
                    </a:cubicBezTo>
                    <a:cubicBezTo>
                      <a:pt x="840" y="133"/>
                      <a:pt x="615" y="1"/>
                      <a:pt x="40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8"/>
              <p:cNvSpPr/>
              <p:nvPr/>
            </p:nvSpPr>
            <p:spPr>
              <a:xfrm>
                <a:off x="29887" y="3873528"/>
                <a:ext cx="735039" cy="664657"/>
              </a:xfrm>
              <a:custGeom>
                <a:avLst/>
                <a:gdLst/>
                <a:ahLst/>
                <a:cxnLst/>
                <a:rect l="l" t="t" r="r" b="b"/>
                <a:pathLst>
                  <a:path w="15070" h="13627" extrusionOk="0">
                    <a:moveTo>
                      <a:pt x="14449" y="1"/>
                    </a:moveTo>
                    <a:cubicBezTo>
                      <a:pt x="14357" y="1"/>
                      <a:pt x="14261" y="33"/>
                      <a:pt x="14174" y="109"/>
                    </a:cubicBezTo>
                    <a:cubicBezTo>
                      <a:pt x="9562" y="4395"/>
                      <a:pt x="4925" y="8656"/>
                      <a:pt x="314" y="12917"/>
                    </a:cubicBezTo>
                    <a:cubicBezTo>
                      <a:pt x="0" y="13210"/>
                      <a:pt x="300" y="13627"/>
                      <a:pt x="637" y="13627"/>
                    </a:cubicBezTo>
                    <a:cubicBezTo>
                      <a:pt x="731" y="13627"/>
                      <a:pt x="828" y="13595"/>
                      <a:pt x="915" y="13518"/>
                    </a:cubicBezTo>
                    <a:cubicBezTo>
                      <a:pt x="5527" y="9257"/>
                      <a:pt x="10138" y="4972"/>
                      <a:pt x="14775" y="711"/>
                    </a:cubicBezTo>
                    <a:cubicBezTo>
                      <a:pt x="15069" y="417"/>
                      <a:pt x="14781" y="1"/>
                      <a:pt x="1444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8"/>
              <p:cNvSpPr/>
              <p:nvPr/>
            </p:nvSpPr>
            <p:spPr>
              <a:xfrm>
                <a:off x="380673" y="4535445"/>
                <a:ext cx="832394" cy="794301"/>
              </a:xfrm>
              <a:custGeom>
                <a:avLst/>
                <a:gdLst/>
                <a:ahLst/>
                <a:cxnLst/>
                <a:rect l="l" t="t" r="r" b="b"/>
                <a:pathLst>
                  <a:path w="17066" h="16285" extrusionOk="0">
                    <a:moveTo>
                      <a:pt x="16459" y="0"/>
                    </a:moveTo>
                    <a:cubicBezTo>
                      <a:pt x="16364" y="0"/>
                      <a:pt x="16266" y="36"/>
                      <a:pt x="16180" y="122"/>
                    </a:cubicBezTo>
                    <a:cubicBezTo>
                      <a:pt x="10891" y="5260"/>
                      <a:pt x="5578" y="10423"/>
                      <a:pt x="290" y="15586"/>
                    </a:cubicBezTo>
                    <a:cubicBezTo>
                      <a:pt x="0" y="15876"/>
                      <a:pt x="291" y="16285"/>
                      <a:pt x="612" y="16285"/>
                    </a:cubicBezTo>
                    <a:cubicBezTo>
                      <a:pt x="707" y="16285"/>
                      <a:pt x="805" y="16249"/>
                      <a:pt x="891" y="16163"/>
                    </a:cubicBezTo>
                    <a:cubicBezTo>
                      <a:pt x="6180" y="11025"/>
                      <a:pt x="11468" y="5862"/>
                      <a:pt x="16756" y="699"/>
                    </a:cubicBezTo>
                    <a:cubicBezTo>
                      <a:pt x="17065" y="409"/>
                      <a:pt x="16779" y="0"/>
                      <a:pt x="1645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8"/>
              <p:cNvSpPr/>
              <p:nvPr/>
            </p:nvSpPr>
            <p:spPr>
              <a:xfrm>
                <a:off x="908217" y="4346103"/>
                <a:ext cx="55652" cy="463655"/>
              </a:xfrm>
              <a:custGeom>
                <a:avLst/>
                <a:gdLst/>
                <a:ahLst/>
                <a:cxnLst/>
                <a:rect l="l" t="t" r="r" b="b"/>
                <a:pathLst>
                  <a:path w="1141" h="9506" extrusionOk="0">
                    <a:moveTo>
                      <a:pt x="417" y="1"/>
                    </a:moveTo>
                    <a:cubicBezTo>
                      <a:pt x="207" y="1"/>
                      <a:pt x="0" y="132"/>
                      <a:pt x="0" y="395"/>
                    </a:cubicBezTo>
                    <a:cubicBezTo>
                      <a:pt x="100" y="3303"/>
                      <a:pt x="201" y="6210"/>
                      <a:pt x="301" y="9092"/>
                    </a:cubicBezTo>
                    <a:cubicBezTo>
                      <a:pt x="301" y="9368"/>
                      <a:pt x="514" y="9506"/>
                      <a:pt x="724" y="9506"/>
                    </a:cubicBezTo>
                    <a:cubicBezTo>
                      <a:pt x="934" y="9506"/>
                      <a:pt x="1141" y="9368"/>
                      <a:pt x="1128" y="9092"/>
                    </a:cubicBezTo>
                    <a:cubicBezTo>
                      <a:pt x="1028" y="6210"/>
                      <a:pt x="928" y="3303"/>
                      <a:pt x="852" y="395"/>
                    </a:cubicBezTo>
                    <a:cubicBezTo>
                      <a:pt x="840" y="132"/>
                      <a:pt x="627" y="1"/>
                      <a:pt x="4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8"/>
              <p:cNvSpPr/>
              <p:nvPr/>
            </p:nvSpPr>
            <p:spPr>
              <a:xfrm>
                <a:off x="510657" y="4512130"/>
                <a:ext cx="205196" cy="538476"/>
              </a:xfrm>
              <a:custGeom>
                <a:avLst/>
                <a:gdLst/>
                <a:ahLst/>
                <a:cxnLst/>
                <a:rect l="l" t="t" r="r" b="b"/>
                <a:pathLst>
                  <a:path w="4207" h="11040" extrusionOk="0">
                    <a:moveTo>
                      <a:pt x="514" y="0"/>
                    </a:moveTo>
                    <a:cubicBezTo>
                      <a:pt x="259" y="0"/>
                      <a:pt x="0" y="208"/>
                      <a:pt x="106" y="525"/>
                    </a:cubicBezTo>
                    <a:cubicBezTo>
                      <a:pt x="1159" y="3934"/>
                      <a:pt x="2236" y="7342"/>
                      <a:pt x="3314" y="10751"/>
                    </a:cubicBezTo>
                    <a:cubicBezTo>
                      <a:pt x="3374" y="10951"/>
                      <a:pt x="3539" y="11040"/>
                      <a:pt x="3705" y="11040"/>
                    </a:cubicBezTo>
                    <a:cubicBezTo>
                      <a:pt x="3954" y="11040"/>
                      <a:pt x="4206" y="10841"/>
                      <a:pt x="4116" y="10525"/>
                    </a:cubicBezTo>
                    <a:cubicBezTo>
                      <a:pt x="3038" y="7117"/>
                      <a:pt x="1986" y="3708"/>
                      <a:pt x="908" y="300"/>
                    </a:cubicBezTo>
                    <a:cubicBezTo>
                      <a:pt x="848" y="91"/>
                      <a:pt x="682" y="0"/>
                      <a:pt x="5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8"/>
              <p:cNvSpPr/>
              <p:nvPr/>
            </p:nvSpPr>
            <p:spPr>
              <a:xfrm>
                <a:off x="1206472" y="4911982"/>
                <a:ext cx="661389" cy="425074"/>
              </a:xfrm>
              <a:custGeom>
                <a:avLst/>
                <a:gdLst/>
                <a:ahLst/>
                <a:cxnLst/>
                <a:rect l="l" t="t" r="r" b="b"/>
                <a:pathLst>
                  <a:path w="13560" h="8715" extrusionOk="0">
                    <a:moveTo>
                      <a:pt x="575" y="0"/>
                    </a:moveTo>
                    <a:cubicBezTo>
                      <a:pt x="217" y="0"/>
                      <a:pt x="0" y="544"/>
                      <a:pt x="376" y="773"/>
                    </a:cubicBezTo>
                    <a:cubicBezTo>
                      <a:pt x="4512" y="3405"/>
                      <a:pt x="8622" y="6037"/>
                      <a:pt x="12757" y="8643"/>
                    </a:cubicBezTo>
                    <a:cubicBezTo>
                      <a:pt x="12832" y="8693"/>
                      <a:pt x="12907" y="8715"/>
                      <a:pt x="12976" y="8715"/>
                    </a:cubicBezTo>
                    <a:cubicBezTo>
                      <a:pt x="13326" y="8715"/>
                      <a:pt x="13560" y="8171"/>
                      <a:pt x="13184" y="7941"/>
                    </a:cubicBezTo>
                    <a:cubicBezTo>
                      <a:pt x="9048" y="5310"/>
                      <a:pt x="4913" y="2678"/>
                      <a:pt x="803" y="72"/>
                    </a:cubicBezTo>
                    <a:cubicBezTo>
                      <a:pt x="723" y="22"/>
                      <a:pt x="646" y="0"/>
                      <a:pt x="57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8"/>
              <p:cNvSpPr/>
              <p:nvPr/>
            </p:nvSpPr>
            <p:spPr>
              <a:xfrm>
                <a:off x="1775425" y="4960269"/>
                <a:ext cx="233730" cy="34562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7086" extrusionOk="0">
                    <a:moveTo>
                      <a:pt x="4219" y="1"/>
                    </a:moveTo>
                    <a:cubicBezTo>
                      <a:pt x="4089" y="1"/>
                      <a:pt x="3960" y="61"/>
                      <a:pt x="3874" y="210"/>
                    </a:cubicBezTo>
                    <a:cubicBezTo>
                      <a:pt x="2646" y="2290"/>
                      <a:pt x="1418" y="4370"/>
                      <a:pt x="190" y="6475"/>
                    </a:cubicBezTo>
                    <a:cubicBezTo>
                      <a:pt x="0" y="6786"/>
                      <a:pt x="274" y="7085"/>
                      <a:pt x="554" y="7085"/>
                    </a:cubicBezTo>
                    <a:cubicBezTo>
                      <a:pt x="679" y="7085"/>
                      <a:pt x="806" y="7024"/>
                      <a:pt x="892" y="6876"/>
                    </a:cubicBezTo>
                    <a:cubicBezTo>
                      <a:pt x="2120" y="4796"/>
                      <a:pt x="3373" y="2716"/>
                      <a:pt x="4601" y="611"/>
                    </a:cubicBezTo>
                    <a:cubicBezTo>
                      <a:pt x="4791" y="300"/>
                      <a:pt x="4505" y="1"/>
                      <a:pt x="421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8"/>
              <p:cNvSpPr/>
              <p:nvPr/>
            </p:nvSpPr>
            <p:spPr>
              <a:xfrm>
                <a:off x="316534" y="2877703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56" y="2657"/>
                      <a:pt x="2632" y="2055"/>
                      <a:pt x="2632" y="1328"/>
                    </a:cubicBezTo>
                    <a:cubicBezTo>
                      <a:pt x="2632" y="602"/>
                      <a:pt x="2056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8"/>
              <p:cNvSpPr/>
              <p:nvPr/>
            </p:nvSpPr>
            <p:spPr>
              <a:xfrm>
                <a:off x="545140" y="299012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1" y="602"/>
                      <a:pt x="1" y="1329"/>
                    </a:cubicBezTo>
                    <a:cubicBezTo>
                      <a:pt x="1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8"/>
              <p:cNvSpPr/>
              <p:nvPr/>
            </p:nvSpPr>
            <p:spPr>
              <a:xfrm>
                <a:off x="667369" y="3831192"/>
                <a:ext cx="129644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32" extrusionOk="0">
                    <a:moveTo>
                      <a:pt x="1329" y="0"/>
                    </a:moveTo>
                    <a:cubicBezTo>
                      <a:pt x="602" y="0"/>
                      <a:pt x="1" y="576"/>
                      <a:pt x="1" y="1303"/>
                    </a:cubicBezTo>
                    <a:cubicBezTo>
                      <a:pt x="1" y="2055"/>
                      <a:pt x="602" y="2632"/>
                      <a:pt x="1329" y="2632"/>
                    </a:cubicBezTo>
                    <a:cubicBezTo>
                      <a:pt x="2056" y="2632"/>
                      <a:pt x="2657" y="2055"/>
                      <a:pt x="2657" y="1303"/>
                    </a:cubicBezTo>
                    <a:cubicBezTo>
                      <a:pt x="2657" y="576"/>
                      <a:pt x="2056" y="0"/>
                      <a:pt x="13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8"/>
              <p:cNvSpPr/>
              <p:nvPr/>
            </p:nvSpPr>
            <p:spPr>
              <a:xfrm>
                <a:off x="479148" y="4466819"/>
                <a:ext cx="12959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7" h="2658" extrusionOk="0">
                    <a:moveTo>
                      <a:pt x="1328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8" y="2657"/>
                    </a:cubicBezTo>
                    <a:cubicBezTo>
                      <a:pt x="2055" y="2657"/>
                      <a:pt x="2657" y="2056"/>
                      <a:pt x="2657" y="1329"/>
                    </a:cubicBezTo>
                    <a:cubicBezTo>
                      <a:pt x="2657" y="602"/>
                      <a:pt x="2055" y="1"/>
                      <a:pt x="132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8"/>
              <p:cNvSpPr/>
              <p:nvPr/>
            </p:nvSpPr>
            <p:spPr>
              <a:xfrm>
                <a:off x="861735" y="4299377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31" y="2657"/>
                      <a:pt x="2632" y="2055"/>
                      <a:pt x="2632" y="1328"/>
                    </a:cubicBezTo>
                    <a:cubicBezTo>
                      <a:pt x="2632" y="602"/>
                      <a:pt x="2031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8"/>
              <p:cNvSpPr/>
              <p:nvPr/>
            </p:nvSpPr>
            <p:spPr>
              <a:xfrm>
                <a:off x="1125799" y="448759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8"/>
              <p:cNvSpPr/>
              <p:nvPr/>
            </p:nvSpPr>
            <p:spPr>
              <a:xfrm>
                <a:off x="1177159" y="4870232"/>
                <a:ext cx="128376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32" h="2632" extrusionOk="0">
                    <a:moveTo>
                      <a:pt x="1328" y="0"/>
                    </a:moveTo>
                    <a:cubicBezTo>
                      <a:pt x="602" y="0"/>
                      <a:pt x="0" y="577"/>
                      <a:pt x="0" y="1304"/>
                    </a:cubicBezTo>
                    <a:cubicBezTo>
                      <a:pt x="0" y="2056"/>
                      <a:pt x="602" y="2632"/>
                      <a:pt x="1328" y="2632"/>
                    </a:cubicBezTo>
                    <a:cubicBezTo>
                      <a:pt x="2055" y="2632"/>
                      <a:pt x="2632" y="2056"/>
                      <a:pt x="2632" y="1304"/>
                    </a:cubicBezTo>
                    <a:cubicBezTo>
                      <a:pt x="2632" y="577"/>
                      <a:pt x="2055" y="0"/>
                      <a:pt x="132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8"/>
              <p:cNvSpPr/>
              <p:nvPr/>
            </p:nvSpPr>
            <p:spPr>
              <a:xfrm>
                <a:off x="1905702" y="4920323"/>
                <a:ext cx="12842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8" extrusionOk="0">
                    <a:moveTo>
                      <a:pt x="1304" y="1"/>
                    </a:moveTo>
                    <a:cubicBezTo>
                      <a:pt x="577" y="1"/>
                      <a:pt x="0" y="602"/>
                      <a:pt x="0" y="1329"/>
                    </a:cubicBezTo>
                    <a:cubicBezTo>
                      <a:pt x="0" y="2056"/>
                      <a:pt x="577" y="2658"/>
                      <a:pt x="1304" y="2658"/>
                    </a:cubicBezTo>
                    <a:cubicBezTo>
                      <a:pt x="2056" y="2658"/>
                      <a:pt x="2632" y="2056"/>
                      <a:pt x="2632" y="1329"/>
                    </a:cubicBezTo>
                    <a:cubicBezTo>
                      <a:pt x="2632" y="602"/>
                      <a:pt x="2056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7" name="Google Shape;237;p8"/>
            <p:cNvGrpSpPr/>
            <p:nvPr/>
          </p:nvGrpSpPr>
          <p:grpSpPr>
            <a:xfrm>
              <a:off x="7706253" y="2495068"/>
              <a:ext cx="1774044" cy="3044536"/>
              <a:chOff x="7706253" y="2495068"/>
              <a:chExt cx="1774044" cy="3044536"/>
            </a:xfrm>
          </p:grpSpPr>
          <p:sp>
            <p:nvSpPr>
              <p:cNvPr id="238" name="Google Shape;238;p8"/>
              <p:cNvSpPr/>
              <p:nvPr/>
            </p:nvSpPr>
            <p:spPr>
              <a:xfrm>
                <a:off x="7706253" y="2495068"/>
                <a:ext cx="1774044" cy="3044536"/>
              </a:xfrm>
              <a:custGeom>
                <a:avLst/>
                <a:gdLst/>
                <a:ahLst/>
                <a:cxnLst/>
                <a:rect l="l" t="t" r="r" b="b"/>
                <a:pathLst>
                  <a:path w="36372" h="62420" extrusionOk="0">
                    <a:moveTo>
                      <a:pt x="0" y="0"/>
                    </a:moveTo>
                    <a:cubicBezTo>
                      <a:pt x="0" y="1"/>
                      <a:pt x="3960" y="9800"/>
                      <a:pt x="3860" y="26517"/>
                    </a:cubicBezTo>
                    <a:cubicBezTo>
                      <a:pt x="3759" y="43234"/>
                      <a:pt x="6466" y="59926"/>
                      <a:pt x="17118" y="62131"/>
                    </a:cubicBezTo>
                    <a:cubicBezTo>
                      <a:pt x="18054" y="62323"/>
                      <a:pt x="18979" y="62420"/>
                      <a:pt x="19884" y="62420"/>
                    </a:cubicBezTo>
                    <a:cubicBezTo>
                      <a:pt x="29278" y="62420"/>
                      <a:pt x="36371" y="51920"/>
                      <a:pt x="28095" y="27344"/>
                    </a:cubicBezTo>
                    <a:cubicBezTo>
                      <a:pt x="28095" y="27344"/>
                      <a:pt x="21730" y="8973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8"/>
              <p:cNvSpPr/>
              <p:nvPr/>
            </p:nvSpPr>
            <p:spPr>
              <a:xfrm>
                <a:off x="8154469" y="2825124"/>
                <a:ext cx="1245762" cy="2535081"/>
              </a:xfrm>
              <a:custGeom>
                <a:avLst/>
                <a:gdLst/>
                <a:ahLst/>
                <a:cxnLst/>
                <a:rect l="l" t="t" r="r" b="b"/>
                <a:pathLst>
                  <a:path w="25541" h="51975" extrusionOk="0">
                    <a:moveTo>
                      <a:pt x="0" y="0"/>
                    </a:moveTo>
                    <a:cubicBezTo>
                      <a:pt x="1354" y="7519"/>
                      <a:pt x="2507" y="15038"/>
                      <a:pt x="2281" y="30301"/>
                    </a:cubicBezTo>
                    <a:cubicBezTo>
                      <a:pt x="2080" y="45539"/>
                      <a:pt x="7294" y="50878"/>
                      <a:pt x="14286" y="51905"/>
                    </a:cubicBezTo>
                    <a:cubicBezTo>
                      <a:pt x="14596" y="51952"/>
                      <a:pt x="14902" y="51975"/>
                      <a:pt x="15202" y="51975"/>
                    </a:cubicBezTo>
                    <a:cubicBezTo>
                      <a:pt x="21681" y="51975"/>
                      <a:pt x="25540" y="41223"/>
                      <a:pt x="20151" y="24863"/>
                    </a:cubicBezTo>
                    <a:cubicBezTo>
                      <a:pt x="14512" y="7745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8"/>
              <p:cNvSpPr/>
              <p:nvPr/>
            </p:nvSpPr>
            <p:spPr>
              <a:xfrm>
                <a:off x="8314010" y="3060996"/>
                <a:ext cx="699872" cy="2183071"/>
              </a:xfrm>
              <a:custGeom>
                <a:avLst/>
                <a:gdLst/>
                <a:ahLst/>
                <a:cxnLst/>
                <a:rect l="l" t="t" r="r" b="b"/>
                <a:pathLst>
                  <a:path w="14349" h="44758" extrusionOk="0">
                    <a:moveTo>
                      <a:pt x="602" y="0"/>
                    </a:moveTo>
                    <a:cubicBezTo>
                      <a:pt x="301" y="0"/>
                      <a:pt x="0" y="302"/>
                      <a:pt x="213" y="603"/>
                    </a:cubicBezTo>
                    <a:cubicBezTo>
                      <a:pt x="6278" y="9174"/>
                      <a:pt x="9937" y="19200"/>
                      <a:pt x="11892" y="29450"/>
                    </a:cubicBezTo>
                    <a:cubicBezTo>
                      <a:pt x="12820" y="34312"/>
                      <a:pt x="13496" y="39375"/>
                      <a:pt x="13421" y="44363"/>
                    </a:cubicBezTo>
                    <a:cubicBezTo>
                      <a:pt x="13421" y="44626"/>
                      <a:pt x="13628" y="44757"/>
                      <a:pt x="13838" y="44757"/>
                    </a:cubicBezTo>
                    <a:cubicBezTo>
                      <a:pt x="14048" y="44757"/>
                      <a:pt x="14261" y="44626"/>
                      <a:pt x="14273" y="44363"/>
                    </a:cubicBezTo>
                    <a:cubicBezTo>
                      <a:pt x="14348" y="39651"/>
                      <a:pt x="13697" y="34864"/>
                      <a:pt x="12895" y="30227"/>
                    </a:cubicBezTo>
                    <a:cubicBezTo>
                      <a:pt x="11115" y="20227"/>
                      <a:pt x="7707" y="10403"/>
                      <a:pt x="2118" y="1906"/>
                    </a:cubicBezTo>
                    <a:cubicBezTo>
                      <a:pt x="1742" y="1305"/>
                      <a:pt x="1341" y="753"/>
                      <a:pt x="940" y="177"/>
                    </a:cubicBezTo>
                    <a:cubicBezTo>
                      <a:pt x="852" y="52"/>
                      <a:pt x="727" y="0"/>
                      <a:pt x="60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1" name="Google Shape;241;p8"/>
            <p:cNvGrpSpPr/>
            <p:nvPr/>
          </p:nvGrpSpPr>
          <p:grpSpPr>
            <a:xfrm>
              <a:off x="6335887" y="2865460"/>
              <a:ext cx="2515815" cy="3008588"/>
              <a:chOff x="6335887" y="2865460"/>
              <a:chExt cx="2515815" cy="3008588"/>
            </a:xfrm>
          </p:grpSpPr>
          <p:sp>
            <p:nvSpPr>
              <p:cNvPr id="242" name="Google Shape;242;p8"/>
              <p:cNvSpPr/>
              <p:nvPr/>
            </p:nvSpPr>
            <p:spPr>
              <a:xfrm>
                <a:off x="6335887" y="2865460"/>
                <a:ext cx="2515815" cy="3008588"/>
              </a:xfrm>
              <a:custGeom>
                <a:avLst/>
                <a:gdLst/>
                <a:ahLst/>
                <a:cxnLst/>
                <a:rect l="l" t="t" r="r" b="b"/>
                <a:pathLst>
                  <a:path w="51580" h="61683" extrusionOk="0">
                    <a:moveTo>
                      <a:pt x="6811" y="0"/>
                    </a:moveTo>
                    <a:cubicBezTo>
                      <a:pt x="6450" y="0"/>
                      <a:pt x="6092" y="72"/>
                      <a:pt x="5740" y="226"/>
                    </a:cubicBezTo>
                    <a:cubicBezTo>
                      <a:pt x="1" y="2732"/>
                      <a:pt x="7419" y="12757"/>
                      <a:pt x="10652" y="16843"/>
                    </a:cubicBezTo>
                    <a:cubicBezTo>
                      <a:pt x="13885" y="20903"/>
                      <a:pt x="14738" y="24136"/>
                      <a:pt x="12632" y="24136"/>
                    </a:cubicBezTo>
                    <a:cubicBezTo>
                      <a:pt x="11620" y="24136"/>
                      <a:pt x="10310" y="23643"/>
                      <a:pt x="9305" y="23643"/>
                    </a:cubicBezTo>
                    <a:cubicBezTo>
                      <a:pt x="8245" y="23643"/>
                      <a:pt x="7524" y="24191"/>
                      <a:pt x="7845" y="26442"/>
                    </a:cubicBezTo>
                    <a:cubicBezTo>
                      <a:pt x="8472" y="30828"/>
                      <a:pt x="13484" y="31981"/>
                      <a:pt x="15565" y="34587"/>
                    </a:cubicBezTo>
                    <a:cubicBezTo>
                      <a:pt x="17645" y="37194"/>
                      <a:pt x="19224" y="39274"/>
                      <a:pt x="15865" y="40026"/>
                    </a:cubicBezTo>
                    <a:cubicBezTo>
                      <a:pt x="12532" y="40752"/>
                      <a:pt x="14312" y="44086"/>
                      <a:pt x="21003" y="48372"/>
                    </a:cubicBezTo>
                    <a:cubicBezTo>
                      <a:pt x="27670" y="52657"/>
                      <a:pt x="25063" y="55164"/>
                      <a:pt x="20677" y="55464"/>
                    </a:cubicBezTo>
                    <a:cubicBezTo>
                      <a:pt x="16292" y="55790"/>
                      <a:pt x="21830" y="61204"/>
                      <a:pt x="34663" y="61630"/>
                    </a:cubicBezTo>
                    <a:cubicBezTo>
                      <a:pt x="35750" y="61666"/>
                      <a:pt x="36757" y="61682"/>
                      <a:pt x="37691" y="61682"/>
                    </a:cubicBezTo>
                    <a:cubicBezTo>
                      <a:pt x="47792" y="61682"/>
                      <a:pt x="49199" y="59750"/>
                      <a:pt x="49199" y="59750"/>
                    </a:cubicBezTo>
                    <a:cubicBezTo>
                      <a:pt x="49199" y="59750"/>
                      <a:pt x="51580" y="39600"/>
                      <a:pt x="46993" y="38547"/>
                    </a:cubicBezTo>
                    <a:cubicBezTo>
                      <a:pt x="46698" y="38481"/>
                      <a:pt x="46431" y="38450"/>
                      <a:pt x="46191" y="38450"/>
                    </a:cubicBezTo>
                    <a:cubicBezTo>
                      <a:pt x="43072" y="38450"/>
                      <a:pt x="44253" y="43605"/>
                      <a:pt x="42383" y="43605"/>
                    </a:cubicBezTo>
                    <a:cubicBezTo>
                      <a:pt x="42156" y="43605"/>
                      <a:pt x="41884" y="43529"/>
                      <a:pt x="41555" y="43359"/>
                    </a:cubicBezTo>
                    <a:cubicBezTo>
                      <a:pt x="38322" y="41680"/>
                      <a:pt x="39274" y="38146"/>
                      <a:pt x="40001" y="32707"/>
                    </a:cubicBezTo>
                    <a:cubicBezTo>
                      <a:pt x="40689" y="27557"/>
                      <a:pt x="38006" y="24002"/>
                      <a:pt x="36038" y="24002"/>
                    </a:cubicBezTo>
                    <a:cubicBezTo>
                      <a:pt x="35928" y="24002"/>
                      <a:pt x="35820" y="24013"/>
                      <a:pt x="35715" y="24036"/>
                    </a:cubicBezTo>
                    <a:cubicBezTo>
                      <a:pt x="33735" y="24462"/>
                      <a:pt x="37921" y="31028"/>
                      <a:pt x="33635" y="31454"/>
                    </a:cubicBezTo>
                    <a:cubicBezTo>
                      <a:pt x="33501" y="31468"/>
                      <a:pt x="33371" y="31474"/>
                      <a:pt x="33246" y="31474"/>
                    </a:cubicBezTo>
                    <a:cubicBezTo>
                      <a:pt x="29381" y="31474"/>
                      <a:pt x="29868" y="25206"/>
                      <a:pt x="29650" y="19549"/>
                    </a:cubicBezTo>
                    <a:cubicBezTo>
                      <a:pt x="29467" y="14216"/>
                      <a:pt x="24831" y="6603"/>
                      <a:pt x="21890" y="6603"/>
                    </a:cubicBezTo>
                    <a:cubicBezTo>
                      <a:pt x="21611" y="6603"/>
                      <a:pt x="21347" y="6672"/>
                      <a:pt x="21104" y="6817"/>
                    </a:cubicBezTo>
                    <a:cubicBezTo>
                      <a:pt x="18271" y="8472"/>
                      <a:pt x="25389" y="12757"/>
                      <a:pt x="21931" y="14838"/>
                    </a:cubicBezTo>
                    <a:cubicBezTo>
                      <a:pt x="21752" y="14947"/>
                      <a:pt x="21563" y="14999"/>
                      <a:pt x="21366" y="14999"/>
                    </a:cubicBezTo>
                    <a:cubicBezTo>
                      <a:pt x="18002" y="14999"/>
                      <a:pt x="12022" y="0"/>
                      <a:pt x="68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8"/>
              <p:cNvSpPr/>
              <p:nvPr/>
            </p:nvSpPr>
            <p:spPr>
              <a:xfrm>
                <a:off x="6749104" y="3350765"/>
                <a:ext cx="1980363" cy="2429824"/>
              </a:xfrm>
              <a:custGeom>
                <a:avLst/>
                <a:gdLst/>
                <a:ahLst/>
                <a:cxnLst/>
                <a:rect l="l" t="t" r="r" b="b"/>
                <a:pathLst>
                  <a:path w="40602" h="49817" extrusionOk="0">
                    <a:moveTo>
                      <a:pt x="3434" y="0"/>
                    </a:moveTo>
                    <a:cubicBezTo>
                      <a:pt x="3433" y="0"/>
                      <a:pt x="0" y="301"/>
                      <a:pt x="3759" y="5213"/>
                    </a:cubicBezTo>
                    <a:cubicBezTo>
                      <a:pt x="7519" y="10126"/>
                      <a:pt x="10952" y="15239"/>
                      <a:pt x="8772" y="16391"/>
                    </a:cubicBezTo>
                    <a:cubicBezTo>
                      <a:pt x="8282" y="16647"/>
                      <a:pt x="7644" y="16717"/>
                      <a:pt x="6979" y="16717"/>
                    </a:cubicBezTo>
                    <a:cubicBezTo>
                      <a:pt x="6190" y="16717"/>
                      <a:pt x="5362" y="16619"/>
                      <a:pt x="4697" y="16619"/>
                    </a:cubicBezTo>
                    <a:cubicBezTo>
                      <a:pt x="3396" y="16619"/>
                      <a:pt x="2715" y="16992"/>
                      <a:pt x="4160" y="19198"/>
                    </a:cubicBezTo>
                    <a:cubicBezTo>
                      <a:pt x="6992" y="23484"/>
                      <a:pt x="10226" y="22657"/>
                      <a:pt x="12205" y="26717"/>
                    </a:cubicBezTo>
                    <a:cubicBezTo>
                      <a:pt x="14185" y="30802"/>
                      <a:pt x="7719" y="31003"/>
                      <a:pt x="9799" y="34236"/>
                    </a:cubicBezTo>
                    <a:cubicBezTo>
                      <a:pt x="11905" y="37469"/>
                      <a:pt x="17845" y="38848"/>
                      <a:pt x="19298" y="42908"/>
                    </a:cubicBezTo>
                    <a:cubicBezTo>
                      <a:pt x="20777" y="46993"/>
                      <a:pt x="12306" y="45514"/>
                      <a:pt x="16065" y="47820"/>
                    </a:cubicBezTo>
                    <a:cubicBezTo>
                      <a:pt x="18297" y="49189"/>
                      <a:pt x="24948" y="49816"/>
                      <a:pt x="30424" y="49816"/>
                    </a:cubicBezTo>
                    <a:cubicBezTo>
                      <a:pt x="34170" y="49816"/>
                      <a:pt x="37365" y="49523"/>
                      <a:pt x="38221" y="48973"/>
                    </a:cubicBezTo>
                    <a:cubicBezTo>
                      <a:pt x="40301" y="47620"/>
                      <a:pt x="40602" y="32056"/>
                      <a:pt x="38847" y="31630"/>
                    </a:cubicBezTo>
                    <a:cubicBezTo>
                      <a:pt x="38790" y="31616"/>
                      <a:pt x="38733" y="31609"/>
                      <a:pt x="38675" y="31609"/>
                    </a:cubicBezTo>
                    <a:cubicBezTo>
                      <a:pt x="37155" y="31609"/>
                      <a:pt x="35192" y="36091"/>
                      <a:pt x="32609" y="36091"/>
                    </a:cubicBezTo>
                    <a:cubicBezTo>
                      <a:pt x="32198" y="36091"/>
                      <a:pt x="31771" y="35978"/>
                      <a:pt x="31328" y="35715"/>
                    </a:cubicBezTo>
                    <a:cubicBezTo>
                      <a:pt x="27970" y="33710"/>
                      <a:pt x="30075" y="28071"/>
                      <a:pt x="30075" y="24311"/>
                    </a:cubicBezTo>
                    <a:cubicBezTo>
                      <a:pt x="30075" y="21548"/>
                      <a:pt x="29669" y="19868"/>
                      <a:pt x="29006" y="19868"/>
                    </a:cubicBezTo>
                    <a:cubicBezTo>
                      <a:pt x="28767" y="19868"/>
                      <a:pt x="28494" y="20087"/>
                      <a:pt x="28196" y="20552"/>
                    </a:cubicBezTo>
                    <a:cubicBezTo>
                      <a:pt x="27340" y="21872"/>
                      <a:pt x="26029" y="24683"/>
                      <a:pt x="24252" y="24683"/>
                    </a:cubicBezTo>
                    <a:cubicBezTo>
                      <a:pt x="23635" y="24683"/>
                      <a:pt x="22961" y="24344"/>
                      <a:pt x="22231" y="23484"/>
                    </a:cubicBezTo>
                    <a:cubicBezTo>
                      <a:pt x="19424" y="20151"/>
                      <a:pt x="18672" y="12532"/>
                      <a:pt x="18797" y="8973"/>
                    </a:cubicBezTo>
                    <a:cubicBezTo>
                      <a:pt x="18887" y="5771"/>
                      <a:pt x="18126" y="3341"/>
                      <a:pt x="17060" y="3341"/>
                    </a:cubicBezTo>
                    <a:cubicBezTo>
                      <a:pt x="16940" y="3341"/>
                      <a:pt x="16818" y="3371"/>
                      <a:pt x="16692" y="3434"/>
                    </a:cubicBezTo>
                    <a:cubicBezTo>
                      <a:pt x="15560" y="4000"/>
                      <a:pt x="15532" y="8408"/>
                      <a:pt x="13784" y="8408"/>
                    </a:cubicBezTo>
                    <a:cubicBezTo>
                      <a:pt x="13596" y="8408"/>
                      <a:pt x="13389" y="8358"/>
                      <a:pt x="13158" y="8246"/>
                    </a:cubicBezTo>
                    <a:cubicBezTo>
                      <a:pt x="10752" y="7093"/>
                      <a:pt x="8346" y="201"/>
                      <a:pt x="34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8"/>
              <p:cNvSpPr/>
              <p:nvPr/>
            </p:nvSpPr>
            <p:spPr>
              <a:xfrm>
                <a:off x="6985611" y="3487333"/>
                <a:ext cx="1203865" cy="2225506"/>
              </a:xfrm>
              <a:custGeom>
                <a:avLst/>
                <a:gdLst/>
                <a:ahLst/>
                <a:cxnLst/>
                <a:rect l="l" t="t" r="r" b="b"/>
                <a:pathLst>
                  <a:path w="24682" h="45628" extrusionOk="0">
                    <a:moveTo>
                      <a:pt x="595" y="0"/>
                    </a:moveTo>
                    <a:cubicBezTo>
                      <a:pt x="288" y="0"/>
                      <a:pt x="0" y="426"/>
                      <a:pt x="289" y="734"/>
                    </a:cubicBezTo>
                    <a:cubicBezTo>
                      <a:pt x="6605" y="7601"/>
                      <a:pt x="11216" y="16022"/>
                      <a:pt x="15226" y="24393"/>
                    </a:cubicBezTo>
                    <a:cubicBezTo>
                      <a:pt x="18209" y="30634"/>
                      <a:pt x="20840" y="37025"/>
                      <a:pt x="23146" y="43516"/>
                    </a:cubicBezTo>
                    <a:cubicBezTo>
                      <a:pt x="23372" y="44118"/>
                      <a:pt x="23572" y="44744"/>
                      <a:pt x="23773" y="45346"/>
                    </a:cubicBezTo>
                    <a:cubicBezTo>
                      <a:pt x="23842" y="45543"/>
                      <a:pt x="24007" y="45628"/>
                      <a:pt x="24172" y="45628"/>
                    </a:cubicBezTo>
                    <a:cubicBezTo>
                      <a:pt x="24427" y="45628"/>
                      <a:pt x="24681" y="45425"/>
                      <a:pt x="24575" y="45120"/>
                    </a:cubicBezTo>
                    <a:cubicBezTo>
                      <a:pt x="23171" y="40860"/>
                      <a:pt x="21517" y="36674"/>
                      <a:pt x="19763" y="32539"/>
                    </a:cubicBezTo>
                    <a:cubicBezTo>
                      <a:pt x="16254" y="24168"/>
                      <a:pt x="12244" y="15947"/>
                      <a:pt x="7231" y="8378"/>
                    </a:cubicBezTo>
                    <a:cubicBezTo>
                      <a:pt x="5326" y="5471"/>
                      <a:pt x="3221" y="2689"/>
                      <a:pt x="865" y="133"/>
                    </a:cubicBezTo>
                    <a:cubicBezTo>
                      <a:pt x="784" y="39"/>
                      <a:pt x="689" y="0"/>
                      <a:pt x="59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5" name="Google Shape;245;p8"/>
            <p:cNvGrpSpPr/>
            <p:nvPr/>
          </p:nvGrpSpPr>
          <p:grpSpPr>
            <a:xfrm>
              <a:off x="5689236" y="4175880"/>
              <a:ext cx="2266428" cy="1679323"/>
              <a:chOff x="5689236" y="4175880"/>
              <a:chExt cx="2266428" cy="1679323"/>
            </a:xfrm>
          </p:grpSpPr>
          <p:sp>
            <p:nvSpPr>
              <p:cNvPr id="246" name="Google Shape;246;p8"/>
              <p:cNvSpPr/>
              <p:nvPr/>
            </p:nvSpPr>
            <p:spPr>
              <a:xfrm>
                <a:off x="5689236" y="4175880"/>
                <a:ext cx="2266428" cy="1679323"/>
              </a:xfrm>
              <a:custGeom>
                <a:avLst/>
                <a:gdLst/>
                <a:ahLst/>
                <a:cxnLst/>
                <a:rect l="l" t="t" r="r" b="b"/>
                <a:pathLst>
                  <a:path w="46467" h="3443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6"/>
                      <a:pt x="10633" y="34430"/>
                      <a:pt x="31436" y="34430"/>
                    </a:cubicBezTo>
                    <a:cubicBezTo>
                      <a:pt x="35966" y="34430"/>
                      <a:pt x="40978" y="32798"/>
                      <a:pt x="46467" y="28823"/>
                    </a:cubicBezTo>
                    <a:cubicBezTo>
                      <a:pt x="46467" y="28823"/>
                      <a:pt x="36342" y="12933"/>
                      <a:pt x="18371" y="7093"/>
                    </a:cubicBezTo>
                    <a:cubicBezTo>
                      <a:pt x="433" y="1256"/>
                      <a:pt x="1" y="2"/>
                      <a:pt x="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8"/>
              <p:cNvSpPr/>
              <p:nvPr/>
            </p:nvSpPr>
            <p:spPr>
              <a:xfrm>
                <a:off x="5903161" y="4420386"/>
                <a:ext cx="1874033" cy="1281319"/>
              </a:xfrm>
              <a:custGeom>
                <a:avLst/>
                <a:gdLst/>
                <a:ahLst/>
                <a:cxnLst/>
                <a:rect l="l" t="t" r="r" b="b"/>
                <a:pathLst>
                  <a:path w="38422" h="26270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8916" y="21722"/>
                      <a:pt x="20449" y="26270"/>
                      <a:pt x="28544" y="26270"/>
                    </a:cubicBezTo>
                    <a:cubicBezTo>
                      <a:pt x="34375" y="26270"/>
                      <a:pt x="38422" y="23910"/>
                      <a:pt x="38422" y="23910"/>
                    </a:cubicBezTo>
                    <a:cubicBezTo>
                      <a:pt x="37394" y="22331"/>
                      <a:pt x="33635" y="14812"/>
                      <a:pt x="21404" y="8872"/>
                    </a:cubicBezTo>
                    <a:cubicBezTo>
                      <a:pt x="9199" y="290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8"/>
              <p:cNvSpPr/>
              <p:nvPr/>
            </p:nvSpPr>
            <p:spPr>
              <a:xfrm>
                <a:off x="6052849" y="4583097"/>
                <a:ext cx="1630304" cy="1024324"/>
              </a:xfrm>
              <a:custGeom>
                <a:avLst/>
                <a:gdLst/>
                <a:ahLst/>
                <a:cxnLst/>
                <a:rect l="l" t="t" r="r" b="b"/>
                <a:pathLst>
                  <a:path w="33425" h="21001" extrusionOk="0">
                    <a:moveTo>
                      <a:pt x="602" y="1"/>
                    </a:moveTo>
                    <a:cubicBezTo>
                      <a:pt x="276" y="1"/>
                      <a:pt x="0" y="410"/>
                      <a:pt x="290" y="699"/>
                    </a:cubicBezTo>
                    <a:cubicBezTo>
                      <a:pt x="6656" y="6915"/>
                      <a:pt x="14049" y="12003"/>
                      <a:pt x="21919" y="16138"/>
                    </a:cubicBezTo>
                    <a:cubicBezTo>
                      <a:pt x="25403" y="17968"/>
                      <a:pt x="29012" y="19697"/>
                      <a:pt x="32746" y="20975"/>
                    </a:cubicBezTo>
                    <a:cubicBezTo>
                      <a:pt x="32795" y="20992"/>
                      <a:pt x="32841" y="21000"/>
                      <a:pt x="32885" y="21000"/>
                    </a:cubicBezTo>
                    <a:cubicBezTo>
                      <a:pt x="33285" y="21000"/>
                      <a:pt x="33424" y="20331"/>
                      <a:pt x="32972" y="20173"/>
                    </a:cubicBezTo>
                    <a:cubicBezTo>
                      <a:pt x="29313" y="18920"/>
                      <a:pt x="25754" y="17191"/>
                      <a:pt x="22345" y="15411"/>
                    </a:cubicBezTo>
                    <a:cubicBezTo>
                      <a:pt x="14526" y="11351"/>
                      <a:pt x="7207" y="6263"/>
                      <a:pt x="891" y="123"/>
                    </a:cubicBezTo>
                    <a:cubicBezTo>
                      <a:pt x="799" y="37"/>
                      <a:pt x="698" y="1"/>
                      <a:pt x="6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9" name="Google Shape;249;p8"/>
          <p:cNvSpPr/>
          <p:nvPr/>
        </p:nvSpPr>
        <p:spPr>
          <a:xfrm>
            <a:off x="-348325" y="358625"/>
            <a:ext cx="1389414" cy="907002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8"/>
          <p:cNvSpPr/>
          <p:nvPr/>
        </p:nvSpPr>
        <p:spPr>
          <a:xfrm>
            <a:off x="8521527" y="1903699"/>
            <a:ext cx="889634" cy="425633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Google Shape;1050;p29"/>
          <p:cNvGrpSpPr/>
          <p:nvPr/>
        </p:nvGrpSpPr>
        <p:grpSpPr>
          <a:xfrm>
            <a:off x="0" y="4342977"/>
            <a:ext cx="9144000" cy="576290"/>
            <a:chOff x="0" y="4571577"/>
            <a:chExt cx="9144000" cy="576290"/>
          </a:xfrm>
        </p:grpSpPr>
        <p:sp>
          <p:nvSpPr>
            <p:cNvPr id="1051" name="Google Shape;1051;p29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9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9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9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9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9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9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9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9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9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1" name="Google Shape;1061;p29"/>
          <p:cNvSpPr/>
          <p:nvPr/>
        </p:nvSpPr>
        <p:spPr>
          <a:xfrm>
            <a:off x="-392150" y="1326842"/>
            <a:ext cx="1322035" cy="632509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29"/>
          <p:cNvSpPr/>
          <p:nvPr/>
        </p:nvSpPr>
        <p:spPr>
          <a:xfrm>
            <a:off x="8024950" y="775938"/>
            <a:ext cx="2374888" cy="632525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29"/>
          <p:cNvSpPr/>
          <p:nvPr/>
        </p:nvSpPr>
        <p:spPr>
          <a:xfrm>
            <a:off x="7456392" y="-13700"/>
            <a:ext cx="1410167" cy="573856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4" name="Google Shape;1064;p29"/>
          <p:cNvGrpSpPr/>
          <p:nvPr/>
        </p:nvGrpSpPr>
        <p:grpSpPr>
          <a:xfrm>
            <a:off x="0" y="4412925"/>
            <a:ext cx="9144000" cy="887338"/>
            <a:chOff x="0" y="4260525"/>
            <a:chExt cx="9144000" cy="887338"/>
          </a:xfrm>
        </p:grpSpPr>
        <p:sp>
          <p:nvSpPr>
            <p:cNvPr id="1065" name="Google Shape;1065;p29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9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9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9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29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29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9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29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29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9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5" name="Google Shape;1075;p29"/>
          <p:cNvSpPr/>
          <p:nvPr/>
        </p:nvSpPr>
        <p:spPr>
          <a:xfrm>
            <a:off x="-755875" y="303713"/>
            <a:ext cx="2374888" cy="632525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7" name="Google Shape;1077;p30"/>
          <p:cNvGrpSpPr/>
          <p:nvPr/>
        </p:nvGrpSpPr>
        <p:grpSpPr>
          <a:xfrm>
            <a:off x="0" y="4266777"/>
            <a:ext cx="9144000" cy="576290"/>
            <a:chOff x="0" y="4571577"/>
            <a:chExt cx="9144000" cy="576290"/>
          </a:xfrm>
        </p:grpSpPr>
        <p:sp>
          <p:nvSpPr>
            <p:cNvPr id="1078" name="Google Shape;1078;p30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0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0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0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0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0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0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0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0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0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30"/>
          <p:cNvGrpSpPr/>
          <p:nvPr/>
        </p:nvGrpSpPr>
        <p:grpSpPr>
          <a:xfrm>
            <a:off x="0" y="4260525"/>
            <a:ext cx="9144000" cy="887338"/>
            <a:chOff x="0" y="4260525"/>
            <a:chExt cx="9144000" cy="887338"/>
          </a:xfrm>
        </p:grpSpPr>
        <p:sp>
          <p:nvSpPr>
            <p:cNvPr id="1089" name="Google Shape;1089;p30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0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0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0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0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0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0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0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0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0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9" name="Google Shape;1099;p30"/>
          <p:cNvGrpSpPr/>
          <p:nvPr/>
        </p:nvGrpSpPr>
        <p:grpSpPr>
          <a:xfrm flipH="1">
            <a:off x="7649771" y="4184092"/>
            <a:ext cx="773843" cy="990651"/>
            <a:chOff x="4376621" y="3930330"/>
            <a:chExt cx="1138339" cy="1457482"/>
          </a:xfrm>
        </p:grpSpPr>
        <p:sp>
          <p:nvSpPr>
            <p:cNvPr id="1100" name="Google Shape;1100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3" name="Google Shape;1103;p30"/>
          <p:cNvGrpSpPr/>
          <p:nvPr/>
        </p:nvGrpSpPr>
        <p:grpSpPr>
          <a:xfrm flipH="1">
            <a:off x="8170381" y="4107664"/>
            <a:ext cx="642193" cy="1108700"/>
            <a:chOff x="3804453" y="3817886"/>
            <a:chExt cx="944680" cy="1631161"/>
          </a:xfrm>
        </p:grpSpPr>
        <p:sp>
          <p:nvSpPr>
            <p:cNvPr id="1104" name="Google Shape;1104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7" name="Google Shape;1107;p30"/>
          <p:cNvGrpSpPr/>
          <p:nvPr/>
        </p:nvGrpSpPr>
        <p:grpSpPr>
          <a:xfrm>
            <a:off x="813406" y="4225730"/>
            <a:ext cx="773843" cy="990651"/>
            <a:chOff x="4376621" y="3930330"/>
            <a:chExt cx="1138339" cy="1457482"/>
          </a:xfrm>
        </p:grpSpPr>
        <p:sp>
          <p:nvSpPr>
            <p:cNvPr id="1108" name="Google Shape;1108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1" name="Google Shape;1111;p30"/>
          <p:cNvGrpSpPr/>
          <p:nvPr/>
        </p:nvGrpSpPr>
        <p:grpSpPr>
          <a:xfrm>
            <a:off x="430696" y="4049114"/>
            <a:ext cx="642193" cy="1108700"/>
            <a:chOff x="3804453" y="3817886"/>
            <a:chExt cx="944680" cy="1631161"/>
          </a:xfrm>
        </p:grpSpPr>
        <p:sp>
          <p:nvSpPr>
            <p:cNvPr id="1112" name="Google Shape;1112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5" name="Google Shape;1115;p30"/>
          <p:cNvGrpSpPr/>
          <p:nvPr/>
        </p:nvGrpSpPr>
        <p:grpSpPr>
          <a:xfrm>
            <a:off x="8449030" y="1866500"/>
            <a:ext cx="829600" cy="2646275"/>
            <a:chOff x="8449030" y="1866500"/>
            <a:chExt cx="829600" cy="2646275"/>
          </a:xfrm>
        </p:grpSpPr>
        <p:sp>
          <p:nvSpPr>
            <p:cNvPr id="1116" name="Google Shape;1116;p30"/>
            <p:cNvSpPr/>
            <p:nvPr/>
          </p:nvSpPr>
          <p:spPr>
            <a:xfrm>
              <a:off x="8449030" y="1866500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0"/>
            <p:cNvSpPr/>
            <p:nvPr/>
          </p:nvSpPr>
          <p:spPr>
            <a:xfrm>
              <a:off x="8556180" y="1952550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0"/>
            <p:cNvSpPr/>
            <p:nvPr/>
          </p:nvSpPr>
          <p:spPr>
            <a:xfrm>
              <a:off x="8916930" y="2499925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0"/>
            <p:cNvSpPr/>
            <p:nvPr/>
          </p:nvSpPr>
          <p:spPr>
            <a:xfrm>
              <a:off x="8844155" y="2702700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0"/>
            <p:cNvSpPr/>
            <p:nvPr/>
          </p:nvSpPr>
          <p:spPr>
            <a:xfrm>
              <a:off x="8860455" y="3360325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0"/>
            <p:cNvSpPr/>
            <p:nvPr/>
          </p:nvSpPr>
          <p:spPr>
            <a:xfrm>
              <a:off x="8824655" y="3813125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0"/>
            <p:cNvSpPr/>
            <p:nvPr/>
          </p:nvSpPr>
          <p:spPr>
            <a:xfrm>
              <a:off x="8826405" y="4118975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0"/>
            <p:cNvSpPr/>
            <p:nvPr/>
          </p:nvSpPr>
          <p:spPr>
            <a:xfrm>
              <a:off x="8885755" y="2468250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0"/>
            <p:cNvSpPr/>
            <p:nvPr/>
          </p:nvSpPr>
          <p:spPr>
            <a:xfrm>
              <a:off x="8829980" y="3331050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5" name="Google Shape;1125;p30"/>
          <p:cNvGrpSpPr/>
          <p:nvPr/>
        </p:nvGrpSpPr>
        <p:grpSpPr>
          <a:xfrm>
            <a:off x="8053030" y="4276675"/>
            <a:ext cx="1124100" cy="852025"/>
            <a:chOff x="8053030" y="4276675"/>
            <a:chExt cx="1124100" cy="852025"/>
          </a:xfrm>
        </p:grpSpPr>
        <p:sp>
          <p:nvSpPr>
            <p:cNvPr id="1126" name="Google Shape;1126;p30"/>
            <p:cNvSpPr/>
            <p:nvPr/>
          </p:nvSpPr>
          <p:spPr>
            <a:xfrm>
              <a:off x="8053030" y="4276675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0"/>
            <p:cNvSpPr/>
            <p:nvPr/>
          </p:nvSpPr>
          <p:spPr>
            <a:xfrm>
              <a:off x="8187130" y="4363075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0"/>
            <p:cNvSpPr/>
            <p:nvPr/>
          </p:nvSpPr>
          <p:spPr>
            <a:xfrm>
              <a:off x="8886305" y="4563625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9" name="Google Shape;1129;p30"/>
          <p:cNvGrpSpPr/>
          <p:nvPr/>
        </p:nvGrpSpPr>
        <p:grpSpPr>
          <a:xfrm>
            <a:off x="-170295" y="2037275"/>
            <a:ext cx="829600" cy="2646275"/>
            <a:chOff x="-170295" y="1808675"/>
            <a:chExt cx="829600" cy="2646275"/>
          </a:xfrm>
        </p:grpSpPr>
        <p:sp>
          <p:nvSpPr>
            <p:cNvPr id="1130" name="Google Shape;1130;p30"/>
            <p:cNvSpPr/>
            <p:nvPr/>
          </p:nvSpPr>
          <p:spPr>
            <a:xfrm flipH="1">
              <a:off x="-170295" y="1808675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0"/>
            <p:cNvSpPr/>
            <p:nvPr/>
          </p:nvSpPr>
          <p:spPr>
            <a:xfrm flipH="1">
              <a:off x="-170295" y="1894725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0"/>
            <p:cNvSpPr/>
            <p:nvPr/>
          </p:nvSpPr>
          <p:spPr>
            <a:xfrm flipH="1">
              <a:off x="-71420" y="2442100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0"/>
            <p:cNvSpPr/>
            <p:nvPr/>
          </p:nvSpPr>
          <p:spPr>
            <a:xfrm flipH="1">
              <a:off x="-56570" y="2644875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0"/>
            <p:cNvSpPr/>
            <p:nvPr/>
          </p:nvSpPr>
          <p:spPr>
            <a:xfrm flipH="1">
              <a:off x="-36445" y="3302500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0"/>
            <p:cNvSpPr/>
            <p:nvPr/>
          </p:nvSpPr>
          <p:spPr>
            <a:xfrm flipH="1">
              <a:off x="2405" y="3755300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0"/>
            <p:cNvSpPr/>
            <p:nvPr/>
          </p:nvSpPr>
          <p:spPr>
            <a:xfrm flipH="1">
              <a:off x="-2195" y="4061150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0"/>
            <p:cNvSpPr/>
            <p:nvPr/>
          </p:nvSpPr>
          <p:spPr>
            <a:xfrm flipH="1">
              <a:off x="127330" y="2410425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0"/>
            <p:cNvSpPr/>
            <p:nvPr/>
          </p:nvSpPr>
          <p:spPr>
            <a:xfrm flipH="1">
              <a:off x="183080" y="3273225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9" name="Google Shape;1139;p30"/>
          <p:cNvGrpSpPr/>
          <p:nvPr/>
        </p:nvGrpSpPr>
        <p:grpSpPr>
          <a:xfrm>
            <a:off x="-68795" y="4295050"/>
            <a:ext cx="1124100" cy="852025"/>
            <a:chOff x="-68795" y="4218850"/>
            <a:chExt cx="1124100" cy="852025"/>
          </a:xfrm>
        </p:grpSpPr>
        <p:sp>
          <p:nvSpPr>
            <p:cNvPr id="1140" name="Google Shape;1140;p30"/>
            <p:cNvSpPr/>
            <p:nvPr/>
          </p:nvSpPr>
          <p:spPr>
            <a:xfrm flipH="1">
              <a:off x="-68795" y="4218850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0"/>
            <p:cNvSpPr/>
            <p:nvPr/>
          </p:nvSpPr>
          <p:spPr>
            <a:xfrm flipH="1">
              <a:off x="-61270" y="4305250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0"/>
            <p:cNvSpPr/>
            <p:nvPr/>
          </p:nvSpPr>
          <p:spPr>
            <a:xfrm flipH="1">
              <a:off x="-14920" y="4505800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3" name="Google Shape;1143;p30"/>
          <p:cNvSpPr/>
          <p:nvPr/>
        </p:nvSpPr>
        <p:spPr>
          <a:xfrm>
            <a:off x="1279150" y="56080"/>
            <a:ext cx="1322035" cy="632509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30"/>
          <p:cNvSpPr/>
          <p:nvPr/>
        </p:nvSpPr>
        <p:spPr>
          <a:xfrm>
            <a:off x="7427625" y="415113"/>
            <a:ext cx="2374888" cy="632525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30"/>
          <p:cNvSpPr/>
          <p:nvPr/>
        </p:nvSpPr>
        <p:spPr>
          <a:xfrm>
            <a:off x="-261125" y="358625"/>
            <a:ext cx="1389414" cy="907002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30"/>
          <p:cNvSpPr/>
          <p:nvPr/>
        </p:nvSpPr>
        <p:spPr>
          <a:xfrm>
            <a:off x="5851042" y="-248900"/>
            <a:ext cx="1410167" cy="573856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24BE29-539C-48EB-901A-5E2C9DA560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E7A668-A099-4151-AD1A-BA12A3A7F9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8915DB-ED94-4AB1-8900-7FD50F100C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E226C-4AD1-4B50-B701-BD94E06EF6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49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28B09C-CA39-4F0F-8EEC-1402169721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77E77E-D140-408E-B053-E3B83C02A3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FEAE63-309C-4A7A-B892-6E26D57238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BA4BA-2892-4DA3-847A-273585F0A3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85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B97BED-3BDB-42ED-88CE-9351F72EC7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42BA84-B5AB-4DE7-BC61-6CA726506E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6D1F5D-A856-47AD-9A67-FD0014ABE1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0D1D7-5FD8-4AA8-B681-CF29B3FAAA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16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625462-6C56-4B31-B618-2A619FA028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862E85-8507-4138-8007-206274B6B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8DB211-C8C1-4755-90D5-9814E70583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141B2-F3DD-488E-82AA-D7F0AAD5C4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96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1050" y="445025"/>
            <a:ext cx="7701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hau Philomene One"/>
              <a:buNone/>
              <a:defRPr sz="35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8" r:id="rId3"/>
    <p:sldLayoutId id="2147483675" r:id="rId4"/>
    <p:sldLayoutId id="2147483676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4D552D0-8AF8-4F40-AD45-69F95641D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6A50B3-1D1A-4DD6-B928-13AD45383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2F30E5-E208-4D70-A9AC-EEA3CE8264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C216BE-9FE5-4F29-9EE9-5A62A94BC4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197D6A-D5F8-42BC-8D21-8D54B6D9B6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>
              <a:defRPr/>
            </a:pPr>
            <a:fld id="{C5DBB9ED-189F-4119-ACCE-FFBBCBDF71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53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Arial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Arial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Arial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Arial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Arial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p33"/>
          <p:cNvSpPr txBox="1">
            <a:spLocks noGrp="1"/>
          </p:cNvSpPr>
          <p:nvPr>
            <p:ph type="ctrTitle"/>
          </p:nvPr>
        </p:nvSpPr>
        <p:spPr>
          <a:xfrm>
            <a:off x="1258391" y="753819"/>
            <a:ext cx="7030100" cy="20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/>
              <a:t>ÔN TẬP CÁC SỐ ĐẾN 100 000</a:t>
            </a:r>
            <a:endParaRPr dirty="0">
              <a:solidFill>
                <a:schemeClr val="accent1"/>
              </a:solidFill>
            </a:endParaRPr>
          </a:p>
        </p:txBody>
      </p:sp>
      <p:grpSp>
        <p:nvGrpSpPr>
          <p:cNvPr id="1157" name="Google Shape;1157;p33"/>
          <p:cNvGrpSpPr/>
          <p:nvPr/>
        </p:nvGrpSpPr>
        <p:grpSpPr>
          <a:xfrm>
            <a:off x="3369658" y="3108218"/>
            <a:ext cx="2394625" cy="1738103"/>
            <a:chOff x="3587075" y="2798640"/>
            <a:chExt cx="2198114" cy="1595468"/>
          </a:xfrm>
        </p:grpSpPr>
        <p:sp>
          <p:nvSpPr>
            <p:cNvPr id="1158" name="Google Shape;1158;p33"/>
            <p:cNvSpPr/>
            <p:nvPr/>
          </p:nvSpPr>
          <p:spPr>
            <a:xfrm>
              <a:off x="5584471" y="3846360"/>
              <a:ext cx="200718" cy="441555"/>
            </a:xfrm>
            <a:custGeom>
              <a:avLst/>
              <a:gdLst/>
              <a:ahLst/>
              <a:cxnLst/>
              <a:rect l="l" t="t" r="r" b="b"/>
              <a:pathLst>
                <a:path w="9901" h="21781" extrusionOk="0">
                  <a:moveTo>
                    <a:pt x="4737" y="151"/>
                  </a:moveTo>
                  <a:cubicBezTo>
                    <a:pt x="3208" y="2006"/>
                    <a:pt x="1980" y="4838"/>
                    <a:pt x="1203" y="7419"/>
                  </a:cubicBezTo>
                  <a:cubicBezTo>
                    <a:pt x="577" y="9499"/>
                    <a:pt x="126" y="11855"/>
                    <a:pt x="51" y="14111"/>
                  </a:cubicBezTo>
                  <a:cubicBezTo>
                    <a:pt x="0" y="16041"/>
                    <a:pt x="251" y="18146"/>
                    <a:pt x="1178" y="19675"/>
                  </a:cubicBezTo>
                  <a:cubicBezTo>
                    <a:pt x="2131" y="21229"/>
                    <a:pt x="3509" y="21780"/>
                    <a:pt x="4963" y="21780"/>
                  </a:cubicBezTo>
                  <a:cubicBezTo>
                    <a:pt x="6391" y="21780"/>
                    <a:pt x="7795" y="21229"/>
                    <a:pt x="8747" y="19675"/>
                  </a:cubicBezTo>
                  <a:cubicBezTo>
                    <a:pt x="9675" y="18146"/>
                    <a:pt x="9900" y="16041"/>
                    <a:pt x="9850" y="14111"/>
                  </a:cubicBezTo>
                  <a:cubicBezTo>
                    <a:pt x="9800" y="11855"/>
                    <a:pt x="9324" y="9499"/>
                    <a:pt x="8722" y="7419"/>
                  </a:cubicBezTo>
                  <a:cubicBezTo>
                    <a:pt x="7945" y="4838"/>
                    <a:pt x="6717" y="2006"/>
                    <a:pt x="5163" y="151"/>
                  </a:cubicBezTo>
                  <a:cubicBezTo>
                    <a:pt x="5038" y="1"/>
                    <a:pt x="4863" y="1"/>
                    <a:pt x="4737" y="1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3"/>
            <p:cNvSpPr/>
            <p:nvPr/>
          </p:nvSpPr>
          <p:spPr>
            <a:xfrm>
              <a:off x="5599717" y="3928164"/>
              <a:ext cx="170735" cy="436467"/>
            </a:xfrm>
            <a:custGeom>
              <a:avLst/>
              <a:gdLst/>
              <a:ahLst/>
              <a:cxnLst/>
              <a:rect l="l" t="t" r="r" b="b"/>
              <a:pathLst>
                <a:path w="8422" h="21530" extrusionOk="0">
                  <a:moveTo>
                    <a:pt x="3985" y="21304"/>
                  </a:moveTo>
                  <a:cubicBezTo>
                    <a:pt x="3985" y="21429"/>
                    <a:pt x="4086" y="21530"/>
                    <a:pt x="4211" y="21530"/>
                  </a:cubicBezTo>
                  <a:cubicBezTo>
                    <a:pt x="4336" y="21530"/>
                    <a:pt x="4436" y="21429"/>
                    <a:pt x="4436" y="21304"/>
                  </a:cubicBezTo>
                  <a:lnTo>
                    <a:pt x="4436" y="15514"/>
                  </a:lnTo>
                  <a:lnTo>
                    <a:pt x="8371" y="11580"/>
                  </a:lnTo>
                  <a:cubicBezTo>
                    <a:pt x="8421" y="11530"/>
                    <a:pt x="8421" y="11429"/>
                    <a:pt x="8371" y="11379"/>
                  </a:cubicBezTo>
                  <a:cubicBezTo>
                    <a:pt x="8296" y="11304"/>
                    <a:pt x="8196" y="11304"/>
                    <a:pt x="8146" y="11379"/>
                  </a:cubicBezTo>
                  <a:lnTo>
                    <a:pt x="4436" y="15088"/>
                  </a:lnTo>
                  <a:lnTo>
                    <a:pt x="4436" y="11705"/>
                  </a:lnTo>
                  <a:lnTo>
                    <a:pt x="8121" y="7996"/>
                  </a:lnTo>
                  <a:cubicBezTo>
                    <a:pt x="8171" y="7946"/>
                    <a:pt x="8171" y="7845"/>
                    <a:pt x="8121" y="7795"/>
                  </a:cubicBezTo>
                  <a:cubicBezTo>
                    <a:pt x="8045" y="7720"/>
                    <a:pt x="7945" y="7720"/>
                    <a:pt x="7895" y="7795"/>
                  </a:cubicBezTo>
                  <a:lnTo>
                    <a:pt x="4436" y="11279"/>
                  </a:lnTo>
                  <a:lnTo>
                    <a:pt x="4436" y="7895"/>
                  </a:lnTo>
                  <a:lnTo>
                    <a:pt x="7394" y="4938"/>
                  </a:lnTo>
                  <a:cubicBezTo>
                    <a:pt x="7444" y="4863"/>
                    <a:pt x="7444" y="4788"/>
                    <a:pt x="7394" y="4712"/>
                  </a:cubicBezTo>
                  <a:cubicBezTo>
                    <a:pt x="7344" y="4662"/>
                    <a:pt x="7243" y="4662"/>
                    <a:pt x="7168" y="4712"/>
                  </a:cubicBezTo>
                  <a:lnTo>
                    <a:pt x="4436" y="7469"/>
                  </a:lnTo>
                  <a:lnTo>
                    <a:pt x="4436" y="4086"/>
                  </a:lnTo>
                  <a:lnTo>
                    <a:pt x="6091" y="2432"/>
                  </a:lnTo>
                  <a:cubicBezTo>
                    <a:pt x="6141" y="2382"/>
                    <a:pt x="6141" y="2281"/>
                    <a:pt x="6091" y="2231"/>
                  </a:cubicBezTo>
                  <a:cubicBezTo>
                    <a:pt x="6015" y="2156"/>
                    <a:pt x="5915" y="2156"/>
                    <a:pt x="5865" y="2231"/>
                  </a:cubicBezTo>
                  <a:lnTo>
                    <a:pt x="4436" y="3660"/>
                  </a:lnTo>
                  <a:lnTo>
                    <a:pt x="4436" y="251"/>
                  </a:lnTo>
                  <a:cubicBezTo>
                    <a:pt x="4436" y="126"/>
                    <a:pt x="4336" y="1"/>
                    <a:pt x="4211" y="1"/>
                  </a:cubicBezTo>
                  <a:cubicBezTo>
                    <a:pt x="4086" y="1"/>
                    <a:pt x="3985" y="126"/>
                    <a:pt x="3985" y="251"/>
                  </a:cubicBezTo>
                  <a:lnTo>
                    <a:pt x="3985" y="3660"/>
                  </a:lnTo>
                  <a:lnTo>
                    <a:pt x="2557" y="2231"/>
                  </a:lnTo>
                  <a:cubicBezTo>
                    <a:pt x="2482" y="2156"/>
                    <a:pt x="2406" y="2156"/>
                    <a:pt x="2331" y="2231"/>
                  </a:cubicBezTo>
                  <a:cubicBezTo>
                    <a:pt x="2281" y="2281"/>
                    <a:pt x="2281" y="2382"/>
                    <a:pt x="2331" y="2432"/>
                  </a:cubicBezTo>
                  <a:lnTo>
                    <a:pt x="3985" y="4086"/>
                  </a:lnTo>
                  <a:lnTo>
                    <a:pt x="3985" y="7469"/>
                  </a:lnTo>
                  <a:lnTo>
                    <a:pt x="1379" y="4813"/>
                  </a:lnTo>
                  <a:cubicBezTo>
                    <a:pt x="1329" y="4763"/>
                    <a:pt x="1228" y="4763"/>
                    <a:pt x="1153" y="4813"/>
                  </a:cubicBezTo>
                  <a:cubicBezTo>
                    <a:pt x="1103" y="4863"/>
                    <a:pt x="1103" y="4963"/>
                    <a:pt x="1153" y="5038"/>
                  </a:cubicBezTo>
                  <a:lnTo>
                    <a:pt x="3985" y="7895"/>
                  </a:lnTo>
                  <a:lnTo>
                    <a:pt x="3985" y="11279"/>
                  </a:lnTo>
                  <a:lnTo>
                    <a:pt x="627" y="7946"/>
                  </a:lnTo>
                  <a:cubicBezTo>
                    <a:pt x="577" y="7895"/>
                    <a:pt x="477" y="7895"/>
                    <a:pt x="426" y="7946"/>
                  </a:cubicBezTo>
                  <a:cubicBezTo>
                    <a:pt x="351" y="8021"/>
                    <a:pt x="351" y="8096"/>
                    <a:pt x="426" y="8171"/>
                  </a:cubicBezTo>
                  <a:lnTo>
                    <a:pt x="3985" y="11705"/>
                  </a:lnTo>
                  <a:lnTo>
                    <a:pt x="3985" y="15088"/>
                  </a:lnTo>
                  <a:lnTo>
                    <a:pt x="276" y="11379"/>
                  </a:lnTo>
                  <a:cubicBezTo>
                    <a:pt x="201" y="11304"/>
                    <a:pt x="101" y="11304"/>
                    <a:pt x="50" y="11379"/>
                  </a:cubicBezTo>
                  <a:cubicBezTo>
                    <a:pt x="0" y="11429"/>
                    <a:pt x="0" y="11530"/>
                    <a:pt x="50" y="11580"/>
                  </a:cubicBezTo>
                  <a:lnTo>
                    <a:pt x="3985" y="15514"/>
                  </a:lnTo>
                  <a:lnTo>
                    <a:pt x="3985" y="21304"/>
                  </a:ln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3"/>
            <p:cNvSpPr/>
            <p:nvPr/>
          </p:nvSpPr>
          <p:spPr>
            <a:xfrm>
              <a:off x="3587075" y="3875838"/>
              <a:ext cx="200718" cy="441535"/>
            </a:xfrm>
            <a:custGeom>
              <a:avLst/>
              <a:gdLst/>
              <a:ahLst/>
              <a:cxnLst/>
              <a:rect l="l" t="t" r="r" b="b"/>
              <a:pathLst>
                <a:path w="9901" h="21780" extrusionOk="0">
                  <a:moveTo>
                    <a:pt x="4737" y="151"/>
                  </a:moveTo>
                  <a:cubicBezTo>
                    <a:pt x="3184" y="2005"/>
                    <a:pt x="1956" y="4837"/>
                    <a:pt x="1204" y="7419"/>
                  </a:cubicBezTo>
                  <a:cubicBezTo>
                    <a:pt x="577" y="9524"/>
                    <a:pt x="101" y="11855"/>
                    <a:pt x="51" y="14111"/>
                  </a:cubicBezTo>
                  <a:cubicBezTo>
                    <a:pt x="1" y="16040"/>
                    <a:pt x="226" y="18146"/>
                    <a:pt x="1154" y="19674"/>
                  </a:cubicBezTo>
                  <a:cubicBezTo>
                    <a:pt x="2106" y="21253"/>
                    <a:pt x="3509" y="21780"/>
                    <a:pt x="4938" y="21780"/>
                  </a:cubicBezTo>
                  <a:cubicBezTo>
                    <a:pt x="6392" y="21780"/>
                    <a:pt x="7770" y="21253"/>
                    <a:pt x="8722" y="19674"/>
                  </a:cubicBezTo>
                  <a:cubicBezTo>
                    <a:pt x="9650" y="18146"/>
                    <a:pt x="9900" y="16040"/>
                    <a:pt x="9850" y="14111"/>
                  </a:cubicBezTo>
                  <a:cubicBezTo>
                    <a:pt x="9775" y="11855"/>
                    <a:pt x="9324" y="9524"/>
                    <a:pt x="8697" y="7419"/>
                  </a:cubicBezTo>
                  <a:cubicBezTo>
                    <a:pt x="7920" y="4837"/>
                    <a:pt x="6692" y="2005"/>
                    <a:pt x="5164" y="151"/>
                  </a:cubicBezTo>
                  <a:cubicBezTo>
                    <a:pt x="5038" y="0"/>
                    <a:pt x="4863" y="0"/>
                    <a:pt x="4737" y="1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3"/>
            <p:cNvSpPr/>
            <p:nvPr/>
          </p:nvSpPr>
          <p:spPr>
            <a:xfrm>
              <a:off x="3601814" y="3958149"/>
              <a:ext cx="171242" cy="435960"/>
            </a:xfrm>
            <a:custGeom>
              <a:avLst/>
              <a:gdLst/>
              <a:ahLst/>
              <a:cxnLst/>
              <a:rect l="l" t="t" r="r" b="b"/>
              <a:pathLst>
                <a:path w="8447" h="21505" extrusionOk="0">
                  <a:moveTo>
                    <a:pt x="3985" y="21279"/>
                  </a:moveTo>
                  <a:cubicBezTo>
                    <a:pt x="3985" y="21404"/>
                    <a:pt x="4086" y="21504"/>
                    <a:pt x="4211" y="21504"/>
                  </a:cubicBezTo>
                  <a:cubicBezTo>
                    <a:pt x="4336" y="21504"/>
                    <a:pt x="4437" y="21404"/>
                    <a:pt x="4437" y="21279"/>
                  </a:cubicBezTo>
                  <a:lnTo>
                    <a:pt x="4437" y="15514"/>
                  </a:lnTo>
                  <a:lnTo>
                    <a:pt x="8371" y="11579"/>
                  </a:lnTo>
                  <a:cubicBezTo>
                    <a:pt x="8447" y="11504"/>
                    <a:pt x="8447" y="11429"/>
                    <a:pt x="8371" y="11354"/>
                  </a:cubicBezTo>
                  <a:cubicBezTo>
                    <a:pt x="8321" y="11304"/>
                    <a:pt x="8221" y="11304"/>
                    <a:pt x="8171" y="11354"/>
                  </a:cubicBezTo>
                  <a:lnTo>
                    <a:pt x="4437" y="15063"/>
                  </a:lnTo>
                  <a:lnTo>
                    <a:pt x="4437" y="11680"/>
                  </a:lnTo>
                  <a:lnTo>
                    <a:pt x="8121" y="7995"/>
                  </a:lnTo>
                  <a:cubicBezTo>
                    <a:pt x="8196" y="7920"/>
                    <a:pt x="8196" y="7845"/>
                    <a:pt x="8121" y="7770"/>
                  </a:cubicBezTo>
                  <a:cubicBezTo>
                    <a:pt x="8071" y="7720"/>
                    <a:pt x="7970" y="7720"/>
                    <a:pt x="7920" y="7770"/>
                  </a:cubicBezTo>
                  <a:lnTo>
                    <a:pt x="4437" y="11254"/>
                  </a:lnTo>
                  <a:lnTo>
                    <a:pt x="4437" y="7870"/>
                  </a:lnTo>
                  <a:lnTo>
                    <a:pt x="7394" y="4913"/>
                  </a:lnTo>
                  <a:cubicBezTo>
                    <a:pt x="7469" y="4863"/>
                    <a:pt x="7469" y="4762"/>
                    <a:pt x="7394" y="4712"/>
                  </a:cubicBezTo>
                  <a:cubicBezTo>
                    <a:pt x="7344" y="4637"/>
                    <a:pt x="7244" y="4637"/>
                    <a:pt x="7193" y="4712"/>
                  </a:cubicBezTo>
                  <a:lnTo>
                    <a:pt x="4437" y="7444"/>
                  </a:lnTo>
                  <a:lnTo>
                    <a:pt x="4437" y="4061"/>
                  </a:lnTo>
                  <a:lnTo>
                    <a:pt x="6091" y="2431"/>
                  </a:lnTo>
                  <a:cubicBezTo>
                    <a:pt x="6141" y="2356"/>
                    <a:pt x="6141" y="2256"/>
                    <a:pt x="6091" y="2206"/>
                  </a:cubicBezTo>
                  <a:cubicBezTo>
                    <a:pt x="6041" y="2156"/>
                    <a:pt x="5940" y="2156"/>
                    <a:pt x="5865" y="2206"/>
                  </a:cubicBezTo>
                  <a:lnTo>
                    <a:pt x="4437" y="3634"/>
                  </a:lnTo>
                  <a:lnTo>
                    <a:pt x="4437" y="226"/>
                  </a:lnTo>
                  <a:cubicBezTo>
                    <a:pt x="4437" y="101"/>
                    <a:pt x="4336" y="0"/>
                    <a:pt x="4211" y="0"/>
                  </a:cubicBezTo>
                  <a:cubicBezTo>
                    <a:pt x="4086" y="0"/>
                    <a:pt x="3985" y="101"/>
                    <a:pt x="3985" y="226"/>
                  </a:cubicBezTo>
                  <a:lnTo>
                    <a:pt x="3985" y="3634"/>
                  </a:lnTo>
                  <a:lnTo>
                    <a:pt x="2557" y="2206"/>
                  </a:lnTo>
                  <a:cubicBezTo>
                    <a:pt x="2507" y="2156"/>
                    <a:pt x="2406" y="2156"/>
                    <a:pt x="2356" y="2206"/>
                  </a:cubicBezTo>
                  <a:cubicBezTo>
                    <a:pt x="2281" y="2256"/>
                    <a:pt x="2281" y="2356"/>
                    <a:pt x="2356" y="2431"/>
                  </a:cubicBezTo>
                  <a:lnTo>
                    <a:pt x="3985" y="4061"/>
                  </a:lnTo>
                  <a:lnTo>
                    <a:pt x="3985" y="7444"/>
                  </a:lnTo>
                  <a:lnTo>
                    <a:pt x="1379" y="4787"/>
                  </a:lnTo>
                  <a:cubicBezTo>
                    <a:pt x="1329" y="4737"/>
                    <a:pt x="1229" y="4737"/>
                    <a:pt x="1178" y="4787"/>
                  </a:cubicBezTo>
                  <a:cubicBezTo>
                    <a:pt x="1103" y="4863"/>
                    <a:pt x="1103" y="4963"/>
                    <a:pt x="1178" y="5013"/>
                  </a:cubicBezTo>
                  <a:lnTo>
                    <a:pt x="3985" y="7870"/>
                  </a:lnTo>
                  <a:lnTo>
                    <a:pt x="3985" y="11254"/>
                  </a:lnTo>
                  <a:lnTo>
                    <a:pt x="652" y="7945"/>
                  </a:lnTo>
                  <a:cubicBezTo>
                    <a:pt x="577" y="7870"/>
                    <a:pt x="502" y="7870"/>
                    <a:pt x="427" y="7945"/>
                  </a:cubicBezTo>
                  <a:cubicBezTo>
                    <a:pt x="376" y="7995"/>
                    <a:pt x="376" y="8096"/>
                    <a:pt x="427" y="8146"/>
                  </a:cubicBezTo>
                  <a:lnTo>
                    <a:pt x="3985" y="11680"/>
                  </a:lnTo>
                  <a:lnTo>
                    <a:pt x="3985" y="15063"/>
                  </a:lnTo>
                  <a:lnTo>
                    <a:pt x="276" y="11354"/>
                  </a:lnTo>
                  <a:cubicBezTo>
                    <a:pt x="226" y="11304"/>
                    <a:pt x="126" y="11304"/>
                    <a:pt x="76" y="11354"/>
                  </a:cubicBezTo>
                  <a:cubicBezTo>
                    <a:pt x="0" y="11429"/>
                    <a:pt x="0" y="11504"/>
                    <a:pt x="76" y="11579"/>
                  </a:cubicBezTo>
                  <a:lnTo>
                    <a:pt x="3985" y="15514"/>
                  </a:lnTo>
                  <a:lnTo>
                    <a:pt x="3985" y="21279"/>
                  </a:ln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3"/>
            <p:cNvSpPr/>
            <p:nvPr/>
          </p:nvSpPr>
          <p:spPr>
            <a:xfrm>
              <a:off x="5403083" y="3692909"/>
              <a:ext cx="250487" cy="550784"/>
            </a:xfrm>
            <a:custGeom>
              <a:avLst/>
              <a:gdLst/>
              <a:ahLst/>
              <a:cxnLst/>
              <a:rect l="l" t="t" r="r" b="b"/>
              <a:pathLst>
                <a:path w="12356" h="27169" extrusionOk="0">
                  <a:moveTo>
                    <a:pt x="5890" y="176"/>
                  </a:moveTo>
                  <a:cubicBezTo>
                    <a:pt x="3985" y="2507"/>
                    <a:pt x="2456" y="6041"/>
                    <a:pt x="1479" y="9249"/>
                  </a:cubicBezTo>
                  <a:cubicBezTo>
                    <a:pt x="702" y="11855"/>
                    <a:pt x="125" y="14788"/>
                    <a:pt x="50" y="17595"/>
                  </a:cubicBezTo>
                  <a:cubicBezTo>
                    <a:pt x="0" y="20026"/>
                    <a:pt x="301" y="22632"/>
                    <a:pt x="1454" y="24537"/>
                  </a:cubicBezTo>
                  <a:cubicBezTo>
                    <a:pt x="2632" y="26492"/>
                    <a:pt x="4361" y="27169"/>
                    <a:pt x="6165" y="27169"/>
                  </a:cubicBezTo>
                  <a:cubicBezTo>
                    <a:pt x="7970" y="27169"/>
                    <a:pt x="9699" y="26492"/>
                    <a:pt x="10877" y="24537"/>
                  </a:cubicBezTo>
                  <a:cubicBezTo>
                    <a:pt x="12055" y="22632"/>
                    <a:pt x="12356" y="20026"/>
                    <a:pt x="12281" y="17595"/>
                  </a:cubicBezTo>
                  <a:cubicBezTo>
                    <a:pt x="12206" y="14788"/>
                    <a:pt x="11629" y="11855"/>
                    <a:pt x="10852" y="9249"/>
                  </a:cubicBezTo>
                  <a:cubicBezTo>
                    <a:pt x="9900" y="6041"/>
                    <a:pt x="8346" y="2507"/>
                    <a:pt x="6441" y="176"/>
                  </a:cubicBezTo>
                  <a:cubicBezTo>
                    <a:pt x="6291" y="1"/>
                    <a:pt x="6065" y="1"/>
                    <a:pt x="5890" y="176"/>
                  </a:cubicBez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3"/>
            <p:cNvSpPr/>
            <p:nvPr/>
          </p:nvSpPr>
          <p:spPr>
            <a:xfrm>
              <a:off x="5421370" y="3795554"/>
              <a:ext cx="213409" cy="544175"/>
            </a:xfrm>
            <a:custGeom>
              <a:avLst/>
              <a:gdLst/>
              <a:ahLst/>
              <a:cxnLst/>
              <a:rect l="l" t="t" r="r" b="b"/>
              <a:pathLst>
                <a:path w="10527" h="26843" extrusionOk="0">
                  <a:moveTo>
                    <a:pt x="4988" y="26542"/>
                  </a:moveTo>
                  <a:cubicBezTo>
                    <a:pt x="4988" y="26717"/>
                    <a:pt x="5113" y="26842"/>
                    <a:pt x="5263" y="26842"/>
                  </a:cubicBezTo>
                  <a:cubicBezTo>
                    <a:pt x="5414" y="26842"/>
                    <a:pt x="5539" y="26717"/>
                    <a:pt x="5539" y="26542"/>
                  </a:cubicBezTo>
                  <a:lnTo>
                    <a:pt x="5539" y="19324"/>
                  </a:lnTo>
                  <a:lnTo>
                    <a:pt x="10451" y="14436"/>
                  </a:lnTo>
                  <a:cubicBezTo>
                    <a:pt x="10527" y="14361"/>
                    <a:pt x="10527" y="14236"/>
                    <a:pt x="10451" y="14161"/>
                  </a:cubicBezTo>
                  <a:cubicBezTo>
                    <a:pt x="10376" y="14086"/>
                    <a:pt x="10251" y="14086"/>
                    <a:pt x="10176" y="14161"/>
                  </a:cubicBezTo>
                  <a:lnTo>
                    <a:pt x="5539" y="18797"/>
                  </a:lnTo>
                  <a:lnTo>
                    <a:pt x="5539" y="14587"/>
                  </a:lnTo>
                  <a:lnTo>
                    <a:pt x="10151" y="9950"/>
                  </a:lnTo>
                  <a:cubicBezTo>
                    <a:pt x="10201" y="9875"/>
                    <a:pt x="10201" y="9775"/>
                    <a:pt x="10151" y="9700"/>
                  </a:cubicBezTo>
                  <a:cubicBezTo>
                    <a:pt x="10076" y="9624"/>
                    <a:pt x="9950" y="9624"/>
                    <a:pt x="9875" y="9700"/>
                  </a:cubicBezTo>
                  <a:lnTo>
                    <a:pt x="5539" y="14035"/>
                  </a:lnTo>
                  <a:lnTo>
                    <a:pt x="5539" y="9825"/>
                  </a:lnTo>
                  <a:lnTo>
                    <a:pt x="9248" y="6141"/>
                  </a:lnTo>
                  <a:cubicBezTo>
                    <a:pt x="9324" y="6065"/>
                    <a:pt x="9324" y="5940"/>
                    <a:pt x="9248" y="5865"/>
                  </a:cubicBezTo>
                  <a:cubicBezTo>
                    <a:pt x="9173" y="5790"/>
                    <a:pt x="9048" y="5790"/>
                    <a:pt x="8973" y="5865"/>
                  </a:cubicBezTo>
                  <a:lnTo>
                    <a:pt x="5539" y="9273"/>
                  </a:lnTo>
                  <a:lnTo>
                    <a:pt x="5539" y="5063"/>
                  </a:lnTo>
                  <a:lnTo>
                    <a:pt x="7594" y="3008"/>
                  </a:lnTo>
                  <a:cubicBezTo>
                    <a:pt x="7670" y="2933"/>
                    <a:pt x="7670" y="2807"/>
                    <a:pt x="7594" y="2757"/>
                  </a:cubicBezTo>
                  <a:cubicBezTo>
                    <a:pt x="7519" y="2682"/>
                    <a:pt x="7394" y="2682"/>
                    <a:pt x="7319" y="2757"/>
                  </a:cubicBezTo>
                  <a:lnTo>
                    <a:pt x="5539" y="4537"/>
                  </a:lnTo>
                  <a:lnTo>
                    <a:pt x="5539" y="276"/>
                  </a:lnTo>
                  <a:cubicBezTo>
                    <a:pt x="5539" y="126"/>
                    <a:pt x="5414" y="0"/>
                    <a:pt x="5263" y="0"/>
                  </a:cubicBezTo>
                  <a:cubicBezTo>
                    <a:pt x="5113" y="0"/>
                    <a:pt x="4988" y="126"/>
                    <a:pt x="4988" y="276"/>
                  </a:cubicBezTo>
                  <a:lnTo>
                    <a:pt x="4988" y="4537"/>
                  </a:lnTo>
                  <a:lnTo>
                    <a:pt x="3208" y="2757"/>
                  </a:lnTo>
                  <a:cubicBezTo>
                    <a:pt x="3133" y="2682"/>
                    <a:pt x="3008" y="2682"/>
                    <a:pt x="2933" y="2757"/>
                  </a:cubicBezTo>
                  <a:cubicBezTo>
                    <a:pt x="2857" y="2807"/>
                    <a:pt x="2857" y="2933"/>
                    <a:pt x="2933" y="3008"/>
                  </a:cubicBezTo>
                  <a:lnTo>
                    <a:pt x="4988" y="5063"/>
                  </a:lnTo>
                  <a:lnTo>
                    <a:pt x="4988" y="9273"/>
                  </a:lnTo>
                  <a:lnTo>
                    <a:pt x="1730" y="5990"/>
                  </a:lnTo>
                  <a:cubicBezTo>
                    <a:pt x="1654" y="5915"/>
                    <a:pt x="1529" y="5915"/>
                    <a:pt x="1454" y="5990"/>
                  </a:cubicBezTo>
                  <a:cubicBezTo>
                    <a:pt x="1379" y="6065"/>
                    <a:pt x="1379" y="6166"/>
                    <a:pt x="1454" y="6241"/>
                  </a:cubicBezTo>
                  <a:lnTo>
                    <a:pt x="4988" y="9825"/>
                  </a:lnTo>
                  <a:lnTo>
                    <a:pt x="4988" y="14035"/>
                  </a:lnTo>
                  <a:lnTo>
                    <a:pt x="802" y="9900"/>
                  </a:lnTo>
                  <a:cubicBezTo>
                    <a:pt x="727" y="9825"/>
                    <a:pt x="602" y="9825"/>
                    <a:pt x="527" y="9900"/>
                  </a:cubicBezTo>
                  <a:cubicBezTo>
                    <a:pt x="451" y="9975"/>
                    <a:pt x="451" y="10101"/>
                    <a:pt x="527" y="10176"/>
                  </a:cubicBezTo>
                  <a:lnTo>
                    <a:pt x="4988" y="14587"/>
                  </a:lnTo>
                  <a:lnTo>
                    <a:pt x="4988" y="18797"/>
                  </a:lnTo>
                  <a:lnTo>
                    <a:pt x="351" y="14161"/>
                  </a:lnTo>
                  <a:cubicBezTo>
                    <a:pt x="276" y="14086"/>
                    <a:pt x="151" y="14086"/>
                    <a:pt x="75" y="14161"/>
                  </a:cubicBezTo>
                  <a:cubicBezTo>
                    <a:pt x="0" y="14236"/>
                    <a:pt x="0" y="14361"/>
                    <a:pt x="75" y="14436"/>
                  </a:cubicBezTo>
                  <a:lnTo>
                    <a:pt x="4988" y="19324"/>
                  </a:lnTo>
                  <a:lnTo>
                    <a:pt x="4988" y="2654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3"/>
            <p:cNvSpPr/>
            <p:nvPr/>
          </p:nvSpPr>
          <p:spPr>
            <a:xfrm>
              <a:off x="3709528" y="3731024"/>
              <a:ext cx="250507" cy="550784"/>
            </a:xfrm>
            <a:custGeom>
              <a:avLst/>
              <a:gdLst/>
              <a:ahLst/>
              <a:cxnLst/>
              <a:rect l="l" t="t" r="r" b="b"/>
              <a:pathLst>
                <a:path w="12357" h="27169" extrusionOk="0">
                  <a:moveTo>
                    <a:pt x="5916" y="176"/>
                  </a:moveTo>
                  <a:cubicBezTo>
                    <a:pt x="3986" y="2507"/>
                    <a:pt x="2457" y="6040"/>
                    <a:pt x="1479" y="9248"/>
                  </a:cubicBezTo>
                  <a:cubicBezTo>
                    <a:pt x="703" y="11855"/>
                    <a:pt x="126" y="14787"/>
                    <a:pt x="51" y="17619"/>
                  </a:cubicBezTo>
                  <a:cubicBezTo>
                    <a:pt x="1" y="20025"/>
                    <a:pt x="301" y="22632"/>
                    <a:pt x="1454" y="24537"/>
                  </a:cubicBezTo>
                  <a:cubicBezTo>
                    <a:pt x="2632" y="26492"/>
                    <a:pt x="4387" y="27168"/>
                    <a:pt x="6166" y="27168"/>
                  </a:cubicBezTo>
                  <a:cubicBezTo>
                    <a:pt x="7971" y="27168"/>
                    <a:pt x="9700" y="26492"/>
                    <a:pt x="10903" y="24537"/>
                  </a:cubicBezTo>
                  <a:cubicBezTo>
                    <a:pt x="12056" y="22632"/>
                    <a:pt x="12357" y="20025"/>
                    <a:pt x="12282" y="17619"/>
                  </a:cubicBezTo>
                  <a:cubicBezTo>
                    <a:pt x="12206" y="14787"/>
                    <a:pt x="11630" y="11855"/>
                    <a:pt x="10853" y="9248"/>
                  </a:cubicBezTo>
                  <a:cubicBezTo>
                    <a:pt x="9901" y="6040"/>
                    <a:pt x="8372" y="2507"/>
                    <a:pt x="6442" y="176"/>
                  </a:cubicBezTo>
                  <a:cubicBezTo>
                    <a:pt x="6292" y="0"/>
                    <a:pt x="6066" y="0"/>
                    <a:pt x="5916" y="176"/>
                  </a:cubicBez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3"/>
            <p:cNvSpPr/>
            <p:nvPr/>
          </p:nvSpPr>
          <p:spPr>
            <a:xfrm>
              <a:off x="3727835" y="3833649"/>
              <a:ext cx="213409" cy="544195"/>
            </a:xfrm>
            <a:custGeom>
              <a:avLst/>
              <a:gdLst/>
              <a:ahLst/>
              <a:cxnLst/>
              <a:rect l="l" t="t" r="r" b="b"/>
              <a:pathLst>
                <a:path w="10527" h="26844" extrusionOk="0">
                  <a:moveTo>
                    <a:pt x="4988" y="26568"/>
                  </a:moveTo>
                  <a:cubicBezTo>
                    <a:pt x="4988" y="26718"/>
                    <a:pt x="5113" y="26843"/>
                    <a:pt x="5263" y="26843"/>
                  </a:cubicBezTo>
                  <a:cubicBezTo>
                    <a:pt x="5439" y="26843"/>
                    <a:pt x="5564" y="26718"/>
                    <a:pt x="5564" y="26568"/>
                  </a:cubicBezTo>
                  <a:lnTo>
                    <a:pt x="5564" y="19349"/>
                  </a:lnTo>
                  <a:lnTo>
                    <a:pt x="10451" y="14437"/>
                  </a:lnTo>
                  <a:cubicBezTo>
                    <a:pt x="10526" y="14362"/>
                    <a:pt x="10526" y="14237"/>
                    <a:pt x="10451" y="14161"/>
                  </a:cubicBezTo>
                  <a:cubicBezTo>
                    <a:pt x="10376" y="14086"/>
                    <a:pt x="10251" y="14086"/>
                    <a:pt x="10175" y="14161"/>
                  </a:cubicBezTo>
                  <a:lnTo>
                    <a:pt x="5564" y="18798"/>
                  </a:lnTo>
                  <a:lnTo>
                    <a:pt x="5564" y="14587"/>
                  </a:lnTo>
                  <a:lnTo>
                    <a:pt x="10150" y="9976"/>
                  </a:lnTo>
                  <a:cubicBezTo>
                    <a:pt x="10226" y="9901"/>
                    <a:pt x="10226" y="9775"/>
                    <a:pt x="10150" y="9700"/>
                  </a:cubicBezTo>
                  <a:cubicBezTo>
                    <a:pt x="10075" y="9625"/>
                    <a:pt x="9950" y="9625"/>
                    <a:pt x="9875" y="9700"/>
                  </a:cubicBezTo>
                  <a:lnTo>
                    <a:pt x="5564" y="14036"/>
                  </a:lnTo>
                  <a:lnTo>
                    <a:pt x="5564" y="9826"/>
                  </a:lnTo>
                  <a:lnTo>
                    <a:pt x="9248" y="6141"/>
                  </a:lnTo>
                  <a:cubicBezTo>
                    <a:pt x="9323" y="6066"/>
                    <a:pt x="9323" y="5941"/>
                    <a:pt x="9248" y="5866"/>
                  </a:cubicBezTo>
                  <a:cubicBezTo>
                    <a:pt x="9173" y="5790"/>
                    <a:pt x="9048" y="5790"/>
                    <a:pt x="8972" y="5866"/>
                  </a:cubicBezTo>
                  <a:lnTo>
                    <a:pt x="5564" y="9274"/>
                  </a:lnTo>
                  <a:lnTo>
                    <a:pt x="5564" y="5064"/>
                  </a:lnTo>
                  <a:lnTo>
                    <a:pt x="7594" y="3008"/>
                  </a:lnTo>
                  <a:cubicBezTo>
                    <a:pt x="7669" y="2933"/>
                    <a:pt x="7669" y="2833"/>
                    <a:pt x="7594" y="2758"/>
                  </a:cubicBezTo>
                  <a:cubicBezTo>
                    <a:pt x="7519" y="2683"/>
                    <a:pt x="7419" y="2683"/>
                    <a:pt x="7343" y="2758"/>
                  </a:cubicBezTo>
                  <a:lnTo>
                    <a:pt x="5564" y="4537"/>
                  </a:lnTo>
                  <a:lnTo>
                    <a:pt x="5564" y="277"/>
                  </a:lnTo>
                  <a:cubicBezTo>
                    <a:pt x="5564" y="126"/>
                    <a:pt x="5439" y="1"/>
                    <a:pt x="5263" y="1"/>
                  </a:cubicBezTo>
                  <a:cubicBezTo>
                    <a:pt x="5113" y="1"/>
                    <a:pt x="4988" y="126"/>
                    <a:pt x="4988" y="277"/>
                  </a:cubicBezTo>
                  <a:lnTo>
                    <a:pt x="4988" y="4537"/>
                  </a:lnTo>
                  <a:lnTo>
                    <a:pt x="3208" y="2758"/>
                  </a:lnTo>
                  <a:cubicBezTo>
                    <a:pt x="3133" y="2683"/>
                    <a:pt x="3008" y="2683"/>
                    <a:pt x="2932" y="2758"/>
                  </a:cubicBezTo>
                  <a:cubicBezTo>
                    <a:pt x="2857" y="2833"/>
                    <a:pt x="2857" y="2933"/>
                    <a:pt x="2932" y="3008"/>
                  </a:cubicBezTo>
                  <a:lnTo>
                    <a:pt x="4988" y="5064"/>
                  </a:lnTo>
                  <a:lnTo>
                    <a:pt x="4988" y="9274"/>
                  </a:lnTo>
                  <a:lnTo>
                    <a:pt x="1729" y="5991"/>
                  </a:lnTo>
                  <a:cubicBezTo>
                    <a:pt x="1654" y="5916"/>
                    <a:pt x="1554" y="5916"/>
                    <a:pt x="1479" y="5991"/>
                  </a:cubicBezTo>
                  <a:cubicBezTo>
                    <a:pt x="1404" y="6066"/>
                    <a:pt x="1404" y="6191"/>
                    <a:pt x="1479" y="6242"/>
                  </a:cubicBezTo>
                  <a:lnTo>
                    <a:pt x="4988" y="9826"/>
                  </a:lnTo>
                  <a:lnTo>
                    <a:pt x="4988" y="14036"/>
                  </a:lnTo>
                  <a:lnTo>
                    <a:pt x="802" y="9901"/>
                  </a:lnTo>
                  <a:cubicBezTo>
                    <a:pt x="727" y="9826"/>
                    <a:pt x="627" y="9826"/>
                    <a:pt x="551" y="9901"/>
                  </a:cubicBezTo>
                  <a:cubicBezTo>
                    <a:pt x="476" y="9976"/>
                    <a:pt x="476" y="10101"/>
                    <a:pt x="551" y="10176"/>
                  </a:cubicBezTo>
                  <a:lnTo>
                    <a:pt x="4988" y="14587"/>
                  </a:lnTo>
                  <a:lnTo>
                    <a:pt x="4988" y="18798"/>
                  </a:lnTo>
                  <a:lnTo>
                    <a:pt x="351" y="14161"/>
                  </a:lnTo>
                  <a:cubicBezTo>
                    <a:pt x="276" y="14086"/>
                    <a:pt x="150" y="14086"/>
                    <a:pt x="75" y="14161"/>
                  </a:cubicBezTo>
                  <a:cubicBezTo>
                    <a:pt x="0" y="14237"/>
                    <a:pt x="0" y="14362"/>
                    <a:pt x="75" y="14437"/>
                  </a:cubicBezTo>
                  <a:lnTo>
                    <a:pt x="4988" y="19349"/>
                  </a:lnTo>
                  <a:lnTo>
                    <a:pt x="4988" y="2656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3"/>
            <p:cNvSpPr/>
            <p:nvPr/>
          </p:nvSpPr>
          <p:spPr>
            <a:xfrm>
              <a:off x="3914311" y="4210170"/>
              <a:ext cx="1531385" cy="45248"/>
            </a:xfrm>
            <a:custGeom>
              <a:avLst/>
              <a:gdLst/>
              <a:ahLst/>
              <a:cxnLst/>
              <a:rect l="l" t="t" r="r" b="b"/>
              <a:pathLst>
                <a:path w="75540" h="2232" extrusionOk="0">
                  <a:moveTo>
                    <a:pt x="75539" y="0"/>
                  </a:moveTo>
                  <a:lnTo>
                    <a:pt x="0" y="0"/>
                  </a:lnTo>
                  <a:lnTo>
                    <a:pt x="0" y="2231"/>
                  </a:lnTo>
                  <a:lnTo>
                    <a:pt x="75539" y="2231"/>
                  </a:lnTo>
                  <a:lnTo>
                    <a:pt x="755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3"/>
            <p:cNvSpPr/>
            <p:nvPr/>
          </p:nvSpPr>
          <p:spPr>
            <a:xfrm>
              <a:off x="3883820" y="4255400"/>
              <a:ext cx="1592364" cy="45228"/>
            </a:xfrm>
            <a:custGeom>
              <a:avLst/>
              <a:gdLst/>
              <a:ahLst/>
              <a:cxnLst/>
              <a:rect l="l" t="t" r="r" b="b"/>
              <a:pathLst>
                <a:path w="78548" h="2231" extrusionOk="0">
                  <a:moveTo>
                    <a:pt x="78547" y="2231"/>
                  </a:moveTo>
                  <a:lnTo>
                    <a:pt x="0" y="2231"/>
                  </a:lnTo>
                  <a:lnTo>
                    <a:pt x="0" y="0"/>
                  </a:lnTo>
                  <a:lnTo>
                    <a:pt x="78547" y="0"/>
                  </a:lnTo>
                  <a:lnTo>
                    <a:pt x="78547" y="22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3"/>
            <p:cNvSpPr/>
            <p:nvPr/>
          </p:nvSpPr>
          <p:spPr>
            <a:xfrm>
              <a:off x="3838589" y="3391096"/>
              <a:ext cx="684420" cy="818543"/>
            </a:xfrm>
            <a:custGeom>
              <a:avLst/>
              <a:gdLst/>
              <a:ahLst/>
              <a:cxnLst/>
              <a:rect l="l" t="t" r="r" b="b"/>
              <a:pathLst>
                <a:path w="33761" h="40377" extrusionOk="0">
                  <a:moveTo>
                    <a:pt x="1" y="0"/>
                  </a:moveTo>
                  <a:lnTo>
                    <a:pt x="16517" y="0"/>
                  </a:lnTo>
                  <a:lnTo>
                    <a:pt x="33008" y="0"/>
                  </a:lnTo>
                  <a:cubicBezTo>
                    <a:pt x="33134" y="6717"/>
                    <a:pt x="33259" y="13459"/>
                    <a:pt x="33384" y="20201"/>
                  </a:cubicBezTo>
                  <a:cubicBezTo>
                    <a:pt x="33510" y="26918"/>
                    <a:pt x="33635" y="33660"/>
                    <a:pt x="33760" y="40376"/>
                  </a:cubicBezTo>
                  <a:lnTo>
                    <a:pt x="19249" y="40376"/>
                  </a:lnTo>
                  <a:lnTo>
                    <a:pt x="4738" y="40376"/>
                  </a:lnTo>
                  <a:cubicBezTo>
                    <a:pt x="3961" y="33660"/>
                    <a:pt x="3184" y="26918"/>
                    <a:pt x="2382" y="20201"/>
                  </a:cubicBezTo>
                  <a:cubicBezTo>
                    <a:pt x="1605" y="13459"/>
                    <a:pt x="803" y="6717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3"/>
            <p:cNvSpPr/>
            <p:nvPr/>
          </p:nvSpPr>
          <p:spPr>
            <a:xfrm>
              <a:off x="3808098" y="3304710"/>
              <a:ext cx="491345" cy="86401"/>
            </a:xfrm>
            <a:custGeom>
              <a:avLst/>
              <a:gdLst/>
              <a:ahLst/>
              <a:cxnLst/>
              <a:rect l="l" t="t" r="r" b="b"/>
              <a:pathLst>
                <a:path w="24237" h="4262" extrusionOk="0">
                  <a:moveTo>
                    <a:pt x="23710" y="1"/>
                  </a:moveTo>
                  <a:lnTo>
                    <a:pt x="12633" y="1"/>
                  </a:lnTo>
                  <a:lnTo>
                    <a:pt x="1555" y="1"/>
                  </a:lnTo>
                  <a:cubicBezTo>
                    <a:pt x="1029" y="1429"/>
                    <a:pt x="527" y="2833"/>
                    <a:pt x="1" y="4261"/>
                  </a:cubicBezTo>
                  <a:lnTo>
                    <a:pt x="12131" y="4261"/>
                  </a:lnTo>
                  <a:lnTo>
                    <a:pt x="24237" y="4261"/>
                  </a:lnTo>
                  <a:cubicBezTo>
                    <a:pt x="24061" y="2833"/>
                    <a:pt x="23886" y="1429"/>
                    <a:pt x="237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3"/>
            <p:cNvSpPr/>
            <p:nvPr/>
          </p:nvSpPr>
          <p:spPr>
            <a:xfrm>
              <a:off x="4825853" y="3391096"/>
              <a:ext cx="695590" cy="818543"/>
            </a:xfrm>
            <a:custGeom>
              <a:avLst/>
              <a:gdLst/>
              <a:ahLst/>
              <a:cxnLst/>
              <a:rect l="l" t="t" r="r" b="b"/>
              <a:pathLst>
                <a:path w="34312" h="40377" extrusionOk="0">
                  <a:moveTo>
                    <a:pt x="34312" y="0"/>
                  </a:moveTo>
                  <a:lnTo>
                    <a:pt x="17820" y="0"/>
                  </a:lnTo>
                  <a:lnTo>
                    <a:pt x="1304" y="0"/>
                  </a:lnTo>
                  <a:cubicBezTo>
                    <a:pt x="1103" y="6717"/>
                    <a:pt x="878" y="13459"/>
                    <a:pt x="652" y="20201"/>
                  </a:cubicBezTo>
                  <a:cubicBezTo>
                    <a:pt x="427" y="26918"/>
                    <a:pt x="226" y="33660"/>
                    <a:pt x="1" y="40376"/>
                  </a:cubicBezTo>
                  <a:lnTo>
                    <a:pt x="14512" y="40376"/>
                  </a:lnTo>
                  <a:lnTo>
                    <a:pt x="28998" y="40376"/>
                  </a:lnTo>
                  <a:cubicBezTo>
                    <a:pt x="29876" y="33660"/>
                    <a:pt x="30778" y="26918"/>
                    <a:pt x="31655" y="20201"/>
                  </a:cubicBezTo>
                  <a:cubicBezTo>
                    <a:pt x="32532" y="13459"/>
                    <a:pt x="33409" y="6717"/>
                    <a:pt x="343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3"/>
            <p:cNvSpPr/>
            <p:nvPr/>
          </p:nvSpPr>
          <p:spPr>
            <a:xfrm>
              <a:off x="5060601" y="3304710"/>
              <a:ext cx="490838" cy="86401"/>
            </a:xfrm>
            <a:custGeom>
              <a:avLst/>
              <a:gdLst/>
              <a:ahLst/>
              <a:cxnLst/>
              <a:rect l="l" t="t" r="r" b="b"/>
              <a:pathLst>
                <a:path w="24212" h="4262" extrusionOk="0">
                  <a:moveTo>
                    <a:pt x="627" y="1"/>
                  </a:moveTo>
                  <a:lnTo>
                    <a:pt x="11705" y="1"/>
                  </a:lnTo>
                  <a:lnTo>
                    <a:pt x="22758" y="1"/>
                  </a:lnTo>
                  <a:cubicBezTo>
                    <a:pt x="23259" y="1429"/>
                    <a:pt x="23735" y="2833"/>
                    <a:pt x="24211" y="4261"/>
                  </a:cubicBezTo>
                  <a:lnTo>
                    <a:pt x="12131" y="4261"/>
                  </a:lnTo>
                  <a:lnTo>
                    <a:pt x="1" y="4261"/>
                  </a:lnTo>
                  <a:cubicBezTo>
                    <a:pt x="201" y="2833"/>
                    <a:pt x="402" y="1429"/>
                    <a:pt x="627" y="1"/>
                  </a:cubicBezTo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3"/>
            <p:cNvSpPr/>
            <p:nvPr/>
          </p:nvSpPr>
          <p:spPr>
            <a:xfrm>
              <a:off x="5070251" y="3450031"/>
              <a:ext cx="403950" cy="734209"/>
            </a:xfrm>
            <a:custGeom>
              <a:avLst/>
              <a:gdLst/>
              <a:ahLst/>
              <a:cxnLst/>
              <a:rect l="l" t="t" r="r" b="b"/>
              <a:pathLst>
                <a:path w="19926" h="36217" extrusionOk="0">
                  <a:moveTo>
                    <a:pt x="14161" y="7394"/>
                  </a:moveTo>
                  <a:lnTo>
                    <a:pt x="14161" y="7444"/>
                  </a:lnTo>
                  <a:cubicBezTo>
                    <a:pt x="14036" y="8447"/>
                    <a:pt x="13936" y="9474"/>
                    <a:pt x="13811" y="10477"/>
                  </a:cubicBezTo>
                  <a:lnTo>
                    <a:pt x="13785" y="10803"/>
                  </a:lnTo>
                  <a:lnTo>
                    <a:pt x="14111" y="10803"/>
                  </a:lnTo>
                  <a:lnTo>
                    <a:pt x="16066" y="10803"/>
                  </a:lnTo>
                  <a:lnTo>
                    <a:pt x="16342" y="10803"/>
                  </a:lnTo>
                  <a:lnTo>
                    <a:pt x="18322" y="10803"/>
                  </a:lnTo>
                  <a:lnTo>
                    <a:pt x="18572" y="10803"/>
                  </a:lnTo>
                  <a:lnTo>
                    <a:pt x="18623" y="10552"/>
                  </a:lnTo>
                  <a:cubicBezTo>
                    <a:pt x="18723" y="9524"/>
                    <a:pt x="18848" y="8522"/>
                    <a:pt x="18999" y="7494"/>
                  </a:cubicBezTo>
                  <a:lnTo>
                    <a:pt x="18999" y="7394"/>
                  </a:lnTo>
                  <a:lnTo>
                    <a:pt x="18999" y="7394"/>
                  </a:lnTo>
                  <a:lnTo>
                    <a:pt x="19049" y="7143"/>
                  </a:lnTo>
                  <a:cubicBezTo>
                    <a:pt x="19174" y="6016"/>
                    <a:pt x="19299" y="4863"/>
                    <a:pt x="19450" y="3735"/>
                  </a:cubicBezTo>
                  <a:lnTo>
                    <a:pt x="19475" y="3635"/>
                  </a:lnTo>
                  <a:lnTo>
                    <a:pt x="19475" y="3635"/>
                  </a:lnTo>
                  <a:lnTo>
                    <a:pt x="19500" y="3384"/>
                  </a:lnTo>
                  <a:cubicBezTo>
                    <a:pt x="19625" y="2356"/>
                    <a:pt x="19750" y="1354"/>
                    <a:pt x="19876" y="326"/>
                  </a:cubicBezTo>
                  <a:lnTo>
                    <a:pt x="19926" y="1"/>
                  </a:lnTo>
                  <a:lnTo>
                    <a:pt x="19575" y="1"/>
                  </a:lnTo>
                  <a:lnTo>
                    <a:pt x="17545" y="1"/>
                  </a:lnTo>
                  <a:lnTo>
                    <a:pt x="17269" y="1"/>
                  </a:lnTo>
                  <a:lnTo>
                    <a:pt x="15239" y="1"/>
                  </a:lnTo>
                  <a:lnTo>
                    <a:pt x="14988" y="1"/>
                  </a:lnTo>
                  <a:lnTo>
                    <a:pt x="14963" y="251"/>
                  </a:lnTo>
                  <a:cubicBezTo>
                    <a:pt x="14838" y="1279"/>
                    <a:pt x="14738" y="2281"/>
                    <a:pt x="14613" y="3309"/>
                  </a:cubicBezTo>
                  <a:lnTo>
                    <a:pt x="14587" y="3635"/>
                  </a:lnTo>
                  <a:lnTo>
                    <a:pt x="14587" y="3635"/>
                  </a:lnTo>
                  <a:lnTo>
                    <a:pt x="14587" y="3660"/>
                  </a:lnTo>
                  <a:cubicBezTo>
                    <a:pt x="14437" y="4788"/>
                    <a:pt x="14312" y="5940"/>
                    <a:pt x="14186" y="7068"/>
                  </a:cubicBezTo>
                  <a:lnTo>
                    <a:pt x="14161" y="7394"/>
                  </a:lnTo>
                  <a:close/>
                  <a:moveTo>
                    <a:pt x="8247" y="7168"/>
                  </a:moveTo>
                  <a:lnTo>
                    <a:pt x="8272" y="7068"/>
                  </a:lnTo>
                  <a:cubicBezTo>
                    <a:pt x="8372" y="5940"/>
                    <a:pt x="8472" y="4813"/>
                    <a:pt x="8572" y="3685"/>
                  </a:cubicBezTo>
                  <a:lnTo>
                    <a:pt x="8597" y="3409"/>
                  </a:lnTo>
                  <a:lnTo>
                    <a:pt x="8597" y="3409"/>
                  </a:lnTo>
                  <a:lnTo>
                    <a:pt x="8597" y="3309"/>
                  </a:lnTo>
                  <a:cubicBezTo>
                    <a:pt x="8698" y="2306"/>
                    <a:pt x="8798" y="1279"/>
                    <a:pt x="8898" y="276"/>
                  </a:cubicBezTo>
                  <a:lnTo>
                    <a:pt x="8923" y="1"/>
                  </a:lnTo>
                  <a:lnTo>
                    <a:pt x="9174" y="1"/>
                  </a:lnTo>
                  <a:lnTo>
                    <a:pt x="11229" y="1"/>
                  </a:lnTo>
                  <a:lnTo>
                    <a:pt x="11505" y="1"/>
                  </a:lnTo>
                  <a:lnTo>
                    <a:pt x="13535" y="1"/>
                  </a:lnTo>
                  <a:lnTo>
                    <a:pt x="13861" y="1"/>
                  </a:lnTo>
                  <a:lnTo>
                    <a:pt x="13811" y="326"/>
                  </a:lnTo>
                  <a:cubicBezTo>
                    <a:pt x="13710" y="1354"/>
                    <a:pt x="13610" y="2356"/>
                    <a:pt x="13510" y="3384"/>
                  </a:cubicBezTo>
                  <a:lnTo>
                    <a:pt x="13510" y="3409"/>
                  </a:lnTo>
                  <a:lnTo>
                    <a:pt x="13510" y="3409"/>
                  </a:lnTo>
                  <a:lnTo>
                    <a:pt x="13460" y="3735"/>
                  </a:lnTo>
                  <a:cubicBezTo>
                    <a:pt x="13334" y="4863"/>
                    <a:pt x="13209" y="5991"/>
                    <a:pt x="13109" y="7143"/>
                  </a:cubicBezTo>
                  <a:lnTo>
                    <a:pt x="13109" y="7168"/>
                  </a:lnTo>
                  <a:lnTo>
                    <a:pt x="13109" y="7168"/>
                  </a:lnTo>
                  <a:lnTo>
                    <a:pt x="13084" y="7319"/>
                  </a:lnTo>
                  <a:lnTo>
                    <a:pt x="13084" y="7394"/>
                  </a:lnTo>
                  <a:lnTo>
                    <a:pt x="13084" y="7394"/>
                  </a:lnTo>
                  <a:lnTo>
                    <a:pt x="13059" y="7494"/>
                  </a:lnTo>
                  <a:cubicBezTo>
                    <a:pt x="12958" y="8522"/>
                    <a:pt x="12833" y="9524"/>
                    <a:pt x="12758" y="10552"/>
                  </a:cubicBezTo>
                  <a:lnTo>
                    <a:pt x="12733" y="10803"/>
                  </a:lnTo>
                  <a:lnTo>
                    <a:pt x="12457" y="10803"/>
                  </a:lnTo>
                  <a:lnTo>
                    <a:pt x="10477" y="10803"/>
                  </a:lnTo>
                  <a:lnTo>
                    <a:pt x="10201" y="10803"/>
                  </a:lnTo>
                  <a:lnTo>
                    <a:pt x="8222" y="10803"/>
                  </a:lnTo>
                  <a:lnTo>
                    <a:pt x="7921" y="10803"/>
                  </a:lnTo>
                  <a:lnTo>
                    <a:pt x="7946" y="10477"/>
                  </a:lnTo>
                  <a:cubicBezTo>
                    <a:pt x="8021" y="9474"/>
                    <a:pt x="8121" y="8447"/>
                    <a:pt x="8222" y="7444"/>
                  </a:cubicBezTo>
                  <a:lnTo>
                    <a:pt x="8247" y="7168"/>
                  </a:lnTo>
                  <a:close/>
                  <a:moveTo>
                    <a:pt x="2181" y="7168"/>
                  </a:moveTo>
                  <a:lnTo>
                    <a:pt x="2181" y="7093"/>
                  </a:lnTo>
                  <a:cubicBezTo>
                    <a:pt x="2257" y="5940"/>
                    <a:pt x="2332" y="4813"/>
                    <a:pt x="2432" y="3685"/>
                  </a:cubicBezTo>
                  <a:lnTo>
                    <a:pt x="2432" y="3635"/>
                  </a:lnTo>
                  <a:lnTo>
                    <a:pt x="2432" y="3635"/>
                  </a:lnTo>
                  <a:lnTo>
                    <a:pt x="2457" y="3309"/>
                  </a:lnTo>
                  <a:cubicBezTo>
                    <a:pt x="2532" y="2306"/>
                    <a:pt x="2607" y="1279"/>
                    <a:pt x="2683" y="276"/>
                  </a:cubicBezTo>
                  <a:lnTo>
                    <a:pt x="2708" y="1"/>
                  </a:lnTo>
                  <a:lnTo>
                    <a:pt x="2983" y="1"/>
                  </a:lnTo>
                  <a:lnTo>
                    <a:pt x="5013" y="1"/>
                  </a:lnTo>
                  <a:lnTo>
                    <a:pt x="5289" y="1"/>
                  </a:lnTo>
                  <a:lnTo>
                    <a:pt x="7319" y="1"/>
                  </a:lnTo>
                  <a:lnTo>
                    <a:pt x="7645" y="1"/>
                  </a:lnTo>
                  <a:lnTo>
                    <a:pt x="7620" y="326"/>
                  </a:lnTo>
                  <a:cubicBezTo>
                    <a:pt x="7520" y="1329"/>
                    <a:pt x="7445" y="2356"/>
                    <a:pt x="7344" y="3359"/>
                  </a:cubicBezTo>
                  <a:lnTo>
                    <a:pt x="7344" y="3409"/>
                  </a:lnTo>
                  <a:lnTo>
                    <a:pt x="7344" y="3409"/>
                  </a:lnTo>
                  <a:lnTo>
                    <a:pt x="7319" y="3735"/>
                  </a:lnTo>
                  <a:cubicBezTo>
                    <a:pt x="7219" y="4863"/>
                    <a:pt x="7119" y="5991"/>
                    <a:pt x="7018" y="7118"/>
                  </a:cubicBezTo>
                  <a:lnTo>
                    <a:pt x="7018" y="7168"/>
                  </a:lnTo>
                  <a:lnTo>
                    <a:pt x="7018" y="7168"/>
                  </a:lnTo>
                  <a:lnTo>
                    <a:pt x="6993" y="7494"/>
                  </a:lnTo>
                  <a:cubicBezTo>
                    <a:pt x="6893" y="8497"/>
                    <a:pt x="6818" y="9524"/>
                    <a:pt x="6718" y="10527"/>
                  </a:cubicBezTo>
                  <a:lnTo>
                    <a:pt x="6693" y="10803"/>
                  </a:lnTo>
                  <a:lnTo>
                    <a:pt x="6417" y="10803"/>
                  </a:lnTo>
                  <a:lnTo>
                    <a:pt x="4462" y="10803"/>
                  </a:lnTo>
                  <a:lnTo>
                    <a:pt x="4186" y="10803"/>
                  </a:lnTo>
                  <a:lnTo>
                    <a:pt x="2206" y="10803"/>
                  </a:lnTo>
                  <a:lnTo>
                    <a:pt x="1906" y="10803"/>
                  </a:lnTo>
                  <a:lnTo>
                    <a:pt x="1931" y="10502"/>
                  </a:lnTo>
                  <a:cubicBezTo>
                    <a:pt x="2006" y="9474"/>
                    <a:pt x="2081" y="8447"/>
                    <a:pt x="2156" y="7444"/>
                  </a:cubicBezTo>
                  <a:lnTo>
                    <a:pt x="2156" y="7168"/>
                  </a:lnTo>
                  <a:close/>
                  <a:moveTo>
                    <a:pt x="1204" y="20201"/>
                  </a:moveTo>
                  <a:lnTo>
                    <a:pt x="1204" y="20201"/>
                  </a:lnTo>
                  <a:lnTo>
                    <a:pt x="1229" y="19900"/>
                  </a:lnTo>
                  <a:cubicBezTo>
                    <a:pt x="1304" y="18748"/>
                    <a:pt x="1404" y="17620"/>
                    <a:pt x="1480" y="16492"/>
                  </a:cubicBezTo>
                  <a:lnTo>
                    <a:pt x="1480" y="16442"/>
                  </a:lnTo>
                  <a:lnTo>
                    <a:pt x="1480" y="16442"/>
                  </a:lnTo>
                  <a:lnTo>
                    <a:pt x="1505" y="16116"/>
                  </a:lnTo>
                  <a:cubicBezTo>
                    <a:pt x="1580" y="15113"/>
                    <a:pt x="1655" y="14086"/>
                    <a:pt x="1730" y="13083"/>
                  </a:cubicBezTo>
                  <a:lnTo>
                    <a:pt x="1755" y="12808"/>
                  </a:lnTo>
                  <a:lnTo>
                    <a:pt x="2031" y="12808"/>
                  </a:lnTo>
                  <a:lnTo>
                    <a:pt x="3986" y="12808"/>
                  </a:lnTo>
                  <a:lnTo>
                    <a:pt x="4262" y="12808"/>
                  </a:lnTo>
                  <a:lnTo>
                    <a:pt x="6191" y="12808"/>
                  </a:lnTo>
                  <a:lnTo>
                    <a:pt x="6517" y="12808"/>
                  </a:lnTo>
                  <a:lnTo>
                    <a:pt x="6492" y="13133"/>
                  </a:lnTo>
                  <a:cubicBezTo>
                    <a:pt x="6392" y="14136"/>
                    <a:pt x="6317" y="15164"/>
                    <a:pt x="6216" y="16166"/>
                  </a:cubicBezTo>
                  <a:lnTo>
                    <a:pt x="6216" y="16216"/>
                  </a:lnTo>
                  <a:lnTo>
                    <a:pt x="6216" y="16216"/>
                  </a:lnTo>
                  <a:lnTo>
                    <a:pt x="6191" y="16542"/>
                  </a:lnTo>
                  <a:cubicBezTo>
                    <a:pt x="6091" y="17670"/>
                    <a:pt x="5991" y="18798"/>
                    <a:pt x="5891" y="19951"/>
                  </a:cubicBezTo>
                  <a:lnTo>
                    <a:pt x="5891" y="19976"/>
                  </a:lnTo>
                  <a:lnTo>
                    <a:pt x="5891" y="19976"/>
                  </a:lnTo>
                  <a:lnTo>
                    <a:pt x="5866" y="20301"/>
                  </a:lnTo>
                  <a:cubicBezTo>
                    <a:pt x="5790" y="21304"/>
                    <a:pt x="5690" y="22331"/>
                    <a:pt x="5590" y="23334"/>
                  </a:cubicBezTo>
                  <a:lnTo>
                    <a:pt x="5590" y="23610"/>
                  </a:lnTo>
                  <a:lnTo>
                    <a:pt x="5314" y="23610"/>
                  </a:lnTo>
                  <a:lnTo>
                    <a:pt x="3435" y="23610"/>
                  </a:lnTo>
                  <a:lnTo>
                    <a:pt x="3159" y="23610"/>
                  </a:lnTo>
                  <a:lnTo>
                    <a:pt x="1254" y="23610"/>
                  </a:lnTo>
                  <a:lnTo>
                    <a:pt x="953" y="23610"/>
                  </a:lnTo>
                  <a:lnTo>
                    <a:pt x="978" y="23309"/>
                  </a:lnTo>
                  <a:cubicBezTo>
                    <a:pt x="1054" y="22281"/>
                    <a:pt x="1129" y="21254"/>
                    <a:pt x="1204" y="20251"/>
                  </a:cubicBezTo>
                  <a:close/>
                  <a:moveTo>
                    <a:pt x="7044" y="20201"/>
                  </a:moveTo>
                  <a:lnTo>
                    <a:pt x="7044" y="20251"/>
                  </a:lnTo>
                  <a:cubicBezTo>
                    <a:pt x="6943" y="21254"/>
                    <a:pt x="6843" y="22281"/>
                    <a:pt x="6743" y="23284"/>
                  </a:cubicBezTo>
                  <a:lnTo>
                    <a:pt x="6718" y="23610"/>
                  </a:lnTo>
                  <a:lnTo>
                    <a:pt x="7044" y="23610"/>
                  </a:lnTo>
                  <a:lnTo>
                    <a:pt x="8948" y="23610"/>
                  </a:lnTo>
                  <a:lnTo>
                    <a:pt x="9224" y="23610"/>
                  </a:lnTo>
                  <a:lnTo>
                    <a:pt x="11079" y="23610"/>
                  </a:lnTo>
                  <a:lnTo>
                    <a:pt x="11354" y="23610"/>
                  </a:lnTo>
                  <a:lnTo>
                    <a:pt x="11379" y="23359"/>
                  </a:lnTo>
                  <a:cubicBezTo>
                    <a:pt x="11480" y="22331"/>
                    <a:pt x="11605" y="21329"/>
                    <a:pt x="11705" y="20301"/>
                  </a:cubicBezTo>
                  <a:lnTo>
                    <a:pt x="11730" y="20201"/>
                  </a:lnTo>
                  <a:lnTo>
                    <a:pt x="11730" y="20201"/>
                  </a:lnTo>
                  <a:lnTo>
                    <a:pt x="11730" y="20126"/>
                  </a:lnTo>
                  <a:lnTo>
                    <a:pt x="11755" y="19976"/>
                  </a:lnTo>
                  <a:lnTo>
                    <a:pt x="11755" y="19976"/>
                  </a:lnTo>
                  <a:lnTo>
                    <a:pt x="11755" y="19951"/>
                  </a:lnTo>
                  <a:cubicBezTo>
                    <a:pt x="11856" y="18798"/>
                    <a:pt x="11981" y="17670"/>
                    <a:pt x="12106" y="16542"/>
                  </a:cubicBezTo>
                  <a:lnTo>
                    <a:pt x="12106" y="16442"/>
                  </a:lnTo>
                  <a:lnTo>
                    <a:pt x="12106" y="16442"/>
                  </a:lnTo>
                  <a:lnTo>
                    <a:pt x="12131" y="16316"/>
                  </a:lnTo>
                  <a:lnTo>
                    <a:pt x="12131" y="16216"/>
                  </a:lnTo>
                  <a:lnTo>
                    <a:pt x="12131" y="16216"/>
                  </a:lnTo>
                  <a:lnTo>
                    <a:pt x="12156" y="16191"/>
                  </a:lnTo>
                  <a:cubicBezTo>
                    <a:pt x="12257" y="15164"/>
                    <a:pt x="12357" y="14161"/>
                    <a:pt x="12457" y="13133"/>
                  </a:cubicBezTo>
                  <a:lnTo>
                    <a:pt x="12507" y="12808"/>
                  </a:lnTo>
                  <a:lnTo>
                    <a:pt x="12181" y="12808"/>
                  </a:lnTo>
                  <a:lnTo>
                    <a:pt x="10227" y="12808"/>
                  </a:lnTo>
                  <a:lnTo>
                    <a:pt x="9951" y="12808"/>
                  </a:lnTo>
                  <a:lnTo>
                    <a:pt x="7996" y="12808"/>
                  </a:lnTo>
                  <a:lnTo>
                    <a:pt x="7720" y="12808"/>
                  </a:lnTo>
                  <a:lnTo>
                    <a:pt x="7695" y="13083"/>
                  </a:lnTo>
                  <a:cubicBezTo>
                    <a:pt x="7620" y="14086"/>
                    <a:pt x="7520" y="15113"/>
                    <a:pt x="7419" y="16116"/>
                  </a:cubicBezTo>
                  <a:lnTo>
                    <a:pt x="7369" y="16442"/>
                  </a:lnTo>
                  <a:lnTo>
                    <a:pt x="7394" y="16442"/>
                  </a:lnTo>
                  <a:lnTo>
                    <a:pt x="7394" y="16492"/>
                  </a:lnTo>
                  <a:cubicBezTo>
                    <a:pt x="7269" y="17620"/>
                    <a:pt x="7169" y="18748"/>
                    <a:pt x="7069" y="19900"/>
                  </a:cubicBezTo>
                  <a:lnTo>
                    <a:pt x="7044" y="20201"/>
                  </a:lnTo>
                  <a:close/>
                  <a:moveTo>
                    <a:pt x="12733" y="20201"/>
                  </a:moveTo>
                  <a:lnTo>
                    <a:pt x="12733" y="20201"/>
                  </a:lnTo>
                  <a:lnTo>
                    <a:pt x="12758" y="19875"/>
                  </a:lnTo>
                  <a:cubicBezTo>
                    <a:pt x="12883" y="18748"/>
                    <a:pt x="13034" y="17620"/>
                    <a:pt x="13134" y="16467"/>
                  </a:cubicBezTo>
                  <a:lnTo>
                    <a:pt x="13159" y="16442"/>
                  </a:lnTo>
                  <a:lnTo>
                    <a:pt x="13134" y="16442"/>
                  </a:lnTo>
                  <a:lnTo>
                    <a:pt x="13184" y="16116"/>
                  </a:lnTo>
                  <a:cubicBezTo>
                    <a:pt x="13309" y="15113"/>
                    <a:pt x="13409" y="14086"/>
                    <a:pt x="13510" y="13083"/>
                  </a:cubicBezTo>
                  <a:lnTo>
                    <a:pt x="13560" y="12808"/>
                  </a:lnTo>
                  <a:lnTo>
                    <a:pt x="13811" y="12808"/>
                  </a:lnTo>
                  <a:lnTo>
                    <a:pt x="15765" y="12808"/>
                  </a:lnTo>
                  <a:lnTo>
                    <a:pt x="16041" y="12808"/>
                  </a:lnTo>
                  <a:lnTo>
                    <a:pt x="17996" y="12808"/>
                  </a:lnTo>
                  <a:lnTo>
                    <a:pt x="18322" y="12808"/>
                  </a:lnTo>
                  <a:lnTo>
                    <a:pt x="18272" y="13133"/>
                  </a:lnTo>
                  <a:cubicBezTo>
                    <a:pt x="18171" y="14161"/>
                    <a:pt x="18046" y="15164"/>
                    <a:pt x="17896" y="16191"/>
                  </a:cubicBezTo>
                  <a:lnTo>
                    <a:pt x="17871" y="16442"/>
                  </a:lnTo>
                  <a:lnTo>
                    <a:pt x="17871" y="16442"/>
                  </a:lnTo>
                  <a:lnTo>
                    <a:pt x="17846" y="16542"/>
                  </a:lnTo>
                  <a:cubicBezTo>
                    <a:pt x="17720" y="17670"/>
                    <a:pt x="17570" y="18823"/>
                    <a:pt x="17445" y="19951"/>
                  </a:cubicBezTo>
                  <a:lnTo>
                    <a:pt x="17420" y="20201"/>
                  </a:lnTo>
                  <a:lnTo>
                    <a:pt x="17420" y="20201"/>
                  </a:lnTo>
                  <a:lnTo>
                    <a:pt x="17394" y="20301"/>
                  </a:lnTo>
                  <a:cubicBezTo>
                    <a:pt x="17269" y="21329"/>
                    <a:pt x="17144" y="22331"/>
                    <a:pt x="17019" y="23359"/>
                  </a:cubicBezTo>
                  <a:lnTo>
                    <a:pt x="16993" y="23610"/>
                  </a:lnTo>
                  <a:lnTo>
                    <a:pt x="16718" y="23610"/>
                  </a:lnTo>
                  <a:lnTo>
                    <a:pt x="14838" y="23610"/>
                  </a:lnTo>
                  <a:lnTo>
                    <a:pt x="14587" y="23610"/>
                  </a:lnTo>
                  <a:lnTo>
                    <a:pt x="12683" y="23610"/>
                  </a:lnTo>
                  <a:lnTo>
                    <a:pt x="12357" y="23610"/>
                  </a:lnTo>
                  <a:lnTo>
                    <a:pt x="12382" y="23284"/>
                  </a:lnTo>
                  <a:cubicBezTo>
                    <a:pt x="12507" y="22281"/>
                    <a:pt x="12607" y="21254"/>
                    <a:pt x="12733" y="20251"/>
                  </a:cubicBezTo>
                  <a:close/>
                  <a:moveTo>
                    <a:pt x="11329" y="32808"/>
                  </a:moveTo>
                  <a:lnTo>
                    <a:pt x="11329" y="32833"/>
                  </a:lnTo>
                  <a:cubicBezTo>
                    <a:pt x="11204" y="33860"/>
                    <a:pt x="11104" y="34863"/>
                    <a:pt x="10978" y="35890"/>
                  </a:cubicBezTo>
                  <a:lnTo>
                    <a:pt x="10953" y="36216"/>
                  </a:lnTo>
                  <a:lnTo>
                    <a:pt x="11279" y="36216"/>
                  </a:lnTo>
                  <a:lnTo>
                    <a:pt x="13109" y="36216"/>
                  </a:lnTo>
                  <a:lnTo>
                    <a:pt x="13359" y="36216"/>
                  </a:lnTo>
                  <a:lnTo>
                    <a:pt x="15164" y="36216"/>
                  </a:lnTo>
                  <a:lnTo>
                    <a:pt x="15415" y="36216"/>
                  </a:lnTo>
                  <a:lnTo>
                    <a:pt x="15465" y="35966"/>
                  </a:lnTo>
                  <a:cubicBezTo>
                    <a:pt x="15565" y="34938"/>
                    <a:pt x="15690" y="33936"/>
                    <a:pt x="15841" y="32908"/>
                  </a:cubicBezTo>
                  <a:lnTo>
                    <a:pt x="15866" y="32582"/>
                  </a:lnTo>
                  <a:lnTo>
                    <a:pt x="15866" y="32582"/>
                  </a:lnTo>
                  <a:lnTo>
                    <a:pt x="15866" y="32557"/>
                  </a:lnTo>
                  <a:cubicBezTo>
                    <a:pt x="16016" y="31429"/>
                    <a:pt x="16141" y="30276"/>
                    <a:pt x="16292" y="29149"/>
                  </a:cubicBezTo>
                  <a:lnTo>
                    <a:pt x="16317" y="29048"/>
                  </a:lnTo>
                  <a:lnTo>
                    <a:pt x="16317" y="29048"/>
                  </a:lnTo>
                  <a:lnTo>
                    <a:pt x="16342" y="28798"/>
                  </a:lnTo>
                  <a:cubicBezTo>
                    <a:pt x="16467" y="27770"/>
                    <a:pt x="16592" y="26743"/>
                    <a:pt x="16718" y="25740"/>
                  </a:cubicBezTo>
                  <a:lnTo>
                    <a:pt x="16768" y="25414"/>
                  </a:lnTo>
                  <a:lnTo>
                    <a:pt x="16417" y="25414"/>
                  </a:lnTo>
                  <a:lnTo>
                    <a:pt x="14537" y="25414"/>
                  </a:lnTo>
                  <a:lnTo>
                    <a:pt x="14287" y="25414"/>
                  </a:lnTo>
                  <a:lnTo>
                    <a:pt x="12407" y="25414"/>
                  </a:lnTo>
                  <a:lnTo>
                    <a:pt x="12156" y="25414"/>
                  </a:lnTo>
                  <a:lnTo>
                    <a:pt x="12131" y="25665"/>
                  </a:lnTo>
                  <a:cubicBezTo>
                    <a:pt x="12006" y="26692"/>
                    <a:pt x="11906" y="27695"/>
                    <a:pt x="11780" y="28722"/>
                  </a:cubicBezTo>
                  <a:lnTo>
                    <a:pt x="11755" y="29048"/>
                  </a:lnTo>
                  <a:lnTo>
                    <a:pt x="11755" y="29048"/>
                  </a:lnTo>
                  <a:lnTo>
                    <a:pt x="11755" y="29073"/>
                  </a:lnTo>
                  <a:cubicBezTo>
                    <a:pt x="11605" y="30201"/>
                    <a:pt x="11505" y="31354"/>
                    <a:pt x="11354" y="32482"/>
                  </a:cubicBezTo>
                  <a:lnTo>
                    <a:pt x="11329" y="32808"/>
                  </a:lnTo>
                  <a:close/>
                  <a:moveTo>
                    <a:pt x="5866" y="32808"/>
                  </a:moveTo>
                  <a:lnTo>
                    <a:pt x="5866" y="32808"/>
                  </a:lnTo>
                  <a:lnTo>
                    <a:pt x="5891" y="32482"/>
                  </a:lnTo>
                  <a:cubicBezTo>
                    <a:pt x="6016" y="31354"/>
                    <a:pt x="6116" y="30226"/>
                    <a:pt x="6216" y="29073"/>
                  </a:cubicBezTo>
                  <a:lnTo>
                    <a:pt x="6216" y="29048"/>
                  </a:lnTo>
                  <a:lnTo>
                    <a:pt x="6216" y="29048"/>
                  </a:lnTo>
                  <a:lnTo>
                    <a:pt x="6242" y="28722"/>
                  </a:lnTo>
                  <a:cubicBezTo>
                    <a:pt x="6342" y="27720"/>
                    <a:pt x="6442" y="26692"/>
                    <a:pt x="6517" y="25690"/>
                  </a:cubicBezTo>
                  <a:lnTo>
                    <a:pt x="6542" y="25414"/>
                  </a:lnTo>
                  <a:lnTo>
                    <a:pt x="6818" y="25414"/>
                  </a:lnTo>
                  <a:lnTo>
                    <a:pt x="8698" y="25414"/>
                  </a:lnTo>
                  <a:lnTo>
                    <a:pt x="8948" y="25414"/>
                  </a:lnTo>
                  <a:lnTo>
                    <a:pt x="10828" y="25414"/>
                  </a:lnTo>
                  <a:lnTo>
                    <a:pt x="11154" y="25414"/>
                  </a:lnTo>
                  <a:lnTo>
                    <a:pt x="11129" y="25740"/>
                  </a:lnTo>
                  <a:cubicBezTo>
                    <a:pt x="11029" y="26743"/>
                    <a:pt x="10928" y="27770"/>
                    <a:pt x="10803" y="28773"/>
                  </a:cubicBezTo>
                  <a:lnTo>
                    <a:pt x="10803" y="28823"/>
                  </a:lnTo>
                  <a:lnTo>
                    <a:pt x="10803" y="28823"/>
                  </a:lnTo>
                  <a:lnTo>
                    <a:pt x="10778" y="29149"/>
                  </a:lnTo>
                  <a:cubicBezTo>
                    <a:pt x="10653" y="30276"/>
                    <a:pt x="10527" y="31404"/>
                    <a:pt x="10402" y="32557"/>
                  </a:cubicBezTo>
                  <a:lnTo>
                    <a:pt x="10402" y="32582"/>
                  </a:lnTo>
                  <a:lnTo>
                    <a:pt x="10402" y="32582"/>
                  </a:lnTo>
                  <a:lnTo>
                    <a:pt x="10377" y="32908"/>
                  </a:lnTo>
                  <a:cubicBezTo>
                    <a:pt x="10252" y="33910"/>
                    <a:pt x="10151" y="34938"/>
                    <a:pt x="10051" y="35941"/>
                  </a:cubicBezTo>
                  <a:lnTo>
                    <a:pt x="10026" y="36216"/>
                  </a:lnTo>
                  <a:lnTo>
                    <a:pt x="9750" y="36216"/>
                  </a:lnTo>
                  <a:lnTo>
                    <a:pt x="7946" y="36216"/>
                  </a:lnTo>
                  <a:lnTo>
                    <a:pt x="7695" y="36216"/>
                  </a:lnTo>
                  <a:lnTo>
                    <a:pt x="5866" y="36216"/>
                  </a:lnTo>
                  <a:lnTo>
                    <a:pt x="5540" y="36216"/>
                  </a:lnTo>
                  <a:lnTo>
                    <a:pt x="5590" y="35890"/>
                  </a:lnTo>
                  <a:cubicBezTo>
                    <a:pt x="5665" y="34888"/>
                    <a:pt x="5765" y="33860"/>
                    <a:pt x="5866" y="32833"/>
                  </a:cubicBezTo>
                  <a:close/>
                  <a:moveTo>
                    <a:pt x="277" y="32582"/>
                  </a:moveTo>
                  <a:lnTo>
                    <a:pt x="302" y="32482"/>
                  </a:lnTo>
                  <a:cubicBezTo>
                    <a:pt x="377" y="31354"/>
                    <a:pt x="452" y="30226"/>
                    <a:pt x="552" y="29098"/>
                  </a:cubicBezTo>
                  <a:lnTo>
                    <a:pt x="552" y="29048"/>
                  </a:lnTo>
                  <a:lnTo>
                    <a:pt x="552" y="29048"/>
                  </a:lnTo>
                  <a:lnTo>
                    <a:pt x="552" y="28722"/>
                  </a:lnTo>
                  <a:cubicBezTo>
                    <a:pt x="627" y="27720"/>
                    <a:pt x="728" y="26692"/>
                    <a:pt x="778" y="25690"/>
                  </a:cubicBezTo>
                  <a:lnTo>
                    <a:pt x="803" y="25414"/>
                  </a:lnTo>
                  <a:lnTo>
                    <a:pt x="1079" y="25414"/>
                  </a:lnTo>
                  <a:lnTo>
                    <a:pt x="2958" y="25414"/>
                  </a:lnTo>
                  <a:lnTo>
                    <a:pt x="3234" y="25414"/>
                  </a:lnTo>
                  <a:lnTo>
                    <a:pt x="5089" y="25414"/>
                  </a:lnTo>
                  <a:lnTo>
                    <a:pt x="5414" y="25414"/>
                  </a:lnTo>
                  <a:lnTo>
                    <a:pt x="5389" y="25740"/>
                  </a:lnTo>
                  <a:cubicBezTo>
                    <a:pt x="5314" y="26743"/>
                    <a:pt x="5214" y="27770"/>
                    <a:pt x="5114" y="28773"/>
                  </a:cubicBezTo>
                  <a:lnTo>
                    <a:pt x="5114" y="28823"/>
                  </a:lnTo>
                  <a:lnTo>
                    <a:pt x="5114" y="28823"/>
                  </a:lnTo>
                  <a:lnTo>
                    <a:pt x="5089" y="29124"/>
                  </a:lnTo>
                  <a:cubicBezTo>
                    <a:pt x="4988" y="30276"/>
                    <a:pt x="4913" y="31404"/>
                    <a:pt x="4788" y="32532"/>
                  </a:cubicBezTo>
                  <a:lnTo>
                    <a:pt x="4763" y="32808"/>
                  </a:lnTo>
                  <a:lnTo>
                    <a:pt x="4763" y="32808"/>
                  </a:lnTo>
                  <a:lnTo>
                    <a:pt x="4763" y="32908"/>
                  </a:lnTo>
                  <a:cubicBezTo>
                    <a:pt x="4688" y="33910"/>
                    <a:pt x="4587" y="34938"/>
                    <a:pt x="4487" y="35941"/>
                  </a:cubicBezTo>
                  <a:lnTo>
                    <a:pt x="4462" y="36216"/>
                  </a:lnTo>
                  <a:lnTo>
                    <a:pt x="4211" y="36216"/>
                  </a:lnTo>
                  <a:lnTo>
                    <a:pt x="2432" y="36216"/>
                  </a:lnTo>
                  <a:lnTo>
                    <a:pt x="2156" y="36216"/>
                  </a:lnTo>
                  <a:lnTo>
                    <a:pt x="327" y="36216"/>
                  </a:lnTo>
                  <a:lnTo>
                    <a:pt x="1" y="36216"/>
                  </a:lnTo>
                  <a:lnTo>
                    <a:pt x="26" y="35890"/>
                  </a:lnTo>
                  <a:cubicBezTo>
                    <a:pt x="101" y="34888"/>
                    <a:pt x="176" y="33860"/>
                    <a:pt x="252" y="32858"/>
                  </a:cubicBezTo>
                  <a:lnTo>
                    <a:pt x="277" y="32582"/>
                  </a:lnTo>
                  <a:lnTo>
                    <a:pt x="277" y="32582"/>
                  </a:lnTo>
                  <a:lnTo>
                    <a:pt x="277" y="32582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3"/>
            <p:cNvSpPr/>
            <p:nvPr/>
          </p:nvSpPr>
          <p:spPr>
            <a:xfrm>
              <a:off x="3885847" y="3456641"/>
              <a:ext cx="392780" cy="727600"/>
            </a:xfrm>
            <a:custGeom>
              <a:avLst/>
              <a:gdLst/>
              <a:ahLst/>
              <a:cxnLst/>
              <a:rect l="l" t="t" r="r" b="b"/>
              <a:pathLst>
                <a:path w="19375" h="35891" extrusionOk="0">
                  <a:moveTo>
                    <a:pt x="5615" y="7118"/>
                  </a:moveTo>
                  <a:lnTo>
                    <a:pt x="5615" y="7118"/>
                  </a:lnTo>
                  <a:lnTo>
                    <a:pt x="5640" y="7369"/>
                  </a:lnTo>
                  <a:cubicBezTo>
                    <a:pt x="5740" y="8371"/>
                    <a:pt x="5840" y="9374"/>
                    <a:pt x="5940" y="10401"/>
                  </a:cubicBezTo>
                  <a:lnTo>
                    <a:pt x="5965" y="10702"/>
                  </a:lnTo>
                  <a:lnTo>
                    <a:pt x="5640" y="10702"/>
                  </a:lnTo>
                  <a:lnTo>
                    <a:pt x="3735" y="10702"/>
                  </a:lnTo>
                  <a:lnTo>
                    <a:pt x="3409" y="10702"/>
                  </a:lnTo>
                  <a:lnTo>
                    <a:pt x="1429" y="10702"/>
                  </a:lnTo>
                  <a:lnTo>
                    <a:pt x="1178" y="10702"/>
                  </a:lnTo>
                  <a:lnTo>
                    <a:pt x="1153" y="10452"/>
                  </a:lnTo>
                  <a:cubicBezTo>
                    <a:pt x="1028" y="9449"/>
                    <a:pt x="928" y="8447"/>
                    <a:pt x="803" y="7444"/>
                  </a:cubicBezTo>
                  <a:lnTo>
                    <a:pt x="803" y="7344"/>
                  </a:lnTo>
                  <a:lnTo>
                    <a:pt x="803" y="7344"/>
                  </a:lnTo>
                  <a:lnTo>
                    <a:pt x="752" y="7068"/>
                  </a:lnTo>
                  <a:cubicBezTo>
                    <a:pt x="652" y="5940"/>
                    <a:pt x="527" y="4837"/>
                    <a:pt x="402" y="3710"/>
                  </a:cubicBezTo>
                  <a:lnTo>
                    <a:pt x="402" y="3609"/>
                  </a:lnTo>
                  <a:lnTo>
                    <a:pt x="376" y="3609"/>
                  </a:lnTo>
                  <a:lnTo>
                    <a:pt x="351" y="3359"/>
                  </a:lnTo>
                  <a:cubicBezTo>
                    <a:pt x="251" y="2331"/>
                    <a:pt x="151" y="1329"/>
                    <a:pt x="26" y="326"/>
                  </a:cubicBezTo>
                  <a:lnTo>
                    <a:pt x="1" y="0"/>
                  </a:lnTo>
                  <a:lnTo>
                    <a:pt x="326" y="0"/>
                  </a:lnTo>
                  <a:lnTo>
                    <a:pt x="2306" y="0"/>
                  </a:lnTo>
                  <a:lnTo>
                    <a:pt x="2632" y="0"/>
                  </a:lnTo>
                  <a:lnTo>
                    <a:pt x="4662" y="0"/>
                  </a:lnTo>
                  <a:lnTo>
                    <a:pt x="4913" y="0"/>
                  </a:lnTo>
                  <a:lnTo>
                    <a:pt x="4938" y="276"/>
                  </a:lnTo>
                  <a:cubicBezTo>
                    <a:pt x="5063" y="1279"/>
                    <a:pt x="5138" y="2281"/>
                    <a:pt x="5239" y="3284"/>
                  </a:cubicBezTo>
                  <a:lnTo>
                    <a:pt x="5264" y="3384"/>
                  </a:lnTo>
                  <a:lnTo>
                    <a:pt x="5264" y="3384"/>
                  </a:lnTo>
                  <a:lnTo>
                    <a:pt x="5289" y="3634"/>
                  </a:lnTo>
                  <a:cubicBezTo>
                    <a:pt x="5389" y="4762"/>
                    <a:pt x="5489" y="5890"/>
                    <a:pt x="5615" y="7018"/>
                  </a:cubicBezTo>
                  <a:close/>
                  <a:moveTo>
                    <a:pt x="11254" y="3384"/>
                  </a:moveTo>
                  <a:lnTo>
                    <a:pt x="11279" y="3384"/>
                  </a:lnTo>
                  <a:lnTo>
                    <a:pt x="11279" y="3660"/>
                  </a:lnTo>
                  <a:cubicBezTo>
                    <a:pt x="11354" y="4787"/>
                    <a:pt x="11454" y="5890"/>
                    <a:pt x="11554" y="7018"/>
                  </a:cubicBezTo>
                  <a:lnTo>
                    <a:pt x="11554" y="7118"/>
                  </a:lnTo>
                  <a:lnTo>
                    <a:pt x="11554" y="7118"/>
                  </a:lnTo>
                  <a:lnTo>
                    <a:pt x="11580" y="7369"/>
                  </a:lnTo>
                  <a:cubicBezTo>
                    <a:pt x="11655" y="8396"/>
                    <a:pt x="11730" y="9399"/>
                    <a:pt x="11805" y="10401"/>
                  </a:cubicBezTo>
                  <a:lnTo>
                    <a:pt x="11830" y="10702"/>
                  </a:lnTo>
                  <a:lnTo>
                    <a:pt x="11529" y="10702"/>
                  </a:lnTo>
                  <a:lnTo>
                    <a:pt x="9600" y="10702"/>
                  </a:lnTo>
                  <a:lnTo>
                    <a:pt x="9274" y="10702"/>
                  </a:lnTo>
                  <a:lnTo>
                    <a:pt x="7294" y="10702"/>
                  </a:lnTo>
                  <a:lnTo>
                    <a:pt x="7043" y="10702"/>
                  </a:lnTo>
                  <a:lnTo>
                    <a:pt x="7018" y="10452"/>
                  </a:lnTo>
                  <a:cubicBezTo>
                    <a:pt x="6918" y="9449"/>
                    <a:pt x="6818" y="8421"/>
                    <a:pt x="6742" y="7419"/>
                  </a:cubicBezTo>
                  <a:lnTo>
                    <a:pt x="6717" y="7344"/>
                  </a:lnTo>
                  <a:lnTo>
                    <a:pt x="6717" y="7344"/>
                  </a:lnTo>
                  <a:lnTo>
                    <a:pt x="6692" y="7068"/>
                  </a:lnTo>
                  <a:cubicBezTo>
                    <a:pt x="6592" y="5940"/>
                    <a:pt x="6492" y="4812"/>
                    <a:pt x="6392" y="3685"/>
                  </a:cubicBezTo>
                  <a:lnTo>
                    <a:pt x="6392" y="3609"/>
                  </a:lnTo>
                  <a:lnTo>
                    <a:pt x="6392" y="3609"/>
                  </a:lnTo>
                  <a:lnTo>
                    <a:pt x="6366" y="3334"/>
                  </a:lnTo>
                  <a:cubicBezTo>
                    <a:pt x="6266" y="2331"/>
                    <a:pt x="6166" y="1329"/>
                    <a:pt x="6091" y="326"/>
                  </a:cubicBezTo>
                  <a:lnTo>
                    <a:pt x="6066" y="0"/>
                  </a:lnTo>
                  <a:lnTo>
                    <a:pt x="6366" y="0"/>
                  </a:lnTo>
                  <a:lnTo>
                    <a:pt x="8346" y="0"/>
                  </a:lnTo>
                  <a:lnTo>
                    <a:pt x="8672" y="0"/>
                  </a:lnTo>
                  <a:lnTo>
                    <a:pt x="10727" y="0"/>
                  </a:lnTo>
                  <a:lnTo>
                    <a:pt x="11003" y="0"/>
                  </a:lnTo>
                  <a:lnTo>
                    <a:pt x="11003" y="276"/>
                  </a:lnTo>
                  <a:cubicBezTo>
                    <a:pt x="11078" y="1279"/>
                    <a:pt x="11179" y="2281"/>
                    <a:pt x="11254" y="3284"/>
                  </a:cubicBezTo>
                  <a:close/>
                  <a:moveTo>
                    <a:pt x="17620" y="7118"/>
                  </a:moveTo>
                  <a:lnTo>
                    <a:pt x="17645" y="7118"/>
                  </a:lnTo>
                  <a:lnTo>
                    <a:pt x="17645" y="7394"/>
                  </a:lnTo>
                  <a:cubicBezTo>
                    <a:pt x="17720" y="8396"/>
                    <a:pt x="17770" y="9399"/>
                    <a:pt x="17845" y="10401"/>
                  </a:cubicBezTo>
                  <a:lnTo>
                    <a:pt x="17845" y="10702"/>
                  </a:lnTo>
                  <a:lnTo>
                    <a:pt x="17544" y="10702"/>
                  </a:lnTo>
                  <a:lnTo>
                    <a:pt x="15590" y="10702"/>
                  </a:lnTo>
                  <a:lnTo>
                    <a:pt x="15289" y="10702"/>
                  </a:lnTo>
                  <a:lnTo>
                    <a:pt x="13334" y="10702"/>
                  </a:lnTo>
                  <a:lnTo>
                    <a:pt x="13058" y="10702"/>
                  </a:lnTo>
                  <a:lnTo>
                    <a:pt x="13033" y="10452"/>
                  </a:lnTo>
                  <a:cubicBezTo>
                    <a:pt x="12958" y="9424"/>
                    <a:pt x="12883" y="8421"/>
                    <a:pt x="12808" y="7419"/>
                  </a:cubicBezTo>
                  <a:lnTo>
                    <a:pt x="12808" y="7344"/>
                  </a:lnTo>
                  <a:lnTo>
                    <a:pt x="12808" y="7344"/>
                  </a:lnTo>
                  <a:lnTo>
                    <a:pt x="12783" y="7068"/>
                  </a:lnTo>
                  <a:cubicBezTo>
                    <a:pt x="12707" y="5940"/>
                    <a:pt x="12607" y="4812"/>
                    <a:pt x="12532" y="3685"/>
                  </a:cubicBezTo>
                  <a:lnTo>
                    <a:pt x="12532" y="3609"/>
                  </a:lnTo>
                  <a:lnTo>
                    <a:pt x="12532" y="3609"/>
                  </a:lnTo>
                  <a:lnTo>
                    <a:pt x="12507" y="3334"/>
                  </a:lnTo>
                  <a:cubicBezTo>
                    <a:pt x="12432" y="2331"/>
                    <a:pt x="12356" y="1329"/>
                    <a:pt x="12306" y="326"/>
                  </a:cubicBezTo>
                  <a:lnTo>
                    <a:pt x="12281" y="0"/>
                  </a:lnTo>
                  <a:lnTo>
                    <a:pt x="12582" y="0"/>
                  </a:lnTo>
                  <a:lnTo>
                    <a:pt x="14587" y="0"/>
                  </a:lnTo>
                  <a:lnTo>
                    <a:pt x="14888" y="0"/>
                  </a:lnTo>
                  <a:lnTo>
                    <a:pt x="16918" y="0"/>
                  </a:lnTo>
                  <a:lnTo>
                    <a:pt x="17194" y="0"/>
                  </a:lnTo>
                  <a:lnTo>
                    <a:pt x="17219" y="276"/>
                  </a:lnTo>
                  <a:cubicBezTo>
                    <a:pt x="17294" y="1279"/>
                    <a:pt x="17344" y="2281"/>
                    <a:pt x="17394" y="3309"/>
                  </a:cubicBezTo>
                  <a:lnTo>
                    <a:pt x="17394" y="3384"/>
                  </a:lnTo>
                  <a:lnTo>
                    <a:pt x="17419" y="3384"/>
                  </a:lnTo>
                  <a:lnTo>
                    <a:pt x="17419" y="3660"/>
                  </a:lnTo>
                  <a:cubicBezTo>
                    <a:pt x="17494" y="4787"/>
                    <a:pt x="17570" y="5915"/>
                    <a:pt x="17620" y="7018"/>
                  </a:cubicBezTo>
                  <a:close/>
                  <a:moveTo>
                    <a:pt x="18171" y="16066"/>
                  </a:moveTo>
                  <a:lnTo>
                    <a:pt x="18171" y="16066"/>
                  </a:lnTo>
                  <a:lnTo>
                    <a:pt x="18196" y="16341"/>
                  </a:lnTo>
                  <a:cubicBezTo>
                    <a:pt x="18271" y="17469"/>
                    <a:pt x="18321" y="18597"/>
                    <a:pt x="18397" y="19725"/>
                  </a:cubicBezTo>
                  <a:lnTo>
                    <a:pt x="18422" y="20026"/>
                  </a:lnTo>
                  <a:lnTo>
                    <a:pt x="18422" y="20026"/>
                  </a:lnTo>
                  <a:lnTo>
                    <a:pt x="18422" y="20076"/>
                  </a:lnTo>
                  <a:cubicBezTo>
                    <a:pt x="18472" y="21078"/>
                    <a:pt x="18547" y="22081"/>
                    <a:pt x="18597" y="23108"/>
                  </a:cubicBezTo>
                  <a:lnTo>
                    <a:pt x="18622" y="23409"/>
                  </a:lnTo>
                  <a:lnTo>
                    <a:pt x="18296" y="23409"/>
                  </a:lnTo>
                  <a:lnTo>
                    <a:pt x="16467" y="23409"/>
                  </a:lnTo>
                  <a:lnTo>
                    <a:pt x="16166" y="23409"/>
                  </a:lnTo>
                  <a:lnTo>
                    <a:pt x="14261" y="23409"/>
                  </a:lnTo>
                  <a:lnTo>
                    <a:pt x="13986" y="23409"/>
                  </a:lnTo>
                  <a:lnTo>
                    <a:pt x="13986" y="23133"/>
                  </a:lnTo>
                  <a:cubicBezTo>
                    <a:pt x="13910" y="22131"/>
                    <a:pt x="13835" y="21128"/>
                    <a:pt x="13760" y="20126"/>
                  </a:cubicBezTo>
                  <a:lnTo>
                    <a:pt x="13735" y="20026"/>
                  </a:lnTo>
                  <a:lnTo>
                    <a:pt x="13735" y="20026"/>
                  </a:lnTo>
                  <a:lnTo>
                    <a:pt x="13710" y="19750"/>
                  </a:lnTo>
                  <a:cubicBezTo>
                    <a:pt x="13635" y="18647"/>
                    <a:pt x="13560" y="17519"/>
                    <a:pt x="13484" y="16391"/>
                  </a:cubicBezTo>
                  <a:lnTo>
                    <a:pt x="13459" y="16291"/>
                  </a:lnTo>
                  <a:lnTo>
                    <a:pt x="13459" y="16291"/>
                  </a:lnTo>
                  <a:lnTo>
                    <a:pt x="13459" y="16041"/>
                  </a:lnTo>
                  <a:cubicBezTo>
                    <a:pt x="13359" y="15013"/>
                    <a:pt x="13284" y="14010"/>
                    <a:pt x="13234" y="13008"/>
                  </a:cubicBezTo>
                  <a:lnTo>
                    <a:pt x="13209" y="12682"/>
                  </a:lnTo>
                  <a:lnTo>
                    <a:pt x="13534" y="12682"/>
                  </a:lnTo>
                  <a:lnTo>
                    <a:pt x="15414" y="12682"/>
                  </a:lnTo>
                  <a:lnTo>
                    <a:pt x="15740" y="12682"/>
                  </a:lnTo>
                  <a:lnTo>
                    <a:pt x="17695" y="12682"/>
                  </a:lnTo>
                  <a:lnTo>
                    <a:pt x="17971" y="12682"/>
                  </a:lnTo>
                  <a:lnTo>
                    <a:pt x="17996" y="12958"/>
                  </a:lnTo>
                  <a:cubicBezTo>
                    <a:pt x="18046" y="13985"/>
                    <a:pt x="18096" y="14988"/>
                    <a:pt x="18171" y="15990"/>
                  </a:cubicBezTo>
                  <a:close/>
                  <a:moveTo>
                    <a:pt x="12557" y="19800"/>
                  </a:moveTo>
                  <a:lnTo>
                    <a:pt x="12557" y="19800"/>
                  </a:lnTo>
                  <a:lnTo>
                    <a:pt x="12582" y="20076"/>
                  </a:lnTo>
                  <a:cubicBezTo>
                    <a:pt x="12657" y="21078"/>
                    <a:pt x="12732" y="22081"/>
                    <a:pt x="12833" y="23083"/>
                  </a:cubicBezTo>
                  <a:lnTo>
                    <a:pt x="12858" y="23409"/>
                  </a:lnTo>
                  <a:lnTo>
                    <a:pt x="12532" y="23409"/>
                  </a:lnTo>
                  <a:lnTo>
                    <a:pt x="10702" y="23409"/>
                  </a:lnTo>
                  <a:lnTo>
                    <a:pt x="10377" y="23409"/>
                  </a:lnTo>
                  <a:lnTo>
                    <a:pt x="8472" y="23409"/>
                  </a:lnTo>
                  <a:lnTo>
                    <a:pt x="8196" y="23409"/>
                  </a:lnTo>
                  <a:lnTo>
                    <a:pt x="8196" y="23133"/>
                  </a:lnTo>
                  <a:cubicBezTo>
                    <a:pt x="8096" y="22131"/>
                    <a:pt x="7996" y="21128"/>
                    <a:pt x="7920" y="20126"/>
                  </a:cubicBezTo>
                  <a:lnTo>
                    <a:pt x="7895" y="20026"/>
                  </a:lnTo>
                  <a:lnTo>
                    <a:pt x="7895" y="20026"/>
                  </a:lnTo>
                  <a:lnTo>
                    <a:pt x="7870" y="19775"/>
                  </a:lnTo>
                  <a:cubicBezTo>
                    <a:pt x="7770" y="18647"/>
                    <a:pt x="7670" y="17519"/>
                    <a:pt x="7569" y="16391"/>
                  </a:cubicBezTo>
                  <a:lnTo>
                    <a:pt x="7544" y="16291"/>
                  </a:lnTo>
                  <a:lnTo>
                    <a:pt x="7544" y="16291"/>
                  </a:lnTo>
                  <a:lnTo>
                    <a:pt x="7519" y="16041"/>
                  </a:lnTo>
                  <a:cubicBezTo>
                    <a:pt x="7444" y="15038"/>
                    <a:pt x="7344" y="14010"/>
                    <a:pt x="7244" y="13008"/>
                  </a:cubicBezTo>
                  <a:lnTo>
                    <a:pt x="7219" y="12682"/>
                  </a:lnTo>
                  <a:lnTo>
                    <a:pt x="7544" y="12682"/>
                  </a:lnTo>
                  <a:lnTo>
                    <a:pt x="9449" y="12682"/>
                  </a:lnTo>
                  <a:lnTo>
                    <a:pt x="9750" y="12682"/>
                  </a:lnTo>
                  <a:lnTo>
                    <a:pt x="11730" y="12682"/>
                  </a:lnTo>
                  <a:lnTo>
                    <a:pt x="12006" y="12682"/>
                  </a:lnTo>
                  <a:lnTo>
                    <a:pt x="12031" y="12958"/>
                  </a:lnTo>
                  <a:cubicBezTo>
                    <a:pt x="12106" y="13960"/>
                    <a:pt x="12181" y="14988"/>
                    <a:pt x="12256" y="15990"/>
                  </a:cubicBezTo>
                  <a:lnTo>
                    <a:pt x="12281" y="16291"/>
                  </a:lnTo>
                  <a:lnTo>
                    <a:pt x="12281" y="16291"/>
                  </a:lnTo>
                  <a:lnTo>
                    <a:pt x="12281" y="16341"/>
                  </a:lnTo>
                  <a:cubicBezTo>
                    <a:pt x="12382" y="17469"/>
                    <a:pt x="12457" y="18597"/>
                    <a:pt x="12557" y="19725"/>
                  </a:cubicBezTo>
                  <a:close/>
                  <a:moveTo>
                    <a:pt x="6868" y="19800"/>
                  </a:moveTo>
                  <a:lnTo>
                    <a:pt x="6868" y="19800"/>
                  </a:lnTo>
                  <a:lnTo>
                    <a:pt x="6893" y="20076"/>
                  </a:lnTo>
                  <a:cubicBezTo>
                    <a:pt x="6993" y="21078"/>
                    <a:pt x="7093" y="22081"/>
                    <a:pt x="7194" y="23083"/>
                  </a:cubicBezTo>
                  <a:lnTo>
                    <a:pt x="7219" y="23409"/>
                  </a:lnTo>
                  <a:lnTo>
                    <a:pt x="6893" y="23409"/>
                  </a:lnTo>
                  <a:lnTo>
                    <a:pt x="5063" y="23409"/>
                  </a:lnTo>
                  <a:lnTo>
                    <a:pt x="4737" y="23409"/>
                  </a:lnTo>
                  <a:lnTo>
                    <a:pt x="2858" y="23409"/>
                  </a:lnTo>
                  <a:lnTo>
                    <a:pt x="2582" y="23409"/>
                  </a:lnTo>
                  <a:lnTo>
                    <a:pt x="2557" y="23133"/>
                  </a:lnTo>
                  <a:cubicBezTo>
                    <a:pt x="2432" y="22131"/>
                    <a:pt x="2331" y="21128"/>
                    <a:pt x="2231" y="20126"/>
                  </a:cubicBezTo>
                  <a:lnTo>
                    <a:pt x="2206" y="20026"/>
                  </a:lnTo>
                  <a:lnTo>
                    <a:pt x="2206" y="20026"/>
                  </a:lnTo>
                  <a:lnTo>
                    <a:pt x="2181" y="19775"/>
                  </a:lnTo>
                  <a:cubicBezTo>
                    <a:pt x="2056" y="18647"/>
                    <a:pt x="1930" y="17519"/>
                    <a:pt x="1805" y="16391"/>
                  </a:cubicBezTo>
                  <a:lnTo>
                    <a:pt x="1805" y="16291"/>
                  </a:lnTo>
                  <a:lnTo>
                    <a:pt x="1805" y="16291"/>
                  </a:lnTo>
                  <a:lnTo>
                    <a:pt x="1755" y="16041"/>
                  </a:lnTo>
                  <a:cubicBezTo>
                    <a:pt x="1655" y="15038"/>
                    <a:pt x="1554" y="14036"/>
                    <a:pt x="1429" y="13033"/>
                  </a:cubicBezTo>
                  <a:lnTo>
                    <a:pt x="1404" y="12682"/>
                  </a:lnTo>
                  <a:lnTo>
                    <a:pt x="1730" y="12682"/>
                  </a:lnTo>
                  <a:lnTo>
                    <a:pt x="3610" y="12682"/>
                  </a:lnTo>
                  <a:lnTo>
                    <a:pt x="3935" y="12682"/>
                  </a:lnTo>
                  <a:lnTo>
                    <a:pt x="5915" y="12682"/>
                  </a:lnTo>
                  <a:lnTo>
                    <a:pt x="6166" y="12682"/>
                  </a:lnTo>
                  <a:lnTo>
                    <a:pt x="6191" y="12958"/>
                  </a:lnTo>
                  <a:cubicBezTo>
                    <a:pt x="6291" y="13960"/>
                    <a:pt x="6392" y="14963"/>
                    <a:pt x="6492" y="15965"/>
                  </a:cubicBezTo>
                  <a:lnTo>
                    <a:pt x="6492" y="16066"/>
                  </a:lnTo>
                  <a:lnTo>
                    <a:pt x="6492" y="16066"/>
                  </a:lnTo>
                  <a:lnTo>
                    <a:pt x="6517" y="16341"/>
                  </a:lnTo>
                  <a:cubicBezTo>
                    <a:pt x="6642" y="17469"/>
                    <a:pt x="6742" y="18572"/>
                    <a:pt x="6843" y="19700"/>
                  </a:cubicBezTo>
                  <a:close/>
                  <a:moveTo>
                    <a:pt x="8096" y="32507"/>
                  </a:moveTo>
                  <a:lnTo>
                    <a:pt x="8096" y="32507"/>
                  </a:lnTo>
                  <a:lnTo>
                    <a:pt x="8071" y="32206"/>
                  </a:lnTo>
                  <a:cubicBezTo>
                    <a:pt x="7945" y="31078"/>
                    <a:pt x="7845" y="29950"/>
                    <a:pt x="7745" y="28823"/>
                  </a:cubicBezTo>
                  <a:lnTo>
                    <a:pt x="7720" y="28547"/>
                  </a:lnTo>
                  <a:lnTo>
                    <a:pt x="7720" y="28547"/>
                  </a:lnTo>
                  <a:lnTo>
                    <a:pt x="7695" y="28472"/>
                  </a:lnTo>
                  <a:cubicBezTo>
                    <a:pt x="7620" y="27469"/>
                    <a:pt x="7519" y="26442"/>
                    <a:pt x="7419" y="25439"/>
                  </a:cubicBezTo>
                  <a:lnTo>
                    <a:pt x="7394" y="25188"/>
                  </a:lnTo>
                  <a:lnTo>
                    <a:pt x="7118" y="25188"/>
                  </a:lnTo>
                  <a:lnTo>
                    <a:pt x="5239" y="25188"/>
                  </a:lnTo>
                  <a:lnTo>
                    <a:pt x="4913" y="25188"/>
                  </a:lnTo>
                  <a:lnTo>
                    <a:pt x="3108" y="25188"/>
                  </a:lnTo>
                  <a:lnTo>
                    <a:pt x="2783" y="25188"/>
                  </a:lnTo>
                  <a:lnTo>
                    <a:pt x="2833" y="25514"/>
                  </a:lnTo>
                  <a:cubicBezTo>
                    <a:pt x="2933" y="26517"/>
                    <a:pt x="3058" y="27519"/>
                    <a:pt x="3158" y="28522"/>
                  </a:cubicBezTo>
                  <a:lnTo>
                    <a:pt x="3184" y="28798"/>
                  </a:lnTo>
                  <a:lnTo>
                    <a:pt x="3184" y="28798"/>
                  </a:lnTo>
                  <a:lnTo>
                    <a:pt x="3209" y="28873"/>
                  </a:lnTo>
                  <a:cubicBezTo>
                    <a:pt x="3309" y="30001"/>
                    <a:pt x="3434" y="31128"/>
                    <a:pt x="3585" y="32256"/>
                  </a:cubicBezTo>
                  <a:lnTo>
                    <a:pt x="3585" y="32281"/>
                  </a:lnTo>
                  <a:lnTo>
                    <a:pt x="3559" y="32281"/>
                  </a:lnTo>
                  <a:lnTo>
                    <a:pt x="3610" y="32607"/>
                  </a:lnTo>
                  <a:cubicBezTo>
                    <a:pt x="3710" y="33610"/>
                    <a:pt x="3835" y="34637"/>
                    <a:pt x="3935" y="35640"/>
                  </a:cubicBezTo>
                  <a:lnTo>
                    <a:pt x="3960" y="35890"/>
                  </a:lnTo>
                  <a:lnTo>
                    <a:pt x="4236" y="35890"/>
                  </a:lnTo>
                  <a:lnTo>
                    <a:pt x="6066" y="35890"/>
                  </a:lnTo>
                  <a:lnTo>
                    <a:pt x="6392" y="35890"/>
                  </a:lnTo>
                  <a:lnTo>
                    <a:pt x="8121" y="35890"/>
                  </a:lnTo>
                  <a:lnTo>
                    <a:pt x="8447" y="35890"/>
                  </a:lnTo>
                  <a:lnTo>
                    <a:pt x="8397" y="35564"/>
                  </a:lnTo>
                  <a:cubicBezTo>
                    <a:pt x="8296" y="34562"/>
                    <a:pt x="8196" y="33559"/>
                    <a:pt x="8096" y="32557"/>
                  </a:cubicBezTo>
                  <a:close/>
                  <a:moveTo>
                    <a:pt x="13259" y="28547"/>
                  </a:moveTo>
                  <a:lnTo>
                    <a:pt x="13259" y="28547"/>
                  </a:lnTo>
                  <a:lnTo>
                    <a:pt x="13284" y="28823"/>
                  </a:lnTo>
                  <a:cubicBezTo>
                    <a:pt x="13359" y="29950"/>
                    <a:pt x="13459" y="31078"/>
                    <a:pt x="13560" y="32206"/>
                  </a:cubicBezTo>
                  <a:lnTo>
                    <a:pt x="13585" y="32507"/>
                  </a:lnTo>
                  <a:lnTo>
                    <a:pt x="13560" y="32507"/>
                  </a:lnTo>
                  <a:lnTo>
                    <a:pt x="13560" y="32557"/>
                  </a:lnTo>
                  <a:cubicBezTo>
                    <a:pt x="13635" y="33559"/>
                    <a:pt x="13735" y="34562"/>
                    <a:pt x="13810" y="35564"/>
                  </a:cubicBezTo>
                  <a:lnTo>
                    <a:pt x="13835" y="35890"/>
                  </a:lnTo>
                  <a:lnTo>
                    <a:pt x="13534" y="35890"/>
                  </a:lnTo>
                  <a:lnTo>
                    <a:pt x="11780" y="35890"/>
                  </a:lnTo>
                  <a:lnTo>
                    <a:pt x="11454" y="35890"/>
                  </a:lnTo>
                  <a:lnTo>
                    <a:pt x="9650" y="35890"/>
                  </a:lnTo>
                  <a:lnTo>
                    <a:pt x="9374" y="35890"/>
                  </a:lnTo>
                  <a:lnTo>
                    <a:pt x="9349" y="35640"/>
                  </a:lnTo>
                  <a:cubicBezTo>
                    <a:pt x="9249" y="34612"/>
                    <a:pt x="9148" y="33610"/>
                    <a:pt x="9073" y="32607"/>
                  </a:cubicBezTo>
                  <a:lnTo>
                    <a:pt x="9023" y="32281"/>
                  </a:lnTo>
                  <a:lnTo>
                    <a:pt x="9048" y="32281"/>
                  </a:lnTo>
                  <a:lnTo>
                    <a:pt x="9023" y="32256"/>
                  </a:lnTo>
                  <a:cubicBezTo>
                    <a:pt x="8923" y="31128"/>
                    <a:pt x="8823" y="30001"/>
                    <a:pt x="8722" y="28873"/>
                  </a:cubicBezTo>
                  <a:lnTo>
                    <a:pt x="8722" y="28798"/>
                  </a:lnTo>
                  <a:lnTo>
                    <a:pt x="8722" y="28798"/>
                  </a:lnTo>
                  <a:lnTo>
                    <a:pt x="8697" y="28522"/>
                  </a:lnTo>
                  <a:cubicBezTo>
                    <a:pt x="8597" y="27519"/>
                    <a:pt x="8497" y="26517"/>
                    <a:pt x="8422" y="25514"/>
                  </a:cubicBezTo>
                  <a:lnTo>
                    <a:pt x="8372" y="25188"/>
                  </a:lnTo>
                  <a:lnTo>
                    <a:pt x="8697" y="25188"/>
                  </a:lnTo>
                  <a:lnTo>
                    <a:pt x="10527" y="25188"/>
                  </a:lnTo>
                  <a:lnTo>
                    <a:pt x="10828" y="25188"/>
                  </a:lnTo>
                  <a:lnTo>
                    <a:pt x="12732" y="25188"/>
                  </a:lnTo>
                  <a:lnTo>
                    <a:pt x="12983" y="25188"/>
                  </a:lnTo>
                  <a:lnTo>
                    <a:pt x="13008" y="25464"/>
                  </a:lnTo>
                  <a:cubicBezTo>
                    <a:pt x="13083" y="26467"/>
                    <a:pt x="13184" y="27469"/>
                    <a:pt x="13259" y="28472"/>
                  </a:cubicBezTo>
                  <a:close/>
                  <a:moveTo>
                    <a:pt x="18948" y="28798"/>
                  </a:moveTo>
                  <a:lnTo>
                    <a:pt x="18948" y="28823"/>
                  </a:lnTo>
                  <a:cubicBezTo>
                    <a:pt x="19023" y="29950"/>
                    <a:pt x="19098" y="31078"/>
                    <a:pt x="19149" y="32206"/>
                  </a:cubicBezTo>
                  <a:lnTo>
                    <a:pt x="19174" y="32507"/>
                  </a:lnTo>
                  <a:lnTo>
                    <a:pt x="19174" y="32507"/>
                  </a:lnTo>
                  <a:lnTo>
                    <a:pt x="19174" y="32557"/>
                  </a:lnTo>
                  <a:cubicBezTo>
                    <a:pt x="19224" y="33559"/>
                    <a:pt x="19299" y="34587"/>
                    <a:pt x="19349" y="35590"/>
                  </a:cubicBezTo>
                  <a:lnTo>
                    <a:pt x="19374" y="35890"/>
                  </a:lnTo>
                  <a:lnTo>
                    <a:pt x="19073" y="35890"/>
                  </a:lnTo>
                  <a:lnTo>
                    <a:pt x="17319" y="35890"/>
                  </a:lnTo>
                  <a:lnTo>
                    <a:pt x="16993" y="35890"/>
                  </a:lnTo>
                  <a:lnTo>
                    <a:pt x="15189" y="35890"/>
                  </a:lnTo>
                  <a:lnTo>
                    <a:pt x="14913" y="35890"/>
                  </a:lnTo>
                  <a:lnTo>
                    <a:pt x="14888" y="35615"/>
                  </a:lnTo>
                  <a:cubicBezTo>
                    <a:pt x="14813" y="34612"/>
                    <a:pt x="14737" y="33610"/>
                    <a:pt x="14662" y="32607"/>
                  </a:cubicBezTo>
                  <a:lnTo>
                    <a:pt x="14637" y="32281"/>
                  </a:lnTo>
                  <a:lnTo>
                    <a:pt x="14637" y="32281"/>
                  </a:lnTo>
                  <a:lnTo>
                    <a:pt x="14637" y="32256"/>
                  </a:lnTo>
                  <a:cubicBezTo>
                    <a:pt x="14562" y="31128"/>
                    <a:pt x="14487" y="30001"/>
                    <a:pt x="14412" y="28873"/>
                  </a:cubicBezTo>
                  <a:lnTo>
                    <a:pt x="14387" y="28798"/>
                  </a:lnTo>
                  <a:lnTo>
                    <a:pt x="14387" y="28798"/>
                  </a:lnTo>
                  <a:lnTo>
                    <a:pt x="14362" y="28522"/>
                  </a:lnTo>
                  <a:cubicBezTo>
                    <a:pt x="14286" y="27519"/>
                    <a:pt x="14211" y="26492"/>
                    <a:pt x="14136" y="25489"/>
                  </a:cubicBezTo>
                  <a:lnTo>
                    <a:pt x="14111" y="25188"/>
                  </a:lnTo>
                  <a:lnTo>
                    <a:pt x="14437" y="25188"/>
                  </a:lnTo>
                  <a:lnTo>
                    <a:pt x="16241" y="25188"/>
                  </a:lnTo>
                  <a:lnTo>
                    <a:pt x="16567" y="25188"/>
                  </a:lnTo>
                  <a:lnTo>
                    <a:pt x="18447" y="25188"/>
                  </a:lnTo>
                  <a:lnTo>
                    <a:pt x="18722" y="25188"/>
                  </a:lnTo>
                  <a:lnTo>
                    <a:pt x="18748" y="25464"/>
                  </a:lnTo>
                  <a:cubicBezTo>
                    <a:pt x="18798" y="26467"/>
                    <a:pt x="18873" y="27469"/>
                    <a:pt x="18923" y="28472"/>
                  </a:cubicBezTo>
                  <a:lnTo>
                    <a:pt x="18948" y="28798"/>
                  </a:lnTo>
                  <a:lnTo>
                    <a:pt x="18948" y="28798"/>
                  </a:lnTo>
                  <a:lnTo>
                    <a:pt x="18948" y="28798"/>
                  </a:lnTo>
                  <a:close/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3"/>
            <p:cNvSpPr/>
            <p:nvPr/>
          </p:nvSpPr>
          <p:spPr>
            <a:xfrm>
              <a:off x="3812680" y="3406849"/>
              <a:ext cx="1737678" cy="22361"/>
            </a:xfrm>
            <a:custGeom>
              <a:avLst/>
              <a:gdLst/>
              <a:ahLst/>
              <a:cxnLst/>
              <a:rect l="l" t="t" r="r" b="b"/>
              <a:pathLst>
                <a:path w="85716" h="1103" extrusionOk="0">
                  <a:moveTo>
                    <a:pt x="0" y="1103"/>
                  </a:moveTo>
                  <a:lnTo>
                    <a:pt x="85715" y="1103"/>
                  </a:lnTo>
                  <a:lnTo>
                    <a:pt x="85715" y="0"/>
                  </a:lnTo>
                  <a:lnTo>
                    <a:pt x="0" y="0"/>
                  </a:lnTo>
                  <a:lnTo>
                    <a:pt x="0" y="110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3"/>
            <p:cNvSpPr/>
            <p:nvPr/>
          </p:nvSpPr>
          <p:spPr>
            <a:xfrm>
              <a:off x="4261335" y="3068948"/>
              <a:ext cx="840396" cy="1140673"/>
            </a:xfrm>
            <a:custGeom>
              <a:avLst/>
              <a:gdLst/>
              <a:ahLst/>
              <a:cxnLst/>
              <a:rect l="l" t="t" r="r" b="b"/>
              <a:pathLst>
                <a:path w="41455" h="56267" extrusionOk="0">
                  <a:moveTo>
                    <a:pt x="41455" y="0"/>
                  </a:moveTo>
                  <a:lnTo>
                    <a:pt x="41455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ubicBezTo>
                    <a:pt x="452" y="8823"/>
                    <a:pt x="878" y="21003"/>
                    <a:pt x="1329" y="29825"/>
                  </a:cubicBezTo>
                  <a:cubicBezTo>
                    <a:pt x="1755" y="38647"/>
                    <a:pt x="2206" y="47469"/>
                    <a:pt x="2633" y="56266"/>
                  </a:cubicBezTo>
                  <a:lnTo>
                    <a:pt x="20377" y="56266"/>
                  </a:lnTo>
                  <a:lnTo>
                    <a:pt x="38096" y="56266"/>
                  </a:lnTo>
                  <a:cubicBezTo>
                    <a:pt x="38673" y="47469"/>
                    <a:pt x="39224" y="38647"/>
                    <a:pt x="39776" y="29825"/>
                  </a:cubicBezTo>
                  <a:cubicBezTo>
                    <a:pt x="40327" y="21003"/>
                    <a:pt x="40903" y="8823"/>
                    <a:pt x="41455" y="0"/>
                  </a:cubicBezTo>
                  <a:lnTo>
                    <a:pt x="414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3"/>
            <p:cNvSpPr/>
            <p:nvPr/>
          </p:nvSpPr>
          <p:spPr>
            <a:xfrm>
              <a:off x="4293853" y="3817389"/>
              <a:ext cx="766219" cy="102660"/>
            </a:xfrm>
            <a:custGeom>
              <a:avLst/>
              <a:gdLst/>
              <a:ahLst/>
              <a:cxnLst/>
              <a:rect l="l" t="t" r="r" b="b"/>
              <a:pathLst>
                <a:path w="37796" h="5064" extrusionOk="0">
                  <a:moveTo>
                    <a:pt x="37796" y="1"/>
                  </a:moveTo>
                  <a:lnTo>
                    <a:pt x="18898" y="1"/>
                  </a:lnTo>
                  <a:lnTo>
                    <a:pt x="1" y="1"/>
                  </a:lnTo>
                  <a:cubicBezTo>
                    <a:pt x="26" y="1705"/>
                    <a:pt x="76" y="3384"/>
                    <a:pt x="101" y="5064"/>
                  </a:cubicBezTo>
                  <a:lnTo>
                    <a:pt x="18898" y="5064"/>
                  </a:lnTo>
                  <a:lnTo>
                    <a:pt x="37670" y="5064"/>
                  </a:lnTo>
                  <a:cubicBezTo>
                    <a:pt x="37720" y="3384"/>
                    <a:pt x="37771" y="1705"/>
                    <a:pt x="377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3"/>
            <p:cNvSpPr/>
            <p:nvPr/>
          </p:nvSpPr>
          <p:spPr>
            <a:xfrm>
              <a:off x="4317229" y="3144650"/>
              <a:ext cx="728614" cy="658512"/>
            </a:xfrm>
            <a:custGeom>
              <a:avLst/>
              <a:gdLst/>
              <a:ahLst/>
              <a:cxnLst/>
              <a:rect l="l" t="t" r="r" b="b"/>
              <a:pathLst>
                <a:path w="35941" h="32483" extrusionOk="0">
                  <a:moveTo>
                    <a:pt x="35440" y="9825"/>
                  </a:moveTo>
                  <a:lnTo>
                    <a:pt x="35440" y="9825"/>
                  </a:lnTo>
                  <a:lnTo>
                    <a:pt x="35440" y="10126"/>
                  </a:lnTo>
                  <a:cubicBezTo>
                    <a:pt x="35364" y="11530"/>
                    <a:pt x="35289" y="12908"/>
                    <a:pt x="35214" y="14312"/>
                  </a:cubicBezTo>
                  <a:lnTo>
                    <a:pt x="35214" y="14587"/>
                  </a:lnTo>
                  <a:lnTo>
                    <a:pt x="34913" y="14587"/>
                  </a:lnTo>
                  <a:lnTo>
                    <a:pt x="32532" y="14587"/>
                  </a:lnTo>
                  <a:lnTo>
                    <a:pt x="32207" y="14587"/>
                  </a:lnTo>
                  <a:lnTo>
                    <a:pt x="29826" y="14587"/>
                  </a:lnTo>
                  <a:lnTo>
                    <a:pt x="29525" y="14587"/>
                  </a:lnTo>
                  <a:lnTo>
                    <a:pt x="29525" y="14287"/>
                  </a:lnTo>
                  <a:cubicBezTo>
                    <a:pt x="29575" y="12883"/>
                    <a:pt x="29625" y="11505"/>
                    <a:pt x="29675" y="10101"/>
                  </a:cubicBezTo>
                  <a:lnTo>
                    <a:pt x="29700" y="9825"/>
                  </a:lnTo>
                  <a:lnTo>
                    <a:pt x="29700" y="9825"/>
                  </a:lnTo>
                  <a:lnTo>
                    <a:pt x="29700" y="9625"/>
                  </a:lnTo>
                  <a:cubicBezTo>
                    <a:pt x="29750" y="8071"/>
                    <a:pt x="29826" y="6517"/>
                    <a:pt x="29876" y="4963"/>
                  </a:cubicBezTo>
                  <a:lnTo>
                    <a:pt x="29876" y="4763"/>
                  </a:lnTo>
                  <a:lnTo>
                    <a:pt x="29876" y="4763"/>
                  </a:lnTo>
                  <a:lnTo>
                    <a:pt x="29876" y="4688"/>
                  </a:lnTo>
                  <a:lnTo>
                    <a:pt x="29876" y="4662"/>
                  </a:lnTo>
                  <a:lnTo>
                    <a:pt x="29876" y="4662"/>
                  </a:lnTo>
                  <a:lnTo>
                    <a:pt x="29901" y="4462"/>
                  </a:lnTo>
                  <a:cubicBezTo>
                    <a:pt x="29951" y="3084"/>
                    <a:pt x="30001" y="1680"/>
                    <a:pt x="30051" y="302"/>
                  </a:cubicBezTo>
                  <a:lnTo>
                    <a:pt x="30051" y="1"/>
                  </a:lnTo>
                  <a:lnTo>
                    <a:pt x="30327" y="1"/>
                  </a:lnTo>
                  <a:lnTo>
                    <a:pt x="32808" y="1"/>
                  </a:lnTo>
                  <a:lnTo>
                    <a:pt x="33134" y="1"/>
                  </a:lnTo>
                  <a:lnTo>
                    <a:pt x="35615" y="1"/>
                  </a:lnTo>
                  <a:lnTo>
                    <a:pt x="35941" y="1"/>
                  </a:lnTo>
                  <a:lnTo>
                    <a:pt x="35916" y="327"/>
                  </a:lnTo>
                  <a:cubicBezTo>
                    <a:pt x="35841" y="1705"/>
                    <a:pt x="35791" y="3109"/>
                    <a:pt x="35715" y="4487"/>
                  </a:cubicBezTo>
                  <a:lnTo>
                    <a:pt x="35690" y="4763"/>
                  </a:lnTo>
                  <a:lnTo>
                    <a:pt x="35690" y="4763"/>
                  </a:lnTo>
                  <a:lnTo>
                    <a:pt x="35690" y="4988"/>
                  </a:lnTo>
                  <a:cubicBezTo>
                    <a:pt x="35615" y="6542"/>
                    <a:pt x="35540" y="8096"/>
                    <a:pt x="35465" y="9650"/>
                  </a:cubicBezTo>
                  <a:close/>
                  <a:moveTo>
                    <a:pt x="28222" y="4763"/>
                  </a:moveTo>
                  <a:lnTo>
                    <a:pt x="28222" y="4963"/>
                  </a:lnTo>
                  <a:cubicBezTo>
                    <a:pt x="28171" y="6517"/>
                    <a:pt x="28121" y="8071"/>
                    <a:pt x="28071" y="9625"/>
                  </a:cubicBezTo>
                  <a:lnTo>
                    <a:pt x="28071" y="9825"/>
                  </a:lnTo>
                  <a:lnTo>
                    <a:pt x="28071" y="9825"/>
                  </a:lnTo>
                  <a:lnTo>
                    <a:pt x="28071" y="10126"/>
                  </a:lnTo>
                  <a:cubicBezTo>
                    <a:pt x="28021" y="11505"/>
                    <a:pt x="27971" y="12908"/>
                    <a:pt x="27921" y="14287"/>
                  </a:cubicBezTo>
                  <a:lnTo>
                    <a:pt x="27921" y="14587"/>
                  </a:lnTo>
                  <a:lnTo>
                    <a:pt x="27645" y="14587"/>
                  </a:lnTo>
                  <a:lnTo>
                    <a:pt x="25239" y="14587"/>
                  </a:lnTo>
                  <a:lnTo>
                    <a:pt x="24913" y="14587"/>
                  </a:lnTo>
                  <a:lnTo>
                    <a:pt x="22532" y="14587"/>
                  </a:lnTo>
                  <a:lnTo>
                    <a:pt x="22232" y="14587"/>
                  </a:lnTo>
                  <a:lnTo>
                    <a:pt x="22232" y="14287"/>
                  </a:lnTo>
                  <a:cubicBezTo>
                    <a:pt x="22257" y="12883"/>
                    <a:pt x="22282" y="11505"/>
                    <a:pt x="22307" y="10101"/>
                  </a:cubicBezTo>
                  <a:lnTo>
                    <a:pt x="22332" y="9876"/>
                  </a:lnTo>
                  <a:lnTo>
                    <a:pt x="22332" y="9625"/>
                  </a:lnTo>
                  <a:cubicBezTo>
                    <a:pt x="22357" y="8071"/>
                    <a:pt x="22382" y="6517"/>
                    <a:pt x="22407" y="4963"/>
                  </a:cubicBezTo>
                  <a:lnTo>
                    <a:pt x="22407" y="4763"/>
                  </a:lnTo>
                  <a:lnTo>
                    <a:pt x="22407" y="4763"/>
                  </a:lnTo>
                  <a:lnTo>
                    <a:pt x="22407" y="4688"/>
                  </a:lnTo>
                  <a:lnTo>
                    <a:pt x="22407" y="4662"/>
                  </a:lnTo>
                  <a:lnTo>
                    <a:pt x="22407" y="4662"/>
                  </a:lnTo>
                  <a:lnTo>
                    <a:pt x="22407" y="4462"/>
                  </a:lnTo>
                  <a:cubicBezTo>
                    <a:pt x="22432" y="3084"/>
                    <a:pt x="22457" y="1680"/>
                    <a:pt x="22482" y="302"/>
                  </a:cubicBezTo>
                  <a:lnTo>
                    <a:pt x="22482" y="1"/>
                  </a:lnTo>
                  <a:lnTo>
                    <a:pt x="22783" y="1"/>
                  </a:lnTo>
                  <a:lnTo>
                    <a:pt x="25239" y="1"/>
                  </a:lnTo>
                  <a:lnTo>
                    <a:pt x="25590" y="1"/>
                  </a:lnTo>
                  <a:lnTo>
                    <a:pt x="28071" y="1"/>
                  </a:lnTo>
                  <a:lnTo>
                    <a:pt x="28372" y="1"/>
                  </a:lnTo>
                  <a:lnTo>
                    <a:pt x="28372" y="302"/>
                  </a:lnTo>
                  <a:cubicBezTo>
                    <a:pt x="28322" y="1705"/>
                    <a:pt x="28272" y="3084"/>
                    <a:pt x="28222" y="4487"/>
                  </a:cubicBezTo>
                  <a:lnTo>
                    <a:pt x="28222" y="4763"/>
                  </a:lnTo>
                  <a:close/>
                  <a:moveTo>
                    <a:pt x="34537" y="27720"/>
                  </a:moveTo>
                  <a:lnTo>
                    <a:pt x="34537" y="27720"/>
                  </a:lnTo>
                  <a:lnTo>
                    <a:pt x="34537" y="28046"/>
                  </a:lnTo>
                  <a:cubicBezTo>
                    <a:pt x="34462" y="29425"/>
                    <a:pt x="34387" y="30828"/>
                    <a:pt x="34312" y="32206"/>
                  </a:cubicBezTo>
                  <a:lnTo>
                    <a:pt x="34312" y="32482"/>
                  </a:lnTo>
                  <a:lnTo>
                    <a:pt x="34036" y="32482"/>
                  </a:lnTo>
                  <a:lnTo>
                    <a:pt x="31730" y="32482"/>
                  </a:lnTo>
                  <a:lnTo>
                    <a:pt x="31430" y="32482"/>
                  </a:lnTo>
                  <a:lnTo>
                    <a:pt x="29149" y="32482"/>
                  </a:lnTo>
                  <a:lnTo>
                    <a:pt x="28848" y="32482"/>
                  </a:lnTo>
                  <a:lnTo>
                    <a:pt x="28848" y="32181"/>
                  </a:lnTo>
                  <a:cubicBezTo>
                    <a:pt x="28923" y="30803"/>
                    <a:pt x="28973" y="29399"/>
                    <a:pt x="29024" y="28021"/>
                  </a:cubicBezTo>
                  <a:lnTo>
                    <a:pt x="29024" y="27720"/>
                  </a:lnTo>
                  <a:lnTo>
                    <a:pt x="29024" y="27720"/>
                  </a:lnTo>
                  <a:lnTo>
                    <a:pt x="29049" y="27520"/>
                  </a:lnTo>
                  <a:cubicBezTo>
                    <a:pt x="29099" y="25966"/>
                    <a:pt x="29149" y="24412"/>
                    <a:pt x="29199" y="22858"/>
                  </a:cubicBezTo>
                  <a:lnTo>
                    <a:pt x="29224" y="22683"/>
                  </a:lnTo>
                  <a:lnTo>
                    <a:pt x="29224" y="22683"/>
                  </a:lnTo>
                  <a:lnTo>
                    <a:pt x="29224" y="22582"/>
                  </a:lnTo>
                  <a:lnTo>
                    <a:pt x="29224" y="22582"/>
                  </a:lnTo>
                  <a:lnTo>
                    <a:pt x="29224" y="22582"/>
                  </a:lnTo>
                  <a:lnTo>
                    <a:pt x="29224" y="22357"/>
                  </a:lnTo>
                  <a:cubicBezTo>
                    <a:pt x="29274" y="20978"/>
                    <a:pt x="29324" y="19600"/>
                    <a:pt x="29374" y="18196"/>
                  </a:cubicBezTo>
                  <a:lnTo>
                    <a:pt x="29400" y="17921"/>
                  </a:lnTo>
                  <a:lnTo>
                    <a:pt x="29675" y="17921"/>
                  </a:lnTo>
                  <a:lnTo>
                    <a:pt x="32031" y="17921"/>
                  </a:lnTo>
                  <a:lnTo>
                    <a:pt x="32357" y="17921"/>
                  </a:lnTo>
                  <a:lnTo>
                    <a:pt x="34738" y="17921"/>
                  </a:lnTo>
                  <a:lnTo>
                    <a:pt x="35039" y="17921"/>
                  </a:lnTo>
                  <a:lnTo>
                    <a:pt x="35014" y="18221"/>
                  </a:lnTo>
                  <a:cubicBezTo>
                    <a:pt x="34963" y="19625"/>
                    <a:pt x="34888" y="21003"/>
                    <a:pt x="34813" y="22407"/>
                  </a:cubicBezTo>
                  <a:lnTo>
                    <a:pt x="34813" y="22582"/>
                  </a:lnTo>
                  <a:lnTo>
                    <a:pt x="34813" y="22582"/>
                  </a:lnTo>
                  <a:lnTo>
                    <a:pt x="34788" y="22883"/>
                  </a:lnTo>
                  <a:cubicBezTo>
                    <a:pt x="34713" y="24437"/>
                    <a:pt x="34638" y="25991"/>
                    <a:pt x="34537" y="27545"/>
                  </a:cubicBezTo>
                  <a:close/>
                  <a:moveTo>
                    <a:pt x="27495" y="27821"/>
                  </a:moveTo>
                  <a:lnTo>
                    <a:pt x="27495" y="28021"/>
                  </a:lnTo>
                  <a:cubicBezTo>
                    <a:pt x="27470" y="29425"/>
                    <a:pt x="27420" y="30803"/>
                    <a:pt x="27369" y="32206"/>
                  </a:cubicBezTo>
                  <a:lnTo>
                    <a:pt x="27344" y="32482"/>
                  </a:lnTo>
                  <a:lnTo>
                    <a:pt x="27069" y="32482"/>
                  </a:lnTo>
                  <a:lnTo>
                    <a:pt x="24788" y="32482"/>
                  </a:lnTo>
                  <a:lnTo>
                    <a:pt x="24487" y="32482"/>
                  </a:lnTo>
                  <a:lnTo>
                    <a:pt x="22206" y="32482"/>
                  </a:lnTo>
                  <a:lnTo>
                    <a:pt x="21906" y="32482"/>
                  </a:lnTo>
                  <a:lnTo>
                    <a:pt x="21906" y="32181"/>
                  </a:lnTo>
                  <a:cubicBezTo>
                    <a:pt x="21931" y="30803"/>
                    <a:pt x="21956" y="29399"/>
                    <a:pt x="21981" y="28021"/>
                  </a:cubicBezTo>
                  <a:lnTo>
                    <a:pt x="21981" y="27795"/>
                  </a:lnTo>
                  <a:lnTo>
                    <a:pt x="22006" y="27520"/>
                  </a:lnTo>
                  <a:cubicBezTo>
                    <a:pt x="22031" y="25966"/>
                    <a:pt x="22056" y="24412"/>
                    <a:pt x="22081" y="22858"/>
                  </a:cubicBezTo>
                  <a:lnTo>
                    <a:pt x="22081" y="22683"/>
                  </a:lnTo>
                  <a:lnTo>
                    <a:pt x="22081" y="22683"/>
                  </a:lnTo>
                  <a:lnTo>
                    <a:pt x="22081" y="22607"/>
                  </a:lnTo>
                  <a:lnTo>
                    <a:pt x="22081" y="22582"/>
                  </a:lnTo>
                  <a:lnTo>
                    <a:pt x="22081" y="22582"/>
                  </a:lnTo>
                  <a:lnTo>
                    <a:pt x="22081" y="22382"/>
                  </a:lnTo>
                  <a:cubicBezTo>
                    <a:pt x="22106" y="20978"/>
                    <a:pt x="22131" y="19600"/>
                    <a:pt x="22156" y="18196"/>
                  </a:cubicBezTo>
                  <a:lnTo>
                    <a:pt x="22181" y="17921"/>
                  </a:lnTo>
                  <a:lnTo>
                    <a:pt x="22457" y="17921"/>
                  </a:lnTo>
                  <a:lnTo>
                    <a:pt x="24813" y="17921"/>
                  </a:lnTo>
                  <a:lnTo>
                    <a:pt x="25139" y="17921"/>
                  </a:lnTo>
                  <a:lnTo>
                    <a:pt x="27495" y="17921"/>
                  </a:lnTo>
                  <a:lnTo>
                    <a:pt x="27795" y="17921"/>
                  </a:lnTo>
                  <a:lnTo>
                    <a:pt x="27795" y="18221"/>
                  </a:lnTo>
                  <a:cubicBezTo>
                    <a:pt x="27770" y="19600"/>
                    <a:pt x="27720" y="21003"/>
                    <a:pt x="27670" y="22382"/>
                  </a:cubicBezTo>
                  <a:lnTo>
                    <a:pt x="27670" y="22683"/>
                  </a:lnTo>
                  <a:lnTo>
                    <a:pt x="27670" y="22683"/>
                  </a:lnTo>
                  <a:lnTo>
                    <a:pt x="27645" y="22883"/>
                  </a:lnTo>
                  <a:cubicBezTo>
                    <a:pt x="27620" y="24437"/>
                    <a:pt x="27570" y="25991"/>
                    <a:pt x="27520" y="27545"/>
                  </a:cubicBezTo>
                  <a:lnTo>
                    <a:pt x="27495" y="27821"/>
                  </a:lnTo>
                  <a:close/>
                  <a:moveTo>
                    <a:pt x="20628" y="27720"/>
                  </a:moveTo>
                  <a:lnTo>
                    <a:pt x="20653" y="27720"/>
                  </a:lnTo>
                  <a:lnTo>
                    <a:pt x="20628" y="28021"/>
                  </a:lnTo>
                  <a:cubicBezTo>
                    <a:pt x="20628" y="29425"/>
                    <a:pt x="20602" y="30803"/>
                    <a:pt x="20577" y="32206"/>
                  </a:cubicBezTo>
                  <a:lnTo>
                    <a:pt x="20577" y="32482"/>
                  </a:lnTo>
                  <a:lnTo>
                    <a:pt x="20302" y="32482"/>
                  </a:lnTo>
                  <a:lnTo>
                    <a:pt x="17996" y="32482"/>
                  </a:lnTo>
                  <a:lnTo>
                    <a:pt x="17695" y="32482"/>
                  </a:lnTo>
                  <a:lnTo>
                    <a:pt x="15414" y="32482"/>
                  </a:lnTo>
                  <a:lnTo>
                    <a:pt x="15114" y="32482"/>
                  </a:lnTo>
                  <a:lnTo>
                    <a:pt x="15114" y="32206"/>
                  </a:lnTo>
                  <a:lnTo>
                    <a:pt x="15114" y="28021"/>
                  </a:lnTo>
                  <a:lnTo>
                    <a:pt x="15114" y="27821"/>
                  </a:lnTo>
                  <a:lnTo>
                    <a:pt x="15114" y="27821"/>
                  </a:lnTo>
                  <a:lnTo>
                    <a:pt x="15114" y="27545"/>
                  </a:lnTo>
                  <a:cubicBezTo>
                    <a:pt x="15114" y="25991"/>
                    <a:pt x="15114" y="24437"/>
                    <a:pt x="15114" y="22883"/>
                  </a:cubicBezTo>
                  <a:lnTo>
                    <a:pt x="15114" y="22683"/>
                  </a:lnTo>
                  <a:lnTo>
                    <a:pt x="15114" y="22683"/>
                  </a:lnTo>
                  <a:lnTo>
                    <a:pt x="15114" y="22382"/>
                  </a:lnTo>
                  <a:cubicBezTo>
                    <a:pt x="15114" y="20978"/>
                    <a:pt x="15114" y="19600"/>
                    <a:pt x="15114" y="18221"/>
                  </a:cubicBezTo>
                  <a:lnTo>
                    <a:pt x="15114" y="17921"/>
                  </a:lnTo>
                  <a:lnTo>
                    <a:pt x="15414" y="17921"/>
                  </a:lnTo>
                  <a:lnTo>
                    <a:pt x="17770" y="17921"/>
                  </a:lnTo>
                  <a:lnTo>
                    <a:pt x="18096" y="17921"/>
                  </a:lnTo>
                  <a:lnTo>
                    <a:pt x="20477" y="17921"/>
                  </a:lnTo>
                  <a:lnTo>
                    <a:pt x="20778" y="17921"/>
                  </a:lnTo>
                  <a:lnTo>
                    <a:pt x="20753" y="18221"/>
                  </a:lnTo>
                  <a:cubicBezTo>
                    <a:pt x="20753" y="19600"/>
                    <a:pt x="20728" y="21003"/>
                    <a:pt x="20703" y="22382"/>
                  </a:cubicBezTo>
                  <a:lnTo>
                    <a:pt x="20703" y="22582"/>
                  </a:lnTo>
                  <a:lnTo>
                    <a:pt x="20703" y="22582"/>
                  </a:lnTo>
                  <a:lnTo>
                    <a:pt x="20703" y="22883"/>
                  </a:lnTo>
                  <a:cubicBezTo>
                    <a:pt x="20678" y="24437"/>
                    <a:pt x="20653" y="25991"/>
                    <a:pt x="20628" y="27545"/>
                  </a:cubicBezTo>
                  <a:close/>
                  <a:moveTo>
                    <a:pt x="20878" y="9926"/>
                  </a:moveTo>
                  <a:lnTo>
                    <a:pt x="20878" y="10126"/>
                  </a:lnTo>
                  <a:cubicBezTo>
                    <a:pt x="20853" y="11505"/>
                    <a:pt x="20828" y="12908"/>
                    <a:pt x="20803" y="14287"/>
                  </a:cubicBezTo>
                  <a:lnTo>
                    <a:pt x="20803" y="14587"/>
                  </a:lnTo>
                  <a:lnTo>
                    <a:pt x="20527" y="14587"/>
                  </a:lnTo>
                  <a:lnTo>
                    <a:pt x="18121" y="14587"/>
                  </a:lnTo>
                  <a:lnTo>
                    <a:pt x="17795" y="14587"/>
                  </a:lnTo>
                  <a:lnTo>
                    <a:pt x="15414" y="14587"/>
                  </a:lnTo>
                  <a:lnTo>
                    <a:pt x="15114" y="14587"/>
                  </a:lnTo>
                  <a:lnTo>
                    <a:pt x="15114" y="14287"/>
                  </a:lnTo>
                  <a:lnTo>
                    <a:pt x="15114" y="10126"/>
                  </a:lnTo>
                  <a:lnTo>
                    <a:pt x="15114" y="9625"/>
                  </a:lnTo>
                  <a:lnTo>
                    <a:pt x="15114" y="4963"/>
                  </a:lnTo>
                  <a:lnTo>
                    <a:pt x="15114" y="4462"/>
                  </a:lnTo>
                  <a:cubicBezTo>
                    <a:pt x="15114" y="3084"/>
                    <a:pt x="15114" y="1705"/>
                    <a:pt x="15114" y="302"/>
                  </a:cubicBezTo>
                  <a:lnTo>
                    <a:pt x="15089" y="1"/>
                  </a:lnTo>
                  <a:lnTo>
                    <a:pt x="15389" y="1"/>
                  </a:lnTo>
                  <a:lnTo>
                    <a:pt x="17896" y="1"/>
                  </a:lnTo>
                  <a:lnTo>
                    <a:pt x="18196" y="1"/>
                  </a:lnTo>
                  <a:lnTo>
                    <a:pt x="20703" y="1"/>
                  </a:lnTo>
                  <a:lnTo>
                    <a:pt x="20978" y="1"/>
                  </a:lnTo>
                  <a:lnTo>
                    <a:pt x="20978" y="302"/>
                  </a:lnTo>
                  <a:cubicBezTo>
                    <a:pt x="20978" y="1705"/>
                    <a:pt x="20953" y="3084"/>
                    <a:pt x="20953" y="4487"/>
                  </a:cubicBezTo>
                  <a:lnTo>
                    <a:pt x="20928" y="4763"/>
                  </a:lnTo>
                  <a:lnTo>
                    <a:pt x="20928" y="4763"/>
                  </a:lnTo>
                  <a:lnTo>
                    <a:pt x="20928" y="4963"/>
                  </a:lnTo>
                  <a:cubicBezTo>
                    <a:pt x="20903" y="6517"/>
                    <a:pt x="20903" y="8071"/>
                    <a:pt x="20878" y="9625"/>
                  </a:cubicBezTo>
                  <a:lnTo>
                    <a:pt x="20878" y="9926"/>
                  </a:lnTo>
                  <a:close/>
                  <a:moveTo>
                    <a:pt x="13635" y="4763"/>
                  </a:moveTo>
                  <a:lnTo>
                    <a:pt x="13635" y="4963"/>
                  </a:lnTo>
                  <a:cubicBezTo>
                    <a:pt x="13660" y="6517"/>
                    <a:pt x="13660" y="8071"/>
                    <a:pt x="13685" y="9625"/>
                  </a:cubicBezTo>
                  <a:lnTo>
                    <a:pt x="13685" y="9926"/>
                  </a:lnTo>
                  <a:lnTo>
                    <a:pt x="13685" y="9926"/>
                  </a:lnTo>
                  <a:lnTo>
                    <a:pt x="13685" y="10126"/>
                  </a:lnTo>
                  <a:cubicBezTo>
                    <a:pt x="13685" y="11505"/>
                    <a:pt x="13685" y="12883"/>
                    <a:pt x="13710" y="14287"/>
                  </a:cubicBezTo>
                  <a:lnTo>
                    <a:pt x="13710" y="14587"/>
                  </a:lnTo>
                  <a:lnTo>
                    <a:pt x="13409" y="14587"/>
                  </a:lnTo>
                  <a:lnTo>
                    <a:pt x="11003" y="14587"/>
                  </a:lnTo>
                  <a:lnTo>
                    <a:pt x="10678" y="14587"/>
                  </a:lnTo>
                  <a:lnTo>
                    <a:pt x="8297" y="14587"/>
                  </a:lnTo>
                  <a:lnTo>
                    <a:pt x="7996" y="14587"/>
                  </a:lnTo>
                  <a:lnTo>
                    <a:pt x="7996" y="14287"/>
                  </a:lnTo>
                  <a:cubicBezTo>
                    <a:pt x="7971" y="12908"/>
                    <a:pt x="7946" y="11505"/>
                    <a:pt x="7946" y="10126"/>
                  </a:cubicBezTo>
                  <a:lnTo>
                    <a:pt x="7921" y="9926"/>
                  </a:lnTo>
                  <a:lnTo>
                    <a:pt x="7921" y="9926"/>
                  </a:lnTo>
                  <a:lnTo>
                    <a:pt x="7921" y="9625"/>
                  </a:lnTo>
                  <a:cubicBezTo>
                    <a:pt x="7896" y="8071"/>
                    <a:pt x="7871" y="6517"/>
                    <a:pt x="7820" y="4963"/>
                  </a:cubicBezTo>
                  <a:lnTo>
                    <a:pt x="7820" y="4763"/>
                  </a:lnTo>
                  <a:lnTo>
                    <a:pt x="7820" y="4763"/>
                  </a:lnTo>
                  <a:lnTo>
                    <a:pt x="7820" y="4487"/>
                  </a:lnTo>
                  <a:cubicBezTo>
                    <a:pt x="7795" y="3084"/>
                    <a:pt x="7770" y="1705"/>
                    <a:pt x="7745" y="302"/>
                  </a:cubicBezTo>
                  <a:lnTo>
                    <a:pt x="7745" y="1"/>
                  </a:lnTo>
                  <a:lnTo>
                    <a:pt x="8046" y="1"/>
                  </a:lnTo>
                  <a:lnTo>
                    <a:pt x="10502" y="1"/>
                  </a:lnTo>
                  <a:lnTo>
                    <a:pt x="10853" y="1"/>
                  </a:lnTo>
                  <a:lnTo>
                    <a:pt x="13334" y="1"/>
                  </a:lnTo>
                  <a:lnTo>
                    <a:pt x="13610" y="1"/>
                  </a:lnTo>
                  <a:lnTo>
                    <a:pt x="13635" y="302"/>
                  </a:lnTo>
                  <a:cubicBezTo>
                    <a:pt x="13635" y="1680"/>
                    <a:pt x="13635" y="3084"/>
                    <a:pt x="13635" y="4462"/>
                  </a:cubicBezTo>
                  <a:lnTo>
                    <a:pt x="13635" y="4763"/>
                  </a:lnTo>
                  <a:close/>
                  <a:moveTo>
                    <a:pt x="13785" y="27821"/>
                  </a:moveTo>
                  <a:lnTo>
                    <a:pt x="13785" y="28021"/>
                  </a:lnTo>
                  <a:cubicBezTo>
                    <a:pt x="13785" y="29425"/>
                    <a:pt x="13785" y="30803"/>
                    <a:pt x="13785" y="32206"/>
                  </a:cubicBezTo>
                  <a:lnTo>
                    <a:pt x="13785" y="32482"/>
                  </a:lnTo>
                  <a:lnTo>
                    <a:pt x="13510" y="32482"/>
                  </a:lnTo>
                  <a:lnTo>
                    <a:pt x="11229" y="32482"/>
                  </a:lnTo>
                  <a:lnTo>
                    <a:pt x="10903" y="32482"/>
                  </a:lnTo>
                  <a:lnTo>
                    <a:pt x="8622" y="32482"/>
                  </a:lnTo>
                  <a:lnTo>
                    <a:pt x="8347" y="32482"/>
                  </a:lnTo>
                  <a:lnTo>
                    <a:pt x="8347" y="32206"/>
                  </a:lnTo>
                  <a:cubicBezTo>
                    <a:pt x="8322" y="30803"/>
                    <a:pt x="8297" y="29425"/>
                    <a:pt x="8272" y="28021"/>
                  </a:cubicBezTo>
                  <a:lnTo>
                    <a:pt x="8272" y="27821"/>
                  </a:lnTo>
                  <a:lnTo>
                    <a:pt x="8272" y="27821"/>
                  </a:lnTo>
                  <a:lnTo>
                    <a:pt x="8272" y="27821"/>
                  </a:lnTo>
                  <a:lnTo>
                    <a:pt x="8272" y="27720"/>
                  </a:lnTo>
                  <a:lnTo>
                    <a:pt x="8272" y="27720"/>
                  </a:lnTo>
                  <a:lnTo>
                    <a:pt x="8247" y="27545"/>
                  </a:lnTo>
                  <a:cubicBezTo>
                    <a:pt x="8221" y="25991"/>
                    <a:pt x="8196" y="24437"/>
                    <a:pt x="8171" y="22883"/>
                  </a:cubicBezTo>
                  <a:lnTo>
                    <a:pt x="8171" y="22607"/>
                  </a:lnTo>
                  <a:lnTo>
                    <a:pt x="8171" y="22382"/>
                  </a:lnTo>
                  <a:cubicBezTo>
                    <a:pt x="8121" y="21003"/>
                    <a:pt x="8096" y="19600"/>
                    <a:pt x="8071" y="18221"/>
                  </a:cubicBezTo>
                  <a:lnTo>
                    <a:pt x="8071" y="17921"/>
                  </a:lnTo>
                  <a:lnTo>
                    <a:pt x="8372" y="17921"/>
                  </a:lnTo>
                  <a:lnTo>
                    <a:pt x="10728" y="17921"/>
                  </a:lnTo>
                  <a:lnTo>
                    <a:pt x="11054" y="17921"/>
                  </a:lnTo>
                  <a:lnTo>
                    <a:pt x="13435" y="17921"/>
                  </a:lnTo>
                  <a:lnTo>
                    <a:pt x="13710" y="17921"/>
                  </a:lnTo>
                  <a:lnTo>
                    <a:pt x="13710" y="18221"/>
                  </a:lnTo>
                  <a:cubicBezTo>
                    <a:pt x="13735" y="19600"/>
                    <a:pt x="13735" y="20978"/>
                    <a:pt x="13735" y="22382"/>
                  </a:cubicBezTo>
                  <a:lnTo>
                    <a:pt x="13760" y="22683"/>
                  </a:lnTo>
                  <a:lnTo>
                    <a:pt x="13735" y="22683"/>
                  </a:lnTo>
                  <a:lnTo>
                    <a:pt x="13735" y="22883"/>
                  </a:lnTo>
                  <a:cubicBezTo>
                    <a:pt x="13760" y="24437"/>
                    <a:pt x="13760" y="25966"/>
                    <a:pt x="13785" y="27520"/>
                  </a:cubicBezTo>
                  <a:lnTo>
                    <a:pt x="13785" y="27821"/>
                  </a:lnTo>
                  <a:close/>
                  <a:moveTo>
                    <a:pt x="6567" y="27720"/>
                  </a:moveTo>
                  <a:lnTo>
                    <a:pt x="6567" y="27720"/>
                  </a:lnTo>
                  <a:lnTo>
                    <a:pt x="6567" y="28021"/>
                  </a:lnTo>
                  <a:cubicBezTo>
                    <a:pt x="6617" y="29399"/>
                    <a:pt x="6642" y="30803"/>
                    <a:pt x="6693" y="32181"/>
                  </a:cubicBezTo>
                  <a:lnTo>
                    <a:pt x="6693" y="32482"/>
                  </a:lnTo>
                  <a:lnTo>
                    <a:pt x="6392" y="32482"/>
                  </a:lnTo>
                  <a:lnTo>
                    <a:pt x="4111" y="32482"/>
                  </a:lnTo>
                  <a:lnTo>
                    <a:pt x="3785" y="32482"/>
                  </a:lnTo>
                  <a:lnTo>
                    <a:pt x="1505" y="32482"/>
                  </a:lnTo>
                  <a:lnTo>
                    <a:pt x="1229" y="32482"/>
                  </a:lnTo>
                  <a:lnTo>
                    <a:pt x="1229" y="32206"/>
                  </a:lnTo>
                  <a:cubicBezTo>
                    <a:pt x="1179" y="30803"/>
                    <a:pt x="1129" y="29425"/>
                    <a:pt x="1079" y="28046"/>
                  </a:cubicBezTo>
                  <a:lnTo>
                    <a:pt x="1053" y="27821"/>
                  </a:lnTo>
                  <a:lnTo>
                    <a:pt x="1053" y="27821"/>
                  </a:lnTo>
                  <a:lnTo>
                    <a:pt x="1053" y="27545"/>
                  </a:lnTo>
                  <a:cubicBezTo>
                    <a:pt x="978" y="25991"/>
                    <a:pt x="928" y="24437"/>
                    <a:pt x="878" y="22883"/>
                  </a:cubicBezTo>
                  <a:lnTo>
                    <a:pt x="853" y="22607"/>
                  </a:lnTo>
                  <a:lnTo>
                    <a:pt x="853" y="22382"/>
                  </a:lnTo>
                  <a:cubicBezTo>
                    <a:pt x="803" y="21003"/>
                    <a:pt x="753" y="19625"/>
                    <a:pt x="703" y="18221"/>
                  </a:cubicBezTo>
                  <a:lnTo>
                    <a:pt x="678" y="17921"/>
                  </a:lnTo>
                  <a:lnTo>
                    <a:pt x="978" y="17921"/>
                  </a:lnTo>
                  <a:lnTo>
                    <a:pt x="3334" y="17921"/>
                  </a:lnTo>
                  <a:lnTo>
                    <a:pt x="3660" y="17921"/>
                  </a:lnTo>
                  <a:lnTo>
                    <a:pt x="6041" y="17921"/>
                  </a:lnTo>
                  <a:lnTo>
                    <a:pt x="6317" y="17921"/>
                  </a:lnTo>
                  <a:lnTo>
                    <a:pt x="6342" y="18196"/>
                  </a:lnTo>
                  <a:cubicBezTo>
                    <a:pt x="6367" y="19600"/>
                    <a:pt x="6392" y="20978"/>
                    <a:pt x="6442" y="22382"/>
                  </a:cubicBezTo>
                  <a:lnTo>
                    <a:pt x="6442" y="22683"/>
                  </a:lnTo>
                  <a:lnTo>
                    <a:pt x="6442" y="22683"/>
                  </a:lnTo>
                  <a:lnTo>
                    <a:pt x="6442" y="22858"/>
                  </a:lnTo>
                  <a:cubicBezTo>
                    <a:pt x="6492" y="24412"/>
                    <a:pt x="6517" y="25966"/>
                    <a:pt x="6567" y="27520"/>
                  </a:cubicBezTo>
                  <a:close/>
                  <a:moveTo>
                    <a:pt x="5991" y="4763"/>
                  </a:moveTo>
                  <a:lnTo>
                    <a:pt x="6016" y="4963"/>
                  </a:lnTo>
                  <a:cubicBezTo>
                    <a:pt x="6041" y="6517"/>
                    <a:pt x="6091" y="8071"/>
                    <a:pt x="6116" y="9625"/>
                  </a:cubicBezTo>
                  <a:lnTo>
                    <a:pt x="6141" y="9926"/>
                  </a:lnTo>
                  <a:lnTo>
                    <a:pt x="6141" y="9926"/>
                  </a:lnTo>
                  <a:lnTo>
                    <a:pt x="6141" y="10101"/>
                  </a:lnTo>
                  <a:cubicBezTo>
                    <a:pt x="6166" y="11505"/>
                    <a:pt x="6191" y="12883"/>
                    <a:pt x="6241" y="14287"/>
                  </a:cubicBezTo>
                  <a:lnTo>
                    <a:pt x="6241" y="14587"/>
                  </a:lnTo>
                  <a:lnTo>
                    <a:pt x="5941" y="14587"/>
                  </a:lnTo>
                  <a:lnTo>
                    <a:pt x="3535" y="14587"/>
                  </a:lnTo>
                  <a:lnTo>
                    <a:pt x="3209" y="14587"/>
                  </a:lnTo>
                  <a:lnTo>
                    <a:pt x="828" y="14587"/>
                  </a:lnTo>
                  <a:lnTo>
                    <a:pt x="552" y="14587"/>
                  </a:lnTo>
                  <a:lnTo>
                    <a:pt x="552" y="14287"/>
                  </a:lnTo>
                  <a:cubicBezTo>
                    <a:pt x="502" y="12908"/>
                    <a:pt x="427" y="11505"/>
                    <a:pt x="377" y="10126"/>
                  </a:cubicBezTo>
                  <a:lnTo>
                    <a:pt x="377" y="9825"/>
                  </a:lnTo>
                  <a:lnTo>
                    <a:pt x="377" y="9825"/>
                  </a:lnTo>
                  <a:lnTo>
                    <a:pt x="377" y="9625"/>
                  </a:lnTo>
                  <a:cubicBezTo>
                    <a:pt x="327" y="8071"/>
                    <a:pt x="251" y="6517"/>
                    <a:pt x="176" y="4988"/>
                  </a:cubicBezTo>
                  <a:lnTo>
                    <a:pt x="176" y="4662"/>
                  </a:lnTo>
                  <a:lnTo>
                    <a:pt x="176" y="4662"/>
                  </a:lnTo>
                  <a:lnTo>
                    <a:pt x="176" y="4487"/>
                  </a:lnTo>
                  <a:cubicBezTo>
                    <a:pt x="126" y="3084"/>
                    <a:pt x="76" y="1705"/>
                    <a:pt x="26" y="327"/>
                  </a:cubicBezTo>
                  <a:lnTo>
                    <a:pt x="1" y="1"/>
                  </a:lnTo>
                  <a:lnTo>
                    <a:pt x="302" y="1"/>
                  </a:lnTo>
                  <a:lnTo>
                    <a:pt x="2783" y="1"/>
                  </a:lnTo>
                  <a:lnTo>
                    <a:pt x="3109" y="1"/>
                  </a:lnTo>
                  <a:lnTo>
                    <a:pt x="5590" y="1"/>
                  </a:lnTo>
                  <a:lnTo>
                    <a:pt x="5866" y="1"/>
                  </a:lnTo>
                  <a:lnTo>
                    <a:pt x="5891" y="302"/>
                  </a:lnTo>
                  <a:cubicBezTo>
                    <a:pt x="5941" y="1680"/>
                    <a:pt x="5966" y="3084"/>
                    <a:pt x="5991" y="4462"/>
                  </a:cubicBezTo>
                  <a:lnTo>
                    <a:pt x="5991" y="4763"/>
                  </a:lnTo>
                  <a:lnTo>
                    <a:pt x="5991" y="4763"/>
                  </a:lnTo>
                  <a:lnTo>
                    <a:pt x="5991" y="4763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3"/>
            <p:cNvSpPr/>
            <p:nvPr/>
          </p:nvSpPr>
          <p:spPr>
            <a:xfrm>
              <a:off x="4434613" y="3938828"/>
              <a:ext cx="491851" cy="250507"/>
            </a:xfrm>
            <a:custGeom>
              <a:avLst/>
              <a:gdLst/>
              <a:ahLst/>
              <a:cxnLst/>
              <a:rect l="l" t="t" r="r" b="b"/>
              <a:pathLst>
                <a:path w="24262" h="12357" extrusionOk="0">
                  <a:moveTo>
                    <a:pt x="15389" y="8422"/>
                  </a:moveTo>
                  <a:lnTo>
                    <a:pt x="15389" y="8547"/>
                  </a:lnTo>
                  <a:cubicBezTo>
                    <a:pt x="15364" y="9725"/>
                    <a:pt x="15339" y="10903"/>
                    <a:pt x="15339" y="12056"/>
                  </a:cubicBezTo>
                  <a:lnTo>
                    <a:pt x="15314" y="12357"/>
                  </a:lnTo>
                  <a:lnTo>
                    <a:pt x="15038" y="12357"/>
                  </a:lnTo>
                  <a:lnTo>
                    <a:pt x="12206" y="12357"/>
                  </a:lnTo>
                  <a:lnTo>
                    <a:pt x="11830" y="12357"/>
                  </a:lnTo>
                  <a:lnTo>
                    <a:pt x="8998" y="12357"/>
                  </a:lnTo>
                  <a:lnTo>
                    <a:pt x="8697" y="12357"/>
                  </a:lnTo>
                  <a:lnTo>
                    <a:pt x="8697" y="12056"/>
                  </a:lnTo>
                  <a:lnTo>
                    <a:pt x="8697" y="8547"/>
                  </a:lnTo>
                  <a:lnTo>
                    <a:pt x="8697" y="8121"/>
                  </a:lnTo>
                  <a:lnTo>
                    <a:pt x="8697" y="4211"/>
                  </a:lnTo>
                  <a:lnTo>
                    <a:pt x="8697" y="3785"/>
                  </a:lnTo>
                  <a:cubicBezTo>
                    <a:pt x="8697" y="2633"/>
                    <a:pt x="8697" y="1455"/>
                    <a:pt x="8697" y="277"/>
                  </a:cubicBezTo>
                  <a:lnTo>
                    <a:pt x="8697" y="1"/>
                  </a:lnTo>
                  <a:lnTo>
                    <a:pt x="8973" y="1"/>
                  </a:lnTo>
                  <a:lnTo>
                    <a:pt x="11930" y="1"/>
                  </a:lnTo>
                  <a:lnTo>
                    <a:pt x="12306" y="1"/>
                  </a:lnTo>
                  <a:lnTo>
                    <a:pt x="15239" y="1"/>
                  </a:lnTo>
                  <a:lnTo>
                    <a:pt x="15539" y="1"/>
                  </a:lnTo>
                  <a:lnTo>
                    <a:pt x="15539" y="277"/>
                  </a:lnTo>
                  <a:cubicBezTo>
                    <a:pt x="15539" y="1455"/>
                    <a:pt x="15514" y="2633"/>
                    <a:pt x="15489" y="3810"/>
                  </a:cubicBezTo>
                  <a:lnTo>
                    <a:pt x="15489" y="4086"/>
                  </a:lnTo>
                  <a:lnTo>
                    <a:pt x="15464" y="4086"/>
                  </a:lnTo>
                  <a:lnTo>
                    <a:pt x="15464" y="4211"/>
                  </a:lnTo>
                  <a:cubicBezTo>
                    <a:pt x="15464" y="5515"/>
                    <a:pt x="15439" y="6818"/>
                    <a:pt x="15414" y="8146"/>
                  </a:cubicBezTo>
                  <a:lnTo>
                    <a:pt x="15414" y="8422"/>
                  </a:lnTo>
                  <a:close/>
                  <a:moveTo>
                    <a:pt x="24086" y="4086"/>
                  </a:moveTo>
                  <a:lnTo>
                    <a:pt x="24086" y="4211"/>
                  </a:lnTo>
                  <a:cubicBezTo>
                    <a:pt x="24011" y="5540"/>
                    <a:pt x="23985" y="6843"/>
                    <a:pt x="23910" y="8146"/>
                  </a:cubicBezTo>
                  <a:lnTo>
                    <a:pt x="23910" y="8247"/>
                  </a:lnTo>
                  <a:lnTo>
                    <a:pt x="23910" y="8247"/>
                  </a:lnTo>
                  <a:lnTo>
                    <a:pt x="23910" y="8572"/>
                  </a:lnTo>
                  <a:cubicBezTo>
                    <a:pt x="23835" y="9725"/>
                    <a:pt x="23785" y="10903"/>
                    <a:pt x="23735" y="12056"/>
                  </a:cubicBezTo>
                  <a:lnTo>
                    <a:pt x="23735" y="12357"/>
                  </a:lnTo>
                  <a:lnTo>
                    <a:pt x="23459" y="12357"/>
                  </a:lnTo>
                  <a:lnTo>
                    <a:pt x="20602" y="12357"/>
                  </a:lnTo>
                  <a:lnTo>
                    <a:pt x="20226" y="12357"/>
                  </a:lnTo>
                  <a:lnTo>
                    <a:pt x="17419" y="12357"/>
                  </a:lnTo>
                  <a:lnTo>
                    <a:pt x="17118" y="12357"/>
                  </a:lnTo>
                  <a:lnTo>
                    <a:pt x="17118" y="12056"/>
                  </a:lnTo>
                  <a:cubicBezTo>
                    <a:pt x="17143" y="10878"/>
                    <a:pt x="17193" y="9700"/>
                    <a:pt x="17218" y="8547"/>
                  </a:cubicBezTo>
                  <a:lnTo>
                    <a:pt x="17218" y="8347"/>
                  </a:lnTo>
                  <a:lnTo>
                    <a:pt x="17218" y="8121"/>
                  </a:lnTo>
                  <a:cubicBezTo>
                    <a:pt x="17269" y="6818"/>
                    <a:pt x="17294" y="5515"/>
                    <a:pt x="17319" y="4211"/>
                  </a:cubicBezTo>
                  <a:lnTo>
                    <a:pt x="17319" y="4086"/>
                  </a:lnTo>
                  <a:lnTo>
                    <a:pt x="17319" y="4086"/>
                  </a:lnTo>
                  <a:lnTo>
                    <a:pt x="17319" y="3961"/>
                  </a:lnTo>
                  <a:lnTo>
                    <a:pt x="17319" y="3911"/>
                  </a:lnTo>
                  <a:lnTo>
                    <a:pt x="17319" y="3911"/>
                  </a:lnTo>
                  <a:lnTo>
                    <a:pt x="17319" y="3785"/>
                  </a:lnTo>
                  <a:cubicBezTo>
                    <a:pt x="17369" y="2607"/>
                    <a:pt x="17394" y="1455"/>
                    <a:pt x="17419" y="277"/>
                  </a:cubicBezTo>
                  <a:lnTo>
                    <a:pt x="17419" y="1"/>
                  </a:lnTo>
                  <a:lnTo>
                    <a:pt x="17720" y="1"/>
                  </a:lnTo>
                  <a:lnTo>
                    <a:pt x="20627" y="1"/>
                  </a:lnTo>
                  <a:lnTo>
                    <a:pt x="21028" y="1"/>
                  </a:lnTo>
                  <a:lnTo>
                    <a:pt x="23960" y="1"/>
                  </a:lnTo>
                  <a:lnTo>
                    <a:pt x="24261" y="1"/>
                  </a:lnTo>
                  <a:lnTo>
                    <a:pt x="24261" y="302"/>
                  </a:lnTo>
                  <a:cubicBezTo>
                    <a:pt x="24211" y="1455"/>
                    <a:pt x="24161" y="2633"/>
                    <a:pt x="24111" y="3810"/>
                  </a:cubicBezTo>
                  <a:lnTo>
                    <a:pt x="24086" y="4086"/>
                  </a:lnTo>
                  <a:close/>
                  <a:moveTo>
                    <a:pt x="6868" y="4086"/>
                  </a:moveTo>
                  <a:lnTo>
                    <a:pt x="6868" y="4211"/>
                  </a:lnTo>
                  <a:cubicBezTo>
                    <a:pt x="6868" y="5515"/>
                    <a:pt x="6893" y="6818"/>
                    <a:pt x="6893" y="8121"/>
                  </a:cubicBezTo>
                  <a:lnTo>
                    <a:pt x="6918" y="8422"/>
                  </a:lnTo>
                  <a:lnTo>
                    <a:pt x="6893" y="8422"/>
                  </a:lnTo>
                  <a:lnTo>
                    <a:pt x="6893" y="8547"/>
                  </a:lnTo>
                  <a:cubicBezTo>
                    <a:pt x="6893" y="9725"/>
                    <a:pt x="6918" y="10878"/>
                    <a:pt x="6918" y="12056"/>
                  </a:cubicBezTo>
                  <a:lnTo>
                    <a:pt x="6918" y="12357"/>
                  </a:lnTo>
                  <a:lnTo>
                    <a:pt x="6642" y="12357"/>
                  </a:lnTo>
                  <a:lnTo>
                    <a:pt x="3810" y="12357"/>
                  </a:lnTo>
                  <a:lnTo>
                    <a:pt x="3409" y="12357"/>
                  </a:lnTo>
                  <a:lnTo>
                    <a:pt x="602" y="12357"/>
                  </a:lnTo>
                  <a:lnTo>
                    <a:pt x="301" y="12357"/>
                  </a:lnTo>
                  <a:lnTo>
                    <a:pt x="301" y="12056"/>
                  </a:lnTo>
                  <a:cubicBezTo>
                    <a:pt x="276" y="10903"/>
                    <a:pt x="251" y="9725"/>
                    <a:pt x="226" y="8547"/>
                  </a:cubicBezTo>
                  <a:lnTo>
                    <a:pt x="226" y="8422"/>
                  </a:lnTo>
                  <a:lnTo>
                    <a:pt x="226" y="8422"/>
                  </a:lnTo>
                  <a:lnTo>
                    <a:pt x="201" y="8146"/>
                  </a:lnTo>
                  <a:cubicBezTo>
                    <a:pt x="176" y="6843"/>
                    <a:pt x="126" y="5515"/>
                    <a:pt x="101" y="4211"/>
                  </a:cubicBezTo>
                  <a:lnTo>
                    <a:pt x="101" y="4086"/>
                  </a:lnTo>
                  <a:lnTo>
                    <a:pt x="101" y="4086"/>
                  </a:lnTo>
                  <a:lnTo>
                    <a:pt x="76" y="3810"/>
                  </a:lnTo>
                  <a:cubicBezTo>
                    <a:pt x="76" y="2633"/>
                    <a:pt x="25" y="1455"/>
                    <a:pt x="0" y="302"/>
                  </a:cubicBezTo>
                  <a:lnTo>
                    <a:pt x="0" y="1"/>
                  </a:lnTo>
                  <a:lnTo>
                    <a:pt x="301" y="1"/>
                  </a:lnTo>
                  <a:lnTo>
                    <a:pt x="3208" y="1"/>
                  </a:lnTo>
                  <a:lnTo>
                    <a:pt x="3609" y="1"/>
                  </a:lnTo>
                  <a:lnTo>
                    <a:pt x="6542" y="1"/>
                  </a:lnTo>
                  <a:lnTo>
                    <a:pt x="6842" y="1"/>
                  </a:lnTo>
                  <a:lnTo>
                    <a:pt x="6842" y="277"/>
                  </a:lnTo>
                  <a:cubicBezTo>
                    <a:pt x="6842" y="1455"/>
                    <a:pt x="6868" y="2633"/>
                    <a:pt x="6868" y="3785"/>
                  </a:cubicBezTo>
                  <a:lnTo>
                    <a:pt x="6868" y="4086"/>
                  </a:lnTo>
                  <a:lnTo>
                    <a:pt x="6868" y="4086"/>
                  </a:lnTo>
                  <a:lnTo>
                    <a:pt x="6868" y="4086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3"/>
            <p:cNvSpPr/>
            <p:nvPr/>
          </p:nvSpPr>
          <p:spPr>
            <a:xfrm>
              <a:off x="4314188" y="4210170"/>
              <a:ext cx="731148" cy="45248"/>
            </a:xfrm>
            <a:custGeom>
              <a:avLst/>
              <a:gdLst/>
              <a:ahLst/>
              <a:cxnLst/>
              <a:rect l="l" t="t" r="r" b="b"/>
              <a:pathLst>
                <a:path w="36066" h="2232" extrusionOk="0">
                  <a:moveTo>
                    <a:pt x="36066" y="0"/>
                  </a:moveTo>
                  <a:lnTo>
                    <a:pt x="0" y="0"/>
                  </a:lnTo>
                  <a:lnTo>
                    <a:pt x="0" y="2231"/>
                  </a:lnTo>
                  <a:lnTo>
                    <a:pt x="36066" y="2231"/>
                  </a:lnTo>
                  <a:lnTo>
                    <a:pt x="36066" y="0"/>
                  </a:lnTo>
                  <a:close/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3"/>
            <p:cNvSpPr/>
            <p:nvPr/>
          </p:nvSpPr>
          <p:spPr>
            <a:xfrm>
              <a:off x="4271512" y="4255400"/>
              <a:ext cx="816515" cy="45228"/>
            </a:xfrm>
            <a:custGeom>
              <a:avLst/>
              <a:gdLst/>
              <a:ahLst/>
              <a:cxnLst/>
              <a:rect l="l" t="t" r="r" b="b"/>
              <a:pathLst>
                <a:path w="40277" h="2231" extrusionOk="0">
                  <a:moveTo>
                    <a:pt x="40276" y="2231"/>
                  </a:moveTo>
                  <a:lnTo>
                    <a:pt x="0" y="2231"/>
                  </a:lnTo>
                  <a:lnTo>
                    <a:pt x="0" y="0"/>
                  </a:lnTo>
                  <a:lnTo>
                    <a:pt x="40276" y="0"/>
                  </a:lnTo>
                  <a:lnTo>
                    <a:pt x="40276" y="2231"/>
                  </a:lnTo>
                  <a:close/>
                </a:path>
              </a:pathLst>
            </a:custGeom>
            <a:solidFill>
              <a:srgbClr val="372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3"/>
            <p:cNvSpPr/>
            <p:nvPr/>
          </p:nvSpPr>
          <p:spPr>
            <a:xfrm>
              <a:off x="4251684" y="3029820"/>
              <a:ext cx="859696" cy="44741"/>
            </a:xfrm>
            <a:custGeom>
              <a:avLst/>
              <a:gdLst/>
              <a:ahLst/>
              <a:cxnLst/>
              <a:rect l="l" t="t" r="r" b="b"/>
              <a:pathLst>
                <a:path w="42407" h="2207" extrusionOk="0">
                  <a:moveTo>
                    <a:pt x="1" y="2206"/>
                  </a:moveTo>
                  <a:lnTo>
                    <a:pt x="42407" y="2206"/>
                  </a:lnTo>
                  <a:lnTo>
                    <a:pt x="42407" y="1"/>
                  </a:lnTo>
                  <a:lnTo>
                    <a:pt x="1" y="1"/>
                  </a:lnTo>
                  <a:lnTo>
                    <a:pt x="1" y="220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3"/>
            <p:cNvSpPr/>
            <p:nvPr/>
          </p:nvSpPr>
          <p:spPr>
            <a:xfrm>
              <a:off x="4251684" y="3092831"/>
              <a:ext cx="859696" cy="22381"/>
            </a:xfrm>
            <a:custGeom>
              <a:avLst/>
              <a:gdLst/>
              <a:ahLst/>
              <a:cxnLst/>
              <a:rect l="l" t="t" r="r" b="b"/>
              <a:pathLst>
                <a:path w="42407" h="1104" extrusionOk="0">
                  <a:moveTo>
                    <a:pt x="1" y="1103"/>
                  </a:moveTo>
                  <a:lnTo>
                    <a:pt x="42407" y="1103"/>
                  </a:lnTo>
                  <a:lnTo>
                    <a:pt x="42407" y="0"/>
                  </a:lnTo>
                  <a:lnTo>
                    <a:pt x="1" y="0"/>
                  </a:lnTo>
                  <a:lnTo>
                    <a:pt x="1" y="110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3"/>
            <p:cNvSpPr/>
            <p:nvPr/>
          </p:nvSpPr>
          <p:spPr>
            <a:xfrm>
              <a:off x="4293853" y="3817389"/>
              <a:ext cx="766219" cy="17820"/>
            </a:xfrm>
            <a:custGeom>
              <a:avLst/>
              <a:gdLst/>
              <a:ahLst/>
              <a:cxnLst/>
              <a:rect l="l" t="t" r="r" b="b"/>
              <a:pathLst>
                <a:path w="37796" h="879" extrusionOk="0">
                  <a:moveTo>
                    <a:pt x="37796" y="1"/>
                  </a:moveTo>
                  <a:lnTo>
                    <a:pt x="18898" y="1"/>
                  </a:lnTo>
                  <a:lnTo>
                    <a:pt x="1" y="1"/>
                  </a:lnTo>
                  <a:cubicBezTo>
                    <a:pt x="26" y="302"/>
                    <a:pt x="76" y="577"/>
                    <a:pt x="101" y="878"/>
                  </a:cubicBezTo>
                  <a:lnTo>
                    <a:pt x="18898" y="878"/>
                  </a:lnTo>
                  <a:lnTo>
                    <a:pt x="37670" y="878"/>
                  </a:lnTo>
                  <a:cubicBezTo>
                    <a:pt x="37720" y="577"/>
                    <a:pt x="37771" y="302"/>
                    <a:pt x="377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3"/>
            <p:cNvSpPr/>
            <p:nvPr/>
          </p:nvSpPr>
          <p:spPr>
            <a:xfrm>
              <a:off x="4770972" y="2848939"/>
              <a:ext cx="104687" cy="109249"/>
            </a:xfrm>
            <a:custGeom>
              <a:avLst/>
              <a:gdLst/>
              <a:ahLst/>
              <a:cxnLst/>
              <a:rect l="l" t="t" r="r" b="b"/>
              <a:pathLst>
                <a:path w="5164" h="5389" extrusionOk="0">
                  <a:moveTo>
                    <a:pt x="1" y="5389"/>
                  </a:moveTo>
                  <a:lnTo>
                    <a:pt x="5164" y="2657"/>
                  </a:lnTo>
                  <a:lnTo>
                    <a:pt x="76" y="0"/>
                  </a:lnTo>
                  <a:cubicBezTo>
                    <a:pt x="26" y="1780"/>
                    <a:pt x="1" y="3584"/>
                    <a:pt x="1" y="5389"/>
                  </a:cubicBezTo>
                </a:path>
              </a:pathLst>
            </a:custGeom>
            <a:solidFill>
              <a:srgbClr val="E96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3"/>
            <p:cNvSpPr/>
            <p:nvPr/>
          </p:nvSpPr>
          <p:spPr>
            <a:xfrm>
              <a:off x="4683593" y="2799654"/>
              <a:ext cx="112289" cy="151415"/>
            </a:xfrm>
            <a:custGeom>
              <a:avLst/>
              <a:gdLst/>
              <a:ahLst/>
              <a:cxnLst/>
              <a:rect l="l" t="t" r="r" b="b"/>
              <a:pathLst>
                <a:path w="5539" h="7469" extrusionOk="0">
                  <a:moveTo>
                    <a:pt x="75" y="0"/>
                  </a:moveTo>
                  <a:lnTo>
                    <a:pt x="5539" y="1404"/>
                  </a:lnTo>
                  <a:lnTo>
                    <a:pt x="5539" y="6115"/>
                  </a:lnTo>
                  <a:lnTo>
                    <a:pt x="0" y="7469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E96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3"/>
            <p:cNvSpPr/>
            <p:nvPr/>
          </p:nvSpPr>
          <p:spPr>
            <a:xfrm>
              <a:off x="4682052" y="2798640"/>
              <a:ext cx="7136" cy="231188"/>
            </a:xfrm>
            <a:custGeom>
              <a:avLst/>
              <a:gdLst/>
              <a:ahLst/>
              <a:cxnLst/>
              <a:rect l="l" t="t" r="r" b="b"/>
              <a:pathLst>
                <a:path w="352" h="11404" extrusionOk="0">
                  <a:moveTo>
                    <a:pt x="352" y="11228"/>
                  </a:moveTo>
                  <a:cubicBezTo>
                    <a:pt x="352" y="11328"/>
                    <a:pt x="277" y="11404"/>
                    <a:pt x="176" y="11404"/>
                  </a:cubicBezTo>
                  <a:cubicBezTo>
                    <a:pt x="76" y="11404"/>
                    <a:pt x="1" y="11328"/>
                    <a:pt x="1" y="11228"/>
                  </a:cubicBezTo>
                  <a:lnTo>
                    <a:pt x="1" y="201"/>
                  </a:lnTo>
                  <a:cubicBezTo>
                    <a:pt x="1" y="100"/>
                    <a:pt x="76" y="0"/>
                    <a:pt x="176" y="0"/>
                  </a:cubicBezTo>
                  <a:cubicBezTo>
                    <a:pt x="277" y="0"/>
                    <a:pt x="352" y="100"/>
                    <a:pt x="352" y="201"/>
                  </a:cubicBezTo>
                  <a:lnTo>
                    <a:pt x="352" y="11228"/>
                  </a:lnTo>
                  <a:close/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3"/>
            <p:cNvSpPr/>
            <p:nvPr/>
          </p:nvSpPr>
          <p:spPr>
            <a:xfrm>
              <a:off x="4505246" y="3850435"/>
              <a:ext cx="39126" cy="53864"/>
            </a:xfrm>
            <a:custGeom>
              <a:avLst/>
              <a:gdLst/>
              <a:ahLst/>
              <a:cxnLst/>
              <a:rect l="l" t="t" r="r" b="b"/>
              <a:pathLst>
                <a:path w="1930" h="2657" extrusionOk="0">
                  <a:moveTo>
                    <a:pt x="952" y="0"/>
                  </a:moveTo>
                  <a:cubicBezTo>
                    <a:pt x="677" y="0"/>
                    <a:pt x="451" y="75"/>
                    <a:pt x="276" y="201"/>
                  </a:cubicBezTo>
                  <a:cubicBezTo>
                    <a:pt x="100" y="326"/>
                    <a:pt x="0" y="501"/>
                    <a:pt x="0" y="702"/>
                  </a:cubicBezTo>
                  <a:cubicBezTo>
                    <a:pt x="0" y="927"/>
                    <a:pt x="75" y="1078"/>
                    <a:pt x="251" y="1203"/>
                  </a:cubicBezTo>
                  <a:cubicBezTo>
                    <a:pt x="401" y="1328"/>
                    <a:pt x="627" y="1429"/>
                    <a:pt x="927" y="1529"/>
                  </a:cubicBezTo>
                  <a:cubicBezTo>
                    <a:pt x="1103" y="1579"/>
                    <a:pt x="1228" y="1629"/>
                    <a:pt x="1303" y="1704"/>
                  </a:cubicBezTo>
                  <a:cubicBezTo>
                    <a:pt x="1379" y="1754"/>
                    <a:pt x="1404" y="1830"/>
                    <a:pt x="1404" y="1930"/>
                  </a:cubicBezTo>
                  <a:cubicBezTo>
                    <a:pt x="1404" y="2030"/>
                    <a:pt x="1379" y="2105"/>
                    <a:pt x="1303" y="2155"/>
                  </a:cubicBezTo>
                  <a:cubicBezTo>
                    <a:pt x="1228" y="2231"/>
                    <a:pt x="1128" y="2256"/>
                    <a:pt x="978" y="2256"/>
                  </a:cubicBezTo>
                  <a:cubicBezTo>
                    <a:pt x="877" y="2256"/>
                    <a:pt x="777" y="2231"/>
                    <a:pt x="677" y="2206"/>
                  </a:cubicBezTo>
                  <a:cubicBezTo>
                    <a:pt x="602" y="2180"/>
                    <a:pt x="526" y="2155"/>
                    <a:pt x="476" y="2105"/>
                  </a:cubicBezTo>
                  <a:lnTo>
                    <a:pt x="401" y="1729"/>
                  </a:lnTo>
                  <a:lnTo>
                    <a:pt x="0" y="1729"/>
                  </a:lnTo>
                  <a:lnTo>
                    <a:pt x="0" y="2281"/>
                  </a:lnTo>
                  <a:cubicBezTo>
                    <a:pt x="125" y="2406"/>
                    <a:pt x="251" y="2481"/>
                    <a:pt x="426" y="2556"/>
                  </a:cubicBezTo>
                  <a:cubicBezTo>
                    <a:pt x="602" y="2607"/>
                    <a:pt x="777" y="2657"/>
                    <a:pt x="978" y="2657"/>
                  </a:cubicBezTo>
                  <a:cubicBezTo>
                    <a:pt x="1253" y="2657"/>
                    <a:pt x="1504" y="2581"/>
                    <a:pt x="1679" y="2456"/>
                  </a:cubicBezTo>
                  <a:cubicBezTo>
                    <a:pt x="1855" y="2331"/>
                    <a:pt x="1930" y="2155"/>
                    <a:pt x="1930" y="1930"/>
                  </a:cubicBezTo>
                  <a:cubicBezTo>
                    <a:pt x="1930" y="1729"/>
                    <a:pt x="1855" y="1554"/>
                    <a:pt x="1704" y="1429"/>
                  </a:cubicBezTo>
                  <a:cubicBezTo>
                    <a:pt x="1554" y="1278"/>
                    <a:pt x="1353" y="1178"/>
                    <a:pt x="1053" y="1103"/>
                  </a:cubicBezTo>
                  <a:cubicBezTo>
                    <a:pt x="877" y="1053"/>
                    <a:pt x="727" y="977"/>
                    <a:pt x="652" y="927"/>
                  </a:cubicBezTo>
                  <a:cubicBezTo>
                    <a:pt x="551" y="877"/>
                    <a:pt x="526" y="802"/>
                    <a:pt x="526" y="702"/>
                  </a:cubicBezTo>
                  <a:cubicBezTo>
                    <a:pt x="526" y="627"/>
                    <a:pt x="551" y="551"/>
                    <a:pt x="627" y="476"/>
                  </a:cubicBezTo>
                  <a:cubicBezTo>
                    <a:pt x="727" y="426"/>
                    <a:pt x="827" y="401"/>
                    <a:pt x="978" y="401"/>
                  </a:cubicBezTo>
                  <a:cubicBezTo>
                    <a:pt x="1053" y="401"/>
                    <a:pt x="1153" y="401"/>
                    <a:pt x="1253" y="426"/>
                  </a:cubicBezTo>
                  <a:cubicBezTo>
                    <a:pt x="1328" y="451"/>
                    <a:pt x="1404" y="476"/>
                    <a:pt x="1429" y="501"/>
                  </a:cubicBezTo>
                  <a:lnTo>
                    <a:pt x="1504" y="852"/>
                  </a:lnTo>
                  <a:lnTo>
                    <a:pt x="1905" y="852"/>
                  </a:lnTo>
                  <a:lnTo>
                    <a:pt x="1905" y="326"/>
                  </a:lnTo>
                  <a:cubicBezTo>
                    <a:pt x="1780" y="226"/>
                    <a:pt x="1654" y="150"/>
                    <a:pt x="1479" y="75"/>
                  </a:cubicBezTo>
                  <a:cubicBezTo>
                    <a:pt x="1328" y="25"/>
                    <a:pt x="1128" y="0"/>
                    <a:pt x="9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3"/>
            <p:cNvSpPr/>
            <p:nvPr/>
          </p:nvSpPr>
          <p:spPr>
            <a:xfrm>
              <a:off x="4561120" y="3850435"/>
              <a:ext cx="42714" cy="53864"/>
            </a:xfrm>
            <a:custGeom>
              <a:avLst/>
              <a:gdLst/>
              <a:ahLst/>
              <a:cxnLst/>
              <a:rect l="l" t="t" r="r" b="b"/>
              <a:pathLst>
                <a:path w="2107" h="2657" extrusionOk="0">
                  <a:moveTo>
                    <a:pt x="1179" y="0"/>
                  </a:moveTo>
                  <a:cubicBezTo>
                    <a:pt x="828" y="0"/>
                    <a:pt x="552" y="100"/>
                    <a:pt x="327" y="351"/>
                  </a:cubicBezTo>
                  <a:cubicBezTo>
                    <a:pt x="101" y="602"/>
                    <a:pt x="1" y="902"/>
                    <a:pt x="1" y="1278"/>
                  </a:cubicBezTo>
                  <a:lnTo>
                    <a:pt x="1" y="1353"/>
                  </a:lnTo>
                  <a:cubicBezTo>
                    <a:pt x="1" y="1729"/>
                    <a:pt x="101" y="2055"/>
                    <a:pt x="327" y="2281"/>
                  </a:cubicBezTo>
                  <a:cubicBezTo>
                    <a:pt x="552" y="2531"/>
                    <a:pt x="828" y="2657"/>
                    <a:pt x="1179" y="2657"/>
                  </a:cubicBezTo>
                  <a:cubicBezTo>
                    <a:pt x="1379" y="2657"/>
                    <a:pt x="1555" y="2607"/>
                    <a:pt x="1705" y="2531"/>
                  </a:cubicBezTo>
                  <a:cubicBezTo>
                    <a:pt x="1881" y="2456"/>
                    <a:pt x="2006" y="2381"/>
                    <a:pt x="2106" y="2256"/>
                  </a:cubicBezTo>
                  <a:lnTo>
                    <a:pt x="2106" y="1729"/>
                  </a:lnTo>
                  <a:lnTo>
                    <a:pt x="1730" y="1729"/>
                  </a:lnTo>
                  <a:lnTo>
                    <a:pt x="1680" y="2080"/>
                  </a:lnTo>
                  <a:cubicBezTo>
                    <a:pt x="1630" y="2130"/>
                    <a:pt x="1555" y="2180"/>
                    <a:pt x="1480" y="2206"/>
                  </a:cubicBezTo>
                  <a:cubicBezTo>
                    <a:pt x="1405" y="2231"/>
                    <a:pt x="1304" y="2256"/>
                    <a:pt x="1204" y="2256"/>
                  </a:cubicBezTo>
                  <a:cubicBezTo>
                    <a:pt x="978" y="2256"/>
                    <a:pt x="803" y="2155"/>
                    <a:pt x="703" y="2005"/>
                  </a:cubicBezTo>
                  <a:cubicBezTo>
                    <a:pt x="577" y="1830"/>
                    <a:pt x="502" y="1629"/>
                    <a:pt x="502" y="1353"/>
                  </a:cubicBezTo>
                  <a:lnTo>
                    <a:pt x="502" y="1278"/>
                  </a:lnTo>
                  <a:cubicBezTo>
                    <a:pt x="502" y="1003"/>
                    <a:pt x="577" y="802"/>
                    <a:pt x="703" y="627"/>
                  </a:cubicBezTo>
                  <a:cubicBezTo>
                    <a:pt x="803" y="476"/>
                    <a:pt x="978" y="401"/>
                    <a:pt x="1204" y="401"/>
                  </a:cubicBezTo>
                  <a:cubicBezTo>
                    <a:pt x="1304" y="401"/>
                    <a:pt x="1405" y="401"/>
                    <a:pt x="1480" y="426"/>
                  </a:cubicBezTo>
                  <a:cubicBezTo>
                    <a:pt x="1555" y="451"/>
                    <a:pt x="1630" y="501"/>
                    <a:pt x="1680" y="551"/>
                  </a:cubicBezTo>
                  <a:lnTo>
                    <a:pt x="1730" y="902"/>
                  </a:lnTo>
                  <a:lnTo>
                    <a:pt x="2106" y="902"/>
                  </a:lnTo>
                  <a:lnTo>
                    <a:pt x="2106" y="376"/>
                  </a:lnTo>
                  <a:cubicBezTo>
                    <a:pt x="2006" y="276"/>
                    <a:pt x="1881" y="175"/>
                    <a:pt x="1705" y="100"/>
                  </a:cubicBezTo>
                  <a:cubicBezTo>
                    <a:pt x="1555" y="25"/>
                    <a:pt x="1379" y="0"/>
                    <a:pt x="11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3"/>
            <p:cNvSpPr/>
            <p:nvPr/>
          </p:nvSpPr>
          <p:spPr>
            <a:xfrm>
              <a:off x="4621596" y="3850942"/>
              <a:ext cx="53377" cy="52344"/>
            </a:xfrm>
            <a:custGeom>
              <a:avLst/>
              <a:gdLst/>
              <a:ahLst/>
              <a:cxnLst/>
              <a:rect l="l" t="t" r="r" b="b"/>
              <a:pathLst>
                <a:path w="2633" h="2582" extrusionOk="0">
                  <a:moveTo>
                    <a:pt x="0" y="0"/>
                  </a:moveTo>
                  <a:lnTo>
                    <a:pt x="0" y="326"/>
                  </a:lnTo>
                  <a:lnTo>
                    <a:pt x="276" y="376"/>
                  </a:lnTo>
                  <a:lnTo>
                    <a:pt x="276" y="2231"/>
                  </a:lnTo>
                  <a:lnTo>
                    <a:pt x="0" y="2281"/>
                  </a:lnTo>
                  <a:lnTo>
                    <a:pt x="0" y="2582"/>
                  </a:lnTo>
                  <a:lnTo>
                    <a:pt x="1053" y="2582"/>
                  </a:lnTo>
                  <a:lnTo>
                    <a:pt x="1053" y="2281"/>
                  </a:lnTo>
                  <a:lnTo>
                    <a:pt x="777" y="2231"/>
                  </a:lnTo>
                  <a:lnTo>
                    <a:pt x="777" y="1504"/>
                  </a:lnTo>
                  <a:lnTo>
                    <a:pt x="1830" y="1504"/>
                  </a:lnTo>
                  <a:lnTo>
                    <a:pt x="1830" y="2231"/>
                  </a:lnTo>
                  <a:lnTo>
                    <a:pt x="1554" y="2281"/>
                  </a:lnTo>
                  <a:lnTo>
                    <a:pt x="1554" y="2582"/>
                  </a:lnTo>
                  <a:lnTo>
                    <a:pt x="2632" y="2582"/>
                  </a:lnTo>
                  <a:lnTo>
                    <a:pt x="2632" y="2281"/>
                  </a:lnTo>
                  <a:lnTo>
                    <a:pt x="2356" y="2231"/>
                  </a:lnTo>
                  <a:lnTo>
                    <a:pt x="2356" y="376"/>
                  </a:lnTo>
                  <a:lnTo>
                    <a:pt x="2632" y="326"/>
                  </a:lnTo>
                  <a:lnTo>
                    <a:pt x="2632" y="0"/>
                  </a:lnTo>
                  <a:lnTo>
                    <a:pt x="1554" y="0"/>
                  </a:lnTo>
                  <a:lnTo>
                    <a:pt x="1554" y="326"/>
                  </a:lnTo>
                  <a:lnTo>
                    <a:pt x="1830" y="376"/>
                  </a:lnTo>
                  <a:lnTo>
                    <a:pt x="1830" y="1103"/>
                  </a:lnTo>
                  <a:lnTo>
                    <a:pt x="777" y="1103"/>
                  </a:lnTo>
                  <a:lnTo>
                    <a:pt x="777" y="376"/>
                  </a:lnTo>
                  <a:lnTo>
                    <a:pt x="1053" y="326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3"/>
            <p:cNvSpPr/>
            <p:nvPr/>
          </p:nvSpPr>
          <p:spPr>
            <a:xfrm>
              <a:off x="4691723" y="3850435"/>
              <a:ext cx="47782" cy="53864"/>
            </a:xfrm>
            <a:custGeom>
              <a:avLst/>
              <a:gdLst/>
              <a:ahLst/>
              <a:cxnLst/>
              <a:rect l="l" t="t" r="r" b="b"/>
              <a:pathLst>
                <a:path w="2357" h="2657" extrusionOk="0">
                  <a:moveTo>
                    <a:pt x="1178" y="401"/>
                  </a:moveTo>
                  <a:cubicBezTo>
                    <a:pt x="1379" y="401"/>
                    <a:pt x="1554" y="476"/>
                    <a:pt x="1654" y="652"/>
                  </a:cubicBezTo>
                  <a:cubicBezTo>
                    <a:pt x="1780" y="802"/>
                    <a:pt x="1830" y="1028"/>
                    <a:pt x="1830" y="1303"/>
                  </a:cubicBezTo>
                  <a:lnTo>
                    <a:pt x="1830" y="1328"/>
                  </a:lnTo>
                  <a:cubicBezTo>
                    <a:pt x="1830" y="1604"/>
                    <a:pt x="1780" y="1830"/>
                    <a:pt x="1679" y="2005"/>
                  </a:cubicBezTo>
                  <a:cubicBezTo>
                    <a:pt x="1554" y="2155"/>
                    <a:pt x="1404" y="2256"/>
                    <a:pt x="1178" y="2256"/>
                  </a:cubicBezTo>
                  <a:cubicBezTo>
                    <a:pt x="953" y="2256"/>
                    <a:pt x="802" y="2155"/>
                    <a:pt x="677" y="2005"/>
                  </a:cubicBezTo>
                  <a:cubicBezTo>
                    <a:pt x="577" y="1830"/>
                    <a:pt x="526" y="1604"/>
                    <a:pt x="526" y="1328"/>
                  </a:cubicBezTo>
                  <a:lnTo>
                    <a:pt x="526" y="1303"/>
                  </a:lnTo>
                  <a:cubicBezTo>
                    <a:pt x="526" y="1028"/>
                    <a:pt x="577" y="802"/>
                    <a:pt x="677" y="652"/>
                  </a:cubicBezTo>
                  <a:cubicBezTo>
                    <a:pt x="802" y="476"/>
                    <a:pt x="953" y="401"/>
                    <a:pt x="1178" y="401"/>
                  </a:cubicBezTo>
                  <a:close/>
                  <a:moveTo>
                    <a:pt x="1178" y="0"/>
                  </a:moveTo>
                  <a:cubicBezTo>
                    <a:pt x="827" y="0"/>
                    <a:pt x="552" y="125"/>
                    <a:pt x="326" y="351"/>
                  </a:cubicBezTo>
                  <a:cubicBezTo>
                    <a:pt x="125" y="602"/>
                    <a:pt x="0" y="927"/>
                    <a:pt x="0" y="1303"/>
                  </a:cubicBezTo>
                  <a:lnTo>
                    <a:pt x="0" y="1328"/>
                  </a:lnTo>
                  <a:cubicBezTo>
                    <a:pt x="0" y="1704"/>
                    <a:pt x="125" y="2030"/>
                    <a:pt x="326" y="2281"/>
                  </a:cubicBezTo>
                  <a:cubicBezTo>
                    <a:pt x="552" y="2531"/>
                    <a:pt x="827" y="2657"/>
                    <a:pt x="1178" y="2657"/>
                  </a:cubicBezTo>
                  <a:cubicBezTo>
                    <a:pt x="1529" y="2657"/>
                    <a:pt x="1805" y="2531"/>
                    <a:pt x="2030" y="2281"/>
                  </a:cubicBezTo>
                  <a:cubicBezTo>
                    <a:pt x="2231" y="2030"/>
                    <a:pt x="2356" y="1704"/>
                    <a:pt x="2356" y="1328"/>
                  </a:cubicBezTo>
                  <a:lnTo>
                    <a:pt x="2356" y="1303"/>
                  </a:lnTo>
                  <a:cubicBezTo>
                    <a:pt x="2356" y="927"/>
                    <a:pt x="2231" y="602"/>
                    <a:pt x="2030" y="351"/>
                  </a:cubicBezTo>
                  <a:cubicBezTo>
                    <a:pt x="1805" y="125"/>
                    <a:pt x="1529" y="0"/>
                    <a:pt x="1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3"/>
            <p:cNvSpPr/>
            <p:nvPr/>
          </p:nvSpPr>
          <p:spPr>
            <a:xfrm>
              <a:off x="4756254" y="3850435"/>
              <a:ext cx="47762" cy="53864"/>
            </a:xfrm>
            <a:custGeom>
              <a:avLst/>
              <a:gdLst/>
              <a:ahLst/>
              <a:cxnLst/>
              <a:rect l="l" t="t" r="r" b="b"/>
              <a:pathLst>
                <a:path w="2356" h="2657" extrusionOk="0">
                  <a:moveTo>
                    <a:pt x="1178" y="401"/>
                  </a:moveTo>
                  <a:cubicBezTo>
                    <a:pt x="1404" y="401"/>
                    <a:pt x="1554" y="476"/>
                    <a:pt x="1679" y="652"/>
                  </a:cubicBezTo>
                  <a:cubicBezTo>
                    <a:pt x="1780" y="802"/>
                    <a:pt x="1830" y="1028"/>
                    <a:pt x="1830" y="1303"/>
                  </a:cubicBezTo>
                  <a:lnTo>
                    <a:pt x="1830" y="1328"/>
                  </a:lnTo>
                  <a:cubicBezTo>
                    <a:pt x="1830" y="1604"/>
                    <a:pt x="1780" y="1830"/>
                    <a:pt x="1679" y="2005"/>
                  </a:cubicBezTo>
                  <a:cubicBezTo>
                    <a:pt x="1554" y="2155"/>
                    <a:pt x="1404" y="2256"/>
                    <a:pt x="1178" y="2256"/>
                  </a:cubicBezTo>
                  <a:cubicBezTo>
                    <a:pt x="952" y="2256"/>
                    <a:pt x="802" y="2155"/>
                    <a:pt x="702" y="2005"/>
                  </a:cubicBezTo>
                  <a:cubicBezTo>
                    <a:pt x="577" y="1830"/>
                    <a:pt x="526" y="1604"/>
                    <a:pt x="526" y="1328"/>
                  </a:cubicBezTo>
                  <a:lnTo>
                    <a:pt x="526" y="1303"/>
                  </a:lnTo>
                  <a:cubicBezTo>
                    <a:pt x="526" y="1028"/>
                    <a:pt x="577" y="802"/>
                    <a:pt x="702" y="652"/>
                  </a:cubicBezTo>
                  <a:cubicBezTo>
                    <a:pt x="802" y="476"/>
                    <a:pt x="952" y="401"/>
                    <a:pt x="1178" y="401"/>
                  </a:cubicBezTo>
                  <a:close/>
                  <a:moveTo>
                    <a:pt x="1178" y="0"/>
                  </a:moveTo>
                  <a:cubicBezTo>
                    <a:pt x="827" y="0"/>
                    <a:pt x="551" y="125"/>
                    <a:pt x="326" y="351"/>
                  </a:cubicBezTo>
                  <a:cubicBezTo>
                    <a:pt x="125" y="602"/>
                    <a:pt x="0" y="927"/>
                    <a:pt x="0" y="1303"/>
                  </a:cubicBezTo>
                  <a:lnTo>
                    <a:pt x="0" y="1328"/>
                  </a:lnTo>
                  <a:cubicBezTo>
                    <a:pt x="0" y="1704"/>
                    <a:pt x="125" y="2030"/>
                    <a:pt x="326" y="2281"/>
                  </a:cubicBezTo>
                  <a:cubicBezTo>
                    <a:pt x="551" y="2531"/>
                    <a:pt x="827" y="2657"/>
                    <a:pt x="1178" y="2657"/>
                  </a:cubicBezTo>
                  <a:cubicBezTo>
                    <a:pt x="1529" y="2657"/>
                    <a:pt x="1805" y="2531"/>
                    <a:pt x="2030" y="2281"/>
                  </a:cubicBezTo>
                  <a:cubicBezTo>
                    <a:pt x="2256" y="2030"/>
                    <a:pt x="2356" y="1704"/>
                    <a:pt x="2356" y="1328"/>
                  </a:cubicBezTo>
                  <a:lnTo>
                    <a:pt x="2356" y="1303"/>
                  </a:lnTo>
                  <a:cubicBezTo>
                    <a:pt x="2356" y="927"/>
                    <a:pt x="2256" y="602"/>
                    <a:pt x="2030" y="351"/>
                  </a:cubicBezTo>
                  <a:cubicBezTo>
                    <a:pt x="1805" y="125"/>
                    <a:pt x="1529" y="0"/>
                    <a:pt x="1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3"/>
            <p:cNvSpPr/>
            <p:nvPr/>
          </p:nvSpPr>
          <p:spPr>
            <a:xfrm>
              <a:off x="4820785" y="3850942"/>
              <a:ext cx="39126" cy="52344"/>
            </a:xfrm>
            <a:custGeom>
              <a:avLst/>
              <a:gdLst/>
              <a:ahLst/>
              <a:cxnLst/>
              <a:rect l="l" t="t" r="r" b="b"/>
              <a:pathLst>
                <a:path w="1930" h="2582" extrusionOk="0">
                  <a:moveTo>
                    <a:pt x="0" y="0"/>
                  </a:moveTo>
                  <a:lnTo>
                    <a:pt x="0" y="326"/>
                  </a:lnTo>
                  <a:lnTo>
                    <a:pt x="276" y="376"/>
                  </a:lnTo>
                  <a:lnTo>
                    <a:pt x="276" y="2231"/>
                  </a:lnTo>
                  <a:lnTo>
                    <a:pt x="0" y="2281"/>
                  </a:lnTo>
                  <a:lnTo>
                    <a:pt x="0" y="2582"/>
                  </a:lnTo>
                  <a:lnTo>
                    <a:pt x="1930" y="2582"/>
                  </a:lnTo>
                  <a:lnTo>
                    <a:pt x="1930" y="1855"/>
                  </a:lnTo>
                  <a:lnTo>
                    <a:pt x="1554" y="1855"/>
                  </a:lnTo>
                  <a:lnTo>
                    <a:pt x="1529" y="2181"/>
                  </a:lnTo>
                  <a:lnTo>
                    <a:pt x="777" y="2181"/>
                  </a:lnTo>
                  <a:lnTo>
                    <a:pt x="777" y="376"/>
                  </a:lnTo>
                  <a:lnTo>
                    <a:pt x="1078" y="326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3" name="Google Shape;1193;p33"/>
          <p:cNvSpPr/>
          <p:nvPr/>
        </p:nvSpPr>
        <p:spPr>
          <a:xfrm flipH="1">
            <a:off x="1445188" y="157651"/>
            <a:ext cx="1249611" cy="395477"/>
          </a:xfrm>
          <a:custGeom>
            <a:avLst/>
            <a:gdLst/>
            <a:ahLst/>
            <a:cxnLst/>
            <a:rect l="l" t="t" r="r" b="b"/>
            <a:pathLst>
              <a:path w="13410" h="4244" extrusionOk="0">
                <a:moveTo>
                  <a:pt x="7286" y="0"/>
                </a:moveTo>
                <a:cubicBezTo>
                  <a:pt x="6592" y="0"/>
                  <a:pt x="5782" y="384"/>
                  <a:pt x="4913" y="1537"/>
                </a:cubicBezTo>
                <a:cubicBezTo>
                  <a:pt x="4913" y="1537"/>
                  <a:pt x="4164" y="1313"/>
                  <a:pt x="3250" y="1313"/>
                </a:cubicBezTo>
                <a:cubicBezTo>
                  <a:pt x="1896" y="1313"/>
                  <a:pt x="180" y="1805"/>
                  <a:pt x="0" y="4244"/>
                </a:cubicBezTo>
                <a:lnTo>
                  <a:pt x="13158" y="4244"/>
                </a:lnTo>
                <a:cubicBezTo>
                  <a:pt x="13158" y="4244"/>
                  <a:pt x="13410" y="1459"/>
                  <a:pt x="10505" y="1459"/>
                </a:cubicBezTo>
                <a:cubicBezTo>
                  <a:pt x="10232" y="1459"/>
                  <a:pt x="9931" y="1483"/>
                  <a:pt x="9599" y="1537"/>
                </a:cubicBezTo>
                <a:cubicBezTo>
                  <a:pt x="9599" y="1537"/>
                  <a:pt x="8675" y="0"/>
                  <a:pt x="728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4" name="Google Shape;1194;p33"/>
          <p:cNvSpPr/>
          <p:nvPr/>
        </p:nvSpPr>
        <p:spPr>
          <a:xfrm>
            <a:off x="6664751" y="264221"/>
            <a:ext cx="1046287" cy="329236"/>
          </a:xfrm>
          <a:custGeom>
            <a:avLst/>
            <a:gdLst/>
            <a:ahLst/>
            <a:cxnLst/>
            <a:rect l="l" t="t" r="r" b="b"/>
            <a:pathLst>
              <a:path w="26167" h="8234" extrusionOk="0">
                <a:moveTo>
                  <a:pt x="17177" y="1"/>
                </a:moveTo>
                <a:cubicBezTo>
                  <a:pt x="13201" y="1"/>
                  <a:pt x="12657" y="4324"/>
                  <a:pt x="12657" y="4324"/>
                </a:cubicBezTo>
                <a:cubicBezTo>
                  <a:pt x="12657" y="4324"/>
                  <a:pt x="11583" y="2047"/>
                  <a:pt x="9435" y="2047"/>
                </a:cubicBezTo>
                <a:cubicBezTo>
                  <a:pt x="9263" y="2047"/>
                  <a:pt x="9084" y="2061"/>
                  <a:pt x="8898" y="2093"/>
                </a:cubicBezTo>
                <a:cubicBezTo>
                  <a:pt x="6392" y="2519"/>
                  <a:pt x="6392" y="5151"/>
                  <a:pt x="6392" y="5151"/>
                </a:cubicBezTo>
                <a:cubicBezTo>
                  <a:pt x="6392" y="5151"/>
                  <a:pt x="5086" y="4590"/>
                  <a:pt x="3651" y="4590"/>
                </a:cubicBezTo>
                <a:cubicBezTo>
                  <a:pt x="2052" y="4590"/>
                  <a:pt x="291" y="5287"/>
                  <a:pt x="1" y="8233"/>
                </a:cubicBezTo>
                <a:lnTo>
                  <a:pt x="24637" y="8233"/>
                </a:lnTo>
                <a:cubicBezTo>
                  <a:pt x="24637" y="8233"/>
                  <a:pt x="26166" y="5577"/>
                  <a:pt x="24236" y="4474"/>
                </a:cubicBezTo>
                <a:cubicBezTo>
                  <a:pt x="23676" y="4151"/>
                  <a:pt x="23151" y="4035"/>
                  <a:pt x="22686" y="4035"/>
                </a:cubicBezTo>
                <a:cubicBezTo>
                  <a:pt x="21531" y="4035"/>
                  <a:pt x="20753" y="4750"/>
                  <a:pt x="20753" y="4750"/>
                </a:cubicBezTo>
                <a:cubicBezTo>
                  <a:pt x="20753" y="4750"/>
                  <a:pt x="21855" y="288"/>
                  <a:pt x="17545" y="13"/>
                </a:cubicBezTo>
                <a:cubicBezTo>
                  <a:pt x="17419" y="5"/>
                  <a:pt x="17296" y="1"/>
                  <a:pt x="171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5" name="Google Shape;1195;p33"/>
          <p:cNvSpPr/>
          <p:nvPr/>
        </p:nvSpPr>
        <p:spPr>
          <a:xfrm>
            <a:off x="1029302" y="2297289"/>
            <a:ext cx="642043" cy="267498"/>
          </a:xfrm>
          <a:custGeom>
            <a:avLst/>
            <a:gdLst/>
            <a:ahLst/>
            <a:cxnLst/>
            <a:rect l="l" t="t" r="r" b="b"/>
            <a:pathLst>
              <a:path w="13441" h="5600" extrusionOk="0">
                <a:moveTo>
                  <a:pt x="6974" y="1"/>
                </a:moveTo>
                <a:cubicBezTo>
                  <a:pt x="5468" y="1"/>
                  <a:pt x="4461" y="3244"/>
                  <a:pt x="4461" y="3244"/>
                </a:cubicBezTo>
                <a:cubicBezTo>
                  <a:pt x="4461" y="3244"/>
                  <a:pt x="3549" y="2801"/>
                  <a:pt x="2546" y="2801"/>
                </a:cubicBezTo>
                <a:cubicBezTo>
                  <a:pt x="1440" y="2801"/>
                  <a:pt x="224" y="3339"/>
                  <a:pt x="0" y="5600"/>
                </a:cubicBezTo>
                <a:lnTo>
                  <a:pt x="13233" y="5600"/>
                </a:lnTo>
                <a:cubicBezTo>
                  <a:pt x="13233" y="5600"/>
                  <a:pt x="13441" y="2884"/>
                  <a:pt x="10780" y="2884"/>
                </a:cubicBezTo>
                <a:cubicBezTo>
                  <a:pt x="10373" y="2884"/>
                  <a:pt x="9900" y="2947"/>
                  <a:pt x="9349" y="3093"/>
                </a:cubicBezTo>
                <a:cubicBezTo>
                  <a:pt x="9349" y="3093"/>
                  <a:pt x="8923" y="462"/>
                  <a:pt x="7243" y="36"/>
                </a:cubicBezTo>
                <a:cubicBezTo>
                  <a:pt x="7152" y="12"/>
                  <a:pt x="7062" y="1"/>
                  <a:pt x="697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6" name="Google Shape;1196;p33"/>
          <p:cNvSpPr/>
          <p:nvPr/>
        </p:nvSpPr>
        <p:spPr>
          <a:xfrm>
            <a:off x="549501" y="1787746"/>
            <a:ext cx="1046287" cy="329236"/>
          </a:xfrm>
          <a:custGeom>
            <a:avLst/>
            <a:gdLst/>
            <a:ahLst/>
            <a:cxnLst/>
            <a:rect l="l" t="t" r="r" b="b"/>
            <a:pathLst>
              <a:path w="26167" h="8234" extrusionOk="0">
                <a:moveTo>
                  <a:pt x="17177" y="1"/>
                </a:moveTo>
                <a:cubicBezTo>
                  <a:pt x="13201" y="1"/>
                  <a:pt x="12657" y="4324"/>
                  <a:pt x="12657" y="4324"/>
                </a:cubicBezTo>
                <a:cubicBezTo>
                  <a:pt x="12657" y="4324"/>
                  <a:pt x="11583" y="2047"/>
                  <a:pt x="9435" y="2047"/>
                </a:cubicBezTo>
                <a:cubicBezTo>
                  <a:pt x="9263" y="2047"/>
                  <a:pt x="9084" y="2061"/>
                  <a:pt x="8898" y="2093"/>
                </a:cubicBezTo>
                <a:cubicBezTo>
                  <a:pt x="6392" y="2519"/>
                  <a:pt x="6392" y="5151"/>
                  <a:pt x="6392" y="5151"/>
                </a:cubicBezTo>
                <a:cubicBezTo>
                  <a:pt x="6392" y="5151"/>
                  <a:pt x="5086" y="4590"/>
                  <a:pt x="3651" y="4590"/>
                </a:cubicBezTo>
                <a:cubicBezTo>
                  <a:pt x="2052" y="4590"/>
                  <a:pt x="291" y="5287"/>
                  <a:pt x="1" y="8233"/>
                </a:cubicBezTo>
                <a:lnTo>
                  <a:pt x="24637" y="8233"/>
                </a:lnTo>
                <a:cubicBezTo>
                  <a:pt x="24637" y="8233"/>
                  <a:pt x="26166" y="5577"/>
                  <a:pt x="24236" y="4474"/>
                </a:cubicBezTo>
                <a:cubicBezTo>
                  <a:pt x="23676" y="4151"/>
                  <a:pt x="23151" y="4035"/>
                  <a:pt x="22686" y="4035"/>
                </a:cubicBezTo>
                <a:cubicBezTo>
                  <a:pt x="21531" y="4035"/>
                  <a:pt x="20753" y="4750"/>
                  <a:pt x="20753" y="4750"/>
                </a:cubicBezTo>
                <a:cubicBezTo>
                  <a:pt x="20753" y="4750"/>
                  <a:pt x="21855" y="288"/>
                  <a:pt x="17545" y="13"/>
                </a:cubicBezTo>
                <a:cubicBezTo>
                  <a:pt x="17419" y="5"/>
                  <a:pt x="17296" y="1"/>
                  <a:pt x="171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7" name="Google Shape;1197;p33"/>
          <p:cNvSpPr/>
          <p:nvPr/>
        </p:nvSpPr>
        <p:spPr>
          <a:xfrm flipH="1">
            <a:off x="7503832" y="2702288"/>
            <a:ext cx="921669" cy="291680"/>
          </a:xfrm>
          <a:custGeom>
            <a:avLst/>
            <a:gdLst/>
            <a:ahLst/>
            <a:cxnLst/>
            <a:rect l="l" t="t" r="r" b="b"/>
            <a:pathLst>
              <a:path w="13410" h="4244" extrusionOk="0">
                <a:moveTo>
                  <a:pt x="7286" y="0"/>
                </a:moveTo>
                <a:cubicBezTo>
                  <a:pt x="6592" y="0"/>
                  <a:pt x="5782" y="384"/>
                  <a:pt x="4913" y="1537"/>
                </a:cubicBezTo>
                <a:cubicBezTo>
                  <a:pt x="4913" y="1537"/>
                  <a:pt x="4164" y="1313"/>
                  <a:pt x="3250" y="1313"/>
                </a:cubicBezTo>
                <a:cubicBezTo>
                  <a:pt x="1896" y="1313"/>
                  <a:pt x="180" y="1805"/>
                  <a:pt x="0" y="4244"/>
                </a:cubicBezTo>
                <a:lnTo>
                  <a:pt x="13158" y="4244"/>
                </a:lnTo>
                <a:cubicBezTo>
                  <a:pt x="13158" y="4244"/>
                  <a:pt x="13410" y="1459"/>
                  <a:pt x="10505" y="1459"/>
                </a:cubicBezTo>
                <a:cubicBezTo>
                  <a:pt x="10232" y="1459"/>
                  <a:pt x="9931" y="1483"/>
                  <a:pt x="9599" y="1537"/>
                </a:cubicBezTo>
                <a:cubicBezTo>
                  <a:pt x="9599" y="1537"/>
                  <a:pt x="8675" y="0"/>
                  <a:pt x="728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C879735-376E-414D-917F-A0019EBAB9C6}"/>
              </a:ext>
            </a:extLst>
          </p:cNvPr>
          <p:cNvSpPr txBox="1"/>
          <p:nvPr/>
        </p:nvSpPr>
        <p:spPr>
          <a:xfrm>
            <a:off x="1200150" y="355998"/>
            <a:ext cx="6858000" cy="32778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400" b="1" u="sng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lang="en-US" sz="2400" b="1" u="sng" kern="1200" dirty="0">
                <a:latin typeface="Times New Roman" pitchFamily="18" charset="0"/>
                <a:ea typeface="+mn-ea"/>
                <a:cs typeface="Times New Roman" pitchFamily="18" charset="0"/>
              </a:rPr>
              <a:t> 1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AutoNum type="alphaLcParenR"/>
              <a:defRPr/>
            </a:pP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Viết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hợp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dưới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mỗi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vạch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tia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2400" kern="12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2400" kern="12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100" kern="1200" dirty="0">
                <a:latin typeface="Times New Roman" pitchFamily="18" charset="0"/>
                <a:ea typeface="+mn-ea"/>
                <a:cs typeface="Times New Roman" pitchFamily="18" charset="0"/>
              </a:rPr>
              <a:t>0     10000    ………  30000  ……….  ……….   ………..</a:t>
            </a: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2400" kern="12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b)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Viết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hợp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chố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kern="1200" dirty="0" err="1">
                <a:latin typeface="Times New Roman" pitchFamily="18" charset="0"/>
                <a:ea typeface="+mn-ea"/>
                <a:cs typeface="Times New Roman" pitchFamily="18" charset="0"/>
              </a:rPr>
              <a:t>chấm</a:t>
            </a:r>
            <a:r>
              <a:rPr lang="en-US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100" kern="1200" dirty="0">
                <a:latin typeface="Times New Roman" pitchFamily="18" charset="0"/>
                <a:ea typeface="+mn-ea"/>
                <a:cs typeface="Times New Roman" pitchFamily="18" charset="0"/>
              </a:rPr>
              <a:t>36 000 ; 37 000 ; ……… ; ……… ; ……… ; 41 000 ; ……….</a:t>
            </a:r>
          </a:p>
        </p:txBody>
      </p:sp>
      <p:grpSp>
        <p:nvGrpSpPr>
          <p:cNvPr id="2051" name="Group 16">
            <a:extLst>
              <a:ext uri="{FF2B5EF4-FFF2-40B4-BE49-F238E27FC236}">
                <a16:creationId xmlns:a16="http://schemas.microsoft.com/office/drawing/2014/main" id="{7A86EDB5-920B-4B22-8F04-EC33BFFDD3A1}"/>
              </a:ext>
            </a:extLst>
          </p:cNvPr>
          <p:cNvGrpSpPr>
            <a:grpSpLocks/>
          </p:cNvGrpSpPr>
          <p:nvPr/>
        </p:nvGrpSpPr>
        <p:grpSpPr bwMode="auto">
          <a:xfrm>
            <a:off x="1314450" y="1543050"/>
            <a:ext cx="6629400" cy="171450"/>
            <a:chOff x="228600" y="4114800"/>
            <a:chExt cx="6172200" cy="22860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8FBC6F21-6F7A-476C-8290-C04899663BAE}"/>
                </a:ext>
              </a:extLst>
            </p:cNvPr>
            <p:cNvCxnSpPr/>
            <p:nvPr/>
          </p:nvCxnSpPr>
          <p:spPr>
            <a:xfrm>
              <a:off x="228600" y="4191000"/>
              <a:ext cx="6172200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959109C-981E-4BE1-8860-D9533AE2ADD0}"/>
                </a:ext>
              </a:extLst>
            </p:cNvPr>
            <p:cNvCxnSpPr/>
            <p:nvPr/>
          </p:nvCxnSpPr>
          <p:spPr>
            <a:xfrm>
              <a:off x="228600" y="4114800"/>
              <a:ext cx="0" cy="2286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AE22A14-A5F5-4771-B481-D43AC2EC513C}"/>
                </a:ext>
              </a:extLst>
            </p:cNvPr>
            <p:cNvCxnSpPr/>
            <p:nvPr/>
          </p:nvCxnSpPr>
          <p:spPr>
            <a:xfrm>
              <a:off x="1066636" y="4114800"/>
              <a:ext cx="0" cy="2286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CCE9609-210E-45C5-B1B7-52EDBC38E1A3}"/>
                </a:ext>
              </a:extLst>
            </p:cNvPr>
            <p:cNvCxnSpPr/>
            <p:nvPr/>
          </p:nvCxnSpPr>
          <p:spPr>
            <a:xfrm>
              <a:off x="1904672" y="4114800"/>
              <a:ext cx="0" cy="2286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92E81FB-B8A7-4F36-870B-7BF942715533}"/>
                </a:ext>
              </a:extLst>
            </p:cNvPr>
            <p:cNvCxnSpPr/>
            <p:nvPr/>
          </p:nvCxnSpPr>
          <p:spPr>
            <a:xfrm>
              <a:off x="2742707" y="4114800"/>
              <a:ext cx="0" cy="2286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A4EDF46-E7EA-43A0-A275-0D6BC7C02510}"/>
                </a:ext>
              </a:extLst>
            </p:cNvPr>
            <p:cNvCxnSpPr/>
            <p:nvPr/>
          </p:nvCxnSpPr>
          <p:spPr>
            <a:xfrm>
              <a:off x="3581852" y="4114800"/>
              <a:ext cx="0" cy="2286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29C8F69-EAA2-4E61-9820-CDF28B8FBB24}"/>
                </a:ext>
              </a:extLst>
            </p:cNvPr>
            <p:cNvCxnSpPr/>
            <p:nvPr/>
          </p:nvCxnSpPr>
          <p:spPr>
            <a:xfrm>
              <a:off x="4419888" y="4114800"/>
              <a:ext cx="0" cy="2286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856A082-D0F9-4128-A117-01C06840CA8D}"/>
                </a:ext>
              </a:extLst>
            </p:cNvPr>
            <p:cNvCxnSpPr/>
            <p:nvPr/>
          </p:nvCxnSpPr>
          <p:spPr>
            <a:xfrm>
              <a:off x="5334411" y="4114800"/>
              <a:ext cx="0" cy="2286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>
            <a:extLst>
              <a:ext uri="{FF2B5EF4-FFF2-40B4-BE49-F238E27FC236}">
                <a16:creationId xmlns:a16="http://schemas.microsoft.com/office/drawing/2014/main" id="{214C4F41-1FA8-4484-AC5B-37131BCF2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28600"/>
            <a:ext cx="2914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b="1" u="sng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2</a:t>
            </a:r>
            <a:r>
              <a:rPr lang="en-US" altLang="en-US" sz="24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Viết theo mẫu: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6669E9-78B0-4493-8F93-B09E7984D83A}"/>
              </a:ext>
            </a:extLst>
          </p:cNvPr>
          <p:cNvGraphicFramePr>
            <a:graphicFrameLocks noGrp="1"/>
          </p:cNvGraphicFramePr>
          <p:nvPr/>
        </p:nvGraphicFramePr>
        <p:xfrm>
          <a:off x="1257301" y="800100"/>
          <a:ext cx="6629400" cy="3851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0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6701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8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42 571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Bốn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bảy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mốt</a:t>
                      </a:r>
                      <a:endParaRPr lang="en-US" sz="15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800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15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15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lang="en-US" sz="15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15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tám</a:t>
                      </a:r>
                      <a:r>
                        <a:rPr lang="en-US" sz="15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15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5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endParaRPr lang="en-US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75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91 907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75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16 212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800"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latin typeface="Times New Roman" pitchFamily="18" charset="0"/>
                          <a:cs typeface="Times New Roman" pitchFamily="18" charset="0"/>
                        </a:rPr>
                        <a:t>Tám</a:t>
                      </a:r>
                      <a:r>
                        <a:rPr lang="en-US" sz="15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15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15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15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linh</a:t>
                      </a:r>
                      <a:r>
                        <a:rPr lang="en-US" sz="15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754">
                <a:tc>
                  <a:txBody>
                    <a:bodyPr/>
                    <a:lstStyle/>
                    <a:p>
                      <a:pPr algn="ctr"/>
                      <a:endParaRPr lang="en-US" sz="1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2" marB="34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4">
            <a:extLst>
              <a:ext uri="{FF2B5EF4-FFF2-40B4-BE49-F238E27FC236}">
                <a16:creationId xmlns:a16="http://schemas.microsoft.com/office/drawing/2014/main" id="{E9113EF7-3E69-48A4-8473-6A0547F40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765573"/>
            <a:ext cx="6858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b="1" u="sng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3</a:t>
            </a:r>
            <a:r>
              <a:rPr lang="en-US" altLang="en-US" sz="24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a) Viết mỗi số sau thành tổng (theo mẫu):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8723 ; 9171 ; 3082 ; 7006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i="1" u="sng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Mẫu</a:t>
            </a:r>
            <a:r>
              <a:rPr lang="en-US" altLang="en-US" sz="2400" i="1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8723 = 8000 + 700 + 20 + 3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>
            <a:extLst>
              <a:ext uri="{FF2B5EF4-FFF2-40B4-BE49-F238E27FC236}">
                <a16:creationId xmlns:a16="http://schemas.microsoft.com/office/drawing/2014/main" id="{5CAEAC45-DAC3-48FC-BB12-7227E3274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469" y="628650"/>
            <a:ext cx="6858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b="1" u="sng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3</a:t>
            </a:r>
            <a:r>
              <a:rPr lang="en-US" altLang="en-US" sz="24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b) Viết theo mẫu: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i="1" u="sng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Mẫu</a:t>
            </a:r>
            <a:r>
              <a:rPr lang="en-US" altLang="en-US" sz="2400" i="1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9000 + 200 + 30 + 2 = 9232</a:t>
            </a:r>
          </a:p>
        </p:txBody>
      </p:sp>
      <p:sp>
        <p:nvSpPr>
          <p:cNvPr id="5123" name="TextBox 4">
            <a:extLst>
              <a:ext uri="{FF2B5EF4-FFF2-40B4-BE49-F238E27FC236}">
                <a16:creationId xmlns:a16="http://schemas.microsoft.com/office/drawing/2014/main" id="{FFB09A79-3A60-4218-94B9-25C7FCA39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619" y="2135982"/>
            <a:ext cx="2707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7000 + 300 + 50 + 1</a:t>
            </a:r>
          </a:p>
        </p:txBody>
      </p:sp>
      <p:sp>
        <p:nvSpPr>
          <p:cNvPr id="5124" name="TextBox 4">
            <a:extLst>
              <a:ext uri="{FF2B5EF4-FFF2-40B4-BE49-F238E27FC236}">
                <a16:creationId xmlns:a16="http://schemas.microsoft.com/office/drawing/2014/main" id="{396A1D40-73DD-42E4-BA9A-D954BB648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619" y="2739629"/>
            <a:ext cx="2707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6000 + 200 + 30</a:t>
            </a: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73BDCED7-0752-4A58-9F42-7BB05D429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1" y="2135982"/>
            <a:ext cx="2707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6000 + 200 + 3</a:t>
            </a:r>
          </a:p>
        </p:txBody>
      </p:sp>
      <p:sp>
        <p:nvSpPr>
          <p:cNvPr id="5126" name="TextBox 4">
            <a:extLst>
              <a:ext uri="{FF2B5EF4-FFF2-40B4-BE49-F238E27FC236}">
                <a16:creationId xmlns:a16="http://schemas.microsoft.com/office/drawing/2014/main" id="{9A79F537-79E2-4E8B-9F72-2019DAA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1" y="2739629"/>
            <a:ext cx="2707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5000 + 2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>
            <a:extLst>
              <a:ext uri="{FF2B5EF4-FFF2-40B4-BE49-F238E27FC236}">
                <a16:creationId xmlns:a16="http://schemas.microsoft.com/office/drawing/2014/main" id="{46D78D24-9889-41AC-BD16-DA6366208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742950"/>
            <a:ext cx="685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400" b="1" u="sng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4</a:t>
            </a:r>
            <a:r>
              <a:rPr lang="en-US" altLang="en-US" sz="24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Tính chu vi các hình sau:</a:t>
            </a:r>
            <a:endParaRPr lang="en-US" altLang="en-US" sz="2400" i="1" kern="120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6147" name="Group 20">
            <a:extLst>
              <a:ext uri="{FF2B5EF4-FFF2-40B4-BE49-F238E27FC236}">
                <a16:creationId xmlns:a16="http://schemas.microsoft.com/office/drawing/2014/main" id="{A6D773DE-5255-41B2-B8DF-B8F3F55CA8E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663304"/>
            <a:ext cx="1543050" cy="1485900"/>
            <a:chOff x="533400" y="3352800"/>
            <a:chExt cx="1524000" cy="16002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ED56F8C-4A04-44C7-9325-468C3F8D72AF}"/>
                </a:ext>
              </a:extLst>
            </p:cNvPr>
            <p:cNvCxnSpPr/>
            <p:nvPr/>
          </p:nvCxnSpPr>
          <p:spPr>
            <a:xfrm>
              <a:off x="1523530" y="3352800"/>
              <a:ext cx="533870" cy="9142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2C67FEE-F620-491D-BD55-7E70B6D93F6F}"/>
                </a:ext>
              </a:extLst>
            </p:cNvPr>
            <p:cNvCxnSpPr/>
            <p:nvPr/>
          </p:nvCxnSpPr>
          <p:spPr>
            <a:xfrm flipH="1">
              <a:off x="1523530" y="4267016"/>
              <a:ext cx="533870" cy="6859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964F653-720F-434D-BE39-74DC3FC0291D}"/>
                </a:ext>
              </a:extLst>
            </p:cNvPr>
            <p:cNvCxnSpPr/>
            <p:nvPr/>
          </p:nvCxnSpPr>
          <p:spPr>
            <a:xfrm flipH="1" flipV="1">
              <a:off x="533400" y="4724766"/>
              <a:ext cx="990130" cy="2282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9151811-F8D8-4F39-BA06-D4D3340423C9}"/>
                </a:ext>
              </a:extLst>
            </p:cNvPr>
            <p:cNvCxnSpPr/>
            <p:nvPr/>
          </p:nvCxnSpPr>
          <p:spPr>
            <a:xfrm flipV="1">
              <a:off x="533400" y="3352800"/>
              <a:ext cx="990130" cy="1371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48" name="TextBox 21">
            <a:extLst>
              <a:ext uri="{FF2B5EF4-FFF2-40B4-BE49-F238E27FC236}">
                <a16:creationId xmlns:a16="http://schemas.microsoft.com/office/drawing/2014/main" id="{5C02D320-2F2F-4209-B084-D1C0D13FA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354" y="2800350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A</a:t>
            </a:r>
          </a:p>
        </p:txBody>
      </p:sp>
      <p:sp>
        <p:nvSpPr>
          <p:cNvPr id="6149" name="TextBox 22">
            <a:extLst>
              <a:ext uri="{FF2B5EF4-FFF2-40B4-BE49-F238E27FC236}">
                <a16:creationId xmlns:a16="http://schemas.microsoft.com/office/drawing/2014/main" id="{5577A712-297E-4659-9499-284EBD9BB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354" y="1257300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B</a:t>
            </a:r>
          </a:p>
        </p:txBody>
      </p:sp>
      <p:sp>
        <p:nvSpPr>
          <p:cNvPr id="6150" name="TextBox 23">
            <a:extLst>
              <a:ext uri="{FF2B5EF4-FFF2-40B4-BE49-F238E27FC236}">
                <a16:creationId xmlns:a16="http://schemas.microsoft.com/office/drawing/2014/main" id="{D6338B93-CF2B-40BA-B59F-86BE1628D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2604" y="2286000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C</a:t>
            </a:r>
          </a:p>
        </p:txBody>
      </p:sp>
      <p:sp>
        <p:nvSpPr>
          <p:cNvPr id="6151" name="TextBox 24">
            <a:extLst>
              <a:ext uri="{FF2B5EF4-FFF2-40B4-BE49-F238E27FC236}">
                <a16:creationId xmlns:a16="http://schemas.microsoft.com/office/drawing/2014/main" id="{0044A344-7F81-4F5A-B05A-E656A9163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2504" y="3143250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D</a:t>
            </a:r>
          </a:p>
        </p:txBody>
      </p:sp>
      <p:sp>
        <p:nvSpPr>
          <p:cNvPr id="6152" name="TextBox 25">
            <a:extLst>
              <a:ext uri="{FF2B5EF4-FFF2-40B4-BE49-F238E27FC236}">
                <a16:creationId xmlns:a16="http://schemas.microsoft.com/office/drawing/2014/main" id="{38886DA2-D91A-42FA-86BA-A83A01B4BA11}"/>
              </a:ext>
            </a:extLst>
          </p:cNvPr>
          <p:cNvSpPr txBox="1">
            <a:spLocks noChangeArrowheads="1"/>
          </p:cNvSpPr>
          <p:nvPr/>
        </p:nvSpPr>
        <p:spPr bwMode="auto">
          <a:xfrm rot="18420420">
            <a:off x="2196108" y="1956078"/>
            <a:ext cx="695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6cm</a:t>
            </a:r>
          </a:p>
        </p:txBody>
      </p:sp>
      <p:sp>
        <p:nvSpPr>
          <p:cNvPr id="6153" name="TextBox 26">
            <a:extLst>
              <a:ext uri="{FF2B5EF4-FFF2-40B4-BE49-F238E27FC236}">
                <a16:creationId xmlns:a16="http://schemas.microsoft.com/office/drawing/2014/main" id="{E7711579-418A-4A06-B084-FF3ED485A45A}"/>
              </a:ext>
            </a:extLst>
          </p:cNvPr>
          <p:cNvSpPr txBox="1">
            <a:spLocks noChangeArrowheads="1"/>
          </p:cNvSpPr>
          <p:nvPr/>
        </p:nvSpPr>
        <p:spPr bwMode="auto">
          <a:xfrm rot="18420420">
            <a:off x="3159919" y="2634139"/>
            <a:ext cx="6941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3cm</a:t>
            </a:r>
          </a:p>
        </p:txBody>
      </p:sp>
      <p:sp>
        <p:nvSpPr>
          <p:cNvPr id="6154" name="TextBox 27">
            <a:extLst>
              <a:ext uri="{FF2B5EF4-FFF2-40B4-BE49-F238E27FC236}">
                <a16:creationId xmlns:a16="http://schemas.microsoft.com/office/drawing/2014/main" id="{A32FDC69-6E76-4F33-A0E1-AA8B1A788217}"/>
              </a:ext>
            </a:extLst>
          </p:cNvPr>
          <p:cNvSpPr txBox="1">
            <a:spLocks noChangeArrowheads="1"/>
          </p:cNvSpPr>
          <p:nvPr/>
        </p:nvSpPr>
        <p:spPr bwMode="auto">
          <a:xfrm rot="3198796">
            <a:off x="3167063" y="1947744"/>
            <a:ext cx="695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4cm</a:t>
            </a:r>
          </a:p>
        </p:txBody>
      </p:sp>
      <p:sp>
        <p:nvSpPr>
          <p:cNvPr id="6155" name="TextBox 28">
            <a:extLst>
              <a:ext uri="{FF2B5EF4-FFF2-40B4-BE49-F238E27FC236}">
                <a16:creationId xmlns:a16="http://schemas.microsoft.com/office/drawing/2014/main" id="{6152C33E-7DAF-4CA8-AF3A-48ECAE798EE4}"/>
              </a:ext>
            </a:extLst>
          </p:cNvPr>
          <p:cNvSpPr txBox="1">
            <a:spLocks noChangeArrowheads="1"/>
          </p:cNvSpPr>
          <p:nvPr/>
        </p:nvSpPr>
        <p:spPr bwMode="auto">
          <a:xfrm rot="826885">
            <a:off x="2309813" y="3050858"/>
            <a:ext cx="695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4cm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6D09B35B-B057-4FBE-8B14-0E91954E355D}"/>
              </a:ext>
            </a:extLst>
          </p:cNvPr>
          <p:cNvSpPr/>
          <p:nvPr/>
        </p:nvSpPr>
        <p:spPr>
          <a:xfrm>
            <a:off x="4514850" y="1834754"/>
            <a:ext cx="3200400" cy="188595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…………….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………………………………..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………………………………..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………………….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21">
            <a:extLst>
              <a:ext uri="{FF2B5EF4-FFF2-40B4-BE49-F238E27FC236}">
                <a16:creationId xmlns:a16="http://schemas.microsoft.com/office/drawing/2014/main" id="{FE91099C-FF98-4C63-8F82-C9C687A01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300" y="1320404"/>
            <a:ext cx="28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M</a:t>
            </a:r>
          </a:p>
        </p:txBody>
      </p:sp>
      <p:sp>
        <p:nvSpPr>
          <p:cNvPr id="7172" name="TextBox 22">
            <a:extLst>
              <a:ext uri="{FF2B5EF4-FFF2-40B4-BE49-F238E27FC236}">
                <a16:creationId xmlns:a16="http://schemas.microsoft.com/office/drawing/2014/main" id="{654FAA87-09D2-402B-8287-7E080B05E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350" y="1320404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N</a:t>
            </a:r>
          </a:p>
        </p:txBody>
      </p:sp>
      <p:sp>
        <p:nvSpPr>
          <p:cNvPr id="7173" name="TextBox 23">
            <a:extLst>
              <a:ext uri="{FF2B5EF4-FFF2-40B4-BE49-F238E27FC236}">
                <a16:creationId xmlns:a16="http://schemas.microsoft.com/office/drawing/2014/main" id="{5AB58466-CEA8-499C-A2EB-072E31E54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2634854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P</a:t>
            </a:r>
          </a:p>
        </p:txBody>
      </p:sp>
      <p:sp>
        <p:nvSpPr>
          <p:cNvPr id="7174" name="TextBox 24">
            <a:extLst>
              <a:ext uri="{FF2B5EF4-FFF2-40B4-BE49-F238E27FC236}">
                <a16:creationId xmlns:a16="http://schemas.microsoft.com/office/drawing/2014/main" id="{031200F1-F806-421B-B9B8-7CECD5A27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634854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Q</a:t>
            </a:r>
          </a:p>
        </p:txBody>
      </p:sp>
      <p:sp>
        <p:nvSpPr>
          <p:cNvPr id="7175" name="TextBox 26">
            <a:extLst>
              <a:ext uri="{FF2B5EF4-FFF2-40B4-BE49-F238E27FC236}">
                <a16:creationId xmlns:a16="http://schemas.microsoft.com/office/drawing/2014/main" id="{2AE96321-424D-4AF8-9BF1-B1F1CA88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350" y="2006204"/>
            <a:ext cx="695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4cm</a:t>
            </a:r>
          </a:p>
        </p:txBody>
      </p:sp>
      <p:sp>
        <p:nvSpPr>
          <p:cNvPr id="7176" name="TextBox 28">
            <a:extLst>
              <a:ext uri="{FF2B5EF4-FFF2-40B4-BE49-F238E27FC236}">
                <a16:creationId xmlns:a16="http://schemas.microsoft.com/office/drawing/2014/main" id="{A860E380-0297-419B-9F51-9D7D1FCBE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2634854"/>
            <a:ext cx="695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8cm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FB9129-ED3F-4FB3-A224-FC77CFAED592}"/>
              </a:ext>
            </a:extLst>
          </p:cNvPr>
          <p:cNvSpPr/>
          <p:nvPr/>
        </p:nvSpPr>
        <p:spPr>
          <a:xfrm>
            <a:off x="1543050" y="1549004"/>
            <a:ext cx="234315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800" kern="1200">
              <a:solidFill>
                <a:srgbClr val="FFFFFF"/>
              </a:solidFill>
              <a:latin typeface=".VnArial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7E164FE0-3E88-4B68-85EE-17476ACA6AC1}"/>
              </a:ext>
            </a:extLst>
          </p:cNvPr>
          <p:cNvSpPr/>
          <p:nvPr/>
        </p:nvSpPr>
        <p:spPr>
          <a:xfrm>
            <a:off x="4572000" y="1320404"/>
            <a:ext cx="3200400" cy="188595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…………….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………………………………..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………………………………..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………………….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21">
            <a:extLst>
              <a:ext uri="{FF2B5EF4-FFF2-40B4-BE49-F238E27FC236}">
                <a16:creationId xmlns:a16="http://schemas.microsoft.com/office/drawing/2014/main" id="{C7DE7F81-040E-4C01-B8AC-CDC483398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491854"/>
            <a:ext cx="28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G</a:t>
            </a:r>
          </a:p>
        </p:txBody>
      </p:sp>
      <p:sp>
        <p:nvSpPr>
          <p:cNvPr id="8196" name="TextBox 22">
            <a:extLst>
              <a:ext uri="{FF2B5EF4-FFF2-40B4-BE49-F238E27FC236}">
                <a16:creationId xmlns:a16="http://schemas.microsoft.com/office/drawing/2014/main" id="{6E03FF0C-0BE6-4AC8-B626-CE88077A6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1491854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H</a:t>
            </a:r>
          </a:p>
        </p:txBody>
      </p:sp>
      <p:sp>
        <p:nvSpPr>
          <p:cNvPr id="8197" name="TextBox 23">
            <a:extLst>
              <a:ext uri="{FF2B5EF4-FFF2-40B4-BE49-F238E27FC236}">
                <a16:creationId xmlns:a16="http://schemas.microsoft.com/office/drawing/2014/main" id="{27DEF7EE-CAA9-4F4F-B5BC-A2A1BA88C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0" y="2806304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I</a:t>
            </a:r>
          </a:p>
        </p:txBody>
      </p:sp>
      <p:sp>
        <p:nvSpPr>
          <p:cNvPr id="8198" name="TextBox 24">
            <a:extLst>
              <a:ext uri="{FF2B5EF4-FFF2-40B4-BE49-F238E27FC236}">
                <a16:creationId xmlns:a16="http://schemas.microsoft.com/office/drawing/2014/main" id="{976E4D72-412A-40C5-8404-F2EA1B188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749154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K</a:t>
            </a:r>
          </a:p>
        </p:txBody>
      </p:sp>
      <p:sp>
        <p:nvSpPr>
          <p:cNvPr id="8199" name="TextBox 26">
            <a:extLst>
              <a:ext uri="{FF2B5EF4-FFF2-40B4-BE49-F238E27FC236}">
                <a16:creationId xmlns:a16="http://schemas.microsoft.com/office/drawing/2014/main" id="{015249E8-561D-4591-9B79-9D7A4E6F4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425" y="2063354"/>
            <a:ext cx="695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5cm</a:t>
            </a:r>
          </a:p>
        </p:txBody>
      </p:sp>
      <p:sp>
        <p:nvSpPr>
          <p:cNvPr id="8200" name="TextBox 28">
            <a:extLst>
              <a:ext uri="{FF2B5EF4-FFF2-40B4-BE49-F238E27FC236}">
                <a16:creationId xmlns:a16="http://schemas.microsoft.com/office/drawing/2014/main" id="{8622EE63-EE2C-4849-93AE-9E0D94D65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2806304"/>
            <a:ext cx="695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kern="1200">
                <a:solidFill>
                  <a:srgbClr val="000000"/>
                </a:solidFill>
                <a:ea typeface="+mn-ea"/>
                <a:cs typeface="+mn-cs"/>
              </a:rPr>
              <a:t>5cm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A85972D-1754-4D23-8D51-70ED22FEEF6D}"/>
              </a:ext>
            </a:extLst>
          </p:cNvPr>
          <p:cNvSpPr/>
          <p:nvPr/>
        </p:nvSpPr>
        <p:spPr>
          <a:xfrm>
            <a:off x="2400300" y="1606154"/>
            <a:ext cx="1371600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800" kern="1200">
              <a:solidFill>
                <a:srgbClr val="FFFFFF"/>
              </a:solidFill>
              <a:latin typeface=".VnArial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D2E775BE-A2E7-44A5-8FC4-011A2272D43B}"/>
              </a:ext>
            </a:extLst>
          </p:cNvPr>
          <p:cNvSpPr/>
          <p:nvPr/>
        </p:nvSpPr>
        <p:spPr>
          <a:xfrm>
            <a:off x="4457700" y="1491854"/>
            <a:ext cx="3200400" cy="188595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…………….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………………………………..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………………………………..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1800" kern="1200" dirty="0">
                <a:solidFill>
                  <a:srgbClr val="002060"/>
                </a:solidFill>
                <a:latin typeface=".VnArial"/>
              </a:rPr>
              <a:t>………………….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p44"/>
          <p:cNvSpPr txBox="1">
            <a:spLocks noGrp="1"/>
          </p:cNvSpPr>
          <p:nvPr>
            <p:ph type="title"/>
          </p:nvPr>
        </p:nvSpPr>
        <p:spPr>
          <a:xfrm>
            <a:off x="955866" y="660045"/>
            <a:ext cx="6664133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>
                <a:solidFill>
                  <a:schemeClr val="accent3"/>
                </a:solidFill>
              </a:rPr>
              <a:t>Thank you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554" name="Google Shape;1554;p44"/>
          <p:cNvSpPr/>
          <p:nvPr/>
        </p:nvSpPr>
        <p:spPr>
          <a:xfrm>
            <a:off x="655300" y="137780"/>
            <a:ext cx="1322035" cy="632509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5" name="Google Shape;1555;p44"/>
          <p:cNvSpPr/>
          <p:nvPr/>
        </p:nvSpPr>
        <p:spPr>
          <a:xfrm>
            <a:off x="7036250" y="458025"/>
            <a:ext cx="2374888" cy="632525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o-Friendly School Center by Slidesgo">
  <a:themeElements>
    <a:clrScheme name="Simple Light">
      <a:dk1>
        <a:srgbClr val="30353A"/>
      </a:dk1>
      <a:lt1>
        <a:srgbClr val="FFFFFF"/>
      </a:lt1>
      <a:dk2>
        <a:srgbClr val="CBF0F1"/>
      </a:dk2>
      <a:lt2>
        <a:srgbClr val="A8DC7F"/>
      </a:lt2>
      <a:accent1>
        <a:srgbClr val="027182"/>
      </a:accent1>
      <a:accent2>
        <a:srgbClr val="01C1CB"/>
      </a:accent2>
      <a:accent3>
        <a:srgbClr val="078309"/>
      </a:accent3>
      <a:accent4>
        <a:srgbClr val="FB9C05"/>
      </a:accent4>
      <a:accent5>
        <a:srgbClr val="FEC128"/>
      </a:accent5>
      <a:accent6>
        <a:srgbClr val="FFFFFF"/>
      </a:accent6>
      <a:hlink>
        <a:srgbClr val="3035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"/>
        <a:ea typeface=""/>
        <a:cs typeface=""/>
      </a:majorFont>
      <a:minorFont>
        <a:latin typeface=".Vn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On-screen Show (16:9)</PresentationFormat>
  <Paragraphs>76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Didact Gothic</vt:lpstr>
      <vt:lpstr>Arial</vt:lpstr>
      <vt:lpstr>Bebas Neue</vt:lpstr>
      <vt:lpstr>.VnArial</vt:lpstr>
      <vt:lpstr>Times New Roman</vt:lpstr>
      <vt:lpstr>Chau Philomene One</vt:lpstr>
      <vt:lpstr>Calibri</vt:lpstr>
      <vt:lpstr>Eco-Friendly School Center by Slidesgo</vt:lpstr>
      <vt:lpstr>Default Design</vt:lpstr>
      <vt:lpstr>ÔN TẬP CÁC SỐ ĐẾN 100 000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CÁC SỐ ĐẾN 100 000</dc:title>
  <dc:creator>Hong Trang</dc:creator>
  <cp:lastModifiedBy>Windows User</cp:lastModifiedBy>
  <cp:revision>1</cp:revision>
  <dcterms:modified xsi:type="dcterms:W3CDTF">2021-09-03T14:08:17Z</dcterms:modified>
</cp:coreProperties>
</file>