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7" r:id="rId2"/>
    <p:sldId id="262" r:id="rId3"/>
    <p:sldId id="387" r:id="rId4"/>
    <p:sldId id="264" r:id="rId5"/>
    <p:sldId id="261" r:id="rId6"/>
    <p:sldId id="389" r:id="rId7"/>
    <p:sldId id="390" r:id="rId8"/>
    <p:sldId id="397" r:id="rId9"/>
    <p:sldId id="388" r:id="rId10"/>
    <p:sldId id="268" r:id="rId11"/>
    <p:sldId id="263" r:id="rId12"/>
    <p:sldId id="391" r:id="rId13"/>
    <p:sldId id="392" r:id="rId14"/>
    <p:sldId id="269" r:id="rId15"/>
    <p:sldId id="394" r:id="rId16"/>
    <p:sldId id="395" r:id="rId17"/>
    <p:sldId id="39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lter Gothic" panose="02040603050506020204" pitchFamily="18" charset="0"/>
      <p:regular r:id="rId27"/>
    </p:embeddedFont>
    <p:embeddedFont>
      <p:font typeface="UTM Libel KT" panose="02040603050506020204" pitchFamily="18" charset="0"/>
      <p:regular r:id="rId28"/>
    </p:embeddedFont>
    <p:embeddedFont>
      <p:font typeface="UTM Neutra" panose="02040603050506020204" pitchFamily="18" charset="0"/>
      <p:regular r:id="rId29"/>
    </p:embeddedFont>
    <p:embeddedFont>
      <p:font typeface="UTM Thanh Nhac TL" panose="0204060305050602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7B5A48"/>
    <a:srgbClr val="C98965"/>
    <a:srgbClr val="D19C7E"/>
    <a:srgbClr val="EBA48E"/>
    <a:srgbClr val="B12C3C"/>
    <a:srgbClr val="F6ECE0"/>
    <a:srgbClr val="F2C3B4"/>
    <a:srgbClr val="CC906E"/>
    <a:srgbClr val="E6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7D70C-1FAC-482C-AC6F-B86A904B6C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3480B-DD48-4110-A0DD-2A4C7C239F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8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4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6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2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9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3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6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2D598-67D6-4E68-A1CE-0A61140357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28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09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964A6B-A308-4B70-B9EF-4143E8857B10}"/>
              </a:ext>
            </a:extLst>
          </p:cNvPr>
          <p:cNvSpPr/>
          <p:nvPr userDrawn="1"/>
        </p:nvSpPr>
        <p:spPr>
          <a:xfrm>
            <a:off x="718457" y="518886"/>
            <a:ext cx="10755085" cy="58202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A2B1B54-C4DE-487C-A627-6A073E052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7382" y="5154897"/>
            <a:ext cx="3547562" cy="17493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3B5EC5-2EA2-4E7A-87B7-D05E8FDE3E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70744">
            <a:off x="1541063" y="4299913"/>
            <a:ext cx="583718" cy="964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0F5498B-1CD4-48B6-8C35-7B9153A98C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922401">
            <a:off x="11069475" y="2531705"/>
            <a:ext cx="686785" cy="67328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360C47-C20B-4ABB-8429-F67F2C77C7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75596" y="1641601"/>
            <a:ext cx="700493" cy="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243698-63EF-418F-8143-A80ACB0E97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719" y="1030514"/>
            <a:ext cx="358703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emf"/><Relationship Id="rId12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emf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em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3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0" y="2533650"/>
            <a:ext cx="122110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0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0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5" y="-1"/>
            <a:ext cx="10771327" cy="6858001"/>
          </a:xfrm>
          <a:prstGeom prst="rect">
            <a:avLst/>
          </a:prstGeom>
        </p:spPr>
      </p:pic>
      <p:sp>
        <p:nvSpPr>
          <p:cNvPr id="26" name="矩形 259">
            <a:extLst>
              <a:ext uri="{FF2B5EF4-FFF2-40B4-BE49-F238E27FC236}">
                <a16:creationId xmlns:a16="http://schemas.microsoft.com/office/drawing/2014/main" id="{99BB32E5-5044-41B6-9F40-193B84C1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712323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rgbClr val="CC3300"/>
                </a:solidFill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TẬP ĐỌC LỚP 4</a:t>
            </a:r>
            <a:endParaRPr lang="zh-CN" altLang="en-US" sz="4000" dirty="0">
              <a:solidFill>
                <a:srgbClr val="CC3300"/>
              </a:solidFill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8438E718-0C1E-4D96-A682-F22A09BB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409" y="4724399"/>
            <a:ext cx="44165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Lâm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Thị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Mỹ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Dạ</a:t>
            </a:r>
            <a:endParaRPr lang="zh-CN" altLang="en-US" sz="3600" dirty="0">
              <a:solidFill>
                <a:srgbClr val="CC3300"/>
              </a:solidFill>
              <a:latin typeface="UTM Neutra" panose="020406030505060202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6"/>
            <a:ext cx="1335024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TRUYỆN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D19C7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CỔ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C98965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NƯỚC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7B5A48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MÌNH</a:t>
            </a:r>
            <a:endParaRPr lang="zh-CN" altLang="en-US" sz="60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46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30" grpId="0" build="allAtOnce"/>
      <p:bldP spid="34" grpId="0"/>
      <p:bldP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F1F2E7-2B33-45FE-AFBA-46872F068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224" y="2995278"/>
            <a:ext cx="698427" cy="1079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5FF800-ED55-499F-8290-76815AF03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202" y="1127880"/>
            <a:ext cx="620802" cy="732166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AEDA9DBF-155E-4587-B0D5-AAC8FD61EECA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526FA-C510-4FA0-AA3B-89811DA00DFB}"/>
              </a:ext>
            </a:extLst>
          </p:cNvPr>
          <p:cNvSpPr txBox="1"/>
          <p:nvPr/>
        </p:nvSpPr>
        <p:spPr>
          <a:xfrm>
            <a:off x="-234368" y="1659524"/>
            <a:ext cx="961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Vì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sao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giả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yêu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nước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nhà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D00BC-3B3F-47CF-A940-8C3E9623B18C}"/>
              </a:ext>
            </a:extLst>
          </p:cNvPr>
          <p:cNvGrpSpPr/>
          <p:nvPr/>
        </p:nvGrpSpPr>
        <p:grpSpPr>
          <a:xfrm>
            <a:off x="1019127" y="4150830"/>
            <a:ext cx="2772553" cy="2041660"/>
            <a:chOff x="458201" y="2572487"/>
            <a:chExt cx="2772553" cy="2041660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4D51FC02-615A-4F35-AA6B-3CB4074208BC}"/>
                </a:ext>
              </a:extLst>
            </p:cNvPr>
            <p:cNvSpPr/>
            <p:nvPr/>
          </p:nvSpPr>
          <p:spPr>
            <a:xfrm>
              <a:off x="458201" y="2572487"/>
              <a:ext cx="2772553" cy="2041660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DE6E33-966A-40B8-B843-9C07F9AE6116}"/>
                </a:ext>
              </a:extLst>
            </p:cNvPr>
            <p:cNvSpPr/>
            <p:nvPr/>
          </p:nvSpPr>
          <p:spPr>
            <a:xfrm>
              <a:off x="458202" y="2786049"/>
              <a:ext cx="27725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nước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ý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nghĩa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sâu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xa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.</a:t>
              </a:r>
              <a:r>
                <a:rPr lang="vi-V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8A0AD9-96DE-4B95-A792-7FC18F8EBFD7}"/>
              </a:ext>
            </a:extLst>
          </p:cNvPr>
          <p:cNvGrpSpPr/>
          <p:nvPr/>
        </p:nvGrpSpPr>
        <p:grpSpPr>
          <a:xfrm>
            <a:off x="4141903" y="2569370"/>
            <a:ext cx="3438798" cy="3209354"/>
            <a:chOff x="4233692" y="2478150"/>
            <a:chExt cx="3438798" cy="3209354"/>
          </a:xfrm>
        </p:grpSpPr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33AFCAEE-366E-4A1B-A984-CF9DEC135C38}"/>
                </a:ext>
              </a:extLst>
            </p:cNvPr>
            <p:cNvSpPr/>
            <p:nvPr/>
          </p:nvSpPr>
          <p:spPr>
            <a:xfrm>
              <a:off x="4233692" y="2478150"/>
              <a:ext cx="3438798" cy="3209354"/>
            </a:xfrm>
            <a:prstGeom prst="roundRect">
              <a:avLst/>
            </a:prstGeom>
            <a:solidFill>
              <a:srgbClr val="F6ECE0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0CC4BB-9E09-4FA6-AF52-5CCFF3CE9567}"/>
                </a:ext>
              </a:extLst>
            </p:cNvPr>
            <p:cNvSpPr/>
            <p:nvPr/>
          </p:nvSpPr>
          <p:spPr>
            <a:xfrm>
              <a:off x="4356413" y="2711240"/>
              <a:ext cx="3249855" cy="278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giúp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ta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nhận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những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phẩm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chất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bằng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thông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minh,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độ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lượng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mang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3A5C2C-C69F-47A2-9A2D-4E9DA2E72FD0}"/>
              </a:ext>
            </a:extLst>
          </p:cNvPr>
          <p:cNvGrpSpPr/>
          <p:nvPr/>
        </p:nvGrpSpPr>
        <p:grpSpPr>
          <a:xfrm>
            <a:off x="7930924" y="2060567"/>
            <a:ext cx="3089550" cy="2736866"/>
            <a:chOff x="8483538" y="2578085"/>
            <a:chExt cx="3089550" cy="2736866"/>
          </a:xfrm>
        </p:grpSpPr>
        <p:sp>
          <p:nvSpPr>
            <p:cNvPr id="24" name="Rounded Rectangle 17">
              <a:extLst>
                <a:ext uri="{FF2B5EF4-FFF2-40B4-BE49-F238E27FC236}">
                  <a16:creationId xmlns:a16="http://schemas.microsoft.com/office/drawing/2014/main" id="{5398AD4D-785C-40D2-9362-14A194FFAA5B}"/>
                </a:ext>
              </a:extLst>
            </p:cNvPr>
            <p:cNvSpPr/>
            <p:nvPr/>
          </p:nvSpPr>
          <p:spPr>
            <a:xfrm>
              <a:off x="8483538" y="2578085"/>
              <a:ext cx="3089549" cy="2736866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341F06-FE0A-43C2-BB65-84501BFD16C1}"/>
                </a:ext>
              </a:extLst>
            </p:cNvPr>
            <p:cNvSpPr/>
            <p:nvPr/>
          </p:nvSpPr>
          <p:spPr>
            <a:xfrm>
              <a:off x="8483538" y="2764363"/>
              <a:ext cx="308955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cho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sau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nhiều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răn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dạy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ở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chăm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tự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tin…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4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3C350-F7B6-4D15-88E3-D32D4795B8F9}"/>
              </a:ext>
            </a:extLst>
          </p:cNvPr>
          <p:cNvGrpSpPr/>
          <p:nvPr/>
        </p:nvGrpSpPr>
        <p:grpSpPr>
          <a:xfrm>
            <a:off x="988590" y="1107186"/>
            <a:ext cx="3941650" cy="2765870"/>
            <a:chOff x="3778277" y="1476837"/>
            <a:chExt cx="4718925" cy="2765870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83175902-0B8C-4070-9A7D-DC2B0750FF77}"/>
                </a:ext>
              </a:extLst>
            </p:cNvPr>
            <p:cNvSpPr/>
            <p:nvPr/>
          </p:nvSpPr>
          <p:spPr>
            <a:xfrm>
              <a:off x="3778277" y="1476837"/>
              <a:ext cx="4718925" cy="2765870"/>
            </a:xfrm>
            <a:prstGeom prst="cloud">
              <a:avLst/>
            </a:prstGeom>
            <a:solidFill>
              <a:srgbClr val="F6E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C727CA-78E1-4652-92F0-2C480F90C412}"/>
                </a:ext>
              </a:extLst>
            </p:cNvPr>
            <p:cNvSpPr txBox="1"/>
            <p:nvPr/>
          </p:nvSpPr>
          <p:spPr>
            <a:xfrm>
              <a:off x="4058606" y="1876205"/>
              <a:ext cx="42840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Bài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thơ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gợi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cho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em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nhớ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tới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những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truyện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cổ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nào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?</a:t>
              </a:r>
              <a:endParaRPr lang="zh-CN" altLang="en-US" sz="4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F4590-D10F-4F55-8433-EC39EA8B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12" y="2852135"/>
            <a:ext cx="2460650" cy="338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26EE9-86D1-47F1-A87F-8F734D0CB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3001"/>
          <a:stretch/>
        </p:blipFill>
        <p:spPr>
          <a:xfrm>
            <a:off x="7430543" y="1258091"/>
            <a:ext cx="3941650" cy="27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30269-240C-4D48-B6EF-0FF3AE6C39DE}"/>
              </a:ext>
            </a:extLst>
          </p:cNvPr>
          <p:cNvSpPr txBox="1"/>
          <p:nvPr/>
        </p:nvSpPr>
        <p:spPr>
          <a:xfrm>
            <a:off x="7618158" y="4008332"/>
            <a:ext cx="3587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Đẽo cày</a:t>
            </a:r>
          </a:p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        giữa đường</a:t>
            </a:r>
          </a:p>
        </p:txBody>
      </p:sp>
    </p:spTree>
    <p:extLst>
      <p:ext uri="{BB962C8B-B14F-4D97-AF65-F5344CB8AC3E}">
        <p14:creationId xmlns:p14="http://schemas.microsoft.com/office/powerpoint/2010/main" val="1446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CC69B1-E77F-47F0-8C51-CAFBFECD0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74" y="2954468"/>
            <a:ext cx="6111848" cy="33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977A-BC65-4A01-B102-193535F76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2022" r="14813" b="1874"/>
          <a:stretch/>
        </p:blipFill>
        <p:spPr>
          <a:xfrm>
            <a:off x="4296419" y="2989650"/>
            <a:ext cx="3599161" cy="339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2" y="1666211"/>
            <a:ext cx="9591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Tìm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thêm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những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khác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thể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lòng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nhân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hậu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của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người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Việt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Nam ta.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0CAA8-1EA1-4331-99CC-4E65BE50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72" y="3024832"/>
            <a:ext cx="5269693" cy="333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2" y="1666211"/>
            <a:ext cx="95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Em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hiểu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ý 2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dòng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thơ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cuối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bài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như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thế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nào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sp>
        <p:nvSpPr>
          <p:cNvPr id="7" name="矩形: 圆角 14">
            <a:extLst>
              <a:ext uri="{FF2B5EF4-FFF2-40B4-BE49-F238E27FC236}">
                <a16:creationId xmlns:a16="http://schemas.microsoft.com/office/drawing/2014/main" id="{4E2A92EA-341F-44B3-90BC-7604DB61E72D}"/>
              </a:ext>
            </a:extLst>
          </p:cNvPr>
          <p:cNvSpPr/>
          <p:nvPr/>
        </p:nvSpPr>
        <p:spPr>
          <a:xfrm>
            <a:off x="932762" y="4047371"/>
            <a:ext cx="7674209" cy="203636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982B321B-384B-4689-B100-FC0D56F1566D}"/>
              </a:ext>
            </a:extLst>
          </p:cNvPr>
          <p:cNvSpPr txBox="1"/>
          <p:nvPr/>
        </p:nvSpPr>
        <p:spPr>
          <a:xfrm>
            <a:off x="1048877" y="4179670"/>
            <a:ext cx="7674209" cy="1771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. Qua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,…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rgbClr val="B12C3C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EC32BC78-14D8-498A-B38E-9D79CE5417CC}"/>
              </a:ext>
            </a:extLst>
          </p:cNvPr>
          <p:cNvSpPr/>
          <p:nvPr/>
        </p:nvSpPr>
        <p:spPr>
          <a:xfrm>
            <a:off x="3255049" y="2427099"/>
            <a:ext cx="4785866" cy="1194686"/>
          </a:xfrm>
          <a:prstGeom prst="roundRect">
            <a:avLst/>
          </a:prstGeom>
          <a:solidFill>
            <a:srgbClr val="C98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3D7426DA-4BB2-4D92-A7DF-E7C62B3BC7A5}"/>
              </a:ext>
            </a:extLst>
          </p:cNvPr>
          <p:cNvSpPr txBox="1"/>
          <p:nvPr/>
        </p:nvSpPr>
        <p:spPr>
          <a:xfrm>
            <a:off x="3102649" y="2352507"/>
            <a:ext cx="5090666" cy="11946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thầm</a:t>
            </a:r>
            <a:endParaRPr lang="en-US" altLang="en-US" sz="3000" b="1" dirty="0">
              <a:solidFill>
                <a:schemeClr val="bg1"/>
              </a:solidFill>
              <a:latin typeface="UTM Alter Gothic" panose="020406030505060202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5000"/>
              </a:lnSpc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ông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cha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dạy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cũng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vì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2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2677" y="2417184"/>
            <a:ext cx="6501003" cy="20236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Em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đã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học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được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điều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từ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những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câu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truyện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cổ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Việt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Nam?</a:t>
            </a:r>
            <a:endParaRPr lang="es-ES" altLang="zh-CN" sz="50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  <a:p>
            <a:pPr defTabSz="323785">
              <a:spcBef>
                <a:spcPts val="850"/>
              </a:spcBef>
              <a:defRPr/>
            </a:pPr>
            <a:endParaRPr lang="es-ES" altLang="zh-CN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3660504" y="458280"/>
            <a:ext cx="4870992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Liên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hệ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bản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thân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970FE95-C993-428A-8D4F-EF4F669E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95" y="1215871"/>
            <a:ext cx="2978092" cy="51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-171268" y="-130629"/>
            <a:ext cx="5657667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85015E8B-173A-48D1-B6FE-01E07B07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09" y="676580"/>
            <a:ext cx="6319780" cy="550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79D55242-44A4-4F69-B744-F0CC6F27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8" y="-106383"/>
            <a:ext cx="11119264" cy="157055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ECCEA62-12AB-4A3B-A62B-D2E728561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346" y="1004958"/>
            <a:ext cx="4147889" cy="39582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3C80D2-255A-4FBB-85D3-8E9FC952BB2D}"/>
              </a:ext>
            </a:extLst>
          </p:cNvPr>
          <p:cNvSpPr txBox="1"/>
          <p:nvPr/>
        </p:nvSpPr>
        <p:spPr>
          <a:xfrm>
            <a:off x="1475580" y="4725195"/>
            <a:ext cx="19159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Dặn</a:t>
            </a:r>
            <a:endParaRPr lang="en-US" altLang="zh-CN" sz="6000" b="1" spc="30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latin typeface="UTM Neutra" panose="02040603050506020204" pitchFamily="18" charset="0"/>
              <a:ea typeface="思源宋体 CN Heavy" panose="02020900000000000000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dò</a:t>
            </a:r>
            <a:endParaRPr kumimoji="0" lang="zh-CN" altLang="en-US" sz="6000" b="1" i="0" u="none" strike="noStrike" kern="1200" spc="300" normalizeH="0" baseline="0" noProof="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uLnTx/>
              <a:uFillTx/>
              <a:latin typeface="UTM Neutra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A96425-CFE0-4531-9E76-BA7405807263}"/>
              </a:ext>
            </a:extLst>
          </p:cNvPr>
          <p:cNvSpPr txBox="1"/>
          <p:nvPr/>
        </p:nvSpPr>
        <p:spPr>
          <a:xfrm>
            <a:off x="3801142" y="5742057"/>
            <a:ext cx="53527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thêm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câu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Việt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Nam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7B7B2F2-30AE-4E1E-838C-A8C82201A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62" y="1619180"/>
            <a:ext cx="4745735" cy="2340218"/>
          </a:xfrm>
          <a:prstGeom prst="rect">
            <a:avLst/>
          </a:prstGeom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5D1415E-5623-4E6D-99AE-162E936B8AA5}"/>
              </a:ext>
            </a:extLst>
          </p:cNvPr>
          <p:cNvCxnSpPr>
            <a:cxnSpLocks/>
          </p:cNvCxnSpPr>
          <p:nvPr/>
        </p:nvCxnSpPr>
        <p:spPr>
          <a:xfrm>
            <a:off x="3559583" y="4986805"/>
            <a:ext cx="0" cy="1510504"/>
          </a:xfrm>
          <a:prstGeom prst="line">
            <a:avLst/>
          </a:prstGeom>
          <a:ln w="28575">
            <a:solidFill>
              <a:srgbClr val="C9896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6DE460D6-5A2D-41FA-A333-1ADA93990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4040" flipH="1">
            <a:off x="10388977" y="4010355"/>
            <a:ext cx="553700" cy="9426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862243-0212-4C20-A27A-12052BB9C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28517">
            <a:off x="11142791" y="5226871"/>
            <a:ext cx="809843" cy="13410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41279D5-75CA-4C03-A088-0E7033FB4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70744">
            <a:off x="905260" y="3398338"/>
            <a:ext cx="583718" cy="9648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E3E095F-5864-49D7-BA20-8B262D5D0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72653">
            <a:off x="36791" y="5206603"/>
            <a:ext cx="1079239" cy="144132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22401">
            <a:off x="11069475" y="2531705"/>
            <a:ext cx="686785" cy="6732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7B4BBA-1E1C-4840-BF4B-A7E3F40585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75596" y="1641601"/>
            <a:ext cx="700493" cy="700837"/>
          </a:xfrm>
          <a:prstGeom prst="rect">
            <a:avLst/>
          </a:prstGeom>
        </p:spPr>
      </p:pic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1614" y="1314380"/>
            <a:ext cx="609600" cy="609600"/>
          </a:xfrm>
          <a:prstGeom prst="rect">
            <a:avLst/>
          </a:prstGeom>
        </p:spPr>
      </p:pic>
      <p:sp>
        <p:nvSpPr>
          <p:cNvPr id="17" name="文本框 19">
            <a:extLst>
              <a:ext uri="{FF2B5EF4-FFF2-40B4-BE49-F238E27FC236}">
                <a16:creationId xmlns:a16="http://schemas.microsoft.com/office/drawing/2014/main" id="{CCFD0503-463A-4225-BE25-C658A6C71BBE}"/>
              </a:ext>
            </a:extLst>
          </p:cNvPr>
          <p:cNvSpPr txBox="1"/>
          <p:nvPr/>
        </p:nvSpPr>
        <p:spPr>
          <a:xfrm>
            <a:off x="3798319" y="4963233"/>
            <a:ext cx="612539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thuộc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lòng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thơ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4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2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614" y="131438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0" y="2533650"/>
            <a:ext cx="122110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0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0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5" y="-1"/>
            <a:ext cx="10771327" cy="6858001"/>
          </a:xfrm>
          <a:prstGeom prst="rect">
            <a:avLst/>
          </a:prstGeom>
        </p:spPr>
      </p:pic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6"/>
            <a:ext cx="133502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7200" b="1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Chúc các con học tốt!</a:t>
            </a:r>
            <a:endParaRPr lang="zh-CN" altLang="en-US" sz="54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38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2528887" y="702479"/>
            <a:ext cx="713422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kumimoji="0" lang="en-US" altLang="zh-CN" sz="44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tích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là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Neutra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" name="Picture 6" descr="Truyen co nuoc minh">
            <a:extLst>
              <a:ext uri="{FF2B5EF4-FFF2-40B4-BE49-F238E27FC236}">
                <a16:creationId xmlns:a16="http://schemas.microsoft.com/office/drawing/2014/main" id="{BF21CFBA-036C-484E-A3D7-FC9B4037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88" y="1623587"/>
            <a:ext cx="6280421" cy="471031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2173A2-699B-4488-B6A4-56128CB5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90" y="-379317"/>
            <a:ext cx="9971462" cy="108678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99FAA57-A2E8-4ACD-A6F4-915A0D38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040" flipH="1">
            <a:off x="9815179" y="497465"/>
            <a:ext cx="442535" cy="7533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9AC5C98-D89B-4CA4-8D6B-F6958CAB9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72653">
            <a:off x="85831" y="5610024"/>
            <a:ext cx="1032177" cy="13784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389A3F4-85D4-4AF5-B1D6-EE1E06820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2401">
            <a:off x="11530884" y="2437150"/>
            <a:ext cx="574289" cy="5630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59926CA-5134-426C-A381-CB71BA5E5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4997" y="510025"/>
            <a:ext cx="700493" cy="70083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E3E752B-985F-462F-BDC8-2C4F8E58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00595">
            <a:off x="5541698" y="5697875"/>
            <a:ext cx="892017" cy="119128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BBD6B0A-A283-411A-B72C-A275E5260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70744">
            <a:off x="5087885" y="5920544"/>
            <a:ext cx="583718" cy="96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9D6B9D-2240-4E8C-8125-E54B4AE4AC0B}"/>
              </a:ext>
            </a:extLst>
          </p:cNvPr>
          <p:cNvSpPr txBox="1"/>
          <p:nvPr/>
        </p:nvSpPr>
        <p:spPr>
          <a:xfrm>
            <a:off x="913841" y="1361045"/>
            <a:ext cx="5182159" cy="428463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truyện cổ nước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thì được phật, tiên độ trì.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truyện cổ tôi đi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5141B-2EC8-42F7-BA57-5D4F6FC1CCD9}"/>
              </a:ext>
            </a:extLst>
          </p:cNvPr>
          <p:cNvSpPr txBox="1"/>
          <p:nvPr/>
        </p:nvSpPr>
        <p:spPr>
          <a:xfrm>
            <a:off x="3094130" y="510025"/>
            <a:ext cx="6546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vi-VN" sz="5000" b="1" dirty="0">
                <a:ln w="22225">
                  <a:solidFill>
                    <a:srgbClr val="C9896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EF1B7-1A22-47AA-81AF-3E84C1867B09}"/>
              </a:ext>
            </a:extLst>
          </p:cNvPr>
          <p:cNvSpPr txBox="1"/>
          <p:nvPr/>
        </p:nvSpPr>
        <p:spPr>
          <a:xfrm>
            <a:off x="6719843" y="1361045"/>
            <a:ext cx="4608094" cy="513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truyện cổ thiết tha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công bằng, rất thông minh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độ lượng lại đa tình, đa mang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thơm thị giấu người thơm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làm thì được áo cơm, cửa nhà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theo ý người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thành khúc gỗ, chẳng ra việc gì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truyện cổ thầm thì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C6E0A-ACAE-43A2-B5A7-DC1F222E5E2B}"/>
              </a:ext>
            </a:extLst>
          </p:cNvPr>
          <p:cNvSpPr txBox="1"/>
          <p:nvPr/>
        </p:nvSpPr>
        <p:spPr>
          <a:xfrm>
            <a:off x="9330098" y="6399605"/>
            <a:ext cx="2861902" cy="45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vi-VN" sz="2100" b="1" i="1" dirty="0">
              <a:solidFill>
                <a:srgbClr val="7B5A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A10F893-D2D4-44A2-A491-1581F12BDA47}"/>
              </a:ext>
            </a:extLst>
          </p:cNvPr>
          <p:cNvSpPr/>
          <p:nvPr/>
        </p:nvSpPr>
        <p:spPr>
          <a:xfrm>
            <a:off x="4256379" y="490021"/>
            <a:ext cx="3228976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Chia </a:t>
            </a: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đoạn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71020" y="2334311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1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yêu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độ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E799B4-B9C0-41F5-BDC8-5FA01FEC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71722" y="1481203"/>
            <a:ext cx="636199" cy="9831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DEEAD3-1AE9-4FB9-BA65-989E4A88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9" y="3661492"/>
            <a:ext cx="620765" cy="732122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8F2290D2-F976-4CF1-84C4-CCDA982CD630}"/>
              </a:ext>
            </a:extLst>
          </p:cNvPr>
          <p:cNvSpPr/>
          <p:nvPr/>
        </p:nvSpPr>
        <p:spPr>
          <a:xfrm>
            <a:off x="2238472" y="3874844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2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Mang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theo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nghiêng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soi.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9966684F-1BAF-475E-9DA3-542D87A7FC6B}"/>
              </a:ext>
            </a:extLst>
          </p:cNvPr>
          <p:cNvSpPr/>
          <p:nvPr/>
        </p:nvSpPr>
        <p:spPr>
          <a:xfrm>
            <a:off x="4543522" y="1574214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3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cha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của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mình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5" name="矩形 5">
            <a:extLst>
              <a:ext uri="{FF2B5EF4-FFF2-40B4-BE49-F238E27FC236}">
                <a16:creationId xmlns:a16="http://schemas.microsoft.com/office/drawing/2014/main" id="{557E34D3-AEEA-4902-83EC-7EE2E2F91B20}"/>
              </a:ext>
            </a:extLst>
          </p:cNvPr>
          <p:cNvSpPr/>
          <p:nvPr/>
        </p:nvSpPr>
        <p:spPr>
          <a:xfrm>
            <a:off x="6096000" y="4393614"/>
            <a:ext cx="278438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4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Rất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bằng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việc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1D3D8A03-66E9-4AAC-8A3B-31D8D995420F}"/>
              </a:ext>
            </a:extLst>
          </p:cNvPr>
          <p:cNvSpPr/>
          <p:nvPr/>
        </p:nvSpPr>
        <p:spPr>
          <a:xfrm>
            <a:off x="9080447" y="1210740"/>
            <a:ext cx="2146300" cy="23006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5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nghe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</a:p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sau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87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18246" y="1775986"/>
            <a:ext cx="208464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âu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E5452D1-CE35-4C56-A6DE-F32675CA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03" y="2424582"/>
            <a:ext cx="2462798" cy="1885618"/>
          </a:xfrm>
          <a:prstGeom prst="rect">
            <a:avLst/>
          </a:prstGeom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1AABF4C3-C0D2-4C4C-839C-C6D164D0FA24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矩形 10">
            <a:extLst>
              <a:ext uri="{FF2B5EF4-FFF2-40B4-BE49-F238E27FC236}">
                <a16:creationId xmlns:a16="http://schemas.microsoft.com/office/drawing/2014/main" id="{8F4847F3-4D11-430A-9291-54E2FAF79623}"/>
              </a:ext>
            </a:extLst>
          </p:cNvPr>
          <p:cNvSpPr/>
          <p:nvPr/>
        </p:nvSpPr>
        <p:spPr>
          <a:xfrm>
            <a:off x="1970646" y="4143104"/>
            <a:ext cx="208464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đẽo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cày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0">
            <a:extLst>
              <a:ext uri="{FF2B5EF4-FFF2-40B4-BE49-F238E27FC236}">
                <a16:creationId xmlns:a16="http://schemas.microsoft.com/office/drawing/2014/main" id="{B6936B19-D7BD-4877-A502-D0A295716CDE}"/>
              </a:ext>
            </a:extLst>
          </p:cNvPr>
          <p:cNvSpPr/>
          <p:nvPr/>
        </p:nvSpPr>
        <p:spPr>
          <a:xfrm>
            <a:off x="6629400" y="4143104"/>
            <a:ext cx="326275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</a:t>
            </a: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iêng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oi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10">
            <a:extLst>
              <a:ext uri="{FF2B5EF4-FFF2-40B4-BE49-F238E27FC236}">
                <a16:creationId xmlns:a16="http://schemas.microsoft.com/office/drawing/2014/main" id="{8998616B-E3AB-47EF-86F6-D3CF3CB40DE6}"/>
              </a:ext>
            </a:extLst>
          </p:cNvPr>
          <p:cNvSpPr/>
          <p:nvPr/>
        </p:nvSpPr>
        <p:spPr>
          <a:xfrm>
            <a:off x="6400800" y="1775986"/>
            <a:ext cx="3262758" cy="938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r</a:t>
            </a:r>
            <a:r>
              <a:rPr lang="en-US" altLang="zh-CN" sz="5000" b="1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ặng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dừa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8B31F-E53F-4FF8-A958-81237894450B}"/>
                </a:ext>
              </a:extLst>
            </p:cNvPr>
            <p:cNvSpPr/>
            <p:nvPr/>
          </p:nvSpPr>
          <p:spPr>
            <a:xfrm>
              <a:off x="7064076" y="2494536"/>
              <a:ext cx="4083647" cy="707886"/>
            </a:xfrm>
            <a:custGeom>
              <a:avLst/>
              <a:gdLst>
                <a:gd name="connsiteX0" fmla="*/ 0 w 4083647"/>
                <a:gd name="connsiteY0" fmla="*/ 0 h 707886"/>
                <a:gd name="connsiteX1" fmla="*/ 624214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53545 w 4083647"/>
                <a:gd name="connsiteY5" fmla="*/ 0 h 707886"/>
                <a:gd name="connsiteX6" fmla="*/ 3418596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9785 h 707886"/>
                <a:gd name="connsiteX9" fmla="*/ 4083647 w 4083647"/>
                <a:gd name="connsiteY9" fmla="*/ 707886 h 707886"/>
                <a:gd name="connsiteX10" fmla="*/ 3418596 w 4083647"/>
                <a:gd name="connsiteY10" fmla="*/ 707886 h 707886"/>
                <a:gd name="connsiteX11" fmla="*/ 2835217 w 4083647"/>
                <a:gd name="connsiteY11" fmla="*/ 707886 h 707886"/>
                <a:gd name="connsiteX12" fmla="*/ 2333512 w 4083647"/>
                <a:gd name="connsiteY12" fmla="*/ 707886 h 707886"/>
                <a:gd name="connsiteX13" fmla="*/ 1831807 w 4083647"/>
                <a:gd name="connsiteY13" fmla="*/ 707886 h 707886"/>
                <a:gd name="connsiteX14" fmla="*/ 1207592 w 4083647"/>
                <a:gd name="connsiteY14" fmla="*/ 707886 h 707886"/>
                <a:gd name="connsiteX15" fmla="*/ 705887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68100 h 707886"/>
                <a:gd name="connsiteX18" fmla="*/ 0 w 4083647"/>
                <a:gd name="connsiteY18" fmla="*/ 0 h 707886"/>
                <a:gd name="connsiteX0" fmla="*/ 0 w 4083647"/>
                <a:gd name="connsiteY0" fmla="*/ 0 h 707886"/>
                <a:gd name="connsiteX1" fmla="*/ 501705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94381 w 4083647"/>
                <a:gd name="connsiteY5" fmla="*/ 0 h 707886"/>
                <a:gd name="connsiteX6" fmla="*/ 3459432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2706 h 707886"/>
                <a:gd name="connsiteX9" fmla="*/ 4083647 w 4083647"/>
                <a:gd name="connsiteY9" fmla="*/ 707886 h 707886"/>
                <a:gd name="connsiteX10" fmla="*/ 3581941 w 4083647"/>
                <a:gd name="connsiteY10" fmla="*/ 707886 h 707886"/>
                <a:gd name="connsiteX11" fmla="*/ 3039400 w 4083647"/>
                <a:gd name="connsiteY11" fmla="*/ 707886 h 707886"/>
                <a:gd name="connsiteX12" fmla="*/ 2537694 w 4083647"/>
                <a:gd name="connsiteY12" fmla="*/ 707886 h 707886"/>
                <a:gd name="connsiteX13" fmla="*/ 1913480 w 4083647"/>
                <a:gd name="connsiteY13" fmla="*/ 707886 h 707886"/>
                <a:gd name="connsiteX14" fmla="*/ 1411774 w 4083647"/>
                <a:gd name="connsiteY14" fmla="*/ 707886 h 707886"/>
                <a:gd name="connsiteX15" fmla="*/ 950906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75179 h 707886"/>
                <a:gd name="connsiteX18" fmla="*/ 0 w 4083647"/>
                <a:gd name="connsiteY18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83647" h="707886" fill="none" extrusionOk="0">
                  <a:moveTo>
                    <a:pt x="0" y="0"/>
                  </a:moveTo>
                  <a:cubicBezTo>
                    <a:pt x="237231" y="-51903"/>
                    <a:pt x="504973" y="98218"/>
                    <a:pt x="624214" y="0"/>
                  </a:cubicBezTo>
                  <a:cubicBezTo>
                    <a:pt x="727216" y="-20610"/>
                    <a:pt x="883952" y="63897"/>
                    <a:pt x="1085082" y="0"/>
                  </a:cubicBezTo>
                  <a:cubicBezTo>
                    <a:pt x="1245656" y="-44595"/>
                    <a:pt x="1502021" y="-8026"/>
                    <a:pt x="1709297" y="0"/>
                  </a:cubicBezTo>
                  <a:cubicBezTo>
                    <a:pt x="1854918" y="185"/>
                    <a:pt x="2087544" y="-38595"/>
                    <a:pt x="2170166" y="0"/>
                  </a:cubicBezTo>
                  <a:cubicBezTo>
                    <a:pt x="2302266" y="21045"/>
                    <a:pt x="2623809" y="70800"/>
                    <a:pt x="2753545" y="0"/>
                  </a:cubicBezTo>
                  <a:cubicBezTo>
                    <a:pt x="2940955" y="77548"/>
                    <a:pt x="3189906" y="-19082"/>
                    <a:pt x="3418596" y="0"/>
                  </a:cubicBezTo>
                  <a:cubicBezTo>
                    <a:pt x="3592411" y="-102880"/>
                    <a:pt x="3790150" y="101511"/>
                    <a:pt x="4083647" y="0"/>
                  </a:cubicBezTo>
                  <a:cubicBezTo>
                    <a:pt x="4110678" y="144364"/>
                    <a:pt x="4017877" y="191106"/>
                    <a:pt x="4083647" y="339785"/>
                  </a:cubicBezTo>
                  <a:cubicBezTo>
                    <a:pt x="4074376" y="460049"/>
                    <a:pt x="4055521" y="649007"/>
                    <a:pt x="4083647" y="707886"/>
                  </a:cubicBezTo>
                  <a:cubicBezTo>
                    <a:pt x="3905565" y="707448"/>
                    <a:pt x="3687097" y="707805"/>
                    <a:pt x="3418596" y="707886"/>
                  </a:cubicBezTo>
                  <a:cubicBezTo>
                    <a:pt x="3129838" y="734280"/>
                    <a:pt x="3108902" y="700377"/>
                    <a:pt x="2835217" y="707886"/>
                  </a:cubicBezTo>
                  <a:cubicBezTo>
                    <a:pt x="2572303" y="716789"/>
                    <a:pt x="2544011" y="705414"/>
                    <a:pt x="2333512" y="707886"/>
                  </a:cubicBezTo>
                  <a:cubicBezTo>
                    <a:pt x="2113555" y="740092"/>
                    <a:pt x="1914736" y="662570"/>
                    <a:pt x="1831807" y="707886"/>
                  </a:cubicBezTo>
                  <a:cubicBezTo>
                    <a:pt x="1705824" y="749716"/>
                    <a:pt x="1303921" y="669067"/>
                    <a:pt x="1207592" y="707886"/>
                  </a:cubicBezTo>
                  <a:cubicBezTo>
                    <a:pt x="1059296" y="742703"/>
                    <a:pt x="790392" y="732954"/>
                    <a:pt x="705887" y="707886"/>
                  </a:cubicBezTo>
                  <a:cubicBezTo>
                    <a:pt x="705537" y="717328"/>
                    <a:pt x="264437" y="731988"/>
                    <a:pt x="0" y="707886"/>
                  </a:cubicBezTo>
                  <a:cubicBezTo>
                    <a:pt x="31842" y="609400"/>
                    <a:pt x="67650" y="478766"/>
                    <a:pt x="0" y="368100"/>
                  </a:cubicBezTo>
                  <a:cubicBezTo>
                    <a:pt x="-37560" y="224824"/>
                    <a:pt x="10165" y="188605"/>
                    <a:pt x="0" y="0"/>
                  </a:cubicBezTo>
                  <a:close/>
                </a:path>
                <a:path w="4083647" h="707886" stroke="0" extrusionOk="0">
                  <a:moveTo>
                    <a:pt x="0" y="0"/>
                  </a:moveTo>
                  <a:cubicBezTo>
                    <a:pt x="208173" y="-22264"/>
                    <a:pt x="326493" y="-4159"/>
                    <a:pt x="501705" y="0"/>
                  </a:cubicBezTo>
                  <a:cubicBezTo>
                    <a:pt x="652428" y="-26788"/>
                    <a:pt x="964787" y="33354"/>
                    <a:pt x="1085082" y="0"/>
                  </a:cubicBezTo>
                  <a:cubicBezTo>
                    <a:pt x="1165517" y="-88031"/>
                    <a:pt x="1431522" y="20312"/>
                    <a:pt x="1709297" y="0"/>
                  </a:cubicBezTo>
                  <a:cubicBezTo>
                    <a:pt x="1946267" y="18683"/>
                    <a:pt x="2049837" y="3223"/>
                    <a:pt x="2170166" y="0"/>
                  </a:cubicBezTo>
                  <a:cubicBezTo>
                    <a:pt x="2309624" y="-52764"/>
                    <a:pt x="2518366" y="-59018"/>
                    <a:pt x="2794381" y="0"/>
                  </a:cubicBezTo>
                  <a:cubicBezTo>
                    <a:pt x="3013500" y="25691"/>
                    <a:pt x="3268867" y="56082"/>
                    <a:pt x="3459432" y="0"/>
                  </a:cubicBezTo>
                  <a:cubicBezTo>
                    <a:pt x="3659365" y="-24817"/>
                    <a:pt x="3778396" y="-21209"/>
                    <a:pt x="4083647" y="0"/>
                  </a:cubicBezTo>
                  <a:cubicBezTo>
                    <a:pt x="4074807" y="51768"/>
                    <a:pt x="4041208" y="239799"/>
                    <a:pt x="4083647" y="332706"/>
                  </a:cubicBezTo>
                  <a:cubicBezTo>
                    <a:pt x="4032438" y="399248"/>
                    <a:pt x="4089905" y="510930"/>
                    <a:pt x="4083647" y="707886"/>
                  </a:cubicBezTo>
                  <a:cubicBezTo>
                    <a:pt x="3937488" y="776536"/>
                    <a:pt x="3764170" y="737338"/>
                    <a:pt x="3581941" y="707886"/>
                  </a:cubicBezTo>
                  <a:cubicBezTo>
                    <a:pt x="3439018" y="733036"/>
                    <a:pt x="3257830" y="716422"/>
                    <a:pt x="3039400" y="707886"/>
                  </a:cubicBezTo>
                  <a:cubicBezTo>
                    <a:pt x="2926045" y="715488"/>
                    <a:pt x="2664385" y="716645"/>
                    <a:pt x="2537694" y="707886"/>
                  </a:cubicBezTo>
                  <a:cubicBezTo>
                    <a:pt x="2430600" y="683606"/>
                    <a:pt x="2145620" y="650196"/>
                    <a:pt x="1913480" y="707886"/>
                  </a:cubicBezTo>
                  <a:cubicBezTo>
                    <a:pt x="1764029" y="714032"/>
                    <a:pt x="1573374" y="720601"/>
                    <a:pt x="1411774" y="707886"/>
                  </a:cubicBezTo>
                  <a:cubicBezTo>
                    <a:pt x="1258806" y="718412"/>
                    <a:pt x="1145605" y="678117"/>
                    <a:pt x="950906" y="707886"/>
                  </a:cubicBezTo>
                  <a:cubicBezTo>
                    <a:pt x="721526" y="577254"/>
                    <a:pt x="376748" y="696405"/>
                    <a:pt x="0" y="707886"/>
                  </a:cubicBezTo>
                  <a:cubicBezTo>
                    <a:pt x="-12289" y="580957"/>
                    <a:pt x="17803" y="487988"/>
                    <a:pt x="0" y="375179"/>
                  </a:cubicBezTo>
                  <a:cubicBezTo>
                    <a:pt x="6438" y="210123"/>
                    <a:pt x="3711" y="135936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:ask="http://schemas.microsoft.com/office/drawing/2018/sketchyshapes" sd="1255533040">
                    <a:custGeom>
                      <a:avLst/>
                      <a:gdLst>
                        <a:gd name="connsiteX0" fmla="*/ 0 w 4083647"/>
                        <a:gd name="connsiteY0" fmla="*/ 0 h 707886"/>
                        <a:gd name="connsiteX1" fmla="*/ 624214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53545 w 4083647"/>
                        <a:gd name="connsiteY5" fmla="*/ 0 h 707886"/>
                        <a:gd name="connsiteX6" fmla="*/ 3418596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9785 h 707886"/>
                        <a:gd name="connsiteX9" fmla="*/ 4083647 w 4083647"/>
                        <a:gd name="connsiteY9" fmla="*/ 707886 h 707886"/>
                        <a:gd name="connsiteX10" fmla="*/ 3418596 w 4083647"/>
                        <a:gd name="connsiteY10" fmla="*/ 707886 h 707886"/>
                        <a:gd name="connsiteX11" fmla="*/ 2835217 w 4083647"/>
                        <a:gd name="connsiteY11" fmla="*/ 707886 h 707886"/>
                        <a:gd name="connsiteX12" fmla="*/ 2333512 w 4083647"/>
                        <a:gd name="connsiteY12" fmla="*/ 707886 h 707886"/>
                        <a:gd name="connsiteX13" fmla="*/ 1831807 w 4083647"/>
                        <a:gd name="connsiteY13" fmla="*/ 707886 h 707886"/>
                        <a:gd name="connsiteX14" fmla="*/ 1207592 w 4083647"/>
                        <a:gd name="connsiteY14" fmla="*/ 707886 h 707886"/>
                        <a:gd name="connsiteX15" fmla="*/ 705887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68100 h 707886"/>
                        <a:gd name="connsiteX18" fmla="*/ 0 w 4083647"/>
                        <a:gd name="connsiteY18" fmla="*/ 0 h 707886"/>
                        <a:gd name="connsiteX0" fmla="*/ 0 w 4083647"/>
                        <a:gd name="connsiteY0" fmla="*/ 0 h 707886"/>
                        <a:gd name="connsiteX1" fmla="*/ 501705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94381 w 4083647"/>
                        <a:gd name="connsiteY5" fmla="*/ 0 h 707886"/>
                        <a:gd name="connsiteX6" fmla="*/ 3459432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2706 h 707886"/>
                        <a:gd name="connsiteX9" fmla="*/ 4083647 w 4083647"/>
                        <a:gd name="connsiteY9" fmla="*/ 707886 h 707886"/>
                        <a:gd name="connsiteX10" fmla="*/ 3581941 w 4083647"/>
                        <a:gd name="connsiteY10" fmla="*/ 707886 h 707886"/>
                        <a:gd name="connsiteX11" fmla="*/ 3039400 w 4083647"/>
                        <a:gd name="connsiteY11" fmla="*/ 707886 h 707886"/>
                        <a:gd name="connsiteX12" fmla="*/ 2537694 w 4083647"/>
                        <a:gd name="connsiteY12" fmla="*/ 707886 h 707886"/>
                        <a:gd name="connsiteX13" fmla="*/ 1913480 w 4083647"/>
                        <a:gd name="connsiteY13" fmla="*/ 707886 h 707886"/>
                        <a:gd name="connsiteX14" fmla="*/ 1411774 w 4083647"/>
                        <a:gd name="connsiteY14" fmla="*/ 707886 h 707886"/>
                        <a:gd name="connsiteX15" fmla="*/ 950906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75179 h 707886"/>
                        <a:gd name="connsiteX18" fmla="*/ 0 w 4083647"/>
                        <a:gd name="connsiteY18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083647" h="707886" fill="none" extrusionOk="0">
                          <a:moveTo>
                            <a:pt x="0" y="0"/>
                          </a:moveTo>
                          <a:cubicBezTo>
                            <a:pt x="242043" y="-50343"/>
                            <a:pt x="490301" y="76833"/>
                            <a:pt x="624214" y="0"/>
                          </a:cubicBezTo>
                          <a:cubicBezTo>
                            <a:pt x="752192" y="-31389"/>
                            <a:pt x="889697" y="52953"/>
                            <a:pt x="1085082" y="0"/>
                          </a:cubicBezTo>
                          <a:cubicBezTo>
                            <a:pt x="1262721" y="-26324"/>
                            <a:pt x="1535865" y="5779"/>
                            <a:pt x="1709297" y="0"/>
                          </a:cubicBezTo>
                          <a:cubicBezTo>
                            <a:pt x="1853072" y="-11144"/>
                            <a:pt x="2081003" y="-14871"/>
                            <a:pt x="2170166" y="0"/>
                          </a:cubicBezTo>
                          <a:cubicBezTo>
                            <a:pt x="2286119" y="11115"/>
                            <a:pt x="2622901" y="66057"/>
                            <a:pt x="2753545" y="0"/>
                          </a:cubicBezTo>
                          <a:cubicBezTo>
                            <a:pt x="2915168" y="21871"/>
                            <a:pt x="3189838" y="-842"/>
                            <a:pt x="3418596" y="0"/>
                          </a:cubicBezTo>
                          <a:cubicBezTo>
                            <a:pt x="3641315" y="-65496"/>
                            <a:pt x="3819177" y="74700"/>
                            <a:pt x="4083647" y="0"/>
                          </a:cubicBezTo>
                          <a:cubicBezTo>
                            <a:pt x="4108713" y="122393"/>
                            <a:pt x="4028765" y="202156"/>
                            <a:pt x="4083647" y="339785"/>
                          </a:cubicBezTo>
                          <a:cubicBezTo>
                            <a:pt x="4092368" y="457610"/>
                            <a:pt x="4047336" y="636254"/>
                            <a:pt x="4083647" y="707886"/>
                          </a:cubicBezTo>
                          <a:cubicBezTo>
                            <a:pt x="3873665" y="732804"/>
                            <a:pt x="3698942" y="698069"/>
                            <a:pt x="3418596" y="707886"/>
                          </a:cubicBezTo>
                          <a:cubicBezTo>
                            <a:pt x="3131325" y="730011"/>
                            <a:pt x="3107410" y="701532"/>
                            <a:pt x="2835217" y="707886"/>
                          </a:cubicBezTo>
                          <a:cubicBezTo>
                            <a:pt x="2568584" y="715316"/>
                            <a:pt x="2540982" y="699248"/>
                            <a:pt x="2333512" y="707886"/>
                          </a:cubicBezTo>
                          <a:cubicBezTo>
                            <a:pt x="2120081" y="728514"/>
                            <a:pt x="1931296" y="679524"/>
                            <a:pt x="1831807" y="707886"/>
                          </a:cubicBezTo>
                          <a:cubicBezTo>
                            <a:pt x="1711065" y="738977"/>
                            <a:pt x="1316804" y="664379"/>
                            <a:pt x="1207592" y="707886"/>
                          </a:cubicBezTo>
                          <a:cubicBezTo>
                            <a:pt x="1064359" y="745837"/>
                            <a:pt x="809700" y="718361"/>
                            <a:pt x="705887" y="707886"/>
                          </a:cubicBezTo>
                          <a:cubicBezTo>
                            <a:pt x="627341" y="715868"/>
                            <a:pt x="283755" y="697533"/>
                            <a:pt x="0" y="707886"/>
                          </a:cubicBezTo>
                          <a:cubicBezTo>
                            <a:pt x="28492" y="609835"/>
                            <a:pt x="43954" y="496861"/>
                            <a:pt x="0" y="368100"/>
                          </a:cubicBezTo>
                          <a:cubicBezTo>
                            <a:pt x="-24884" y="222291"/>
                            <a:pt x="11657" y="183056"/>
                            <a:pt x="0" y="0"/>
                          </a:cubicBezTo>
                          <a:close/>
                        </a:path>
                        <a:path w="4083647" h="707886" stroke="0" extrusionOk="0">
                          <a:moveTo>
                            <a:pt x="0" y="0"/>
                          </a:moveTo>
                          <a:cubicBezTo>
                            <a:pt x="201351" y="-24155"/>
                            <a:pt x="323318" y="-2353"/>
                            <a:pt x="501705" y="0"/>
                          </a:cubicBezTo>
                          <a:cubicBezTo>
                            <a:pt x="666917" y="-20915"/>
                            <a:pt x="955584" y="35252"/>
                            <a:pt x="1085082" y="0"/>
                          </a:cubicBezTo>
                          <a:cubicBezTo>
                            <a:pt x="1220706" y="-65801"/>
                            <a:pt x="1463578" y="7825"/>
                            <a:pt x="1709297" y="0"/>
                          </a:cubicBezTo>
                          <a:cubicBezTo>
                            <a:pt x="1946739" y="9086"/>
                            <a:pt x="2028453" y="10703"/>
                            <a:pt x="2170166" y="0"/>
                          </a:cubicBezTo>
                          <a:cubicBezTo>
                            <a:pt x="2313613" y="-20428"/>
                            <a:pt x="2531139" y="-11130"/>
                            <a:pt x="2794381" y="0"/>
                          </a:cubicBezTo>
                          <a:cubicBezTo>
                            <a:pt x="3026705" y="8318"/>
                            <a:pt x="3250040" y="40295"/>
                            <a:pt x="3459432" y="0"/>
                          </a:cubicBezTo>
                          <a:cubicBezTo>
                            <a:pt x="3669977" y="-32997"/>
                            <a:pt x="3789004" y="9448"/>
                            <a:pt x="4083647" y="0"/>
                          </a:cubicBezTo>
                          <a:cubicBezTo>
                            <a:pt x="4092216" y="68548"/>
                            <a:pt x="4047425" y="250032"/>
                            <a:pt x="4083647" y="332706"/>
                          </a:cubicBezTo>
                          <a:cubicBezTo>
                            <a:pt x="4068387" y="400460"/>
                            <a:pt x="4087587" y="525358"/>
                            <a:pt x="4083647" y="707886"/>
                          </a:cubicBezTo>
                          <a:cubicBezTo>
                            <a:pt x="3938827" y="767712"/>
                            <a:pt x="3772362" y="707025"/>
                            <a:pt x="3581941" y="707886"/>
                          </a:cubicBezTo>
                          <a:cubicBezTo>
                            <a:pt x="3414366" y="743108"/>
                            <a:pt x="3215409" y="708336"/>
                            <a:pt x="3039400" y="707886"/>
                          </a:cubicBezTo>
                          <a:cubicBezTo>
                            <a:pt x="2919295" y="715123"/>
                            <a:pt x="2665060" y="714016"/>
                            <a:pt x="2537694" y="707886"/>
                          </a:cubicBezTo>
                          <a:cubicBezTo>
                            <a:pt x="2419627" y="703489"/>
                            <a:pt x="2112154" y="669053"/>
                            <a:pt x="1913480" y="707886"/>
                          </a:cubicBezTo>
                          <a:cubicBezTo>
                            <a:pt x="1750480" y="724878"/>
                            <a:pt x="1542004" y="702354"/>
                            <a:pt x="1411774" y="707886"/>
                          </a:cubicBezTo>
                          <a:cubicBezTo>
                            <a:pt x="1268239" y="719190"/>
                            <a:pt x="1162733" y="689635"/>
                            <a:pt x="950906" y="707886"/>
                          </a:cubicBezTo>
                          <a:cubicBezTo>
                            <a:pt x="729751" y="678116"/>
                            <a:pt x="364019" y="680597"/>
                            <a:pt x="0" y="707886"/>
                          </a:cubicBezTo>
                          <a:cubicBezTo>
                            <a:pt x="-17077" y="563428"/>
                            <a:pt x="10484" y="495510"/>
                            <a:pt x="0" y="375179"/>
                          </a:cubicBezTo>
                          <a:cubicBezTo>
                            <a:pt x="-2156" y="241088"/>
                            <a:pt x="10443" y="12488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22C8FF-BE7E-4733-A92C-FE59B092C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515" y="1934287"/>
            <a:ext cx="5719120" cy="3645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91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cơn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7" y="1974432"/>
            <a:ext cx="6127365" cy="386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3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546035" y="1038308"/>
            <a:ext cx="7185991" cy="4171950"/>
            <a:chOff x="5546035" y="1038308"/>
            <a:chExt cx="718599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035" y="1038308"/>
              <a:ext cx="718599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041789" y="2240932"/>
              <a:ext cx="4144034" cy="2061839"/>
              <a:chOff x="7041789" y="2240932"/>
              <a:chExt cx="4144034" cy="206183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 nguyện viên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08417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 cơn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FCFA903F-2EA6-402C-8F4C-06B114DEE8E6}"/>
                  </a:ext>
                </a:extLst>
              </p:cNvPr>
              <p:cNvSpPr/>
              <p:nvPr/>
            </p:nvSpPr>
            <p:spPr>
              <a:xfrm>
                <a:off x="7041789" y="3594885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 xóa.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859" y="1408277"/>
            <a:ext cx="5782053" cy="433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9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4" y="469558"/>
            <a:ext cx="38398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88919-624B-4897-863D-3A4E72F61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10137"/>
          <a:stretch/>
        </p:blipFill>
        <p:spPr>
          <a:xfrm>
            <a:off x="1078197" y="1877636"/>
            <a:ext cx="5954193" cy="356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8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rặng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soi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44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棕色手绘风卡通人物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644</Words>
  <Application>Microsoft Office PowerPoint</Application>
  <PresentationFormat>Widescreen</PresentationFormat>
  <Paragraphs>108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Times New Roman</vt:lpstr>
      <vt:lpstr>微软雅黑</vt:lpstr>
      <vt:lpstr>UTM Libel KT</vt:lpstr>
      <vt:lpstr>UTM Neutra</vt:lpstr>
      <vt:lpstr>Calibri</vt:lpstr>
      <vt:lpstr>等线</vt:lpstr>
      <vt:lpstr>UTM Alter Gothic</vt:lpstr>
      <vt:lpstr>UTM Thanh Nhac TL</vt:lpstr>
      <vt:lpstr>Arial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棕色手绘风卡通人物幼儿园家长会PPT模板</dc:title>
  <dc:creator>Team KTUTS</dc:creator>
  <cp:keywords>Hanh Phan</cp:keywords>
  <cp:lastModifiedBy>Nguyen Huu Hieu</cp:lastModifiedBy>
  <cp:revision>80</cp:revision>
  <dcterms:created xsi:type="dcterms:W3CDTF">2017-12-13T02:10:16Z</dcterms:created>
  <dcterms:modified xsi:type="dcterms:W3CDTF">2021-09-07T07:13:48Z</dcterms:modified>
</cp:coreProperties>
</file>