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256" r:id="rId2"/>
    <p:sldId id="520" r:id="rId3"/>
    <p:sldId id="372" r:id="rId4"/>
    <p:sldId id="436" r:id="rId5"/>
    <p:sldId id="521" r:id="rId6"/>
    <p:sldId id="490" r:id="rId7"/>
    <p:sldId id="492" r:id="rId8"/>
    <p:sldId id="522" r:id="rId9"/>
    <p:sldId id="397" r:id="rId10"/>
    <p:sldId id="494" r:id="rId11"/>
    <p:sldId id="495" r:id="rId12"/>
    <p:sldId id="496" r:id="rId13"/>
    <p:sldId id="497" r:id="rId14"/>
    <p:sldId id="509" r:id="rId15"/>
    <p:sldId id="524" r:id="rId16"/>
    <p:sldId id="523" r:id="rId17"/>
    <p:sldId id="525" r:id="rId18"/>
    <p:sldId id="526" r:id="rId19"/>
    <p:sldId id="527" r:id="rId20"/>
  </p:sldIdLst>
  <p:sldSz cx="12192000" cy="6858000"/>
  <p:notesSz cx="6858000" cy="9144000"/>
  <p:embeddedFontLst>
    <p:embeddedFont>
      <p:font typeface="等线 Light" panose="02010600030101010101" pitchFamily="2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DengXian" panose="02010600030101010101" pitchFamily="2" charset="-122"/>
      <p:regular r:id="rId27"/>
      <p:bold r:id="rId28"/>
    </p:embeddedFont>
    <p:embeddedFont>
      <p:font typeface="UTM Gradoo" panose="02040603050506020204" pitchFamily="18" charset="0"/>
      <p:regular r:id="rId29"/>
    </p:embeddedFont>
    <p:embeddedFont>
      <p:font typeface="UTM Guanine" panose="02040603050506020204" pitchFamily="18" charset="0"/>
      <p:regular r:id="rId30"/>
    </p:embeddedFont>
    <p:embeddedFont>
      <p:font typeface="UTM Soraya" panose="02040603050506020204" pitchFamily="18" charset="0"/>
      <p:regular r:id="rId31"/>
    </p:embeddedFont>
    <p:embeddedFont>
      <p:font typeface="Wingdings 2" panose="05020102010507070707" pitchFamily="18" charset="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7945"/>
    <a:srgbClr val="4CA83B"/>
    <a:srgbClr val="B9D582"/>
    <a:srgbClr val="DAE9BD"/>
    <a:srgbClr val="448E40"/>
    <a:srgbClr val="58C4D6"/>
    <a:srgbClr val="71CDDC"/>
    <a:srgbClr val="7CB5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34" autoAdjust="0"/>
    <p:restoredTop sz="90829" autoAdjust="0"/>
  </p:normalViewPr>
  <p:slideViewPr>
    <p:cSldViewPr snapToGrid="0" showGuides="1">
      <p:cViewPr varScale="1">
        <p:scale>
          <a:sx n="63" d="100"/>
          <a:sy n="63" d="100"/>
        </p:scale>
        <p:origin x="6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D3971D-6CF5-4C4F-9E95-0AA08D2BDB6B}" type="datetimeFigureOut">
              <a:rPr lang="zh-CN" altLang="en-US" smtClean="0"/>
              <a:t>2021/10/22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4A5AC6-D80E-4C38-88E9-E758FA0537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881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0E973-9B0B-4F39-8D13-B383A8BEBCC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048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C773D-E82A-4D4D-8566-BBEF4AD4869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8402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5231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C773D-E82A-4D4D-8566-BBEF4AD4869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19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97DEA-6438-456F-8C36-8D27512EE62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244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97DEA-6438-456F-8C36-8D27512EE62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142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97DEA-6438-456F-8C36-8D27512EE62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978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C773D-E82A-4D4D-8566-BBEF4AD4869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809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C773D-E82A-4D4D-8566-BBEF4AD4869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137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C773D-E82A-4D4D-8566-BBEF4AD4869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019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473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227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711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6EFF0AD-39B3-4D90-8037-AD92088F08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FC3F782-978A-481F-97D7-CF49BB62E442}"/>
              </a:ext>
            </a:extLst>
          </p:cNvPr>
          <p:cNvSpPr txBox="1"/>
          <p:nvPr userDrawn="1"/>
        </p:nvSpPr>
        <p:spPr>
          <a:xfrm>
            <a:off x="11398066" y="6488668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6">
                    <a:lumMod val="60000"/>
                    <a:lumOff val="40000"/>
                  </a:schemeClr>
                </a:solidFill>
                <a:latin typeface="UTM Gradoo" panose="02040603050506020204" pitchFamily="18" charset="0"/>
              </a:rPr>
              <a:t>KTUTS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58F93E-C6ED-4970-93E2-B297010A92B7}"/>
              </a:ext>
            </a:extLst>
          </p:cNvPr>
          <p:cNvSpPr txBox="1"/>
          <p:nvPr userDrawn="1"/>
        </p:nvSpPr>
        <p:spPr>
          <a:xfrm>
            <a:off x="0" y="0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6">
                    <a:lumMod val="60000"/>
                    <a:lumOff val="40000"/>
                  </a:schemeClr>
                </a:solidFill>
                <a:latin typeface="UTM Gradoo" panose="02040603050506020204" pitchFamily="18" charset="0"/>
              </a:rPr>
              <a:t>KTUTS</a:t>
            </a:r>
          </a:p>
        </p:txBody>
      </p:sp>
    </p:spTree>
    <p:extLst>
      <p:ext uri="{BB962C8B-B14F-4D97-AF65-F5344CB8AC3E}">
        <p14:creationId xmlns:p14="http://schemas.microsoft.com/office/powerpoint/2010/main" val="2890353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836F25-147E-4FB9-B70F-6C625A243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736B732-1C54-49BA-B04E-E888A54716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A0D398-C156-4CCE-9B8E-E569296E6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9D546-96EE-4D21-A47C-92A9066D43E1}" type="datetimeFigureOut">
              <a:rPr lang="zh-CN" altLang="en-US" smtClean="0"/>
              <a:t>2021/10/22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CACBCE-F858-44ED-93DF-A72A15D5D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1F9F3F-BD5D-4BF5-A51E-7031C3202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6697-2AF5-48CC-B609-F74F4CB672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98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31A4523-E515-44F1-89A4-780856E011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31FCBB-47C1-4403-98DC-019162FCF3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F6E7EE-7EC3-4D4E-8DF3-332DB7568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9D546-96EE-4D21-A47C-92A9066D43E1}" type="datetimeFigureOut">
              <a:rPr lang="zh-CN" altLang="en-US" smtClean="0"/>
              <a:t>2021/10/22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BE1293-2671-4773-A85D-F94C38ED1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706597-F3FA-4350-8680-CA4D958DC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6697-2AF5-48CC-B609-F74F4CB672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540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67949-03F6-4C22-B651-0687BBA85469}" type="datetimeFigureOut">
              <a:rPr lang="zh-CN" altLang="en-US" smtClean="0"/>
              <a:t>2021/10/22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43B91-C9D2-4CED-9FBC-03F357807F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245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>
            <a:extLst>
              <a:ext uri="{FF2B5EF4-FFF2-40B4-BE49-F238E27FC236}">
                <a16:creationId xmlns:a16="http://schemas.microsoft.com/office/drawing/2014/main" id="{050B997A-8414-498E-97B8-2430785FD1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08" b="24583"/>
          <a:stretch/>
        </p:blipFill>
        <p:spPr>
          <a:xfrm>
            <a:off x="-15340" y="-15318"/>
            <a:ext cx="12192000" cy="6857999"/>
          </a:xfrm>
          <a:prstGeom prst="rect">
            <a:avLst/>
          </a:prstGeom>
        </p:spPr>
      </p:pic>
      <p:pic>
        <p:nvPicPr>
          <p:cNvPr id="7" name="图片 17">
            <a:extLst>
              <a:ext uri="{FF2B5EF4-FFF2-40B4-BE49-F238E27FC236}">
                <a16:creationId xmlns:a16="http://schemas.microsoft.com/office/drawing/2014/main" id="{42BFA9B9-0E20-4C69-AFA5-B6BE703C1B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4" b="71250"/>
          <a:stretch/>
        </p:blipFill>
        <p:spPr>
          <a:xfrm>
            <a:off x="10358438" y="-50007"/>
            <a:ext cx="1833562" cy="2246293"/>
          </a:xfrm>
          <a:prstGeom prst="rect">
            <a:avLst/>
          </a:prstGeom>
        </p:spPr>
      </p:pic>
      <p:pic>
        <p:nvPicPr>
          <p:cNvPr id="8" name="图片 18">
            <a:extLst>
              <a:ext uri="{FF2B5EF4-FFF2-40B4-BE49-F238E27FC236}">
                <a16:creationId xmlns:a16="http://schemas.microsoft.com/office/drawing/2014/main" id="{4CDF8897-13A2-4C2A-BA56-512F4833FA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4" b="71250"/>
          <a:stretch/>
        </p:blipFill>
        <p:spPr>
          <a:xfrm flipH="1">
            <a:off x="0" y="1"/>
            <a:ext cx="1185863" cy="145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60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>
            <a:extLst>
              <a:ext uri="{FF2B5EF4-FFF2-40B4-BE49-F238E27FC236}">
                <a16:creationId xmlns:a16="http://schemas.microsoft.com/office/drawing/2014/main" id="{127C21C1-1E1B-4F0B-B04D-E404DB5E7E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" t="58996" r="518" b="3394"/>
          <a:stretch/>
        </p:blipFill>
        <p:spPr>
          <a:xfrm>
            <a:off x="-1" y="-1"/>
            <a:ext cx="12235543" cy="687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14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6E4722B-71F0-4F41-89DB-CB5F294F02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7">
            <a:extLst>
              <a:ext uri="{FF2B5EF4-FFF2-40B4-BE49-F238E27FC236}">
                <a16:creationId xmlns:a16="http://schemas.microsoft.com/office/drawing/2014/main" id="{03C5D97A-6EE4-447A-86AB-38B9BF5C9DFB}"/>
              </a:ext>
            </a:extLst>
          </p:cNvPr>
          <p:cNvSpPr/>
          <p:nvPr userDrawn="1"/>
        </p:nvSpPr>
        <p:spPr>
          <a:xfrm>
            <a:off x="427990" y="278130"/>
            <a:ext cx="11336020" cy="6269355"/>
          </a:xfrm>
          <a:custGeom>
            <a:avLst/>
            <a:gdLst>
              <a:gd name="connsiteX0" fmla="*/ 0 w 11336020"/>
              <a:gd name="connsiteY0" fmla="*/ 1044913 h 6269355"/>
              <a:gd name="connsiteX1" fmla="*/ 1044913 w 11336020"/>
              <a:gd name="connsiteY1" fmla="*/ 0 h 6269355"/>
              <a:gd name="connsiteX2" fmla="*/ 1797817 w 11336020"/>
              <a:gd name="connsiteY2" fmla="*/ 0 h 6269355"/>
              <a:gd name="connsiteX3" fmla="*/ 2550722 w 11336020"/>
              <a:gd name="connsiteY3" fmla="*/ 0 h 6269355"/>
              <a:gd name="connsiteX4" fmla="*/ 3211164 w 11336020"/>
              <a:gd name="connsiteY4" fmla="*/ 0 h 6269355"/>
              <a:gd name="connsiteX5" fmla="*/ 3964069 w 11336020"/>
              <a:gd name="connsiteY5" fmla="*/ 0 h 6269355"/>
              <a:gd name="connsiteX6" fmla="*/ 4716973 w 11336020"/>
              <a:gd name="connsiteY6" fmla="*/ 0 h 6269355"/>
              <a:gd name="connsiteX7" fmla="*/ 5562339 w 11336020"/>
              <a:gd name="connsiteY7" fmla="*/ 0 h 6269355"/>
              <a:gd name="connsiteX8" fmla="*/ 6222782 w 11336020"/>
              <a:gd name="connsiteY8" fmla="*/ 0 h 6269355"/>
              <a:gd name="connsiteX9" fmla="*/ 7068148 w 11336020"/>
              <a:gd name="connsiteY9" fmla="*/ 0 h 6269355"/>
              <a:gd name="connsiteX10" fmla="*/ 7913514 w 11336020"/>
              <a:gd name="connsiteY10" fmla="*/ 0 h 6269355"/>
              <a:gd name="connsiteX11" fmla="*/ 8296571 w 11336020"/>
              <a:gd name="connsiteY11" fmla="*/ 0 h 6269355"/>
              <a:gd name="connsiteX12" fmla="*/ 8957013 w 11336020"/>
              <a:gd name="connsiteY12" fmla="*/ 0 h 6269355"/>
              <a:gd name="connsiteX13" fmla="*/ 9340070 w 11336020"/>
              <a:gd name="connsiteY13" fmla="*/ 0 h 6269355"/>
              <a:gd name="connsiteX14" fmla="*/ 10291107 w 11336020"/>
              <a:gd name="connsiteY14" fmla="*/ 0 h 6269355"/>
              <a:gd name="connsiteX15" fmla="*/ 11336020 w 11336020"/>
              <a:gd name="connsiteY15" fmla="*/ 1044913 h 6269355"/>
              <a:gd name="connsiteX16" fmla="*/ 11336020 w 11336020"/>
              <a:gd name="connsiteY16" fmla="*/ 1741501 h 6269355"/>
              <a:gd name="connsiteX17" fmla="*/ 11336020 w 11336020"/>
              <a:gd name="connsiteY17" fmla="*/ 2479885 h 6269355"/>
              <a:gd name="connsiteX18" fmla="*/ 11336020 w 11336020"/>
              <a:gd name="connsiteY18" fmla="*/ 3260063 h 6269355"/>
              <a:gd name="connsiteX19" fmla="*/ 11336020 w 11336020"/>
              <a:gd name="connsiteY19" fmla="*/ 3914856 h 6269355"/>
              <a:gd name="connsiteX20" fmla="*/ 11336020 w 11336020"/>
              <a:gd name="connsiteY20" fmla="*/ 4569649 h 6269355"/>
              <a:gd name="connsiteX21" fmla="*/ 11336020 w 11336020"/>
              <a:gd name="connsiteY21" fmla="*/ 5224442 h 6269355"/>
              <a:gd name="connsiteX22" fmla="*/ 10291107 w 11336020"/>
              <a:gd name="connsiteY22" fmla="*/ 6269355 h 6269355"/>
              <a:gd name="connsiteX23" fmla="*/ 9815588 w 11336020"/>
              <a:gd name="connsiteY23" fmla="*/ 6269355 h 6269355"/>
              <a:gd name="connsiteX24" fmla="*/ 9432532 w 11336020"/>
              <a:gd name="connsiteY24" fmla="*/ 6269355 h 6269355"/>
              <a:gd name="connsiteX25" fmla="*/ 8772089 w 11336020"/>
              <a:gd name="connsiteY25" fmla="*/ 6269355 h 6269355"/>
              <a:gd name="connsiteX26" fmla="*/ 7926723 w 11336020"/>
              <a:gd name="connsiteY26" fmla="*/ 6269355 h 6269355"/>
              <a:gd name="connsiteX27" fmla="*/ 7358743 w 11336020"/>
              <a:gd name="connsiteY27" fmla="*/ 6269355 h 6269355"/>
              <a:gd name="connsiteX28" fmla="*/ 6883224 w 11336020"/>
              <a:gd name="connsiteY28" fmla="*/ 6269355 h 6269355"/>
              <a:gd name="connsiteX29" fmla="*/ 6222782 w 11336020"/>
              <a:gd name="connsiteY29" fmla="*/ 6269355 h 6269355"/>
              <a:gd name="connsiteX30" fmla="*/ 5747263 w 11336020"/>
              <a:gd name="connsiteY30" fmla="*/ 6269355 h 6269355"/>
              <a:gd name="connsiteX31" fmla="*/ 5179283 w 11336020"/>
              <a:gd name="connsiteY31" fmla="*/ 6269355 h 6269355"/>
              <a:gd name="connsiteX32" fmla="*/ 4611302 w 11336020"/>
              <a:gd name="connsiteY32" fmla="*/ 6269355 h 6269355"/>
              <a:gd name="connsiteX33" fmla="*/ 4135784 w 11336020"/>
              <a:gd name="connsiteY33" fmla="*/ 6269355 h 6269355"/>
              <a:gd name="connsiteX34" fmla="*/ 3290417 w 11336020"/>
              <a:gd name="connsiteY34" fmla="*/ 6269355 h 6269355"/>
              <a:gd name="connsiteX35" fmla="*/ 2629975 w 11336020"/>
              <a:gd name="connsiteY35" fmla="*/ 6269355 h 6269355"/>
              <a:gd name="connsiteX36" fmla="*/ 1877070 w 11336020"/>
              <a:gd name="connsiteY36" fmla="*/ 6269355 h 6269355"/>
              <a:gd name="connsiteX37" fmla="*/ 1044913 w 11336020"/>
              <a:gd name="connsiteY37" fmla="*/ 6269355 h 6269355"/>
              <a:gd name="connsiteX38" fmla="*/ 0 w 11336020"/>
              <a:gd name="connsiteY38" fmla="*/ 5224442 h 6269355"/>
              <a:gd name="connsiteX39" fmla="*/ 0 w 11336020"/>
              <a:gd name="connsiteY39" fmla="*/ 4444263 h 6269355"/>
              <a:gd name="connsiteX40" fmla="*/ 0 w 11336020"/>
              <a:gd name="connsiteY40" fmla="*/ 3873061 h 6269355"/>
              <a:gd name="connsiteX41" fmla="*/ 0 w 11336020"/>
              <a:gd name="connsiteY41" fmla="*/ 3218268 h 6269355"/>
              <a:gd name="connsiteX42" fmla="*/ 0 w 11336020"/>
              <a:gd name="connsiteY42" fmla="*/ 2605270 h 6269355"/>
              <a:gd name="connsiteX43" fmla="*/ 0 w 11336020"/>
              <a:gd name="connsiteY43" fmla="*/ 1908682 h 6269355"/>
              <a:gd name="connsiteX44" fmla="*/ 0 w 11336020"/>
              <a:gd name="connsiteY44" fmla="*/ 1044913 h 6269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1336020" h="6269355" fill="none" extrusionOk="0">
                <a:moveTo>
                  <a:pt x="0" y="1044913"/>
                </a:moveTo>
                <a:cubicBezTo>
                  <a:pt x="-84426" y="399544"/>
                  <a:pt x="461880" y="18001"/>
                  <a:pt x="1044913" y="0"/>
                </a:cubicBezTo>
                <a:cubicBezTo>
                  <a:pt x="1322168" y="-30617"/>
                  <a:pt x="1576627" y="20635"/>
                  <a:pt x="1797817" y="0"/>
                </a:cubicBezTo>
                <a:cubicBezTo>
                  <a:pt x="2019007" y="-20635"/>
                  <a:pt x="2219828" y="-27092"/>
                  <a:pt x="2550722" y="0"/>
                </a:cubicBezTo>
                <a:cubicBezTo>
                  <a:pt x="2881617" y="27092"/>
                  <a:pt x="2904484" y="25626"/>
                  <a:pt x="3211164" y="0"/>
                </a:cubicBezTo>
                <a:cubicBezTo>
                  <a:pt x="3517844" y="-25626"/>
                  <a:pt x="3656582" y="-16105"/>
                  <a:pt x="3964069" y="0"/>
                </a:cubicBezTo>
                <a:cubicBezTo>
                  <a:pt x="4271556" y="16105"/>
                  <a:pt x="4459534" y="6492"/>
                  <a:pt x="4716973" y="0"/>
                </a:cubicBezTo>
                <a:cubicBezTo>
                  <a:pt x="4974412" y="-6492"/>
                  <a:pt x="5301265" y="-8319"/>
                  <a:pt x="5562339" y="0"/>
                </a:cubicBezTo>
                <a:cubicBezTo>
                  <a:pt x="5823413" y="8319"/>
                  <a:pt x="6022880" y="-15157"/>
                  <a:pt x="6222782" y="0"/>
                </a:cubicBezTo>
                <a:cubicBezTo>
                  <a:pt x="6422684" y="15157"/>
                  <a:pt x="6727257" y="24546"/>
                  <a:pt x="7068148" y="0"/>
                </a:cubicBezTo>
                <a:cubicBezTo>
                  <a:pt x="7409039" y="-24546"/>
                  <a:pt x="7510361" y="-10646"/>
                  <a:pt x="7913514" y="0"/>
                </a:cubicBezTo>
                <a:cubicBezTo>
                  <a:pt x="8316667" y="10646"/>
                  <a:pt x="8181692" y="1360"/>
                  <a:pt x="8296571" y="0"/>
                </a:cubicBezTo>
                <a:cubicBezTo>
                  <a:pt x="8411450" y="-1360"/>
                  <a:pt x="8728325" y="20005"/>
                  <a:pt x="8957013" y="0"/>
                </a:cubicBezTo>
                <a:cubicBezTo>
                  <a:pt x="9185701" y="-20005"/>
                  <a:pt x="9225067" y="-10321"/>
                  <a:pt x="9340070" y="0"/>
                </a:cubicBezTo>
                <a:cubicBezTo>
                  <a:pt x="9455073" y="10321"/>
                  <a:pt x="9944241" y="-39793"/>
                  <a:pt x="10291107" y="0"/>
                </a:cubicBezTo>
                <a:cubicBezTo>
                  <a:pt x="10748665" y="-69825"/>
                  <a:pt x="11313051" y="476679"/>
                  <a:pt x="11336020" y="1044913"/>
                </a:cubicBezTo>
                <a:cubicBezTo>
                  <a:pt x="11320912" y="1337171"/>
                  <a:pt x="11350106" y="1535222"/>
                  <a:pt x="11336020" y="1741501"/>
                </a:cubicBezTo>
                <a:cubicBezTo>
                  <a:pt x="11321934" y="1947780"/>
                  <a:pt x="11321573" y="2240725"/>
                  <a:pt x="11336020" y="2479885"/>
                </a:cubicBezTo>
                <a:cubicBezTo>
                  <a:pt x="11350467" y="2719045"/>
                  <a:pt x="11331132" y="3073933"/>
                  <a:pt x="11336020" y="3260063"/>
                </a:cubicBezTo>
                <a:cubicBezTo>
                  <a:pt x="11340908" y="3446193"/>
                  <a:pt x="11356241" y="3775115"/>
                  <a:pt x="11336020" y="3914856"/>
                </a:cubicBezTo>
                <a:cubicBezTo>
                  <a:pt x="11315799" y="4054597"/>
                  <a:pt x="11335494" y="4242291"/>
                  <a:pt x="11336020" y="4569649"/>
                </a:cubicBezTo>
                <a:cubicBezTo>
                  <a:pt x="11336546" y="4897007"/>
                  <a:pt x="11326675" y="4919058"/>
                  <a:pt x="11336020" y="5224442"/>
                </a:cubicBezTo>
                <a:cubicBezTo>
                  <a:pt x="11256920" y="5778482"/>
                  <a:pt x="10809806" y="6166598"/>
                  <a:pt x="10291107" y="6269355"/>
                </a:cubicBezTo>
                <a:cubicBezTo>
                  <a:pt x="10070049" y="6273817"/>
                  <a:pt x="9955003" y="6252565"/>
                  <a:pt x="9815588" y="6269355"/>
                </a:cubicBezTo>
                <a:cubicBezTo>
                  <a:pt x="9676173" y="6286145"/>
                  <a:pt x="9527507" y="6283524"/>
                  <a:pt x="9432532" y="6269355"/>
                </a:cubicBezTo>
                <a:cubicBezTo>
                  <a:pt x="9337557" y="6255186"/>
                  <a:pt x="8965520" y="6293988"/>
                  <a:pt x="8772089" y="6269355"/>
                </a:cubicBezTo>
                <a:cubicBezTo>
                  <a:pt x="8578658" y="6244722"/>
                  <a:pt x="8111261" y="6311045"/>
                  <a:pt x="7926723" y="6269355"/>
                </a:cubicBezTo>
                <a:cubicBezTo>
                  <a:pt x="7742185" y="6227665"/>
                  <a:pt x="7505169" y="6262160"/>
                  <a:pt x="7358743" y="6269355"/>
                </a:cubicBezTo>
                <a:cubicBezTo>
                  <a:pt x="7212317" y="6276550"/>
                  <a:pt x="7113707" y="6247800"/>
                  <a:pt x="6883224" y="6269355"/>
                </a:cubicBezTo>
                <a:cubicBezTo>
                  <a:pt x="6652741" y="6290910"/>
                  <a:pt x="6468128" y="6275461"/>
                  <a:pt x="6222782" y="6269355"/>
                </a:cubicBezTo>
                <a:cubicBezTo>
                  <a:pt x="5977436" y="6263249"/>
                  <a:pt x="5846934" y="6246443"/>
                  <a:pt x="5747263" y="6269355"/>
                </a:cubicBezTo>
                <a:cubicBezTo>
                  <a:pt x="5647592" y="6292267"/>
                  <a:pt x="5371383" y="6274657"/>
                  <a:pt x="5179283" y="6269355"/>
                </a:cubicBezTo>
                <a:cubicBezTo>
                  <a:pt x="4987183" y="6264053"/>
                  <a:pt x="4879331" y="6286064"/>
                  <a:pt x="4611302" y="6269355"/>
                </a:cubicBezTo>
                <a:cubicBezTo>
                  <a:pt x="4343273" y="6252646"/>
                  <a:pt x="4371503" y="6265494"/>
                  <a:pt x="4135784" y="6269355"/>
                </a:cubicBezTo>
                <a:cubicBezTo>
                  <a:pt x="3900065" y="6273216"/>
                  <a:pt x="3465490" y="6275890"/>
                  <a:pt x="3290417" y="6269355"/>
                </a:cubicBezTo>
                <a:cubicBezTo>
                  <a:pt x="3115344" y="6262820"/>
                  <a:pt x="2884931" y="6286092"/>
                  <a:pt x="2629975" y="6269355"/>
                </a:cubicBezTo>
                <a:cubicBezTo>
                  <a:pt x="2375019" y="6252618"/>
                  <a:pt x="2107302" y="6261076"/>
                  <a:pt x="1877070" y="6269355"/>
                </a:cubicBezTo>
                <a:cubicBezTo>
                  <a:pt x="1646839" y="6277634"/>
                  <a:pt x="1372933" y="6283591"/>
                  <a:pt x="1044913" y="6269355"/>
                </a:cubicBezTo>
                <a:cubicBezTo>
                  <a:pt x="508878" y="6217935"/>
                  <a:pt x="67291" y="5736464"/>
                  <a:pt x="0" y="5224442"/>
                </a:cubicBezTo>
                <a:cubicBezTo>
                  <a:pt x="-1747" y="4975673"/>
                  <a:pt x="22491" y="4657766"/>
                  <a:pt x="0" y="4444263"/>
                </a:cubicBezTo>
                <a:cubicBezTo>
                  <a:pt x="-22491" y="4230760"/>
                  <a:pt x="21610" y="4153839"/>
                  <a:pt x="0" y="3873061"/>
                </a:cubicBezTo>
                <a:cubicBezTo>
                  <a:pt x="-21610" y="3592283"/>
                  <a:pt x="-237" y="3353520"/>
                  <a:pt x="0" y="3218268"/>
                </a:cubicBezTo>
                <a:cubicBezTo>
                  <a:pt x="237" y="3083016"/>
                  <a:pt x="-1070" y="2908220"/>
                  <a:pt x="0" y="2605270"/>
                </a:cubicBezTo>
                <a:cubicBezTo>
                  <a:pt x="1070" y="2302320"/>
                  <a:pt x="-28784" y="2209991"/>
                  <a:pt x="0" y="1908682"/>
                </a:cubicBezTo>
                <a:cubicBezTo>
                  <a:pt x="28784" y="1607373"/>
                  <a:pt x="12017" y="1290960"/>
                  <a:pt x="0" y="1044913"/>
                </a:cubicBezTo>
                <a:close/>
              </a:path>
              <a:path w="11336020" h="6269355" stroke="0" extrusionOk="0">
                <a:moveTo>
                  <a:pt x="0" y="1044913"/>
                </a:moveTo>
                <a:cubicBezTo>
                  <a:pt x="-37141" y="422196"/>
                  <a:pt x="485418" y="-133384"/>
                  <a:pt x="1044913" y="0"/>
                </a:cubicBezTo>
                <a:cubicBezTo>
                  <a:pt x="1228023" y="-12922"/>
                  <a:pt x="1408318" y="6446"/>
                  <a:pt x="1520432" y="0"/>
                </a:cubicBezTo>
                <a:cubicBezTo>
                  <a:pt x="1632546" y="-6446"/>
                  <a:pt x="2040366" y="-13670"/>
                  <a:pt x="2273336" y="0"/>
                </a:cubicBezTo>
                <a:cubicBezTo>
                  <a:pt x="2506306" y="13670"/>
                  <a:pt x="2594056" y="-8322"/>
                  <a:pt x="2748854" y="0"/>
                </a:cubicBezTo>
                <a:cubicBezTo>
                  <a:pt x="2903652" y="8322"/>
                  <a:pt x="2991643" y="-17662"/>
                  <a:pt x="3224373" y="0"/>
                </a:cubicBezTo>
                <a:cubicBezTo>
                  <a:pt x="3457103" y="17662"/>
                  <a:pt x="3578214" y="-9875"/>
                  <a:pt x="3884815" y="0"/>
                </a:cubicBezTo>
                <a:cubicBezTo>
                  <a:pt x="4191416" y="9875"/>
                  <a:pt x="4232049" y="-3890"/>
                  <a:pt x="4452796" y="0"/>
                </a:cubicBezTo>
                <a:cubicBezTo>
                  <a:pt x="4673543" y="3890"/>
                  <a:pt x="4656065" y="17422"/>
                  <a:pt x="4835853" y="0"/>
                </a:cubicBezTo>
                <a:cubicBezTo>
                  <a:pt x="5015641" y="-17422"/>
                  <a:pt x="5228565" y="17036"/>
                  <a:pt x="5496295" y="0"/>
                </a:cubicBezTo>
                <a:cubicBezTo>
                  <a:pt x="5764025" y="-17036"/>
                  <a:pt x="5937864" y="-30017"/>
                  <a:pt x="6341661" y="0"/>
                </a:cubicBezTo>
                <a:cubicBezTo>
                  <a:pt x="6745458" y="30017"/>
                  <a:pt x="6724156" y="21738"/>
                  <a:pt x="6909642" y="0"/>
                </a:cubicBezTo>
                <a:cubicBezTo>
                  <a:pt x="7095128" y="-21738"/>
                  <a:pt x="7171256" y="7344"/>
                  <a:pt x="7292698" y="0"/>
                </a:cubicBezTo>
                <a:cubicBezTo>
                  <a:pt x="7414140" y="-7344"/>
                  <a:pt x="7530172" y="-5899"/>
                  <a:pt x="7675755" y="0"/>
                </a:cubicBezTo>
                <a:cubicBezTo>
                  <a:pt x="7821338" y="5899"/>
                  <a:pt x="8071423" y="7344"/>
                  <a:pt x="8336197" y="0"/>
                </a:cubicBezTo>
                <a:cubicBezTo>
                  <a:pt x="8600971" y="-7344"/>
                  <a:pt x="8918338" y="5999"/>
                  <a:pt x="9089102" y="0"/>
                </a:cubicBezTo>
                <a:cubicBezTo>
                  <a:pt x="9259866" y="-5999"/>
                  <a:pt x="9778398" y="-52109"/>
                  <a:pt x="10291107" y="0"/>
                </a:cubicBezTo>
                <a:cubicBezTo>
                  <a:pt x="10783825" y="10286"/>
                  <a:pt x="11427420" y="484033"/>
                  <a:pt x="11336020" y="1044913"/>
                </a:cubicBezTo>
                <a:cubicBezTo>
                  <a:pt x="11315547" y="1325932"/>
                  <a:pt x="11345371" y="1640396"/>
                  <a:pt x="11336020" y="1825092"/>
                </a:cubicBezTo>
                <a:cubicBezTo>
                  <a:pt x="11326669" y="2009788"/>
                  <a:pt x="11335003" y="2243769"/>
                  <a:pt x="11336020" y="2563475"/>
                </a:cubicBezTo>
                <a:cubicBezTo>
                  <a:pt x="11337037" y="2883181"/>
                  <a:pt x="11354057" y="2961574"/>
                  <a:pt x="11336020" y="3343654"/>
                </a:cubicBezTo>
                <a:cubicBezTo>
                  <a:pt x="11317983" y="3725734"/>
                  <a:pt x="11330377" y="3776609"/>
                  <a:pt x="11336020" y="3956652"/>
                </a:cubicBezTo>
                <a:cubicBezTo>
                  <a:pt x="11341663" y="4136695"/>
                  <a:pt x="11357409" y="4284558"/>
                  <a:pt x="11336020" y="4527854"/>
                </a:cubicBezTo>
                <a:cubicBezTo>
                  <a:pt x="11314631" y="4771150"/>
                  <a:pt x="11317736" y="4963529"/>
                  <a:pt x="11336020" y="5224442"/>
                </a:cubicBezTo>
                <a:cubicBezTo>
                  <a:pt x="11372736" y="5902623"/>
                  <a:pt x="10891524" y="6268106"/>
                  <a:pt x="10291107" y="6269355"/>
                </a:cubicBezTo>
                <a:cubicBezTo>
                  <a:pt x="10111485" y="6284310"/>
                  <a:pt x="10005620" y="6283745"/>
                  <a:pt x="9815588" y="6269355"/>
                </a:cubicBezTo>
                <a:cubicBezTo>
                  <a:pt x="9625556" y="6254965"/>
                  <a:pt x="9222943" y="6289531"/>
                  <a:pt x="8970222" y="6269355"/>
                </a:cubicBezTo>
                <a:cubicBezTo>
                  <a:pt x="8717501" y="6249179"/>
                  <a:pt x="8503305" y="6242891"/>
                  <a:pt x="8309780" y="6269355"/>
                </a:cubicBezTo>
                <a:cubicBezTo>
                  <a:pt x="8116255" y="6295819"/>
                  <a:pt x="7871819" y="6298175"/>
                  <a:pt x="7556875" y="6269355"/>
                </a:cubicBezTo>
                <a:cubicBezTo>
                  <a:pt x="7241932" y="6240535"/>
                  <a:pt x="7128650" y="6271294"/>
                  <a:pt x="6988895" y="6269355"/>
                </a:cubicBezTo>
                <a:cubicBezTo>
                  <a:pt x="6849140" y="6267416"/>
                  <a:pt x="6469123" y="6290233"/>
                  <a:pt x="6235990" y="6269355"/>
                </a:cubicBezTo>
                <a:cubicBezTo>
                  <a:pt x="6002858" y="6248477"/>
                  <a:pt x="6022478" y="6285218"/>
                  <a:pt x="5852934" y="6269355"/>
                </a:cubicBezTo>
                <a:cubicBezTo>
                  <a:pt x="5683390" y="6253492"/>
                  <a:pt x="5637608" y="6270359"/>
                  <a:pt x="5469877" y="6269355"/>
                </a:cubicBezTo>
                <a:cubicBezTo>
                  <a:pt x="5302146" y="6268351"/>
                  <a:pt x="4948183" y="6241787"/>
                  <a:pt x="4716973" y="6269355"/>
                </a:cubicBezTo>
                <a:cubicBezTo>
                  <a:pt x="4485763" y="6296923"/>
                  <a:pt x="4166083" y="6263881"/>
                  <a:pt x="3871607" y="6269355"/>
                </a:cubicBezTo>
                <a:cubicBezTo>
                  <a:pt x="3577131" y="6274829"/>
                  <a:pt x="3437470" y="6262602"/>
                  <a:pt x="3303626" y="6269355"/>
                </a:cubicBezTo>
                <a:cubicBezTo>
                  <a:pt x="3169782" y="6276108"/>
                  <a:pt x="2640802" y="6285494"/>
                  <a:pt x="2458260" y="6269355"/>
                </a:cubicBezTo>
                <a:cubicBezTo>
                  <a:pt x="2275718" y="6253216"/>
                  <a:pt x="2025046" y="6301670"/>
                  <a:pt x="1797817" y="6269355"/>
                </a:cubicBezTo>
                <a:cubicBezTo>
                  <a:pt x="1570588" y="6237040"/>
                  <a:pt x="1369235" y="6285422"/>
                  <a:pt x="1044913" y="6269355"/>
                </a:cubicBezTo>
                <a:cubicBezTo>
                  <a:pt x="459850" y="6221881"/>
                  <a:pt x="-86440" y="5719014"/>
                  <a:pt x="0" y="5224442"/>
                </a:cubicBezTo>
                <a:cubicBezTo>
                  <a:pt x="-12395" y="4965671"/>
                  <a:pt x="26613" y="4771101"/>
                  <a:pt x="0" y="4569649"/>
                </a:cubicBezTo>
                <a:cubicBezTo>
                  <a:pt x="-26613" y="4368197"/>
                  <a:pt x="399" y="4058416"/>
                  <a:pt x="0" y="3831266"/>
                </a:cubicBezTo>
                <a:cubicBezTo>
                  <a:pt x="-399" y="3604116"/>
                  <a:pt x="26044" y="3490401"/>
                  <a:pt x="0" y="3218268"/>
                </a:cubicBezTo>
                <a:cubicBezTo>
                  <a:pt x="-26044" y="2946135"/>
                  <a:pt x="-7334" y="2729009"/>
                  <a:pt x="0" y="2563475"/>
                </a:cubicBezTo>
                <a:cubicBezTo>
                  <a:pt x="7334" y="2397941"/>
                  <a:pt x="-21296" y="2014587"/>
                  <a:pt x="0" y="1866887"/>
                </a:cubicBezTo>
                <a:cubicBezTo>
                  <a:pt x="21296" y="1719187"/>
                  <a:pt x="23423" y="1304392"/>
                  <a:pt x="0" y="1044913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448E40"/>
            </a:solidFill>
            <a:extLst>
              <a:ext uri="{C807C97D-BFC1-408E-A445-0C87EB9F89A2}">
                <ask:lineSketchStyleProps xmlns:ask="http://schemas.microsoft.com/office/drawing/2018/sketchyshapes" sd="59092553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8" descr="4">
            <a:extLst>
              <a:ext uri="{FF2B5EF4-FFF2-40B4-BE49-F238E27FC236}">
                <a16:creationId xmlns:a16="http://schemas.microsoft.com/office/drawing/2014/main" id="{AE227334-2BD4-4E5A-96C8-9202FC2B34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71703"/>
          <a:stretch>
            <a:fillRect/>
          </a:stretch>
        </p:blipFill>
        <p:spPr>
          <a:xfrm>
            <a:off x="9345930" y="-16510"/>
            <a:ext cx="2846070" cy="6858635"/>
          </a:xfrm>
          <a:prstGeom prst="rect">
            <a:avLst/>
          </a:prstGeom>
        </p:spPr>
      </p:pic>
      <p:pic>
        <p:nvPicPr>
          <p:cNvPr id="5" name="图片 11" descr="5">
            <a:extLst>
              <a:ext uri="{FF2B5EF4-FFF2-40B4-BE49-F238E27FC236}">
                <a16:creationId xmlns:a16="http://schemas.microsoft.com/office/drawing/2014/main" id="{FB9F2D27-6D76-4C90-A1FB-DB5E24DD6C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58469" r="69695"/>
          <a:stretch>
            <a:fillRect/>
          </a:stretch>
        </p:blipFill>
        <p:spPr>
          <a:xfrm>
            <a:off x="0" y="4525010"/>
            <a:ext cx="3048000" cy="2349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94E637E-825B-46F6-A411-EF3534C72366}"/>
              </a:ext>
            </a:extLst>
          </p:cNvPr>
          <p:cNvSpPr txBox="1"/>
          <p:nvPr userDrawn="1"/>
        </p:nvSpPr>
        <p:spPr>
          <a:xfrm>
            <a:off x="11398066" y="6488668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6">
                    <a:lumMod val="60000"/>
                    <a:lumOff val="40000"/>
                  </a:schemeClr>
                </a:solidFill>
                <a:latin typeface="UTM Gradoo" panose="02040603050506020204" pitchFamily="18" charset="0"/>
              </a:rPr>
              <a:t>KTUTS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36B998-0E50-4244-B8EB-E67CD6FA643B}"/>
              </a:ext>
            </a:extLst>
          </p:cNvPr>
          <p:cNvSpPr txBox="1"/>
          <p:nvPr userDrawn="1"/>
        </p:nvSpPr>
        <p:spPr>
          <a:xfrm>
            <a:off x="0" y="0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6">
                    <a:lumMod val="60000"/>
                    <a:lumOff val="40000"/>
                  </a:schemeClr>
                </a:solidFill>
                <a:latin typeface="UTM Gradoo" panose="02040603050506020204" pitchFamily="18" charset="0"/>
              </a:rPr>
              <a:t>KTUTS</a:t>
            </a:r>
          </a:p>
        </p:txBody>
      </p:sp>
    </p:spTree>
    <p:extLst>
      <p:ext uri="{BB962C8B-B14F-4D97-AF65-F5344CB8AC3E}">
        <p14:creationId xmlns:p14="http://schemas.microsoft.com/office/powerpoint/2010/main" val="709065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1D91AE6-E41B-4866-BB5D-670C4BA410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363E78C-65C0-48D0-8F84-162F25E85785}"/>
              </a:ext>
            </a:extLst>
          </p:cNvPr>
          <p:cNvSpPr/>
          <p:nvPr userDrawn="1"/>
        </p:nvSpPr>
        <p:spPr>
          <a:xfrm>
            <a:off x="215590" y="182137"/>
            <a:ext cx="11775688" cy="6508252"/>
          </a:xfrm>
          <a:prstGeom prst="rect">
            <a:avLst/>
          </a:prstGeom>
          <a:noFill/>
          <a:ln w="38100">
            <a:solidFill>
              <a:srgbClr val="7CB5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36941DD-8589-48A0-A6A7-F632323F3041}"/>
              </a:ext>
            </a:extLst>
          </p:cNvPr>
          <p:cNvSpPr/>
          <p:nvPr userDrawn="1"/>
        </p:nvSpPr>
        <p:spPr>
          <a:xfrm>
            <a:off x="282498" y="247187"/>
            <a:ext cx="11649307" cy="6372381"/>
          </a:xfrm>
          <a:prstGeom prst="rect">
            <a:avLst/>
          </a:prstGeom>
          <a:noFill/>
          <a:ln w="12700">
            <a:solidFill>
              <a:srgbClr val="7CB5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A453A7-B9AA-40A7-8643-FEC111D8566B}"/>
              </a:ext>
            </a:extLst>
          </p:cNvPr>
          <p:cNvSpPr txBox="1"/>
          <p:nvPr userDrawn="1"/>
        </p:nvSpPr>
        <p:spPr>
          <a:xfrm>
            <a:off x="11398066" y="6488668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6">
                    <a:lumMod val="60000"/>
                    <a:lumOff val="40000"/>
                  </a:schemeClr>
                </a:solidFill>
                <a:latin typeface="UTM Gradoo" panose="02040603050506020204" pitchFamily="18" charset="0"/>
              </a:rPr>
              <a:t>KTUTS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183235-5FA8-4A6E-9346-C8344A3D4196}"/>
              </a:ext>
            </a:extLst>
          </p:cNvPr>
          <p:cNvSpPr txBox="1"/>
          <p:nvPr userDrawn="1"/>
        </p:nvSpPr>
        <p:spPr>
          <a:xfrm>
            <a:off x="0" y="0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6">
                    <a:lumMod val="60000"/>
                    <a:lumOff val="40000"/>
                  </a:schemeClr>
                </a:solidFill>
                <a:latin typeface="UTM Gradoo" panose="02040603050506020204" pitchFamily="18" charset="0"/>
              </a:rPr>
              <a:t>KTUTS</a:t>
            </a:r>
          </a:p>
        </p:txBody>
      </p:sp>
    </p:spTree>
    <p:extLst>
      <p:ext uri="{BB962C8B-B14F-4D97-AF65-F5344CB8AC3E}">
        <p14:creationId xmlns:p14="http://schemas.microsoft.com/office/powerpoint/2010/main" val="3361845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C8AB8E-66E0-4A02-ACBE-284DE9BE1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77C189-04E8-437D-A620-4E57E3E358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7C219F3-AF87-43E8-A95B-653F0711FE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31301A-3C78-4FC0-B459-5EB831481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9D546-96EE-4D21-A47C-92A9066D43E1}" type="datetimeFigureOut">
              <a:rPr lang="zh-CN" altLang="en-US" smtClean="0"/>
              <a:t>2021/10/22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98E87E1-54EF-4E52-9128-F94F87B84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50F638-56B1-485D-B48D-5F09EBAD3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6697-2AF5-48CC-B609-F74F4CB672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373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3C45D7-B403-4F7C-94DE-265E7414B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DEA9873-3ED3-47AB-8599-0EFC21B7C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0AA068D-9145-4F40-BB1A-602A7F339D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92C1D6F-86D7-4F65-99D6-3B2ADE1D41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76A7E08-FF4F-43D2-80A6-1A97EEA073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87C2D4C-331B-427F-88A0-CF8AA77D5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9D546-96EE-4D21-A47C-92A9066D43E1}" type="datetimeFigureOut">
              <a:rPr lang="zh-CN" altLang="en-US" smtClean="0"/>
              <a:t>2021/10/22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B421D53-2C5A-4993-BFB3-5AAD0F8CB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283CC75-78BE-4C05-9827-F46349A83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6697-2AF5-48CC-B609-F74F4CB672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599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50C9E1-AAC3-420C-89A5-2101B8F44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1DCFED8-3DB9-4AFE-8486-29D3C107F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9D546-96EE-4D21-A47C-92A9066D43E1}" type="datetimeFigureOut">
              <a:rPr lang="zh-CN" altLang="en-US" smtClean="0"/>
              <a:t>2021/10/22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A8D7C33-F06C-4762-B68B-57C11EFD9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DC32CE4-70F5-47D6-B01E-AA8FCD454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6697-2AF5-48CC-B609-F74F4CB672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0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E42B12F-76C9-4E73-BE64-CABC9B186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9D546-96EE-4D21-A47C-92A9066D43E1}" type="datetimeFigureOut">
              <a:rPr lang="zh-CN" altLang="en-US" smtClean="0"/>
              <a:t>2021/10/22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05AF040-2D36-4AB3-9D10-AA6F8AEB3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0A3679-9E35-4B7D-BEA1-627AF0DFB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6697-2AF5-48CC-B609-F74F4CB672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447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4C771D-317B-4DA8-9A48-5A9917535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B64B8E-4D91-4106-B4B8-39704EFE8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2218DA9-61D5-4419-B5DD-751E065273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C89585F-A509-4968-B140-0087E1A7B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9D546-96EE-4D21-A47C-92A9066D43E1}" type="datetimeFigureOut">
              <a:rPr lang="zh-CN" altLang="en-US" smtClean="0"/>
              <a:t>2021/10/22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141C99-D532-497D-8DB6-9BD3772E8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81312F5-1F9D-4E71-8A7E-1F1139F1C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6697-2AF5-48CC-B609-F74F4CB672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578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73EFFD-4415-4492-BC30-600367B97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C429EB5-C63A-404A-B6A8-6B2301894D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5FEAFAF-97EE-4C95-AE78-51129ACEDB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72089F-6437-4304-9750-21B682EB3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9D546-96EE-4D21-A47C-92A9066D43E1}" type="datetimeFigureOut">
              <a:rPr lang="zh-CN" altLang="en-US" smtClean="0"/>
              <a:t>2021/10/22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DDBC80-9AC3-4BE5-AEEC-055B7EAB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B27DAB3-FA79-40F2-9DB1-1244569FE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66697-2AF5-48CC-B609-F74F4CB672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810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81C2FFE-BE8F-43E6-B43D-D4DC7A9C7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992F99-7F8C-43D1-A2C0-FF2F5C19A7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E85CA9-C290-4BA2-A207-038678855C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D546-96EE-4D21-A47C-92A9066D43E1}" type="datetimeFigureOut">
              <a:rPr lang="zh-CN" altLang="en-US" smtClean="0"/>
              <a:t>2021/10/22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BAF416-8063-44F2-ADD2-6DB740CF8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5892A6-A0D0-4111-A70F-F3F722BAC8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66697-2AF5-48CC-B609-F74F4CB6721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2DEA94-C95D-467C-B8D0-3C33AFE298DC}"/>
              </a:ext>
            </a:extLst>
          </p:cNvPr>
          <p:cNvSpPr txBox="1"/>
          <p:nvPr userDrawn="1"/>
        </p:nvSpPr>
        <p:spPr>
          <a:xfrm>
            <a:off x="11398066" y="6488668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6">
                    <a:lumMod val="60000"/>
                    <a:lumOff val="40000"/>
                  </a:schemeClr>
                </a:solidFill>
                <a:latin typeface="UTM Gradoo" panose="02040603050506020204" pitchFamily="18" charset="0"/>
              </a:rPr>
              <a:t>KTUTS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D706C0-99CF-4C2A-AD6A-7D191850EA52}"/>
              </a:ext>
            </a:extLst>
          </p:cNvPr>
          <p:cNvSpPr txBox="1"/>
          <p:nvPr userDrawn="1"/>
        </p:nvSpPr>
        <p:spPr>
          <a:xfrm>
            <a:off x="0" y="0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accent6">
                    <a:lumMod val="60000"/>
                    <a:lumOff val="40000"/>
                  </a:schemeClr>
                </a:solidFill>
                <a:latin typeface="UTM Gradoo" panose="02040603050506020204" pitchFamily="18" charset="0"/>
              </a:rPr>
              <a:t>KTUTS</a:t>
            </a:r>
          </a:p>
        </p:txBody>
      </p:sp>
      <p:pic>
        <p:nvPicPr>
          <p:cNvPr id="10" name="Picture 9" descr="A picture containing diagram&#10;&#10;Description automatically generated">
            <a:extLst>
              <a:ext uri="{FF2B5EF4-FFF2-40B4-BE49-F238E27FC236}">
                <a16:creationId xmlns:a16="http://schemas.microsoft.com/office/drawing/2014/main" id="{CE8A82E7-9905-42B9-9353-FC163674B78C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8591" y="9106870"/>
            <a:ext cx="1124458" cy="97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15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microsoft.com/office/2007/relationships/hdphoto" Target="../media/hdphoto3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9.png"/><Relationship Id="rId5" Type="http://schemas.openxmlformats.org/officeDocument/2006/relationships/image" Target="../media/image12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g"/><Relationship Id="rId4" Type="http://schemas.openxmlformats.org/officeDocument/2006/relationships/image" Target="../media/image3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2.png"/><Relationship Id="rId4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41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4.png"/><Relationship Id="rId7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21.png"/><Relationship Id="rId5" Type="http://schemas.openxmlformats.org/officeDocument/2006/relationships/image" Target="../media/image12.png"/><Relationship Id="rId4" Type="http://schemas.openxmlformats.org/officeDocument/2006/relationships/image" Target="../media/image2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4A57C3-0C79-45DB-A86C-6A35E31FC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148" y="-193041"/>
            <a:ext cx="3708233" cy="2781175"/>
          </a:xfrm>
          <a:prstGeom prst="rect">
            <a:avLst/>
          </a:prstGeom>
        </p:spPr>
      </p:pic>
      <p:pic>
        <p:nvPicPr>
          <p:cNvPr id="5" name="Picture 4" descr="A cake with a couple of kids on it&#10;&#10;Description automatically generated with low confidence">
            <a:extLst>
              <a:ext uri="{FF2B5EF4-FFF2-40B4-BE49-F238E27FC236}">
                <a16:creationId xmlns:a16="http://schemas.microsoft.com/office/drawing/2014/main" id="{B848BC92-04CD-4A7B-AF13-E3AD5A78D7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999" y="3202332"/>
            <a:ext cx="5051798" cy="452575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0544F70-1D05-4A3F-AF98-5DA538025B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65" t="21218" r="-81" b="276"/>
          <a:stretch/>
        </p:blipFill>
        <p:spPr>
          <a:xfrm>
            <a:off x="10809223" y="3064981"/>
            <a:ext cx="1796302" cy="402544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B451D9C-E880-4EC4-A5D0-E70602129ED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05"/>
          <a:stretch/>
        </p:blipFill>
        <p:spPr>
          <a:xfrm>
            <a:off x="0" y="5909187"/>
            <a:ext cx="12192000" cy="1051733"/>
          </a:xfrm>
          <a:prstGeom prst="rect">
            <a:avLst/>
          </a:prstGeom>
        </p:spPr>
      </p:pic>
      <p:pic>
        <p:nvPicPr>
          <p:cNvPr id="10" name="Picture 9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A197D0E2-CC84-47C7-9378-54E87DDAB1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88921" y="970800"/>
            <a:ext cx="7387327" cy="5990120"/>
          </a:xfrm>
          <a:prstGeom prst="rect">
            <a:avLst/>
          </a:prstGeom>
        </p:spPr>
      </p:pic>
      <p:pic>
        <p:nvPicPr>
          <p:cNvPr id="11" name="图片 12">
            <a:extLst>
              <a:ext uri="{FF2B5EF4-FFF2-40B4-BE49-F238E27FC236}">
                <a16:creationId xmlns:a16="http://schemas.microsoft.com/office/drawing/2014/main" id="{52439295-6B4C-402B-A6EA-B3344116780F}"/>
              </a:ext>
            </a:extLst>
          </p:cNvPr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-88507" y="-611496"/>
            <a:ext cx="3082438" cy="3082438"/>
          </a:xfrm>
          <a:prstGeom prst="rect">
            <a:avLst/>
          </a:prstGeom>
        </p:spPr>
      </p:pic>
      <p:pic>
        <p:nvPicPr>
          <p:cNvPr id="22" name="图片 14">
            <a:extLst>
              <a:ext uri="{FF2B5EF4-FFF2-40B4-BE49-F238E27FC236}">
                <a16:creationId xmlns:a16="http://schemas.microsoft.com/office/drawing/2014/main" id="{04D8D025-8503-4434-86C2-04182D6A4C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1887" y="1562238"/>
            <a:ext cx="1180152" cy="776808"/>
          </a:xfrm>
          <a:prstGeom prst="rect">
            <a:avLst/>
          </a:prstGeom>
        </p:spPr>
      </p:pic>
      <p:pic>
        <p:nvPicPr>
          <p:cNvPr id="23" name="图片 15">
            <a:extLst>
              <a:ext uri="{FF2B5EF4-FFF2-40B4-BE49-F238E27FC236}">
                <a16:creationId xmlns:a16="http://schemas.microsoft.com/office/drawing/2014/main" id="{4714260A-3955-475B-9358-6A9E0310E79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88149" y="-281842"/>
            <a:ext cx="2047884" cy="1755330"/>
          </a:xfrm>
          <a:prstGeom prst="rect">
            <a:avLst/>
          </a:prstGeom>
        </p:spPr>
      </p:pic>
      <p:pic>
        <p:nvPicPr>
          <p:cNvPr id="24" name="图片 15">
            <a:extLst>
              <a:ext uri="{FF2B5EF4-FFF2-40B4-BE49-F238E27FC236}">
                <a16:creationId xmlns:a16="http://schemas.microsoft.com/office/drawing/2014/main" id="{4BD3D921-B595-4146-BCE0-BA3FE8F74FB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57853" y="1453751"/>
            <a:ext cx="934147" cy="800698"/>
          </a:xfrm>
          <a:prstGeom prst="rect">
            <a:avLst/>
          </a:prstGeom>
        </p:spPr>
      </p:pic>
      <p:pic>
        <p:nvPicPr>
          <p:cNvPr id="25" name="图片 15">
            <a:extLst>
              <a:ext uri="{FF2B5EF4-FFF2-40B4-BE49-F238E27FC236}">
                <a16:creationId xmlns:a16="http://schemas.microsoft.com/office/drawing/2014/main" id="{FE50E109-934F-4B17-82AD-B5FF2E659A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61782" y="3372743"/>
            <a:ext cx="1384300" cy="1186543"/>
          </a:xfrm>
          <a:prstGeom prst="rect">
            <a:avLst/>
          </a:prstGeom>
        </p:spPr>
      </p:pic>
      <p:pic>
        <p:nvPicPr>
          <p:cNvPr id="26" name="图片 15">
            <a:extLst>
              <a:ext uri="{FF2B5EF4-FFF2-40B4-BE49-F238E27FC236}">
                <a16:creationId xmlns:a16="http://schemas.microsoft.com/office/drawing/2014/main" id="{92D2142B-3547-4603-AB10-24C5F2AB0FE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15704" y="541228"/>
            <a:ext cx="934147" cy="800698"/>
          </a:xfrm>
          <a:prstGeom prst="rect">
            <a:avLst/>
          </a:prstGeom>
        </p:spPr>
      </p:pic>
      <p:grpSp>
        <p:nvGrpSpPr>
          <p:cNvPr id="12" name="组合 12">
            <a:extLst>
              <a:ext uri="{FF2B5EF4-FFF2-40B4-BE49-F238E27FC236}">
                <a16:creationId xmlns:a16="http://schemas.microsoft.com/office/drawing/2014/main" id="{C1241061-BCCF-4F46-84FA-68391B2640EA}"/>
              </a:ext>
            </a:extLst>
          </p:cNvPr>
          <p:cNvGrpSpPr/>
          <p:nvPr/>
        </p:nvGrpSpPr>
        <p:grpSpPr>
          <a:xfrm>
            <a:off x="2973000" y="1730404"/>
            <a:ext cx="8181278" cy="1920703"/>
            <a:chOff x="2604152" y="873043"/>
            <a:chExt cx="8181278" cy="1920703"/>
          </a:xfrm>
        </p:grpSpPr>
        <p:grpSp>
          <p:nvGrpSpPr>
            <p:cNvPr id="16" name="组合 6">
              <a:extLst>
                <a:ext uri="{FF2B5EF4-FFF2-40B4-BE49-F238E27FC236}">
                  <a16:creationId xmlns:a16="http://schemas.microsoft.com/office/drawing/2014/main" id="{BBDC58BC-1C6E-4958-998F-D3C6AAAC3DDE}"/>
                </a:ext>
              </a:extLst>
            </p:cNvPr>
            <p:cNvGrpSpPr/>
            <p:nvPr/>
          </p:nvGrpSpPr>
          <p:grpSpPr>
            <a:xfrm>
              <a:off x="2604152" y="924830"/>
              <a:ext cx="8181278" cy="1868916"/>
              <a:chOff x="3771007" y="1076368"/>
              <a:chExt cx="8181278" cy="1868916"/>
            </a:xfrm>
          </p:grpSpPr>
          <p:sp>
            <p:nvSpPr>
              <p:cNvPr id="20" name="矩形 7">
                <a:extLst>
                  <a:ext uri="{FF2B5EF4-FFF2-40B4-BE49-F238E27FC236}">
                    <a16:creationId xmlns:a16="http://schemas.microsoft.com/office/drawing/2014/main" id="{0ABB47CC-D2F2-4205-9FAB-7C4BDCC636B8}"/>
                  </a:ext>
                </a:extLst>
              </p:cNvPr>
              <p:cNvSpPr/>
              <p:nvPr/>
            </p:nvSpPr>
            <p:spPr>
              <a:xfrm>
                <a:off x="3771007" y="1083236"/>
                <a:ext cx="8154797" cy="1862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1500">
                    <a:ln w="1524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UVN Bai Sau Nang" panose="04030905020802020C03" pitchFamily="82" charset="0"/>
                    <a:ea typeface="字魂27号-布丁体" panose="00000505000000000000" pitchFamily="2" charset="-122"/>
                  </a:rPr>
                  <a:t>Tiếng Việt 4</a:t>
                </a:r>
                <a:endParaRPr lang="zh-CN" altLang="en-US" sz="11500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UVN Bai Sau Nang" panose="04030905020802020C03" pitchFamily="82" charset="0"/>
                  <a:ea typeface="字魂27号-布丁体" panose="00000505000000000000" pitchFamily="2" charset="-122"/>
                </a:endParaRPr>
              </a:p>
            </p:txBody>
          </p:sp>
          <p:sp>
            <p:nvSpPr>
              <p:cNvPr id="21" name="矩形 8">
                <a:extLst>
                  <a:ext uri="{FF2B5EF4-FFF2-40B4-BE49-F238E27FC236}">
                    <a16:creationId xmlns:a16="http://schemas.microsoft.com/office/drawing/2014/main" id="{4EC888CC-8036-4896-85F0-38CDA395F35B}"/>
                  </a:ext>
                </a:extLst>
              </p:cNvPr>
              <p:cNvSpPr/>
              <p:nvPr/>
            </p:nvSpPr>
            <p:spPr>
              <a:xfrm>
                <a:off x="3797488" y="1076368"/>
                <a:ext cx="8154797" cy="1862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1500">
                    <a:gradFill flip="none" rotWithShape="1">
                      <a:gsLst>
                        <a:gs pos="55000">
                          <a:srgbClr val="4CA83B"/>
                        </a:gs>
                        <a:gs pos="0">
                          <a:srgbClr val="DAE9BD"/>
                        </a:gs>
                        <a:gs pos="72000">
                          <a:srgbClr val="277945"/>
                        </a:gs>
                      </a:gsLst>
                      <a:lin ang="5400000" scaled="1"/>
                      <a:tileRect/>
                    </a:gradFill>
                    <a:latin typeface="UVN Bai Sau Nang" panose="04030905020802020C03" pitchFamily="82" charset="0"/>
                    <a:ea typeface="字魂27号-布丁体" panose="00000505000000000000" pitchFamily="2" charset="-122"/>
                  </a:rPr>
                  <a:t>Tiếng Việt 4</a:t>
                </a:r>
                <a:endParaRPr lang="zh-CN" altLang="en-US" sz="11500" dirty="0">
                  <a:gradFill flip="none" rotWithShape="1">
                    <a:gsLst>
                      <a:gs pos="55000">
                        <a:srgbClr val="4CA83B"/>
                      </a:gs>
                      <a:gs pos="0">
                        <a:srgbClr val="DAE9BD"/>
                      </a:gs>
                      <a:gs pos="72000">
                        <a:srgbClr val="277945"/>
                      </a:gs>
                    </a:gsLst>
                    <a:lin ang="5400000" scaled="1"/>
                    <a:tileRect/>
                  </a:gradFill>
                  <a:latin typeface="UVN Bai Sau Nang" panose="04030905020802020C03" pitchFamily="82" charset="0"/>
                  <a:ea typeface="字魂27号-布丁体" panose="00000505000000000000" pitchFamily="2" charset="-122"/>
                </a:endParaRPr>
              </a:p>
            </p:txBody>
          </p:sp>
        </p:grpSp>
        <p:grpSp>
          <p:nvGrpSpPr>
            <p:cNvPr id="17" name="组合 9">
              <a:extLst>
                <a:ext uri="{FF2B5EF4-FFF2-40B4-BE49-F238E27FC236}">
                  <a16:creationId xmlns:a16="http://schemas.microsoft.com/office/drawing/2014/main" id="{232C1944-49FD-4A70-9D55-E2A33D481D8E}"/>
                </a:ext>
              </a:extLst>
            </p:cNvPr>
            <p:cNvGrpSpPr/>
            <p:nvPr/>
          </p:nvGrpSpPr>
          <p:grpSpPr>
            <a:xfrm>
              <a:off x="3583560" y="873043"/>
              <a:ext cx="184731" cy="1875649"/>
              <a:chOff x="3771007" y="1083236"/>
              <a:chExt cx="184731" cy="1875649"/>
            </a:xfrm>
          </p:grpSpPr>
          <p:sp>
            <p:nvSpPr>
              <p:cNvPr id="18" name="矩形 10">
                <a:extLst>
                  <a:ext uri="{FF2B5EF4-FFF2-40B4-BE49-F238E27FC236}">
                    <a16:creationId xmlns:a16="http://schemas.microsoft.com/office/drawing/2014/main" id="{2E5A9680-EDDA-4B49-B000-05638A44D8C9}"/>
                  </a:ext>
                </a:extLst>
              </p:cNvPr>
              <p:cNvSpPr/>
              <p:nvPr/>
            </p:nvSpPr>
            <p:spPr>
              <a:xfrm>
                <a:off x="3771007" y="1083236"/>
                <a:ext cx="184731" cy="1862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11500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UVN Bai Sau Nang" panose="04030905020802020C03" pitchFamily="82" charset="0"/>
                  <a:ea typeface="字魂27号-布丁体" panose="00000505000000000000" pitchFamily="2" charset="-122"/>
                </a:endParaRPr>
              </a:p>
            </p:txBody>
          </p:sp>
          <p:sp>
            <p:nvSpPr>
              <p:cNvPr id="19" name="矩形 11">
                <a:extLst>
                  <a:ext uri="{FF2B5EF4-FFF2-40B4-BE49-F238E27FC236}">
                    <a16:creationId xmlns:a16="http://schemas.microsoft.com/office/drawing/2014/main" id="{98AB81BE-CED6-4545-B47F-067C2D4E3EFF}"/>
                  </a:ext>
                </a:extLst>
              </p:cNvPr>
              <p:cNvSpPr/>
              <p:nvPr/>
            </p:nvSpPr>
            <p:spPr>
              <a:xfrm>
                <a:off x="3771007" y="1096837"/>
                <a:ext cx="184731" cy="1862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11500" dirty="0">
                  <a:gradFill flip="none" rotWithShape="1">
                    <a:gsLst>
                      <a:gs pos="67000">
                        <a:srgbClr val="5997D0"/>
                      </a:gs>
                      <a:gs pos="0">
                        <a:srgbClr val="FF99CC"/>
                      </a:gs>
                      <a:gs pos="100000">
                        <a:srgbClr val="8DC9ED"/>
                      </a:gs>
                    </a:gsLst>
                    <a:lin ang="5400000" scaled="1"/>
                    <a:tileRect/>
                  </a:gradFill>
                  <a:latin typeface="UVN Bai Sau Nang" panose="04030905020802020C03" pitchFamily="82" charset="0"/>
                  <a:ea typeface="字魂27号-布丁体" panose="00000505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019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A09123E-9C45-4C25-98F2-6E31CC2D5E33}"/>
              </a:ext>
            </a:extLst>
          </p:cNvPr>
          <p:cNvGrpSpPr/>
          <p:nvPr/>
        </p:nvGrpSpPr>
        <p:grpSpPr>
          <a:xfrm flipH="1">
            <a:off x="1026159" y="277902"/>
            <a:ext cx="10747345" cy="1784439"/>
            <a:chOff x="1605687" y="2585102"/>
            <a:chExt cx="8963216" cy="1784439"/>
          </a:xfrm>
        </p:grpSpPr>
        <p:sp>
          <p:nvSpPr>
            <p:cNvPr id="19" name="任意多边形 35">
              <a:extLst>
                <a:ext uri="{FF2B5EF4-FFF2-40B4-BE49-F238E27FC236}">
                  <a16:creationId xmlns:a16="http://schemas.microsoft.com/office/drawing/2014/main" id="{D99F21B3-313B-47CE-8763-8B0EB8CD64F2}"/>
                </a:ext>
              </a:extLst>
            </p:cNvPr>
            <p:cNvSpPr/>
            <p:nvPr/>
          </p:nvSpPr>
          <p:spPr>
            <a:xfrm>
              <a:off x="1605687" y="2585102"/>
              <a:ext cx="8963216" cy="1784439"/>
            </a:xfrm>
            <a:prstGeom prst="wedgeRoundRectCallout">
              <a:avLst>
                <a:gd name="adj1" fmla="val -21907"/>
                <a:gd name="adj2" fmla="val 85844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00B05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258F98-4E31-4578-8F80-63B8E8B6493E}"/>
                </a:ext>
              </a:extLst>
            </p:cNvPr>
            <p:cNvSpPr txBox="1"/>
            <p:nvPr/>
          </p:nvSpPr>
          <p:spPr>
            <a:xfrm>
              <a:off x="2827478" y="2818220"/>
              <a:ext cx="7647121" cy="12618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en-US" altLang="en-US" sz="3800" b="1" u="sng">
                  <a:solidFill>
                    <a:srgbClr val="00B05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Câu hỏi 2:</a:t>
              </a:r>
              <a:r>
                <a:rPr lang="en-US" altLang="en-US" sz="3800" b="1">
                  <a:solidFill>
                    <a:srgbClr val="00B05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 </a:t>
              </a:r>
              <a:r>
                <a:rPr lang="en-US" sz="3800" b="1">
                  <a:gradFill>
                    <a:gsLst>
                      <a:gs pos="100000">
                        <a:srgbClr val="5896D0"/>
                      </a:gs>
                      <a:gs pos="0">
                        <a:srgbClr val="2061B1"/>
                      </a:gs>
                    </a:gsLst>
                    <a:lin ang="5400000" scaled="1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rPr>
                <a:t>Mỗi khổ thơ nói lên một điều ước của các bạn nhỏ. Các điều ước ấy là gì?</a:t>
              </a:r>
              <a:endParaRPr lang="en-US" altLang="en-US" sz="3800" b="1" dirty="0">
                <a:gradFill>
                  <a:gsLst>
                    <a:gs pos="100000">
                      <a:srgbClr val="5896D0"/>
                    </a:gs>
                    <a:gs pos="0">
                      <a:srgbClr val="2061B1"/>
                    </a:gs>
                  </a:gsLst>
                  <a:lin ang="5400000" scaled="1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字魂27号-布丁体" panose="00000505000000000000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3025438" y="1468281"/>
            <a:ext cx="6781800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843E00-1432-439A-8FC8-23A67BD414C1}"/>
              </a:ext>
            </a:extLst>
          </p:cNvPr>
          <p:cNvSpPr txBox="1"/>
          <p:nvPr/>
        </p:nvSpPr>
        <p:spPr>
          <a:xfrm>
            <a:off x="4689240" y="3066029"/>
            <a:ext cx="6797619" cy="2485745"/>
          </a:xfrm>
          <a:custGeom>
            <a:avLst/>
            <a:gdLst>
              <a:gd name="connsiteX0" fmla="*/ 0 w 6797619"/>
              <a:gd name="connsiteY0" fmla="*/ 0 h 2485745"/>
              <a:gd name="connsiteX1" fmla="*/ 475833 w 6797619"/>
              <a:gd name="connsiteY1" fmla="*/ 0 h 2485745"/>
              <a:gd name="connsiteX2" fmla="*/ 1291548 w 6797619"/>
              <a:gd name="connsiteY2" fmla="*/ 0 h 2485745"/>
              <a:gd name="connsiteX3" fmla="*/ 1903333 w 6797619"/>
              <a:gd name="connsiteY3" fmla="*/ 0 h 2485745"/>
              <a:gd name="connsiteX4" fmla="*/ 2515119 w 6797619"/>
              <a:gd name="connsiteY4" fmla="*/ 0 h 2485745"/>
              <a:gd name="connsiteX5" fmla="*/ 3262857 w 6797619"/>
              <a:gd name="connsiteY5" fmla="*/ 0 h 2485745"/>
              <a:gd name="connsiteX6" fmla="*/ 3806667 w 6797619"/>
              <a:gd name="connsiteY6" fmla="*/ 0 h 2485745"/>
              <a:gd name="connsiteX7" fmla="*/ 4486429 w 6797619"/>
              <a:gd name="connsiteY7" fmla="*/ 0 h 2485745"/>
              <a:gd name="connsiteX8" fmla="*/ 5166190 w 6797619"/>
              <a:gd name="connsiteY8" fmla="*/ 0 h 2485745"/>
              <a:gd name="connsiteX9" fmla="*/ 5913929 w 6797619"/>
              <a:gd name="connsiteY9" fmla="*/ 0 h 2485745"/>
              <a:gd name="connsiteX10" fmla="*/ 6797619 w 6797619"/>
              <a:gd name="connsiteY10" fmla="*/ 0 h 2485745"/>
              <a:gd name="connsiteX11" fmla="*/ 6797619 w 6797619"/>
              <a:gd name="connsiteY11" fmla="*/ 571721 h 2485745"/>
              <a:gd name="connsiteX12" fmla="*/ 6797619 w 6797619"/>
              <a:gd name="connsiteY12" fmla="*/ 1143443 h 2485745"/>
              <a:gd name="connsiteX13" fmla="*/ 6797619 w 6797619"/>
              <a:gd name="connsiteY13" fmla="*/ 1789736 h 2485745"/>
              <a:gd name="connsiteX14" fmla="*/ 6797619 w 6797619"/>
              <a:gd name="connsiteY14" fmla="*/ 2485745 h 2485745"/>
              <a:gd name="connsiteX15" fmla="*/ 5981905 w 6797619"/>
              <a:gd name="connsiteY15" fmla="*/ 2485745 h 2485745"/>
              <a:gd name="connsiteX16" fmla="*/ 5506071 w 6797619"/>
              <a:gd name="connsiteY16" fmla="*/ 2485745 h 2485745"/>
              <a:gd name="connsiteX17" fmla="*/ 5030238 w 6797619"/>
              <a:gd name="connsiteY17" fmla="*/ 2485745 h 2485745"/>
              <a:gd name="connsiteX18" fmla="*/ 4214524 w 6797619"/>
              <a:gd name="connsiteY18" fmla="*/ 2485745 h 2485745"/>
              <a:gd name="connsiteX19" fmla="*/ 3738690 w 6797619"/>
              <a:gd name="connsiteY19" fmla="*/ 2485745 h 2485745"/>
              <a:gd name="connsiteX20" fmla="*/ 2922976 w 6797619"/>
              <a:gd name="connsiteY20" fmla="*/ 2485745 h 2485745"/>
              <a:gd name="connsiteX21" fmla="*/ 2447143 w 6797619"/>
              <a:gd name="connsiteY21" fmla="*/ 2485745 h 2485745"/>
              <a:gd name="connsiteX22" fmla="*/ 1699405 w 6797619"/>
              <a:gd name="connsiteY22" fmla="*/ 2485745 h 2485745"/>
              <a:gd name="connsiteX23" fmla="*/ 883690 w 6797619"/>
              <a:gd name="connsiteY23" fmla="*/ 2485745 h 2485745"/>
              <a:gd name="connsiteX24" fmla="*/ 0 w 6797619"/>
              <a:gd name="connsiteY24" fmla="*/ 2485745 h 2485745"/>
              <a:gd name="connsiteX25" fmla="*/ 0 w 6797619"/>
              <a:gd name="connsiteY25" fmla="*/ 1938881 h 2485745"/>
              <a:gd name="connsiteX26" fmla="*/ 0 w 6797619"/>
              <a:gd name="connsiteY26" fmla="*/ 1367160 h 2485745"/>
              <a:gd name="connsiteX27" fmla="*/ 0 w 6797619"/>
              <a:gd name="connsiteY27" fmla="*/ 745724 h 2485745"/>
              <a:gd name="connsiteX28" fmla="*/ 0 w 6797619"/>
              <a:gd name="connsiteY28" fmla="*/ 0 h 2485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797619" h="2485745" fill="none" extrusionOk="0">
                <a:moveTo>
                  <a:pt x="0" y="0"/>
                </a:moveTo>
                <a:cubicBezTo>
                  <a:pt x="115133" y="-17390"/>
                  <a:pt x="291760" y="21935"/>
                  <a:pt x="475833" y="0"/>
                </a:cubicBezTo>
                <a:cubicBezTo>
                  <a:pt x="659906" y="-21935"/>
                  <a:pt x="998806" y="-6460"/>
                  <a:pt x="1291548" y="0"/>
                </a:cubicBezTo>
                <a:cubicBezTo>
                  <a:pt x="1584291" y="6460"/>
                  <a:pt x="1719951" y="-18919"/>
                  <a:pt x="1903333" y="0"/>
                </a:cubicBezTo>
                <a:cubicBezTo>
                  <a:pt x="2086716" y="18919"/>
                  <a:pt x="2303227" y="16753"/>
                  <a:pt x="2515119" y="0"/>
                </a:cubicBezTo>
                <a:cubicBezTo>
                  <a:pt x="2727011" y="-16753"/>
                  <a:pt x="3016680" y="30683"/>
                  <a:pt x="3262857" y="0"/>
                </a:cubicBezTo>
                <a:cubicBezTo>
                  <a:pt x="3509034" y="-30683"/>
                  <a:pt x="3594365" y="10517"/>
                  <a:pt x="3806667" y="0"/>
                </a:cubicBezTo>
                <a:cubicBezTo>
                  <a:pt x="4018969" y="-10517"/>
                  <a:pt x="4262204" y="25181"/>
                  <a:pt x="4486429" y="0"/>
                </a:cubicBezTo>
                <a:cubicBezTo>
                  <a:pt x="4710654" y="-25181"/>
                  <a:pt x="4954748" y="24822"/>
                  <a:pt x="5166190" y="0"/>
                </a:cubicBezTo>
                <a:cubicBezTo>
                  <a:pt x="5377632" y="-24822"/>
                  <a:pt x="5573544" y="-17522"/>
                  <a:pt x="5913929" y="0"/>
                </a:cubicBezTo>
                <a:cubicBezTo>
                  <a:pt x="6254314" y="17522"/>
                  <a:pt x="6600256" y="3268"/>
                  <a:pt x="6797619" y="0"/>
                </a:cubicBezTo>
                <a:cubicBezTo>
                  <a:pt x="6822888" y="222852"/>
                  <a:pt x="6800331" y="316102"/>
                  <a:pt x="6797619" y="571721"/>
                </a:cubicBezTo>
                <a:cubicBezTo>
                  <a:pt x="6794907" y="827340"/>
                  <a:pt x="6819257" y="930285"/>
                  <a:pt x="6797619" y="1143443"/>
                </a:cubicBezTo>
                <a:cubicBezTo>
                  <a:pt x="6775981" y="1356601"/>
                  <a:pt x="6826615" y="1480066"/>
                  <a:pt x="6797619" y="1789736"/>
                </a:cubicBezTo>
                <a:cubicBezTo>
                  <a:pt x="6768623" y="2099406"/>
                  <a:pt x="6779788" y="2254809"/>
                  <a:pt x="6797619" y="2485745"/>
                </a:cubicBezTo>
                <a:cubicBezTo>
                  <a:pt x="6443827" y="2513213"/>
                  <a:pt x="6189213" y="2486788"/>
                  <a:pt x="5981905" y="2485745"/>
                </a:cubicBezTo>
                <a:cubicBezTo>
                  <a:pt x="5774597" y="2484702"/>
                  <a:pt x="5712756" y="2484984"/>
                  <a:pt x="5506071" y="2485745"/>
                </a:cubicBezTo>
                <a:cubicBezTo>
                  <a:pt x="5299386" y="2486506"/>
                  <a:pt x="5215490" y="2469136"/>
                  <a:pt x="5030238" y="2485745"/>
                </a:cubicBezTo>
                <a:cubicBezTo>
                  <a:pt x="4844986" y="2502354"/>
                  <a:pt x="4486508" y="2474662"/>
                  <a:pt x="4214524" y="2485745"/>
                </a:cubicBezTo>
                <a:cubicBezTo>
                  <a:pt x="3942540" y="2496828"/>
                  <a:pt x="3864442" y="2509236"/>
                  <a:pt x="3738690" y="2485745"/>
                </a:cubicBezTo>
                <a:cubicBezTo>
                  <a:pt x="3612938" y="2462254"/>
                  <a:pt x="3242889" y="2507777"/>
                  <a:pt x="2922976" y="2485745"/>
                </a:cubicBezTo>
                <a:cubicBezTo>
                  <a:pt x="2603063" y="2463713"/>
                  <a:pt x="2573407" y="2480959"/>
                  <a:pt x="2447143" y="2485745"/>
                </a:cubicBezTo>
                <a:cubicBezTo>
                  <a:pt x="2320879" y="2490531"/>
                  <a:pt x="1911860" y="2491738"/>
                  <a:pt x="1699405" y="2485745"/>
                </a:cubicBezTo>
                <a:cubicBezTo>
                  <a:pt x="1486950" y="2479752"/>
                  <a:pt x="1232425" y="2476382"/>
                  <a:pt x="883690" y="2485745"/>
                </a:cubicBezTo>
                <a:cubicBezTo>
                  <a:pt x="534955" y="2495108"/>
                  <a:pt x="393773" y="2454907"/>
                  <a:pt x="0" y="2485745"/>
                </a:cubicBezTo>
                <a:cubicBezTo>
                  <a:pt x="-24738" y="2296417"/>
                  <a:pt x="-25823" y="2096886"/>
                  <a:pt x="0" y="1938881"/>
                </a:cubicBezTo>
                <a:cubicBezTo>
                  <a:pt x="25823" y="1780876"/>
                  <a:pt x="17662" y="1560479"/>
                  <a:pt x="0" y="1367160"/>
                </a:cubicBezTo>
                <a:cubicBezTo>
                  <a:pt x="-17662" y="1173841"/>
                  <a:pt x="14261" y="1048875"/>
                  <a:pt x="0" y="745724"/>
                </a:cubicBezTo>
                <a:cubicBezTo>
                  <a:pt x="-14261" y="442573"/>
                  <a:pt x="-5150" y="254813"/>
                  <a:pt x="0" y="0"/>
                </a:cubicBezTo>
                <a:close/>
              </a:path>
              <a:path w="6797619" h="2485745" stroke="0" extrusionOk="0">
                <a:moveTo>
                  <a:pt x="0" y="0"/>
                </a:moveTo>
                <a:cubicBezTo>
                  <a:pt x="177097" y="19990"/>
                  <a:pt x="282546" y="-22057"/>
                  <a:pt x="475833" y="0"/>
                </a:cubicBezTo>
                <a:cubicBezTo>
                  <a:pt x="669120" y="22057"/>
                  <a:pt x="911092" y="-31036"/>
                  <a:pt x="1223571" y="0"/>
                </a:cubicBezTo>
                <a:cubicBezTo>
                  <a:pt x="1536050" y="31036"/>
                  <a:pt x="1569066" y="2525"/>
                  <a:pt x="1835357" y="0"/>
                </a:cubicBezTo>
                <a:cubicBezTo>
                  <a:pt x="2101648" y="-2525"/>
                  <a:pt x="2239682" y="-35701"/>
                  <a:pt x="2583095" y="0"/>
                </a:cubicBezTo>
                <a:cubicBezTo>
                  <a:pt x="2926508" y="35701"/>
                  <a:pt x="3111313" y="607"/>
                  <a:pt x="3262857" y="0"/>
                </a:cubicBezTo>
                <a:cubicBezTo>
                  <a:pt x="3414401" y="-607"/>
                  <a:pt x="3612857" y="-15877"/>
                  <a:pt x="3806667" y="0"/>
                </a:cubicBezTo>
                <a:cubicBezTo>
                  <a:pt x="4000477" y="15877"/>
                  <a:pt x="4049612" y="-5161"/>
                  <a:pt x="4282500" y="0"/>
                </a:cubicBezTo>
                <a:cubicBezTo>
                  <a:pt x="4515388" y="5161"/>
                  <a:pt x="4584743" y="-14148"/>
                  <a:pt x="4758333" y="0"/>
                </a:cubicBezTo>
                <a:cubicBezTo>
                  <a:pt x="4931923" y="14148"/>
                  <a:pt x="5108133" y="11691"/>
                  <a:pt x="5438095" y="0"/>
                </a:cubicBezTo>
                <a:cubicBezTo>
                  <a:pt x="5768057" y="-11691"/>
                  <a:pt x="6230766" y="51950"/>
                  <a:pt x="6797619" y="0"/>
                </a:cubicBezTo>
                <a:cubicBezTo>
                  <a:pt x="6790969" y="200973"/>
                  <a:pt x="6818367" y="436224"/>
                  <a:pt x="6797619" y="621436"/>
                </a:cubicBezTo>
                <a:cubicBezTo>
                  <a:pt x="6776871" y="806648"/>
                  <a:pt x="6784912" y="1056325"/>
                  <a:pt x="6797619" y="1168300"/>
                </a:cubicBezTo>
                <a:cubicBezTo>
                  <a:pt x="6810326" y="1280275"/>
                  <a:pt x="6824103" y="1586125"/>
                  <a:pt x="6797619" y="1789736"/>
                </a:cubicBezTo>
                <a:cubicBezTo>
                  <a:pt x="6771135" y="1993347"/>
                  <a:pt x="6777470" y="2229765"/>
                  <a:pt x="6797619" y="2485745"/>
                </a:cubicBezTo>
                <a:cubicBezTo>
                  <a:pt x="6557584" y="2502421"/>
                  <a:pt x="6397568" y="2512589"/>
                  <a:pt x="6185833" y="2485745"/>
                </a:cubicBezTo>
                <a:cubicBezTo>
                  <a:pt x="5974098" y="2458901"/>
                  <a:pt x="5907485" y="2475232"/>
                  <a:pt x="5642024" y="2485745"/>
                </a:cubicBezTo>
                <a:cubicBezTo>
                  <a:pt x="5376563" y="2496258"/>
                  <a:pt x="5371531" y="2488127"/>
                  <a:pt x="5166190" y="2485745"/>
                </a:cubicBezTo>
                <a:cubicBezTo>
                  <a:pt x="4960849" y="2483363"/>
                  <a:pt x="4659354" y="2460714"/>
                  <a:pt x="4350476" y="2485745"/>
                </a:cubicBezTo>
                <a:cubicBezTo>
                  <a:pt x="4041598" y="2510776"/>
                  <a:pt x="3854874" y="2501576"/>
                  <a:pt x="3602738" y="2485745"/>
                </a:cubicBezTo>
                <a:cubicBezTo>
                  <a:pt x="3350602" y="2469914"/>
                  <a:pt x="3151083" y="2483293"/>
                  <a:pt x="2855000" y="2485745"/>
                </a:cubicBezTo>
                <a:cubicBezTo>
                  <a:pt x="2558917" y="2488197"/>
                  <a:pt x="2381180" y="2480909"/>
                  <a:pt x="2107262" y="2485745"/>
                </a:cubicBezTo>
                <a:cubicBezTo>
                  <a:pt x="1833344" y="2490581"/>
                  <a:pt x="1635076" y="2502193"/>
                  <a:pt x="1427500" y="2485745"/>
                </a:cubicBezTo>
                <a:cubicBezTo>
                  <a:pt x="1219924" y="2469297"/>
                  <a:pt x="963255" y="2488089"/>
                  <a:pt x="747738" y="2485745"/>
                </a:cubicBezTo>
                <a:cubicBezTo>
                  <a:pt x="532221" y="2483401"/>
                  <a:pt x="330150" y="2477839"/>
                  <a:pt x="0" y="2485745"/>
                </a:cubicBezTo>
                <a:cubicBezTo>
                  <a:pt x="8885" y="2303116"/>
                  <a:pt x="22179" y="2075176"/>
                  <a:pt x="0" y="1864309"/>
                </a:cubicBezTo>
                <a:cubicBezTo>
                  <a:pt x="-22179" y="1653442"/>
                  <a:pt x="-19005" y="1457033"/>
                  <a:pt x="0" y="1242873"/>
                </a:cubicBezTo>
                <a:cubicBezTo>
                  <a:pt x="19005" y="1028713"/>
                  <a:pt x="-26286" y="906116"/>
                  <a:pt x="0" y="621436"/>
                </a:cubicBezTo>
                <a:cubicBezTo>
                  <a:pt x="26286" y="336756"/>
                  <a:pt x="-9569" y="222253"/>
                  <a:pt x="0" y="0"/>
                </a:cubicBezTo>
                <a:close/>
              </a:path>
            </a:pathLst>
          </a:custGeom>
          <a:ln w="38100">
            <a:extLst>
              <a:ext uri="{C807C97D-BFC1-408E-A445-0C87EB9F89A2}">
                <ask:lineSketchStyleProps xmlns:ask="http://schemas.microsoft.com/office/drawing/2018/sketchyshapes" sd="755106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sz="3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Bắt hạt giống </a:t>
            </a:r>
            <a:r>
              <a:rPr lang="en-US" sz="36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nảy mầm nhanh </a:t>
            </a: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sz="3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Chớp mắt </a:t>
            </a:r>
            <a:r>
              <a:rPr lang="en-US" sz="36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 cây đầy quả</a:t>
            </a: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sz="3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Tha hồ </a:t>
            </a:r>
            <a:r>
              <a:rPr lang="en-US" sz="36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hái chén ngọt lành</a:t>
            </a:r>
            <a:r>
              <a:rPr lang="en-US" sz="3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3" name="图片 17">
            <a:extLst>
              <a:ext uri="{FF2B5EF4-FFF2-40B4-BE49-F238E27FC236}">
                <a16:creationId xmlns:a16="http://schemas.microsoft.com/office/drawing/2014/main" id="{22AF6678-FE35-46DF-9B7B-3A00C5CE74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53" t="121" r="2803" b="68668"/>
          <a:stretch/>
        </p:blipFill>
        <p:spPr>
          <a:xfrm>
            <a:off x="174001" y="2273117"/>
            <a:ext cx="4341237" cy="4764254"/>
          </a:xfrm>
          <a:prstGeom prst="rect">
            <a:avLst/>
          </a:prstGeom>
        </p:spPr>
      </p:pic>
      <p:pic>
        <p:nvPicPr>
          <p:cNvPr id="14" name="图片 27">
            <a:extLst>
              <a:ext uri="{FF2B5EF4-FFF2-40B4-BE49-F238E27FC236}">
                <a16:creationId xmlns:a16="http://schemas.microsoft.com/office/drawing/2014/main" id="{65502E68-53F6-47CC-8A99-D814C08765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7"/>
          <a:stretch/>
        </p:blipFill>
        <p:spPr>
          <a:xfrm>
            <a:off x="-1" y="5389719"/>
            <a:ext cx="12238745" cy="14682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9CA539B-D2B6-4CA0-8470-8806A07BF707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88" b="89894" l="9929" r="89894">
                        <a14:foregroundMark x1="43794" y1="8688" x2="43794" y2="8688"/>
                        <a14:foregroundMark x1="78191" y1="12943" x2="78191" y2="12943"/>
                        <a14:foregroundMark x1="78191" y1="12943" x2="78191" y2="12943"/>
                        <a14:foregroundMark x1="76064" y1="19326" x2="76064" y2="19326"/>
                        <a14:foregroundMark x1="57270" y1="9043" x2="57270" y2="9043"/>
                        <a14:foregroundMark x1="40603" y1="42021" x2="40603" y2="42021"/>
                        <a14:foregroundMark x1="40603" y1="42021" x2="40603" y2="42021"/>
                        <a14:foregroundMark x1="40071" y1="40071" x2="40071" y2="40071"/>
                        <a14:foregroundMark x1="40071" y1="40071" x2="40071" y2="40071"/>
                        <a14:foregroundMark x1="40071" y1="40071" x2="40071" y2="40071"/>
                        <a14:foregroundMark x1="40071" y1="40071" x2="40071" y2="40071"/>
                        <a14:foregroundMark x1="40071" y1="40071" x2="39007" y2="37057"/>
                        <a14:foregroundMark x1="58511" y1="37943" x2="58511" y2="38652"/>
                        <a14:foregroundMark x1="55674" y1="40780" x2="55674" y2="40780"/>
                        <a14:foregroundMark x1="55674" y1="40780" x2="55674" y2="40780"/>
                        <a14:foregroundMark x1="44504" y1="39184" x2="39716" y2="43794"/>
                        <a14:foregroundMark x1="46454" y1="81915" x2="72163" y2="83688"/>
                        <a14:foregroundMark x1="35638" y1="87766" x2="59574" y2="87943"/>
                        <a14:foregroundMark x1="59574" y1="87943" x2="78014" y2="82092"/>
                        <a14:foregroundMark x1="78014" y1="82092" x2="65248" y2="78014"/>
                        <a14:foregroundMark x1="40603" y1="81915" x2="69681" y2="82447"/>
                        <a14:foregroundMark x1="69681" y1="82447" x2="70567" y2="82801"/>
                        <a14:foregroundMark x1="29787" y1="80674" x2="55496" y2="79787"/>
                        <a14:foregroundMark x1="55496" y1="79787" x2="56206" y2="79787"/>
                        <a14:foregroundMark x1="31738" y1="77305" x2="56560" y2="89184"/>
                        <a14:foregroundMark x1="56560" y1="89184" x2="57270" y2="89184"/>
                        <a14:foregroundMark x1="20035" y1="84929" x2="55319" y2="84043"/>
                        <a14:foregroundMark x1="55319" y1="84043" x2="69681" y2="86170"/>
                        <a14:foregroundMark x1="46099" y1="87057" x2="73050" y2="85638"/>
                        <a14:foregroundMark x1="73050" y1="85638" x2="75709" y2="85638"/>
                        <a14:foregroundMark x1="48936" y1="81560" x2="75887" y2="80674"/>
                        <a14:foregroundMark x1="75887" y1="80674" x2="77660" y2="81028"/>
                        <a14:foregroundMark x1="46099" y1="84043" x2="72518" y2="83156"/>
                        <a14:foregroundMark x1="47695" y1="81560" x2="80142" y2="81560"/>
                        <a14:foregroundMark x1="80142" y1="81560" x2="74113" y2="81560"/>
                        <a14:foregroundMark x1="32447" y1="78014" x2="20567" y2="87766"/>
                        <a14:foregroundMark x1="30851" y1="76773" x2="20567" y2="83156"/>
                        <a14:foregroundMark x1="32092" y1="75532" x2="21631" y2="86170"/>
                        <a14:foregroundMark x1="30496" y1="79787" x2="51064" y2="86525"/>
                        <a14:foregroundMark x1="51064" y1="86525" x2="51773" y2="86525"/>
                        <a14:foregroundMark x1="32447" y1="82801" x2="46099" y2="82270"/>
                        <a14:foregroundMark x1="42908" y1="83156" x2="42908" y2="83156"/>
                        <a14:foregroundMark x1="42908" y1="83156" x2="42908" y2="83156"/>
                        <a14:foregroundMark x1="42908" y1="83156" x2="42908" y2="83156"/>
                        <a14:foregroundMark x1="42908" y1="83156" x2="42908" y2="83156"/>
                        <a14:foregroundMark x1="45390" y1="84397" x2="63298" y2="87766"/>
                        <a14:foregroundMark x1="49645" y1="82801" x2="49645" y2="82801"/>
                        <a14:foregroundMark x1="49645" y1="82801" x2="49645" y2="82801"/>
                        <a14:foregroundMark x1="49645" y1="82801" x2="49645" y2="82801"/>
                        <a14:foregroundMark x1="48582" y1="83156" x2="48582" y2="83156"/>
                        <a14:foregroundMark x1="48582" y1="83156" x2="51773" y2="83156"/>
                        <a14:foregroundMark x1="51773" y1="83156" x2="84929" y2="82801"/>
                        <a14:foregroundMark x1="74468" y1="78014" x2="80851" y2="84397"/>
                        <a14:foregroundMark x1="66135" y1="74291" x2="65248" y2="81915"/>
                        <a14:foregroundMark x1="80142" y1="11702" x2="80142" y2="11702"/>
                        <a14:foregroundMark x1="80142" y1="11702" x2="80142" y2="11702"/>
                        <a14:foregroundMark x1="80142" y1="11702" x2="80142" y2="11702"/>
                        <a14:foregroundMark x1="80142" y1="11702" x2="80142" y2="11702"/>
                        <a14:foregroundMark x1="77305" y1="9574" x2="77305" y2="9574"/>
                        <a14:foregroundMark x1="75355" y1="20567" x2="75355" y2="20567"/>
                        <a14:foregroundMark x1="58511" y1="9574" x2="58511" y2="9574"/>
                        <a14:foregroundMark x1="58511" y1="8688" x2="58511" y2="8688"/>
                        <a14:foregroundMark x1="42199" y1="41312" x2="42199" y2="41312"/>
                        <a14:foregroundMark x1="42199" y1="41312" x2="42199" y2="41312"/>
                        <a14:foregroundMark x1="40957" y1="42021" x2="41312" y2="46809"/>
                        <a14:foregroundMark x1="41312" y1="38652" x2="41312" y2="38652"/>
                        <a14:foregroundMark x1="41312" y1="38652" x2="41312" y2="38652"/>
                        <a14:foregroundMark x1="57270" y1="36525" x2="56915" y2="45922"/>
                        <a14:foregroundMark x1="25709" y1="82270" x2="58156" y2="88652"/>
                        <a14:foregroundMark x1="58156" y1="88652" x2="76773" y2="84043"/>
                        <a14:foregroundMark x1="76773" y1="84043" x2="78191" y2="82801"/>
                        <a14:foregroundMark x1="46454" y1="81915" x2="74113" y2="83156"/>
                        <a14:foregroundMark x1="40071" y1="85284" x2="61879" y2="84574"/>
                        <a14:foregroundMark x1="61879" y1="84574" x2="64539" y2="85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85606" y="-146216"/>
            <a:ext cx="2676560" cy="25292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29924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1B6D3F4-DE6C-4286-934F-A83619A0A91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7" b="16508"/>
          <a:stretch/>
        </p:blipFill>
        <p:spPr>
          <a:xfrm>
            <a:off x="172883" y="2660617"/>
            <a:ext cx="6858000" cy="4399710"/>
          </a:xfrm>
          <a:prstGeom prst="rect">
            <a:avLst/>
          </a:prstGeom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97510" y="440779"/>
            <a:ext cx="6248400" cy="2219838"/>
          </a:xfrm>
          <a:custGeom>
            <a:avLst/>
            <a:gdLst>
              <a:gd name="connsiteX0" fmla="*/ 0 w 6248400"/>
              <a:gd name="connsiteY0" fmla="*/ 0 h 2219838"/>
              <a:gd name="connsiteX1" fmla="*/ 506815 w 6248400"/>
              <a:gd name="connsiteY1" fmla="*/ 0 h 2219838"/>
              <a:gd name="connsiteX2" fmla="*/ 1201081 w 6248400"/>
              <a:gd name="connsiteY2" fmla="*/ 0 h 2219838"/>
              <a:gd name="connsiteX3" fmla="*/ 1895348 w 6248400"/>
              <a:gd name="connsiteY3" fmla="*/ 0 h 2219838"/>
              <a:gd name="connsiteX4" fmla="*/ 2652099 w 6248400"/>
              <a:gd name="connsiteY4" fmla="*/ 0 h 2219838"/>
              <a:gd name="connsiteX5" fmla="*/ 3471333 w 6248400"/>
              <a:gd name="connsiteY5" fmla="*/ 0 h 2219838"/>
              <a:gd name="connsiteX6" fmla="*/ 3978148 w 6248400"/>
              <a:gd name="connsiteY6" fmla="*/ 0 h 2219838"/>
              <a:gd name="connsiteX7" fmla="*/ 4609931 w 6248400"/>
              <a:gd name="connsiteY7" fmla="*/ 0 h 2219838"/>
              <a:gd name="connsiteX8" fmla="*/ 5304197 w 6248400"/>
              <a:gd name="connsiteY8" fmla="*/ 0 h 2219838"/>
              <a:gd name="connsiteX9" fmla="*/ 6248400 w 6248400"/>
              <a:gd name="connsiteY9" fmla="*/ 0 h 2219838"/>
              <a:gd name="connsiteX10" fmla="*/ 6248400 w 6248400"/>
              <a:gd name="connsiteY10" fmla="*/ 554960 h 2219838"/>
              <a:gd name="connsiteX11" fmla="*/ 6248400 w 6248400"/>
              <a:gd name="connsiteY11" fmla="*/ 1132117 h 2219838"/>
              <a:gd name="connsiteX12" fmla="*/ 6248400 w 6248400"/>
              <a:gd name="connsiteY12" fmla="*/ 1642680 h 2219838"/>
              <a:gd name="connsiteX13" fmla="*/ 6248400 w 6248400"/>
              <a:gd name="connsiteY13" fmla="*/ 2219838 h 2219838"/>
              <a:gd name="connsiteX14" fmla="*/ 5429165 w 6248400"/>
              <a:gd name="connsiteY14" fmla="*/ 2219838 h 2219838"/>
              <a:gd name="connsiteX15" fmla="*/ 4609931 w 6248400"/>
              <a:gd name="connsiteY15" fmla="*/ 2219838 h 2219838"/>
              <a:gd name="connsiteX16" fmla="*/ 4103116 w 6248400"/>
              <a:gd name="connsiteY16" fmla="*/ 2219838 h 2219838"/>
              <a:gd name="connsiteX17" fmla="*/ 3283881 w 6248400"/>
              <a:gd name="connsiteY17" fmla="*/ 2219838 h 2219838"/>
              <a:gd name="connsiteX18" fmla="*/ 2777067 w 6248400"/>
              <a:gd name="connsiteY18" fmla="*/ 2219838 h 2219838"/>
              <a:gd name="connsiteX19" fmla="*/ 2145284 w 6248400"/>
              <a:gd name="connsiteY19" fmla="*/ 2219838 h 2219838"/>
              <a:gd name="connsiteX20" fmla="*/ 1513501 w 6248400"/>
              <a:gd name="connsiteY20" fmla="*/ 2219838 h 2219838"/>
              <a:gd name="connsiteX21" fmla="*/ 819235 w 6248400"/>
              <a:gd name="connsiteY21" fmla="*/ 2219838 h 2219838"/>
              <a:gd name="connsiteX22" fmla="*/ 0 w 6248400"/>
              <a:gd name="connsiteY22" fmla="*/ 2219838 h 2219838"/>
              <a:gd name="connsiteX23" fmla="*/ 0 w 6248400"/>
              <a:gd name="connsiteY23" fmla="*/ 1687077 h 2219838"/>
              <a:gd name="connsiteX24" fmla="*/ 0 w 6248400"/>
              <a:gd name="connsiteY24" fmla="*/ 1154316 h 2219838"/>
              <a:gd name="connsiteX25" fmla="*/ 0 w 6248400"/>
              <a:gd name="connsiteY25" fmla="*/ 621555 h 2219838"/>
              <a:gd name="connsiteX26" fmla="*/ 0 w 6248400"/>
              <a:gd name="connsiteY26" fmla="*/ 0 h 221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248400" h="2219838" fill="none" extrusionOk="0">
                <a:moveTo>
                  <a:pt x="0" y="0"/>
                </a:moveTo>
                <a:cubicBezTo>
                  <a:pt x="237923" y="-15915"/>
                  <a:pt x="269370" y="-15547"/>
                  <a:pt x="506815" y="0"/>
                </a:cubicBezTo>
                <a:cubicBezTo>
                  <a:pt x="744261" y="15547"/>
                  <a:pt x="1001128" y="-21317"/>
                  <a:pt x="1201081" y="0"/>
                </a:cubicBezTo>
                <a:cubicBezTo>
                  <a:pt x="1401034" y="21317"/>
                  <a:pt x="1643468" y="-14030"/>
                  <a:pt x="1895348" y="0"/>
                </a:cubicBezTo>
                <a:cubicBezTo>
                  <a:pt x="2147228" y="14030"/>
                  <a:pt x="2312926" y="-13566"/>
                  <a:pt x="2652099" y="0"/>
                </a:cubicBezTo>
                <a:cubicBezTo>
                  <a:pt x="2991272" y="13566"/>
                  <a:pt x="3266349" y="-28780"/>
                  <a:pt x="3471333" y="0"/>
                </a:cubicBezTo>
                <a:cubicBezTo>
                  <a:pt x="3676317" y="28780"/>
                  <a:pt x="3745486" y="21325"/>
                  <a:pt x="3978148" y="0"/>
                </a:cubicBezTo>
                <a:cubicBezTo>
                  <a:pt x="4210811" y="-21325"/>
                  <a:pt x="4338352" y="-4455"/>
                  <a:pt x="4609931" y="0"/>
                </a:cubicBezTo>
                <a:cubicBezTo>
                  <a:pt x="4881510" y="4455"/>
                  <a:pt x="5070107" y="2515"/>
                  <a:pt x="5304197" y="0"/>
                </a:cubicBezTo>
                <a:cubicBezTo>
                  <a:pt x="5538287" y="-2515"/>
                  <a:pt x="6010740" y="44566"/>
                  <a:pt x="6248400" y="0"/>
                </a:cubicBezTo>
                <a:cubicBezTo>
                  <a:pt x="6251706" y="174580"/>
                  <a:pt x="6223966" y="408301"/>
                  <a:pt x="6248400" y="554960"/>
                </a:cubicBezTo>
                <a:cubicBezTo>
                  <a:pt x="6272834" y="701619"/>
                  <a:pt x="6246622" y="910262"/>
                  <a:pt x="6248400" y="1132117"/>
                </a:cubicBezTo>
                <a:cubicBezTo>
                  <a:pt x="6250178" y="1353972"/>
                  <a:pt x="6234438" y="1494064"/>
                  <a:pt x="6248400" y="1642680"/>
                </a:cubicBezTo>
                <a:cubicBezTo>
                  <a:pt x="6262362" y="1791296"/>
                  <a:pt x="6260107" y="1998266"/>
                  <a:pt x="6248400" y="2219838"/>
                </a:cubicBezTo>
                <a:cubicBezTo>
                  <a:pt x="5944912" y="2239997"/>
                  <a:pt x="5771836" y="2224088"/>
                  <a:pt x="5429165" y="2219838"/>
                </a:cubicBezTo>
                <a:cubicBezTo>
                  <a:pt x="5086495" y="2215588"/>
                  <a:pt x="4818037" y="2227594"/>
                  <a:pt x="4609931" y="2219838"/>
                </a:cubicBezTo>
                <a:cubicBezTo>
                  <a:pt x="4401825" y="2212082"/>
                  <a:pt x="4302983" y="2201435"/>
                  <a:pt x="4103116" y="2219838"/>
                </a:cubicBezTo>
                <a:cubicBezTo>
                  <a:pt x="3903249" y="2238241"/>
                  <a:pt x="3466884" y="2230676"/>
                  <a:pt x="3283881" y="2219838"/>
                </a:cubicBezTo>
                <a:cubicBezTo>
                  <a:pt x="3100878" y="2209000"/>
                  <a:pt x="2897251" y="2217358"/>
                  <a:pt x="2777067" y="2219838"/>
                </a:cubicBezTo>
                <a:cubicBezTo>
                  <a:pt x="2656883" y="2222318"/>
                  <a:pt x="2296279" y="2212089"/>
                  <a:pt x="2145284" y="2219838"/>
                </a:cubicBezTo>
                <a:cubicBezTo>
                  <a:pt x="1994289" y="2227587"/>
                  <a:pt x="1720842" y="2228328"/>
                  <a:pt x="1513501" y="2219838"/>
                </a:cubicBezTo>
                <a:cubicBezTo>
                  <a:pt x="1306160" y="2211348"/>
                  <a:pt x="1098394" y="2202322"/>
                  <a:pt x="819235" y="2219838"/>
                </a:cubicBezTo>
                <a:cubicBezTo>
                  <a:pt x="540076" y="2237354"/>
                  <a:pt x="345030" y="2192119"/>
                  <a:pt x="0" y="2219838"/>
                </a:cubicBezTo>
                <a:cubicBezTo>
                  <a:pt x="-1671" y="2104388"/>
                  <a:pt x="-17980" y="1927627"/>
                  <a:pt x="0" y="1687077"/>
                </a:cubicBezTo>
                <a:cubicBezTo>
                  <a:pt x="17980" y="1446527"/>
                  <a:pt x="-16429" y="1390943"/>
                  <a:pt x="0" y="1154316"/>
                </a:cubicBezTo>
                <a:cubicBezTo>
                  <a:pt x="16429" y="917689"/>
                  <a:pt x="-4607" y="735018"/>
                  <a:pt x="0" y="621555"/>
                </a:cubicBezTo>
                <a:cubicBezTo>
                  <a:pt x="4607" y="508092"/>
                  <a:pt x="-804" y="215879"/>
                  <a:pt x="0" y="0"/>
                </a:cubicBezTo>
                <a:close/>
              </a:path>
              <a:path w="6248400" h="2219838" stroke="0" extrusionOk="0">
                <a:moveTo>
                  <a:pt x="0" y="0"/>
                </a:moveTo>
                <a:cubicBezTo>
                  <a:pt x="196558" y="-17455"/>
                  <a:pt x="373053" y="12649"/>
                  <a:pt x="506815" y="0"/>
                </a:cubicBezTo>
                <a:cubicBezTo>
                  <a:pt x="640577" y="-12649"/>
                  <a:pt x="937607" y="5961"/>
                  <a:pt x="1201081" y="0"/>
                </a:cubicBezTo>
                <a:cubicBezTo>
                  <a:pt x="1464555" y="-5961"/>
                  <a:pt x="1597604" y="2354"/>
                  <a:pt x="1895348" y="0"/>
                </a:cubicBezTo>
                <a:cubicBezTo>
                  <a:pt x="2193092" y="-2354"/>
                  <a:pt x="2279949" y="4961"/>
                  <a:pt x="2589615" y="0"/>
                </a:cubicBezTo>
                <a:cubicBezTo>
                  <a:pt x="2899281" y="-4961"/>
                  <a:pt x="3102304" y="11161"/>
                  <a:pt x="3283881" y="0"/>
                </a:cubicBezTo>
                <a:cubicBezTo>
                  <a:pt x="3465458" y="-11161"/>
                  <a:pt x="3627547" y="16744"/>
                  <a:pt x="3790696" y="0"/>
                </a:cubicBezTo>
                <a:cubicBezTo>
                  <a:pt x="3953845" y="-16744"/>
                  <a:pt x="4104871" y="-7855"/>
                  <a:pt x="4297511" y="0"/>
                </a:cubicBezTo>
                <a:cubicBezTo>
                  <a:pt x="4490152" y="7855"/>
                  <a:pt x="4690170" y="-21772"/>
                  <a:pt x="4866809" y="0"/>
                </a:cubicBezTo>
                <a:cubicBezTo>
                  <a:pt x="5043448" y="21772"/>
                  <a:pt x="5568986" y="-18667"/>
                  <a:pt x="6248400" y="0"/>
                </a:cubicBezTo>
                <a:cubicBezTo>
                  <a:pt x="6255408" y="168674"/>
                  <a:pt x="6234489" y="464807"/>
                  <a:pt x="6248400" y="599356"/>
                </a:cubicBezTo>
                <a:cubicBezTo>
                  <a:pt x="6262311" y="733905"/>
                  <a:pt x="6270606" y="988422"/>
                  <a:pt x="6248400" y="1109919"/>
                </a:cubicBezTo>
                <a:cubicBezTo>
                  <a:pt x="6226194" y="1231416"/>
                  <a:pt x="6224628" y="1514306"/>
                  <a:pt x="6248400" y="1687077"/>
                </a:cubicBezTo>
                <a:cubicBezTo>
                  <a:pt x="6272172" y="1859848"/>
                  <a:pt x="6261503" y="1998648"/>
                  <a:pt x="6248400" y="2219838"/>
                </a:cubicBezTo>
                <a:cubicBezTo>
                  <a:pt x="6065956" y="2229022"/>
                  <a:pt x="5728388" y="2241520"/>
                  <a:pt x="5491649" y="2219838"/>
                </a:cubicBezTo>
                <a:cubicBezTo>
                  <a:pt x="5254910" y="2198156"/>
                  <a:pt x="5128940" y="2186878"/>
                  <a:pt x="4797383" y="2219838"/>
                </a:cubicBezTo>
                <a:cubicBezTo>
                  <a:pt x="4465826" y="2252798"/>
                  <a:pt x="4458266" y="2245995"/>
                  <a:pt x="4228084" y="2219838"/>
                </a:cubicBezTo>
                <a:cubicBezTo>
                  <a:pt x="3997902" y="2193681"/>
                  <a:pt x="3879192" y="2199252"/>
                  <a:pt x="3721269" y="2219838"/>
                </a:cubicBezTo>
                <a:cubicBezTo>
                  <a:pt x="3563347" y="2240424"/>
                  <a:pt x="3379523" y="2235866"/>
                  <a:pt x="3151971" y="2219838"/>
                </a:cubicBezTo>
                <a:cubicBezTo>
                  <a:pt x="2924419" y="2203810"/>
                  <a:pt x="2649662" y="2200889"/>
                  <a:pt x="2332736" y="2219838"/>
                </a:cubicBezTo>
                <a:cubicBezTo>
                  <a:pt x="2015810" y="2238787"/>
                  <a:pt x="1961107" y="2213327"/>
                  <a:pt x="1638469" y="2219838"/>
                </a:cubicBezTo>
                <a:cubicBezTo>
                  <a:pt x="1315831" y="2226349"/>
                  <a:pt x="1243642" y="2232732"/>
                  <a:pt x="1006687" y="2219838"/>
                </a:cubicBezTo>
                <a:cubicBezTo>
                  <a:pt x="769732" y="2206944"/>
                  <a:pt x="368849" y="2189546"/>
                  <a:pt x="0" y="2219838"/>
                </a:cubicBezTo>
                <a:cubicBezTo>
                  <a:pt x="7982" y="1973730"/>
                  <a:pt x="6669" y="1814706"/>
                  <a:pt x="0" y="1687077"/>
                </a:cubicBezTo>
                <a:cubicBezTo>
                  <a:pt x="-6669" y="1559448"/>
                  <a:pt x="5126" y="1387157"/>
                  <a:pt x="0" y="1109919"/>
                </a:cubicBezTo>
                <a:cubicBezTo>
                  <a:pt x="-5126" y="832681"/>
                  <a:pt x="2806" y="757363"/>
                  <a:pt x="0" y="577158"/>
                </a:cubicBezTo>
                <a:cubicBezTo>
                  <a:pt x="-2806" y="396953"/>
                  <a:pt x="6972" y="134956"/>
                  <a:pt x="0" y="0"/>
                </a:cubicBezTo>
                <a:close/>
              </a:path>
            </a:pathLst>
          </a:custGeom>
          <a:ln w="28575">
            <a:extLst>
              <a:ext uri="{C807C97D-BFC1-408E-A445-0C87EB9F89A2}">
                <ask:lineSketchStyleProps xmlns:ask="http://schemas.microsoft.com/office/drawing/2018/sketchyshapes" sd="237435019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buFont typeface="Wingdings 2" panose="05020102010507070707" pitchFamily="18" charset="2"/>
              <a:buNone/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latin typeface=".VnTime" pitchFamily="34" charset="0"/>
              </a:defRPr>
            </a:lvl2pPr>
            <a:lvl3pPr marL="1143000" indent="-228600">
              <a:defRPr>
                <a:latin typeface=".VnTime" pitchFamily="34" charset="0"/>
              </a:defRPr>
            </a:lvl3pPr>
            <a:lvl4pPr marL="1600200" indent="-228600">
              <a:defRPr>
                <a:latin typeface=".VnTime" pitchFamily="34" charset="0"/>
              </a:defRPr>
            </a:lvl4pPr>
            <a:lvl5pPr marL="2057400" indent="-228600">
              <a:defRPr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.VnTime" pitchFamily="34" charset="0"/>
              </a:defRPr>
            </a:lvl9pPr>
          </a:lstStyle>
          <a:p>
            <a:r>
              <a:rPr lang="en-US" noProof="1"/>
              <a:t>Ngủ dậy </a:t>
            </a:r>
            <a:r>
              <a:rPr lang="en-US" noProof="1">
                <a:solidFill>
                  <a:srgbClr val="FF0000"/>
                </a:solidFill>
              </a:rPr>
              <a:t>thành ng</a:t>
            </a:r>
            <a:r>
              <a:rPr lang="vi-VN" noProof="1">
                <a:solidFill>
                  <a:srgbClr val="FF0000"/>
                </a:solidFill>
              </a:rPr>
              <a:t>ười lớn ngay</a:t>
            </a:r>
            <a:endParaRPr lang="en-US" noProof="1">
              <a:solidFill>
                <a:srgbClr val="FF0000"/>
              </a:solidFill>
            </a:endParaRPr>
          </a:p>
          <a:p>
            <a:r>
              <a:rPr lang="en-US" noProof="1"/>
              <a:t>Đứa thì </a:t>
            </a:r>
            <a:r>
              <a:rPr lang="en-US" noProof="1">
                <a:solidFill>
                  <a:srgbClr val="FF0000"/>
                </a:solidFill>
              </a:rPr>
              <a:t>lặn xuống đáy biển</a:t>
            </a:r>
          </a:p>
          <a:p>
            <a:r>
              <a:rPr lang="en-US" noProof="1"/>
              <a:t>Đứa thì </a:t>
            </a:r>
            <a:r>
              <a:rPr lang="en-US" noProof="1">
                <a:solidFill>
                  <a:srgbClr val="FF0000"/>
                </a:solidFill>
              </a:rPr>
              <a:t>ngồi lái máy bay</a:t>
            </a:r>
            <a:endParaRPr lang="vi-VN" noProof="1">
              <a:solidFill>
                <a:srgbClr val="FF0000"/>
              </a:solidFill>
            </a:endParaRPr>
          </a:p>
        </p:txBody>
      </p:sp>
      <p:pic>
        <p:nvPicPr>
          <p:cNvPr id="3" name="Picture 2" descr="A picture containing aircraft&#10;&#10;Description automatically generated">
            <a:extLst>
              <a:ext uri="{FF2B5EF4-FFF2-40B4-BE49-F238E27FC236}">
                <a16:creationId xmlns:a16="http://schemas.microsoft.com/office/drawing/2014/main" id="{5BD65DEC-9C73-4D6D-BDE8-F94054CC1A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258" y="-297738"/>
            <a:ext cx="5080474" cy="3539136"/>
          </a:xfrm>
          <a:prstGeom prst="rect">
            <a:avLst/>
          </a:prstGeom>
        </p:spPr>
      </p:pic>
      <p:pic>
        <p:nvPicPr>
          <p:cNvPr id="16" name="Picture 15" descr="A picture containing furniture, seat&#10;&#10;Description automatically generated">
            <a:extLst>
              <a:ext uri="{FF2B5EF4-FFF2-40B4-BE49-F238E27FC236}">
                <a16:creationId xmlns:a16="http://schemas.microsoft.com/office/drawing/2014/main" id="{5866896F-9BC0-42EE-90AB-6F2E5C0C741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910" y="2474609"/>
            <a:ext cx="5149982" cy="51499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43738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logo&#10;&#10;Description automatically generated">
            <a:extLst>
              <a:ext uri="{FF2B5EF4-FFF2-40B4-BE49-F238E27FC236}">
                <a16:creationId xmlns:a16="http://schemas.microsoft.com/office/drawing/2014/main" id="{12A3DA4F-B036-4770-814C-07B13DE248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98099" y="3666757"/>
            <a:ext cx="6579801" cy="3661017"/>
          </a:xfrm>
          <a:prstGeom prst="rect">
            <a:avLst/>
          </a:prstGeom>
        </p:spPr>
      </p:pic>
      <p:sp>
        <p:nvSpPr>
          <p:cNvPr id="14" name="Content Placeholder 9"/>
          <p:cNvSpPr>
            <a:spLocks noGrp="1"/>
          </p:cNvSpPr>
          <p:nvPr>
            <p:ph sz="quarter" idx="4294967295"/>
          </p:nvPr>
        </p:nvSpPr>
        <p:spPr>
          <a:xfrm>
            <a:off x="609600" y="645850"/>
            <a:ext cx="5486400" cy="2476319"/>
          </a:xfrm>
          <a:custGeom>
            <a:avLst/>
            <a:gdLst>
              <a:gd name="connsiteX0" fmla="*/ 0 w 5486400"/>
              <a:gd name="connsiteY0" fmla="*/ 0 h 2476319"/>
              <a:gd name="connsiteX1" fmla="*/ 521208 w 5486400"/>
              <a:gd name="connsiteY1" fmla="*/ 0 h 2476319"/>
              <a:gd name="connsiteX2" fmla="*/ 1207008 w 5486400"/>
              <a:gd name="connsiteY2" fmla="*/ 0 h 2476319"/>
              <a:gd name="connsiteX3" fmla="*/ 1892808 w 5486400"/>
              <a:gd name="connsiteY3" fmla="*/ 0 h 2476319"/>
              <a:gd name="connsiteX4" fmla="*/ 2578608 w 5486400"/>
              <a:gd name="connsiteY4" fmla="*/ 0 h 2476319"/>
              <a:gd name="connsiteX5" fmla="*/ 3319272 w 5486400"/>
              <a:gd name="connsiteY5" fmla="*/ 0 h 2476319"/>
              <a:gd name="connsiteX6" fmla="*/ 4114800 w 5486400"/>
              <a:gd name="connsiteY6" fmla="*/ 0 h 2476319"/>
              <a:gd name="connsiteX7" fmla="*/ 4636008 w 5486400"/>
              <a:gd name="connsiteY7" fmla="*/ 0 h 2476319"/>
              <a:gd name="connsiteX8" fmla="*/ 5486400 w 5486400"/>
              <a:gd name="connsiteY8" fmla="*/ 0 h 2476319"/>
              <a:gd name="connsiteX9" fmla="*/ 5486400 w 5486400"/>
              <a:gd name="connsiteY9" fmla="*/ 619080 h 2476319"/>
              <a:gd name="connsiteX10" fmla="*/ 5486400 w 5486400"/>
              <a:gd name="connsiteY10" fmla="*/ 1238160 h 2476319"/>
              <a:gd name="connsiteX11" fmla="*/ 5486400 w 5486400"/>
              <a:gd name="connsiteY11" fmla="*/ 1882002 h 2476319"/>
              <a:gd name="connsiteX12" fmla="*/ 5486400 w 5486400"/>
              <a:gd name="connsiteY12" fmla="*/ 2476319 h 2476319"/>
              <a:gd name="connsiteX13" fmla="*/ 4910328 w 5486400"/>
              <a:gd name="connsiteY13" fmla="*/ 2476319 h 2476319"/>
              <a:gd name="connsiteX14" fmla="*/ 4224528 w 5486400"/>
              <a:gd name="connsiteY14" fmla="*/ 2476319 h 2476319"/>
              <a:gd name="connsiteX15" fmla="*/ 3538728 w 5486400"/>
              <a:gd name="connsiteY15" fmla="*/ 2476319 h 2476319"/>
              <a:gd name="connsiteX16" fmla="*/ 2743200 w 5486400"/>
              <a:gd name="connsiteY16" fmla="*/ 2476319 h 2476319"/>
              <a:gd name="connsiteX17" fmla="*/ 2221992 w 5486400"/>
              <a:gd name="connsiteY17" fmla="*/ 2476319 h 2476319"/>
              <a:gd name="connsiteX18" fmla="*/ 1426464 w 5486400"/>
              <a:gd name="connsiteY18" fmla="*/ 2476319 h 2476319"/>
              <a:gd name="connsiteX19" fmla="*/ 905256 w 5486400"/>
              <a:gd name="connsiteY19" fmla="*/ 2476319 h 2476319"/>
              <a:gd name="connsiteX20" fmla="*/ 0 w 5486400"/>
              <a:gd name="connsiteY20" fmla="*/ 2476319 h 2476319"/>
              <a:gd name="connsiteX21" fmla="*/ 0 w 5486400"/>
              <a:gd name="connsiteY21" fmla="*/ 1882002 h 2476319"/>
              <a:gd name="connsiteX22" fmla="*/ 0 w 5486400"/>
              <a:gd name="connsiteY22" fmla="*/ 1238160 h 2476319"/>
              <a:gd name="connsiteX23" fmla="*/ 0 w 5486400"/>
              <a:gd name="connsiteY23" fmla="*/ 693369 h 2476319"/>
              <a:gd name="connsiteX24" fmla="*/ 0 w 5486400"/>
              <a:gd name="connsiteY24" fmla="*/ 0 h 2476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486400" h="2476319" fill="none" extrusionOk="0">
                <a:moveTo>
                  <a:pt x="0" y="0"/>
                </a:moveTo>
                <a:cubicBezTo>
                  <a:pt x="113427" y="19858"/>
                  <a:pt x="284328" y="-25480"/>
                  <a:pt x="521208" y="0"/>
                </a:cubicBezTo>
                <a:cubicBezTo>
                  <a:pt x="758088" y="25480"/>
                  <a:pt x="1027394" y="-6185"/>
                  <a:pt x="1207008" y="0"/>
                </a:cubicBezTo>
                <a:cubicBezTo>
                  <a:pt x="1386622" y="6185"/>
                  <a:pt x="1709512" y="9702"/>
                  <a:pt x="1892808" y="0"/>
                </a:cubicBezTo>
                <a:cubicBezTo>
                  <a:pt x="2076104" y="-9702"/>
                  <a:pt x="2412699" y="33894"/>
                  <a:pt x="2578608" y="0"/>
                </a:cubicBezTo>
                <a:cubicBezTo>
                  <a:pt x="2744517" y="-33894"/>
                  <a:pt x="2977129" y="12309"/>
                  <a:pt x="3319272" y="0"/>
                </a:cubicBezTo>
                <a:cubicBezTo>
                  <a:pt x="3661415" y="-12309"/>
                  <a:pt x="3740112" y="33447"/>
                  <a:pt x="4114800" y="0"/>
                </a:cubicBezTo>
                <a:cubicBezTo>
                  <a:pt x="4489488" y="-33447"/>
                  <a:pt x="4448020" y="-6553"/>
                  <a:pt x="4636008" y="0"/>
                </a:cubicBezTo>
                <a:cubicBezTo>
                  <a:pt x="4823996" y="6553"/>
                  <a:pt x="5182657" y="23498"/>
                  <a:pt x="5486400" y="0"/>
                </a:cubicBezTo>
                <a:cubicBezTo>
                  <a:pt x="5491641" y="302137"/>
                  <a:pt x="5466554" y="312093"/>
                  <a:pt x="5486400" y="619080"/>
                </a:cubicBezTo>
                <a:cubicBezTo>
                  <a:pt x="5506246" y="926067"/>
                  <a:pt x="5516278" y="1083448"/>
                  <a:pt x="5486400" y="1238160"/>
                </a:cubicBezTo>
                <a:cubicBezTo>
                  <a:pt x="5456522" y="1392872"/>
                  <a:pt x="5494074" y="1734164"/>
                  <a:pt x="5486400" y="1882002"/>
                </a:cubicBezTo>
                <a:cubicBezTo>
                  <a:pt x="5478726" y="2029840"/>
                  <a:pt x="5464937" y="2241001"/>
                  <a:pt x="5486400" y="2476319"/>
                </a:cubicBezTo>
                <a:cubicBezTo>
                  <a:pt x="5299116" y="2489156"/>
                  <a:pt x="5175546" y="2462153"/>
                  <a:pt x="4910328" y="2476319"/>
                </a:cubicBezTo>
                <a:cubicBezTo>
                  <a:pt x="4645110" y="2490485"/>
                  <a:pt x="4375615" y="2485685"/>
                  <a:pt x="4224528" y="2476319"/>
                </a:cubicBezTo>
                <a:cubicBezTo>
                  <a:pt x="4073441" y="2466953"/>
                  <a:pt x="3771964" y="2464970"/>
                  <a:pt x="3538728" y="2476319"/>
                </a:cubicBezTo>
                <a:cubicBezTo>
                  <a:pt x="3305492" y="2487668"/>
                  <a:pt x="3123243" y="2494916"/>
                  <a:pt x="2743200" y="2476319"/>
                </a:cubicBezTo>
                <a:cubicBezTo>
                  <a:pt x="2363157" y="2457722"/>
                  <a:pt x="2403706" y="2495450"/>
                  <a:pt x="2221992" y="2476319"/>
                </a:cubicBezTo>
                <a:cubicBezTo>
                  <a:pt x="2040278" y="2457188"/>
                  <a:pt x="1761353" y="2510801"/>
                  <a:pt x="1426464" y="2476319"/>
                </a:cubicBezTo>
                <a:cubicBezTo>
                  <a:pt x="1091575" y="2441837"/>
                  <a:pt x="1121430" y="2497323"/>
                  <a:pt x="905256" y="2476319"/>
                </a:cubicBezTo>
                <a:cubicBezTo>
                  <a:pt x="689082" y="2455315"/>
                  <a:pt x="396926" y="2482334"/>
                  <a:pt x="0" y="2476319"/>
                </a:cubicBezTo>
                <a:cubicBezTo>
                  <a:pt x="-18295" y="2280501"/>
                  <a:pt x="27270" y="2070070"/>
                  <a:pt x="0" y="1882002"/>
                </a:cubicBezTo>
                <a:cubicBezTo>
                  <a:pt x="-27270" y="1693934"/>
                  <a:pt x="8997" y="1490345"/>
                  <a:pt x="0" y="1238160"/>
                </a:cubicBezTo>
                <a:cubicBezTo>
                  <a:pt x="-8997" y="985975"/>
                  <a:pt x="16148" y="890360"/>
                  <a:pt x="0" y="693369"/>
                </a:cubicBezTo>
                <a:cubicBezTo>
                  <a:pt x="-16148" y="496378"/>
                  <a:pt x="-3203" y="334259"/>
                  <a:pt x="0" y="0"/>
                </a:cubicBezTo>
                <a:close/>
              </a:path>
              <a:path w="5486400" h="2476319" stroke="0" extrusionOk="0">
                <a:moveTo>
                  <a:pt x="0" y="0"/>
                </a:moveTo>
                <a:cubicBezTo>
                  <a:pt x="220233" y="-3411"/>
                  <a:pt x="269552" y="-15949"/>
                  <a:pt x="521208" y="0"/>
                </a:cubicBezTo>
                <a:cubicBezTo>
                  <a:pt x="772864" y="15949"/>
                  <a:pt x="958454" y="-25909"/>
                  <a:pt x="1207008" y="0"/>
                </a:cubicBezTo>
                <a:cubicBezTo>
                  <a:pt x="1455562" y="25909"/>
                  <a:pt x="1712127" y="438"/>
                  <a:pt x="1892808" y="0"/>
                </a:cubicBezTo>
                <a:cubicBezTo>
                  <a:pt x="2073489" y="-438"/>
                  <a:pt x="2246612" y="-3430"/>
                  <a:pt x="2578608" y="0"/>
                </a:cubicBezTo>
                <a:cubicBezTo>
                  <a:pt x="2910604" y="3430"/>
                  <a:pt x="3124404" y="-32693"/>
                  <a:pt x="3264408" y="0"/>
                </a:cubicBezTo>
                <a:cubicBezTo>
                  <a:pt x="3404412" y="32693"/>
                  <a:pt x="3649747" y="14337"/>
                  <a:pt x="3785616" y="0"/>
                </a:cubicBezTo>
                <a:cubicBezTo>
                  <a:pt x="3921485" y="-14337"/>
                  <a:pt x="4177216" y="-15257"/>
                  <a:pt x="4306824" y="0"/>
                </a:cubicBezTo>
                <a:cubicBezTo>
                  <a:pt x="4436432" y="15257"/>
                  <a:pt x="4658875" y="-15746"/>
                  <a:pt x="4882896" y="0"/>
                </a:cubicBezTo>
                <a:cubicBezTo>
                  <a:pt x="5106917" y="15746"/>
                  <a:pt x="5296053" y="-14102"/>
                  <a:pt x="5486400" y="0"/>
                </a:cubicBezTo>
                <a:cubicBezTo>
                  <a:pt x="5485273" y="227993"/>
                  <a:pt x="5487517" y="445536"/>
                  <a:pt x="5486400" y="668606"/>
                </a:cubicBezTo>
                <a:cubicBezTo>
                  <a:pt x="5485283" y="891676"/>
                  <a:pt x="5514237" y="985425"/>
                  <a:pt x="5486400" y="1238160"/>
                </a:cubicBezTo>
                <a:cubicBezTo>
                  <a:pt x="5458563" y="1490895"/>
                  <a:pt x="5492583" y="1665480"/>
                  <a:pt x="5486400" y="1882002"/>
                </a:cubicBezTo>
                <a:cubicBezTo>
                  <a:pt x="5480217" y="2098524"/>
                  <a:pt x="5470315" y="2350657"/>
                  <a:pt x="5486400" y="2476319"/>
                </a:cubicBezTo>
                <a:cubicBezTo>
                  <a:pt x="5264743" y="2473186"/>
                  <a:pt x="5077547" y="2465140"/>
                  <a:pt x="4745736" y="2476319"/>
                </a:cubicBezTo>
                <a:cubicBezTo>
                  <a:pt x="4413925" y="2487498"/>
                  <a:pt x="4398956" y="2472514"/>
                  <a:pt x="4059936" y="2476319"/>
                </a:cubicBezTo>
                <a:cubicBezTo>
                  <a:pt x="3720916" y="2480124"/>
                  <a:pt x="3699101" y="2451898"/>
                  <a:pt x="3483864" y="2476319"/>
                </a:cubicBezTo>
                <a:cubicBezTo>
                  <a:pt x="3268627" y="2500740"/>
                  <a:pt x="3075687" y="2498103"/>
                  <a:pt x="2962656" y="2476319"/>
                </a:cubicBezTo>
                <a:cubicBezTo>
                  <a:pt x="2849625" y="2454535"/>
                  <a:pt x="2524381" y="2480343"/>
                  <a:pt x="2386584" y="2476319"/>
                </a:cubicBezTo>
                <a:cubicBezTo>
                  <a:pt x="2248787" y="2472295"/>
                  <a:pt x="1812468" y="2515948"/>
                  <a:pt x="1591056" y="2476319"/>
                </a:cubicBezTo>
                <a:cubicBezTo>
                  <a:pt x="1369644" y="2436690"/>
                  <a:pt x="1044597" y="2468517"/>
                  <a:pt x="905256" y="2476319"/>
                </a:cubicBezTo>
                <a:cubicBezTo>
                  <a:pt x="765915" y="2484121"/>
                  <a:pt x="407656" y="2488964"/>
                  <a:pt x="0" y="2476319"/>
                </a:cubicBezTo>
                <a:cubicBezTo>
                  <a:pt x="2504" y="2270125"/>
                  <a:pt x="14741" y="2190320"/>
                  <a:pt x="0" y="1931529"/>
                </a:cubicBezTo>
                <a:cubicBezTo>
                  <a:pt x="-14741" y="1672738"/>
                  <a:pt x="-14051" y="1569451"/>
                  <a:pt x="0" y="1361975"/>
                </a:cubicBezTo>
                <a:cubicBezTo>
                  <a:pt x="14051" y="1154499"/>
                  <a:pt x="27726" y="968022"/>
                  <a:pt x="0" y="718133"/>
                </a:cubicBezTo>
                <a:cubicBezTo>
                  <a:pt x="-27726" y="468244"/>
                  <a:pt x="31454" y="160439"/>
                  <a:pt x="0" y="0"/>
                </a:cubicBezTo>
                <a:close/>
              </a:path>
            </a:pathLst>
          </a:custGeom>
          <a:ln w="28575">
            <a:extLst>
              <a:ext uri="{C807C97D-BFC1-408E-A445-0C87EB9F89A2}">
                <ask:lineSketchStyleProps xmlns:ask="http://schemas.microsoft.com/office/drawing/2018/sketchyshapes" sd="237435019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algn="just">
              <a:lnSpc>
                <a:spcPct val="150000"/>
              </a:lnSpc>
              <a:buNone/>
            </a:pPr>
            <a:r>
              <a:rPr lang="en-US" sz="32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Hái triệu vì sao xuống cùng</a:t>
            </a:r>
          </a:p>
          <a:p>
            <a:pPr marL="0" algn="just">
              <a:lnSpc>
                <a:spcPct val="150000"/>
              </a:lnSpc>
              <a:buNone/>
            </a:pPr>
            <a:r>
              <a:rPr lang="en-US" sz="32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Đúc thành ông mặt trời mới</a:t>
            </a:r>
          </a:p>
          <a:p>
            <a:pPr marL="0" algn="just">
              <a:lnSpc>
                <a:spcPct val="150000"/>
              </a:lnSpc>
              <a:buNone/>
            </a:pPr>
            <a:r>
              <a:rPr lang="en-US" sz="32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 mãi không còn mùa đông</a:t>
            </a:r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03C11D5C-6A37-4333-A8BB-C162291829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572" y="194902"/>
            <a:ext cx="2893938" cy="2893938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22ED2334-BE6A-407B-A6B3-C16546491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27029" y="1027562"/>
            <a:ext cx="2634344" cy="2723419"/>
          </a:xfrm>
          <a:prstGeom prst="rect">
            <a:avLst/>
          </a:prstGeom>
        </p:spPr>
      </p:pic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8D92D7E7-7A62-4ED0-93A7-C07A08EB53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0" y="3659446"/>
            <a:ext cx="5619203" cy="3661017"/>
          </a:xfrm>
          <a:prstGeom prst="rect">
            <a:avLst/>
          </a:prstGeom>
        </p:spPr>
      </p:pic>
      <p:pic>
        <p:nvPicPr>
          <p:cNvPr id="17" name="Picture 16" descr="A picture containing distance&#10;&#10;Description automatically generated">
            <a:extLst>
              <a:ext uri="{FF2B5EF4-FFF2-40B4-BE49-F238E27FC236}">
                <a16:creationId xmlns:a16="http://schemas.microsoft.com/office/drawing/2014/main" id="{F9A87FCE-D163-4683-A951-6528D0B0A1C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" t="67445" r="29838" b="14091"/>
          <a:stretch/>
        </p:blipFill>
        <p:spPr>
          <a:xfrm rot="1113799">
            <a:off x="1404732" y="3885856"/>
            <a:ext cx="6519597" cy="2174119"/>
          </a:xfrm>
          <a:prstGeom prst="rect">
            <a:avLst/>
          </a:prstGeom>
        </p:spPr>
      </p:pic>
      <p:pic>
        <p:nvPicPr>
          <p:cNvPr id="20" name="Picture 19" descr="A picture containing distance&#10;&#10;Description automatically generated">
            <a:extLst>
              <a:ext uri="{FF2B5EF4-FFF2-40B4-BE49-F238E27FC236}">
                <a16:creationId xmlns:a16="http://schemas.microsoft.com/office/drawing/2014/main" id="{1980E2AA-612E-4B08-ACF5-2BC9F068E9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" t="67445" r="29838" b="14091"/>
          <a:stretch/>
        </p:blipFill>
        <p:spPr>
          <a:xfrm rot="1113799">
            <a:off x="789454" y="4071319"/>
            <a:ext cx="5305864" cy="2701776"/>
          </a:xfrm>
          <a:prstGeom prst="rect">
            <a:avLst/>
          </a:prstGeom>
        </p:spPr>
      </p:pic>
      <p:pic>
        <p:nvPicPr>
          <p:cNvPr id="22" name="Picture 21" descr="A picture containing distance&#10;&#10;Description automatically generated">
            <a:extLst>
              <a:ext uri="{FF2B5EF4-FFF2-40B4-BE49-F238E27FC236}">
                <a16:creationId xmlns:a16="http://schemas.microsoft.com/office/drawing/2014/main" id="{2DEA9D19-F0FF-4F41-B002-34AA7182C7F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" t="67445" r="29838" b="14091"/>
          <a:stretch/>
        </p:blipFill>
        <p:spPr>
          <a:xfrm rot="20341852">
            <a:off x="4342482" y="4339974"/>
            <a:ext cx="6494762" cy="2174119"/>
          </a:xfrm>
          <a:prstGeom prst="rect">
            <a:avLst/>
          </a:prstGeom>
        </p:spPr>
      </p:pic>
      <p:pic>
        <p:nvPicPr>
          <p:cNvPr id="23" name="Picture 22" descr="A picture containing distance&#10;&#10;Description automatically generated">
            <a:extLst>
              <a:ext uri="{FF2B5EF4-FFF2-40B4-BE49-F238E27FC236}">
                <a16:creationId xmlns:a16="http://schemas.microsoft.com/office/drawing/2014/main" id="{60F537E1-EEDF-4B17-B484-591C83C7D4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" t="67445" r="29838" b="14091"/>
          <a:stretch/>
        </p:blipFill>
        <p:spPr>
          <a:xfrm rot="1828686">
            <a:off x="9341008" y="4069662"/>
            <a:ext cx="3014238" cy="2174119"/>
          </a:xfrm>
          <a:prstGeom prst="rect">
            <a:avLst/>
          </a:prstGeom>
        </p:spPr>
      </p:pic>
      <p:pic>
        <p:nvPicPr>
          <p:cNvPr id="25" name="Picture 24" descr="A picture containing distance&#10;&#10;Description automatically generated">
            <a:extLst>
              <a:ext uri="{FF2B5EF4-FFF2-40B4-BE49-F238E27FC236}">
                <a16:creationId xmlns:a16="http://schemas.microsoft.com/office/drawing/2014/main" id="{B705BCF4-4642-4A63-A03A-FB4AC8F1B0D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" t="44083" r="57428" b="41655"/>
          <a:stretch/>
        </p:blipFill>
        <p:spPr>
          <a:xfrm rot="19844990">
            <a:off x="-701340" y="4091074"/>
            <a:ext cx="3881479" cy="1679288"/>
          </a:xfrm>
          <a:prstGeom prst="rect">
            <a:avLst/>
          </a:prstGeom>
        </p:spPr>
      </p:pic>
      <p:pic>
        <p:nvPicPr>
          <p:cNvPr id="26" name="Picture 25" descr="A picture containing distance&#10;&#10;Description automatically generated">
            <a:extLst>
              <a:ext uri="{FF2B5EF4-FFF2-40B4-BE49-F238E27FC236}">
                <a16:creationId xmlns:a16="http://schemas.microsoft.com/office/drawing/2014/main" id="{C6FEA431-7195-44F4-9281-11DEE36AC6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" t="44083" r="57428" b="41655"/>
          <a:stretch/>
        </p:blipFill>
        <p:spPr>
          <a:xfrm rot="20531349">
            <a:off x="5850843" y="4039190"/>
            <a:ext cx="4188771" cy="126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6117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9645" y="1809102"/>
            <a:ext cx="5649686" cy="2219838"/>
          </a:xfrm>
          <a:custGeom>
            <a:avLst/>
            <a:gdLst>
              <a:gd name="connsiteX0" fmla="*/ 0 w 5649686"/>
              <a:gd name="connsiteY0" fmla="*/ 0 h 2219838"/>
              <a:gd name="connsiteX1" fmla="*/ 514749 w 5649686"/>
              <a:gd name="connsiteY1" fmla="*/ 0 h 2219838"/>
              <a:gd name="connsiteX2" fmla="*/ 1198989 w 5649686"/>
              <a:gd name="connsiteY2" fmla="*/ 0 h 2219838"/>
              <a:gd name="connsiteX3" fmla="*/ 1770235 w 5649686"/>
              <a:gd name="connsiteY3" fmla="*/ 0 h 2219838"/>
              <a:gd name="connsiteX4" fmla="*/ 2284984 w 5649686"/>
              <a:gd name="connsiteY4" fmla="*/ 0 h 2219838"/>
              <a:gd name="connsiteX5" fmla="*/ 3025721 w 5649686"/>
              <a:gd name="connsiteY5" fmla="*/ 0 h 2219838"/>
              <a:gd name="connsiteX6" fmla="*/ 3483973 w 5649686"/>
              <a:gd name="connsiteY6" fmla="*/ 0 h 2219838"/>
              <a:gd name="connsiteX7" fmla="*/ 4055219 w 5649686"/>
              <a:gd name="connsiteY7" fmla="*/ 0 h 2219838"/>
              <a:gd name="connsiteX8" fmla="*/ 4626465 w 5649686"/>
              <a:gd name="connsiteY8" fmla="*/ 0 h 2219838"/>
              <a:gd name="connsiteX9" fmla="*/ 5649686 w 5649686"/>
              <a:gd name="connsiteY9" fmla="*/ 0 h 2219838"/>
              <a:gd name="connsiteX10" fmla="*/ 5649686 w 5649686"/>
              <a:gd name="connsiteY10" fmla="*/ 532761 h 2219838"/>
              <a:gd name="connsiteX11" fmla="*/ 5649686 w 5649686"/>
              <a:gd name="connsiteY11" fmla="*/ 1043324 h 2219838"/>
              <a:gd name="connsiteX12" fmla="*/ 5649686 w 5649686"/>
              <a:gd name="connsiteY12" fmla="*/ 1620482 h 2219838"/>
              <a:gd name="connsiteX13" fmla="*/ 5649686 w 5649686"/>
              <a:gd name="connsiteY13" fmla="*/ 2219838 h 2219838"/>
              <a:gd name="connsiteX14" fmla="*/ 4908949 w 5649686"/>
              <a:gd name="connsiteY14" fmla="*/ 2219838 h 2219838"/>
              <a:gd name="connsiteX15" fmla="*/ 4337703 w 5649686"/>
              <a:gd name="connsiteY15" fmla="*/ 2219838 h 2219838"/>
              <a:gd name="connsiteX16" fmla="*/ 3596967 w 5649686"/>
              <a:gd name="connsiteY16" fmla="*/ 2219838 h 2219838"/>
              <a:gd name="connsiteX17" fmla="*/ 2969224 w 5649686"/>
              <a:gd name="connsiteY17" fmla="*/ 2219838 h 2219838"/>
              <a:gd name="connsiteX18" fmla="*/ 2284984 w 5649686"/>
              <a:gd name="connsiteY18" fmla="*/ 2219838 h 2219838"/>
              <a:gd name="connsiteX19" fmla="*/ 1544248 w 5649686"/>
              <a:gd name="connsiteY19" fmla="*/ 2219838 h 2219838"/>
              <a:gd name="connsiteX20" fmla="*/ 1029498 w 5649686"/>
              <a:gd name="connsiteY20" fmla="*/ 2219838 h 2219838"/>
              <a:gd name="connsiteX21" fmla="*/ 571246 w 5649686"/>
              <a:gd name="connsiteY21" fmla="*/ 2219838 h 2219838"/>
              <a:gd name="connsiteX22" fmla="*/ 0 w 5649686"/>
              <a:gd name="connsiteY22" fmla="*/ 2219838 h 2219838"/>
              <a:gd name="connsiteX23" fmla="*/ 0 w 5649686"/>
              <a:gd name="connsiteY23" fmla="*/ 1642680 h 2219838"/>
              <a:gd name="connsiteX24" fmla="*/ 0 w 5649686"/>
              <a:gd name="connsiteY24" fmla="*/ 1065522 h 2219838"/>
              <a:gd name="connsiteX25" fmla="*/ 0 w 5649686"/>
              <a:gd name="connsiteY25" fmla="*/ 0 h 221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649686" h="2219838" fill="none" extrusionOk="0">
                <a:moveTo>
                  <a:pt x="0" y="0"/>
                </a:moveTo>
                <a:cubicBezTo>
                  <a:pt x="127143" y="-8387"/>
                  <a:pt x="377597" y="1958"/>
                  <a:pt x="514749" y="0"/>
                </a:cubicBezTo>
                <a:cubicBezTo>
                  <a:pt x="651901" y="-1958"/>
                  <a:pt x="923461" y="-14435"/>
                  <a:pt x="1198989" y="0"/>
                </a:cubicBezTo>
                <a:cubicBezTo>
                  <a:pt x="1474517" y="14435"/>
                  <a:pt x="1618134" y="28304"/>
                  <a:pt x="1770235" y="0"/>
                </a:cubicBezTo>
                <a:cubicBezTo>
                  <a:pt x="1922336" y="-28304"/>
                  <a:pt x="2146720" y="-3798"/>
                  <a:pt x="2284984" y="0"/>
                </a:cubicBezTo>
                <a:cubicBezTo>
                  <a:pt x="2423248" y="3798"/>
                  <a:pt x="2672084" y="15021"/>
                  <a:pt x="3025721" y="0"/>
                </a:cubicBezTo>
                <a:cubicBezTo>
                  <a:pt x="3379358" y="-15021"/>
                  <a:pt x="3310895" y="-4835"/>
                  <a:pt x="3483973" y="0"/>
                </a:cubicBezTo>
                <a:cubicBezTo>
                  <a:pt x="3657051" y="4835"/>
                  <a:pt x="3819698" y="2656"/>
                  <a:pt x="4055219" y="0"/>
                </a:cubicBezTo>
                <a:cubicBezTo>
                  <a:pt x="4290740" y="-2656"/>
                  <a:pt x="4475365" y="-17540"/>
                  <a:pt x="4626465" y="0"/>
                </a:cubicBezTo>
                <a:cubicBezTo>
                  <a:pt x="4777565" y="17540"/>
                  <a:pt x="5413824" y="31124"/>
                  <a:pt x="5649686" y="0"/>
                </a:cubicBezTo>
                <a:cubicBezTo>
                  <a:pt x="5626144" y="250608"/>
                  <a:pt x="5658267" y="267075"/>
                  <a:pt x="5649686" y="532761"/>
                </a:cubicBezTo>
                <a:cubicBezTo>
                  <a:pt x="5641105" y="798447"/>
                  <a:pt x="5668374" y="875716"/>
                  <a:pt x="5649686" y="1043324"/>
                </a:cubicBezTo>
                <a:cubicBezTo>
                  <a:pt x="5630998" y="1210932"/>
                  <a:pt x="5651281" y="1438943"/>
                  <a:pt x="5649686" y="1620482"/>
                </a:cubicBezTo>
                <a:cubicBezTo>
                  <a:pt x="5648091" y="1802021"/>
                  <a:pt x="5676648" y="2070797"/>
                  <a:pt x="5649686" y="2219838"/>
                </a:cubicBezTo>
                <a:cubicBezTo>
                  <a:pt x="5375821" y="2193034"/>
                  <a:pt x="5174796" y="2253474"/>
                  <a:pt x="4908949" y="2219838"/>
                </a:cubicBezTo>
                <a:cubicBezTo>
                  <a:pt x="4643102" y="2186202"/>
                  <a:pt x="4555610" y="2210127"/>
                  <a:pt x="4337703" y="2219838"/>
                </a:cubicBezTo>
                <a:cubicBezTo>
                  <a:pt x="4119796" y="2229549"/>
                  <a:pt x="3750471" y="2202359"/>
                  <a:pt x="3596967" y="2219838"/>
                </a:cubicBezTo>
                <a:cubicBezTo>
                  <a:pt x="3443463" y="2237317"/>
                  <a:pt x="3244367" y="2196380"/>
                  <a:pt x="2969224" y="2219838"/>
                </a:cubicBezTo>
                <a:cubicBezTo>
                  <a:pt x="2694081" y="2243296"/>
                  <a:pt x="2612879" y="2215690"/>
                  <a:pt x="2284984" y="2219838"/>
                </a:cubicBezTo>
                <a:cubicBezTo>
                  <a:pt x="1957089" y="2223986"/>
                  <a:pt x="1738168" y="2229927"/>
                  <a:pt x="1544248" y="2219838"/>
                </a:cubicBezTo>
                <a:cubicBezTo>
                  <a:pt x="1350328" y="2209749"/>
                  <a:pt x="1169857" y="2233772"/>
                  <a:pt x="1029498" y="2219838"/>
                </a:cubicBezTo>
                <a:cubicBezTo>
                  <a:pt x="889139" y="2205905"/>
                  <a:pt x="775944" y="2210293"/>
                  <a:pt x="571246" y="2219838"/>
                </a:cubicBezTo>
                <a:cubicBezTo>
                  <a:pt x="366548" y="2229383"/>
                  <a:pt x="193700" y="2225911"/>
                  <a:pt x="0" y="2219838"/>
                </a:cubicBezTo>
                <a:cubicBezTo>
                  <a:pt x="15490" y="2030463"/>
                  <a:pt x="-8573" y="1766001"/>
                  <a:pt x="0" y="1642680"/>
                </a:cubicBezTo>
                <a:cubicBezTo>
                  <a:pt x="8573" y="1519359"/>
                  <a:pt x="-5466" y="1298040"/>
                  <a:pt x="0" y="1065522"/>
                </a:cubicBezTo>
                <a:cubicBezTo>
                  <a:pt x="5466" y="833004"/>
                  <a:pt x="-38562" y="356933"/>
                  <a:pt x="0" y="0"/>
                </a:cubicBezTo>
                <a:close/>
              </a:path>
              <a:path w="5649686" h="2219838" stroke="0" extrusionOk="0">
                <a:moveTo>
                  <a:pt x="0" y="0"/>
                </a:moveTo>
                <a:cubicBezTo>
                  <a:pt x="233851" y="2385"/>
                  <a:pt x="325772" y="-658"/>
                  <a:pt x="514749" y="0"/>
                </a:cubicBezTo>
                <a:cubicBezTo>
                  <a:pt x="703726" y="658"/>
                  <a:pt x="878856" y="17249"/>
                  <a:pt x="1142492" y="0"/>
                </a:cubicBezTo>
                <a:cubicBezTo>
                  <a:pt x="1406128" y="-17249"/>
                  <a:pt x="1485644" y="10195"/>
                  <a:pt x="1770235" y="0"/>
                </a:cubicBezTo>
                <a:cubicBezTo>
                  <a:pt x="2054826" y="-10195"/>
                  <a:pt x="2157732" y="-36571"/>
                  <a:pt x="2510972" y="0"/>
                </a:cubicBezTo>
                <a:cubicBezTo>
                  <a:pt x="2864212" y="36571"/>
                  <a:pt x="2863259" y="-25669"/>
                  <a:pt x="3025721" y="0"/>
                </a:cubicBezTo>
                <a:cubicBezTo>
                  <a:pt x="3188183" y="25669"/>
                  <a:pt x="3399342" y="17694"/>
                  <a:pt x="3540470" y="0"/>
                </a:cubicBezTo>
                <a:cubicBezTo>
                  <a:pt x="3681598" y="-17694"/>
                  <a:pt x="3804599" y="-10943"/>
                  <a:pt x="3998722" y="0"/>
                </a:cubicBezTo>
                <a:cubicBezTo>
                  <a:pt x="4192845" y="10943"/>
                  <a:pt x="4316065" y="16160"/>
                  <a:pt x="4513471" y="0"/>
                </a:cubicBezTo>
                <a:cubicBezTo>
                  <a:pt x="4710877" y="-16160"/>
                  <a:pt x="4874067" y="-22611"/>
                  <a:pt x="5084717" y="0"/>
                </a:cubicBezTo>
                <a:cubicBezTo>
                  <a:pt x="5295367" y="22611"/>
                  <a:pt x="5491944" y="-11762"/>
                  <a:pt x="5649686" y="0"/>
                </a:cubicBezTo>
                <a:cubicBezTo>
                  <a:pt x="5644193" y="145147"/>
                  <a:pt x="5642348" y="308068"/>
                  <a:pt x="5649686" y="532761"/>
                </a:cubicBezTo>
                <a:cubicBezTo>
                  <a:pt x="5657024" y="757454"/>
                  <a:pt x="5672585" y="958689"/>
                  <a:pt x="5649686" y="1087721"/>
                </a:cubicBezTo>
                <a:cubicBezTo>
                  <a:pt x="5626787" y="1216753"/>
                  <a:pt x="5674860" y="1393930"/>
                  <a:pt x="5649686" y="1642680"/>
                </a:cubicBezTo>
                <a:cubicBezTo>
                  <a:pt x="5624512" y="1891430"/>
                  <a:pt x="5637149" y="1958294"/>
                  <a:pt x="5649686" y="2219838"/>
                </a:cubicBezTo>
                <a:cubicBezTo>
                  <a:pt x="5521782" y="2208605"/>
                  <a:pt x="5211665" y="2198995"/>
                  <a:pt x="5078440" y="2219838"/>
                </a:cubicBezTo>
                <a:cubicBezTo>
                  <a:pt x="4945215" y="2240681"/>
                  <a:pt x="4689022" y="2194606"/>
                  <a:pt x="4507194" y="2219838"/>
                </a:cubicBezTo>
                <a:cubicBezTo>
                  <a:pt x="4325366" y="2245070"/>
                  <a:pt x="4242831" y="2241063"/>
                  <a:pt x="4048942" y="2219838"/>
                </a:cubicBezTo>
                <a:cubicBezTo>
                  <a:pt x="3855053" y="2198613"/>
                  <a:pt x="3699597" y="2196759"/>
                  <a:pt x="3534192" y="2219838"/>
                </a:cubicBezTo>
                <a:cubicBezTo>
                  <a:pt x="3368787" y="2242918"/>
                  <a:pt x="3216850" y="2197919"/>
                  <a:pt x="2962946" y="2219838"/>
                </a:cubicBezTo>
                <a:cubicBezTo>
                  <a:pt x="2709042" y="2241757"/>
                  <a:pt x="2631886" y="2201262"/>
                  <a:pt x="2504694" y="2219838"/>
                </a:cubicBezTo>
                <a:cubicBezTo>
                  <a:pt x="2377502" y="2238414"/>
                  <a:pt x="2267592" y="2206315"/>
                  <a:pt x="2046442" y="2219838"/>
                </a:cubicBezTo>
                <a:cubicBezTo>
                  <a:pt x="1825292" y="2233361"/>
                  <a:pt x="1774679" y="2226140"/>
                  <a:pt x="1588190" y="2219838"/>
                </a:cubicBezTo>
                <a:cubicBezTo>
                  <a:pt x="1401701" y="2213536"/>
                  <a:pt x="1279330" y="2230099"/>
                  <a:pt x="1129937" y="2219838"/>
                </a:cubicBezTo>
                <a:cubicBezTo>
                  <a:pt x="980544" y="2209577"/>
                  <a:pt x="856262" y="2232426"/>
                  <a:pt x="615188" y="2219838"/>
                </a:cubicBezTo>
                <a:cubicBezTo>
                  <a:pt x="374114" y="2207250"/>
                  <a:pt x="242137" y="2217537"/>
                  <a:pt x="0" y="2219838"/>
                </a:cubicBezTo>
                <a:cubicBezTo>
                  <a:pt x="23525" y="2080011"/>
                  <a:pt x="-7914" y="1850623"/>
                  <a:pt x="0" y="1731474"/>
                </a:cubicBezTo>
                <a:cubicBezTo>
                  <a:pt x="7914" y="1612325"/>
                  <a:pt x="25626" y="1319039"/>
                  <a:pt x="0" y="1132117"/>
                </a:cubicBezTo>
                <a:cubicBezTo>
                  <a:pt x="-25626" y="945195"/>
                  <a:pt x="-773" y="796300"/>
                  <a:pt x="0" y="599356"/>
                </a:cubicBezTo>
                <a:cubicBezTo>
                  <a:pt x="773" y="402412"/>
                  <a:pt x="-18538" y="139761"/>
                  <a:pt x="0" y="0"/>
                </a:cubicBezTo>
                <a:close/>
              </a:path>
            </a:pathLst>
          </a:custGeom>
          <a:ln w="28575">
            <a:extLst>
              <a:ext uri="{C807C97D-BFC1-408E-A445-0C87EB9F89A2}">
                <ask:lineSketchStyleProps xmlns:ask="http://schemas.microsoft.com/office/drawing/2018/sketchyshapes" sd="74620788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sz="32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Hoá trái bom thành trái ngon</a:t>
            </a:r>
          </a:p>
          <a:p>
            <a:pPr algn="just" eaLnBrk="1" hangingPunct="1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sz="32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Trong ruột </a:t>
            </a:r>
            <a:r>
              <a:rPr lang="en-US" sz="32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còn thuốc nổ</a:t>
            </a:r>
          </a:p>
          <a:p>
            <a:pPr algn="just" eaLnBrk="1" hangingPunct="1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sz="32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Chỉ </a:t>
            </a:r>
            <a:r>
              <a:rPr lang="en-US" sz="32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 kẹo với bi tròn</a:t>
            </a:r>
            <a:r>
              <a:rPr lang="en-US" sz="32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 descr="Shape, circle&#10;&#10;Description automatically generated">
            <a:extLst>
              <a:ext uri="{FF2B5EF4-FFF2-40B4-BE49-F238E27FC236}">
                <a16:creationId xmlns:a16="http://schemas.microsoft.com/office/drawing/2014/main" id="{1F39499B-E0CA-41F8-88C5-F92394E66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542" y="1515505"/>
            <a:ext cx="1960789" cy="2250951"/>
          </a:xfrm>
          <a:prstGeom prst="rect">
            <a:avLst/>
          </a:prstGeom>
        </p:spPr>
      </p:pic>
      <p:pic>
        <p:nvPicPr>
          <p:cNvPr id="8" name="Picture 7" descr="A close-up of a flower&#10;&#10;Description automatically generated with low confidence">
            <a:extLst>
              <a:ext uri="{FF2B5EF4-FFF2-40B4-BE49-F238E27FC236}">
                <a16:creationId xmlns:a16="http://schemas.microsoft.com/office/drawing/2014/main" id="{16FFD748-DFC5-425D-ABC6-7E4F03EA21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53" b="10193"/>
          <a:stretch/>
        </p:blipFill>
        <p:spPr>
          <a:xfrm>
            <a:off x="6713349" y="742302"/>
            <a:ext cx="4804462" cy="3759682"/>
          </a:xfrm>
          <a:prstGeom prst="rect">
            <a:avLst/>
          </a:prstGeom>
        </p:spPr>
      </p:pic>
      <p:pic>
        <p:nvPicPr>
          <p:cNvPr id="6" name="Picture 5" descr="A picture containing chart&#10;&#10;Description automatically generated">
            <a:extLst>
              <a:ext uri="{FF2B5EF4-FFF2-40B4-BE49-F238E27FC236}">
                <a16:creationId xmlns:a16="http://schemas.microsoft.com/office/drawing/2014/main" id="{9066E1B0-1CB9-4506-ADF5-92B45651EA7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337" y="279212"/>
            <a:ext cx="5836486" cy="5836486"/>
          </a:xfrm>
          <a:prstGeom prst="rect">
            <a:avLst/>
          </a:prstGeom>
        </p:spPr>
      </p:pic>
      <p:pic>
        <p:nvPicPr>
          <p:cNvPr id="16" name="图片 27">
            <a:extLst>
              <a:ext uri="{FF2B5EF4-FFF2-40B4-BE49-F238E27FC236}">
                <a16:creationId xmlns:a16="http://schemas.microsoft.com/office/drawing/2014/main" id="{AC61DE42-291E-4088-A9C6-4B30BFBDDA7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7"/>
          <a:stretch/>
        </p:blipFill>
        <p:spPr>
          <a:xfrm>
            <a:off x="-1" y="5389719"/>
            <a:ext cx="12238745" cy="146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105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90" y="95412"/>
            <a:ext cx="934147" cy="80069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2229" y="476585"/>
            <a:ext cx="489445" cy="419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15952" y="727944"/>
            <a:ext cx="6955971" cy="682161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691069" y="1213163"/>
            <a:ext cx="6300737" cy="1200330"/>
            <a:chOff x="5743575" y="2118815"/>
            <a:chExt cx="6300737" cy="1200330"/>
          </a:xfrm>
          <a:effectLst>
            <a:glow rad="63500">
              <a:srgbClr val="C00000">
                <a:alpha val="40000"/>
              </a:srgbClr>
            </a:glow>
          </a:effectLst>
        </p:grpSpPr>
        <p:sp>
          <p:nvSpPr>
            <p:cNvPr id="3" name="圆角矩形 2"/>
            <p:cNvSpPr/>
            <p:nvPr/>
          </p:nvSpPr>
          <p:spPr>
            <a:xfrm>
              <a:off x="5743575" y="2118816"/>
              <a:ext cx="6230801" cy="120032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5813512" y="2118815"/>
              <a:ext cx="6230800" cy="1200329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just"/>
              <a:r>
                <a:rPr lang="en-US" sz="3200" b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en-US" sz="3600" b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Khổ 1:</a:t>
              </a:r>
              <a:r>
                <a:rPr lang="en-US" sz="3600" b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ước cây mau lớn, nhanh cho quả ngọt.</a:t>
              </a:r>
              <a:endParaRPr lang="zh-CN" altLang="en-US" sz="3200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字魂27号-布丁体" panose="00000505000000000000" pitchFamily="2" charset="-122"/>
                <a:ea typeface="字魂27号-布丁体" panose="00000505000000000000" pitchFamily="2" charset="-122"/>
              </a:endParaRPr>
            </a:p>
          </p:txBody>
        </p:sp>
      </p:grpSp>
      <p:grpSp>
        <p:nvGrpSpPr>
          <p:cNvPr id="27" name="组合 12">
            <a:extLst>
              <a:ext uri="{FF2B5EF4-FFF2-40B4-BE49-F238E27FC236}">
                <a16:creationId xmlns:a16="http://schemas.microsoft.com/office/drawing/2014/main" id="{DCE600EA-D9EA-4229-9DB1-05B5B2B63982}"/>
              </a:ext>
            </a:extLst>
          </p:cNvPr>
          <p:cNvGrpSpPr/>
          <p:nvPr/>
        </p:nvGrpSpPr>
        <p:grpSpPr>
          <a:xfrm>
            <a:off x="1614520" y="4768"/>
            <a:ext cx="9650998" cy="981985"/>
            <a:chOff x="2572597" y="873043"/>
            <a:chExt cx="9324511" cy="981985"/>
          </a:xfrm>
        </p:grpSpPr>
        <p:grpSp>
          <p:nvGrpSpPr>
            <p:cNvPr id="28" name="组合 6">
              <a:extLst>
                <a:ext uri="{FF2B5EF4-FFF2-40B4-BE49-F238E27FC236}">
                  <a16:creationId xmlns:a16="http://schemas.microsoft.com/office/drawing/2014/main" id="{BDA89E52-74DE-4EB0-83DC-8172939EB9CE}"/>
                </a:ext>
              </a:extLst>
            </p:cNvPr>
            <p:cNvGrpSpPr/>
            <p:nvPr/>
          </p:nvGrpSpPr>
          <p:grpSpPr>
            <a:xfrm>
              <a:off x="2572597" y="928346"/>
              <a:ext cx="9324511" cy="926682"/>
              <a:chOff x="3739452" y="1079884"/>
              <a:chExt cx="9324511" cy="926682"/>
            </a:xfrm>
          </p:grpSpPr>
          <p:sp>
            <p:nvSpPr>
              <p:cNvPr id="32" name="矩形 7">
                <a:extLst>
                  <a:ext uri="{FF2B5EF4-FFF2-40B4-BE49-F238E27FC236}">
                    <a16:creationId xmlns:a16="http://schemas.microsoft.com/office/drawing/2014/main" id="{75451BBC-A26F-4BD0-8D92-492E001A4795}"/>
                  </a:ext>
                </a:extLst>
              </p:cNvPr>
              <p:cNvSpPr/>
              <p:nvPr/>
            </p:nvSpPr>
            <p:spPr>
              <a:xfrm>
                <a:off x="3771007" y="1083236"/>
                <a:ext cx="9292956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5400" b="1">
                    <a:ln w="1524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Times New Roman" panose="02020603050405020304" pitchFamily="18" charset="0"/>
                    <a:ea typeface="字魂27号-布丁体" panose="00000505000000000000" pitchFamily="2" charset="-122"/>
                    <a:cs typeface="Times New Roman" panose="02020603050405020304" pitchFamily="18" charset="0"/>
                  </a:rPr>
                  <a:t>Các ước mơ của các bạn nhỏ là:</a:t>
                </a:r>
                <a:endParaRPr lang="zh-CN" altLang="en-US" sz="5400" b="1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矩形 8">
                <a:extLst>
                  <a:ext uri="{FF2B5EF4-FFF2-40B4-BE49-F238E27FC236}">
                    <a16:creationId xmlns:a16="http://schemas.microsoft.com/office/drawing/2014/main" id="{85782F8C-851B-4D6F-AB6A-FDA8F46995C6}"/>
                  </a:ext>
                </a:extLst>
              </p:cNvPr>
              <p:cNvSpPr/>
              <p:nvPr/>
            </p:nvSpPr>
            <p:spPr>
              <a:xfrm>
                <a:off x="3739452" y="1079884"/>
                <a:ext cx="9292956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5400" b="1">
                    <a:gradFill flip="none" rotWithShape="1">
                      <a:gsLst>
                        <a:gs pos="55000">
                          <a:srgbClr val="4CA83B"/>
                        </a:gs>
                        <a:gs pos="0">
                          <a:srgbClr val="DAE9BD"/>
                        </a:gs>
                        <a:gs pos="91000">
                          <a:srgbClr val="277945"/>
                        </a:gs>
                      </a:gsLst>
                      <a:lin ang="5400000" scaled="1"/>
                      <a:tileRect/>
                    </a:gradFill>
                    <a:effectLst/>
                    <a:latin typeface="Times New Roman" panose="02020603050405020304" pitchFamily="18" charset="0"/>
                    <a:ea typeface="字魂27号-布丁体" panose="00000505000000000000" pitchFamily="2" charset="-122"/>
                    <a:cs typeface="Times New Roman" panose="02020603050405020304" pitchFamily="18" charset="0"/>
                  </a:rPr>
                  <a:t>Các ước mơ của các bạn nhỏ là:</a:t>
                </a:r>
                <a:endParaRPr lang="zh-CN" altLang="en-US" sz="5400" b="1" dirty="0">
                  <a:gradFill flip="none" rotWithShape="1">
                    <a:gsLst>
                      <a:gs pos="55000">
                        <a:srgbClr val="4CA83B"/>
                      </a:gs>
                      <a:gs pos="0">
                        <a:srgbClr val="DAE9BD"/>
                      </a:gs>
                      <a:gs pos="91000">
                        <a:srgbClr val="277945"/>
                      </a:gs>
                    </a:gsLst>
                    <a:lin ang="5400000" scaled="1"/>
                    <a:tileRect/>
                  </a:gradFill>
                  <a:effectLst/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组合 9">
              <a:extLst>
                <a:ext uri="{FF2B5EF4-FFF2-40B4-BE49-F238E27FC236}">
                  <a16:creationId xmlns:a16="http://schemas.microsoft.com/office/drawing/2014/main" id="{ADEC2591-95F9-4D69-A61B-0F78AA136290}"/>
                </a:ext>
              </a:extLst>
            </p:cNvPr>
            <p:cNvGrpSpPr/>
            <p:nvPr/>
          </p:nvGrpSpPr>
          <p:grpSpPr>
            <a:xfrm>
              <a:off x="3583560" y="873043"/>
              <a:ext cx="178482" cy="936931"/>
              <a:chOff x="3771007" y="1083236"/>
              <a:chExt cx="178482" cy="936931"/>
            </a:xfrm>
          </p:grpSpPr>
          <p:sp>
            <p:nvSpPr>
              <p:cNvPr id="30" name="矩形 10">
                <a:extLst>
                  <a:ext uri="{FF2B5EF4-FFF2-40B4-BE49-F238E27FC236}">
                    <a16:creationId xmlns:a16="http://schemas.microsoft.com/office/drawing/2014/main" id="{F2B548B2-3AD6-460B-952D-181D2DB16957}"/>
                  </a:ext>
                </a:extLst>
              </p:cNvPr>
              <p:cNvSpPr/>
              <p:nvPr/>
            </p:nvSpPr>
            <p:spPr>
              <a:xfrm>
                <a:off x="3771007" y="1083236"/>
                <a:ext cx="178482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5400" b="1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矩形 11">
                <a:extLst>
                  <a:ext uri="{FF2B5EF4-FFF2-40B4-BE49-F238E27FC236}">
                    <a16:creationId xmlns:a16="http://schemas.microsoft.com/office/drawing/2014/main" id="{A6493690-D48D-4D7C-84FB-38964E496E2C}"/>
                  </a:ext>
                </a:extLst>
              </p:cNvPr>
              <p:cNvSpPr/>
              <p:nvPr/>
            </p:nvSpPr>
            <p:spPr>
              <a:xfrm>
                <a:off x="3771007" y="1096837"/>
                <a:ext cx="178482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5400" b="1" dirty="0">
                  <a:gradFill flip="none" rotWithShape="1">
                    <a:gsLst>
                      <a:gs pos="67000">
                        <a:srgbClr val="5997D0"/>
                      </a:gs>
                      <a:gs pos="0">
                        <a:srgbClr val="FF99CC"/>
                      </a:gs>
                      <a:gs pos="100000">
                        <a:srgbClr val="8DC9ED"/>
                      </a:gs>
                    </a:gsLst>
                    <a:lin ang="5400000" scaled="1"/>
                    <a:tileRect/>
                  </a:gradFill>
                  <a:effectLst/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6" name="组合 6">
            <a:extLst>
              <a:ext uri="{FF2B5EF4-FFF2-40B4-BE49-F238E27FC236}">
                <a16:creationId xmlns:a16="http://schemas.microsoft.com/office/drawing/2014/main" id="{E0837840-DA22-4D85-A7A2-DE74B1F35F5D}"/>
              </a:ext>
            </a:extLst>
          </p:cNvPr>
          <p:cNvGrpSpPr/>
          <p:nvPr/>
        </p:nvGrpSpPr>
        <p:grpSpPr>
          <a:xfrm>
            <a:off x="5691069" y="2571531"/>
            <a:ext cx="6300737" cy="1228298"/>
            <a:chOff x="5743575" y="2116250"/>
            <a:chExt cx="6300737" cy="1228298"/>
          </a:xfrm>
          <a:effectLst>
            <a:glow rad="635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37" name="圆角矩形 2">
              <a:extLst>
                <a:ext uri="{FF2B5EF4-FFF2-40B4-BE49-F238E27FC236}">
                  <a16:creationId xmlns:a16="http://schemas.microsoft.com/office/drawing/2014/main" id="{1669E509-1935-4D88-9AD6-DB21C36ACECE}"/>
                </a:ext>
              </a:extLst>
            </p:cNvPr>
            <p:cNvSpPr/>
            <p:nvPr/>
          </p:nvSpPr>
          <p:spPr>
            <a:xfrm>
              <a:off x="5743575" y="2116250"/>
              <a:ext cx="6230801" cy="12028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16">
              <a:extLst>
                <a:ext uri="{FF2B5EF4-FFF2-40B4-BE49-F238E27FC236}">
                  <a16:creationId xmlns:a16="http://schemas.microsoft.com/office/drawing/2014/main" id="{7A25A324-D59E-4B04-A8FF-189D9702177C}"/>
                </a:ext>
              </a:extLst>
            </p:cNvPr>
            <p:cNvSpPr txBox="1"/>
            <p:nvPr/>
          </p:nvSpPr>
          <p:spPr>
            <a:xfrm flipH="1">
              <a:off x="5813512" y="2144219"/>
              <a:ext cx="6230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just"/>
              <a:r>
                <a:rPr lang="en-US" sz="3200" b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en-US" sz="3600" b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Khổ 2:</a:t>
              </a:r>
              <a:r>
                <a:rPr lang="en-US" sz="3600" b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ước trở thành người lớn để làm việc.</a:t>
              </a:r>
              <a:endPara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6">
            <a:extLst>
              <a:ext uri="{FF2B5EF4-FFF2-40B4-BE49-F238E27FC236}">
                <a16:creationId xmlns:a16="http://schemas.microsoft.com/office/drawing/2014/main" id="{CCC4BE4B-38AB-4670-841C-4723731464A7}"/>
              </a:ext>
            </a:extLst>
          </p:cNvPr>
          <p:cNvGrpSpPr/>
          <p:nvPr/>
        </p:nvGrpSpPr>
        <p:grpSpPr>
          <a:xfrm>
            <a:off x="5691069" y="3955893"/>
            <a:ext cx="6300737" cy="1233501"/>
            <a:chOff x="5743575" y="2208755"/>
            <a:chExt cx="6300737" cy="1233501"/>
          </a:xfrm>
          <a:effectLst>
            <a:glow rad="63500">
              <a:schemeClr val="accent5">
                <a:satMod val="175000"/>
                <a:alpha val="40000"/>
              </a:schemeClr>
            </a:glow>
          </a:effectLst>
        </p:grpSpPr>
        <p:sp>
          <p:nvSpPr>
            <p:cNvPr id="40" name="圆角矩形 2">
              <a:extLst>
                <a:ext uri="{FF2B5EF4-FFF2-40B4-BE49-F238E27FC236}">
                  <a16:creationId xmlns:a16="http://schemas.microsoft.com/office/drawing/2014/main" id="{B5851A16-EAE6-4E4D-A950-6E41E90C0F67}"/>
                </a:ext>
              </a:extLst>
            </p:cNvPr>
            <p:cNvSpPr/>
            <p:nvPr/>
          </p:nvSpPr>
          <p:spPr>
            <a:xfrm>
              <a:off x="5743575" y="2208755"/>
              <a:ext cx="6230801" cy="12003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16">
              <a:extLst>
                <a:ext uri="{FF2B5EF4-FFF2-40B4-BE49-F238E27FC236}">
                  <a16:creationId xmlns:a16="http://schemas.microsoft.com/office/drawing/2014/main" id="{3A018A5B-E86B-4028-98B5-9AF0E0B3206A}"/>
                </a:ext>
              </a:extLst>
            </p:cNvPr>
            <p:cNvSpPr txBox="1"/>
            <p:nvPr/>
          </p:nvSpPr>
          <p:spPr>
            <a:xfrm flipH="1">
              <a:off x="5813512" y="2241927"/>
              <a:ext cx="6230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just"/>
              <a:r>
                <a:rPr lang="en-US" sz="3200" b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en-US" sz="3600" b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Khổ 3: </a:t>
              </a:r>
              <a:r>
                <a:rPr lang="en-US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ước không còn mùa đông giá lạnh.</a:t>
              </a:r>
              <a:endParaRPr lang="zh-CN" altLang="en-US" sz="3600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字魂27号-布丁体" panose="00000505000000000000" pitchFamily="2" charset="-122"/>
                <a:ea typeface="字魂27号-布丁体" panose="00000505000000000000" pitchFamily="2" charset="-122"/>
              </a:endParaRPr>
            </a:p>
          </p:txBody>
        </p:sp>
      </p:grpSp>
      <p:grpSp>
        <p:nvGrpSpPr>
          <p:cNvPr id="42" name="组合 6">
            <a:extLst>
              <a:ext uri="{FF2B5EF4-FFF2-40B4-BE49-F238E27FC236}">
                <a16:creationId xmlns:a16="http://schemas.microsoft.com/office/drawing/2014/main" id="{76FB19A8-E469-460E-BF96-0FB4FFC61033}"/>
              </a:ext>
            </a:extLst>
          </p:cNvPr>
          <p:cNvGrpSpPr/>
          <p:nvPr/>
        </p:nvGrpSpPr>
        <p:grpSpPr>
          <a:xfrm>
            <a:off x="5691069" y="5297733"/>
            <a:ext cx="6300737" cy="1248054"/>
            <a:chOff x="5743575" y="2196286"/>
            <a:chExt cx="6300737" cy="1248054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grpSpPr>
        <p:sp>
          <p:nvSpPr>
            <p:cNvPr id="43" name="圆角矩形 2">
              <a:extLst>
                <a:ext uri="{FF2B5EF4-FFF2-40B4-BE49-F238E27FC236}">
                  <a16:creationId xmlns:a16="http://schemas.microsoft.com/office/drawing/2014/main" id="{1D02CF8A-E23F-4FDC-983A-EBF938C0D9A5}"/>
                </a:ext>
              </a:extLst>
            </p:cNvPr>
            <p:cNvSpPr/>
            <p:nvPr/>
          </p:nvSpPr>
          <p:spPr>
            <a:xfrm>
              <a:off x="5743575" y="2196286"/>
              <a:ext cx="6230801" cy="11985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16">
              <a:extLst>
                <a:ext uri="{FF2B5EF4-FFF2-40B4-BE49-F238E27FC236}">
                  <a16:creationId xmlns:a16="http://schemas.microsoft.com/office/drawing/2014/main" id="{301761E2-86DF-490F-965D-7CB2089893E9}"/>
                </a:ext>
              </a:extLst>
            </p:cNvPr>
            <p:cNvSpPr txBox="1"/>
            <p:nvPr/>
          </p:nvSpPr>
          <p:spPr>
            <a:xfrm flipH="1">
              <a:off x="5813512" y="2244011"/>
              <a:ext cx="6230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just"/>
              <a:r>
                <a:rPr lang="en-US" sz="3200" b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	</a:t>
              </a:r>
              <a:r>
                <a:rPr lang="en-US" sz="3600" b="1">
                  <a:solidFill>
                    <a:srgbClr val="FF802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Khổ 4:</a:t>
              </a:r>
              <a:r>
                <a:rPr lang="en-US" sz="3600" b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ước không còn chiến tranh.</a:t>
              </a:r>
              <a:endParaRPr lang="zh-CN" altLang="en-US" sz="3600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字魂27号-布丁体" panose="00000505000000000000" pitchFamily="2" charset="-122"/>
                <a:ea typeface="字魂27号-布丁体" panose="00000505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6141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A09123E-9C45-4C25-98F2-6E31CC2D5E33}"/>
              </a:ext>
            </a:extLst>
          </p:cNvPr>
          <p:cNvGrpSpPr/>
          <p:nvPr/>
        </p:nvGrpSpPr>
        <p:grpSpPr>
          <a:xfrm>
            <a:off x="1368191" y="287411"/>
            <a:ext cx="10095233" cy="2122526"/>
            <a:chOff x="1605687" y="2539189"/>
            <a:chExt cx="8875666" cy="2122526"/>
          </a:xfrm>
        </p:grpSpPr>
        <p:sp>
          <p:nvSpPr>
            <p:cNvPr id="19" name="任意多边形 35">
              <a:extLst>
                <a:ext uri="{FF2B5EF4-FFF2-40B4-BE49-F238E27FC236}">
                  <a16:creationId xmlns:a16="http://schemas.microsoft.com/office/drawing/2014/main" id="{D99F21B3-313B-47CE-8763-8B0EB8CD64F2}"/>
                </a:ext>
              </a:extLst>
            </p:cNvPr>
            <p:cNvSpPr/>
            <p:nvPr/>
          </p:nvSpPr>
          <p:spPr>
            <a:xfrm>
              <a:off x="1605687" y="2539189"/>
              <a:ext cx="8833713" cy="2122526"/>
            </a:xfrm>
            <a:prstGeom prst="wedgeRoundRectCallout">
              <a:avLst>
                <a:gd name="adj1" fmla="val -1722"/>
                <a:gd name="adj2" fmla="val 71116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00B05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258F98-4E31-4578-8F80-63B8E8B6493E}"/>
                </a:ext>
              </a:extLst>
            </p:cNvPr>
            <p:cNvSpPr txBox="1"/>
            <p:nvPr/>
          </p:nvSpPr>
          <p:spPr>
            <a:xfrm>
              <a:off x="2332754" y="2698977"/>
              <a:ext cx="8148599" cy="1940957"/>
            </a:xfrm>
            <a:prstGeom prst="wedgeRoundRectCallou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en-US" altLang="en-US" sz="3600" b="1" u="sng">
                  <a:solidFill>
                    <a:srgbClr val="00B05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Câu hỏi 3</a:t>
              </a:r>
              <a:r>
                <a:rPr lang="en-US" altLang="en-US" sz="3600" b="1">
                  <a:solidFill>
                    <a:srgbClr val="00B05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: </a:t>
              </a:r>
              <a:r>
                <a:rPr lang="en-US" altLang="en-US" sz="3600" b="1">
                  <a:gradFill>
                    <a:gsLst>
                      <a:gs pos="100000">
                        <a:srgbClr val="5896D0"/>
                      </a:gs>
                      <a:gs pos="0">
                        <a:srgbClr val="2061B1"/>
                      </a:gs>
                    </a:gsLst>
                    <a:lin ang="5400000" scaled="1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Ý nghĩa của cách nói:</a:t>
              </a:r>
            </a:p>
            <a:p>
              <a:pPr algn="ctr"/>
              <a:r>
                <a:rPr lang="en-US" sz="3600" b="1">
                  <a:gradFill>
                    <a:gsLst>
                      <a:gs pos="55000">
                        <a:srgbClr val="FF0000"/>
                      </a:gs>
                      <a:gs pos="15000">
                        <a:srgbClr val="C00000"/>
                      </a:gs>
                      <a:gs pos="100000">
                        <a:srgbClr val="FF8181"/>
                      </a:gs>
                    </a:gsLst>
                    <a:lin ang="5400000" scaled="1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rPr>
                <a:t>a) Ước “không còn mùa đông”</a:t>
              </a:r>
            </a:p>
            <a:p>
              <a:pPr algn="ctr"/>
              <a:r>
                <a:rPr lang="en-US" sz="3600" b="1">
                  <a:gradFill>
                    <a:gsLst>
                      <a:gs pos="55000">
                        <a:srgbClr val="FF0000"/>
                      </a:gs>
                      <a:gs pos="15000">
                        <a:srgbClr val="C00000"/>
                      </a:gs>
                      <a:gs pos="100000">
                        <a:srgbClr val="FF8181"/>
                      </a:gs>
                    </a:gsLst>
                    <a:lin ang="5400000" scaled="1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rPr>
                <a:t>       b) Ước “trái bom thành trái ngon”</a:t>
              </a:r>
              <a:endParaRPr lang="en-US" sz="6000" b="1" dirty="0">
                <a:gradFill>
                  <a:gsLst>
                    <a:gs pos="55000">
                      <a:srgbClr val="FF0000"/>
                    </a:gs>
                    <a:gs pos="15000">
                      <a:srgbClr val="C00000"/>
                    </a:gs>
                    <a:gs pos="100000">
                      <a:srgbClr val="FF8181"/>
                    </a:gs>
                  </a:gsLst>
                  <a:lin ang="5400000" scaled="1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字魂27号-布丁体" panose="00000505000000000000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3025438" y="1468281"/>
            <a:ext cx="6781800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A9B6B3-7279-4A22-A5A8-69B56243C20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5218" y="48975"/>
            <a:ext cx="2143504" cy="2562306"/>
          </a:xfrm>
          <a:prstGeom prst="rect">
            <a:avLst/>
          </a:prstGeom>
        </p:spPr>
      </p:pic>
      <p:pic>
        <p:nvPicPr>
          <p:cNvPr id="20" name="图片 27">
            <a:extLst>
              <a:ext uri="{FF2B5EF4-FFF2-40B4-BE49-F238E27FC236}">
                <a16:creationId xmlns:a16="http://schemas.microsoft.com/office/drawing/2014/main" id="{0ED1CDB1-5560-4342-BF70-C6053161B3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7"/>
          <a:stretch/>
        </p:blipFill>
        <p:spPr>
          <a:xfrm>
            <a:off x="-1" y="5389719"/>
            <a:ext cx="12238745" cy="1468281"/>
          </a:xfrm>
          <a:prstGeom prst="rect">
            <a:avLst/>
          </a:prstGeom>
        </p:spPr>
      </p:pic>
      <p:sp>
        <p:nvSpPr>
          <p:cNvPr id="15" name="Text Box 5">
            <a:extLst>
              <a:ext uri="{FF2B5EF4-FFF2-40B4-BE49-F238E27FC236}">
                <a16:creationId xmlns:a16="http://schemas.microsoft.com/office/drawing/2014/main" id="{D69D9E8A-ECDC-4FF8-83FA-96524D233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765" y="2771069"/>
            <a:ext cx="1078532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a)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tai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hay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tai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doạ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" name="Text Box 11">
            <a:extLst>
              <a:ext uri="{FF2B5EF4-FFF2-40B4-BE49-F238E27FC236}">
                <a16:creationId xmlns:a16="http://schemas.microsoft.com/office/drawing/2014/main" id="{21CA629E-AA55-4DA9-B23F-9CEA8394D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764" y="4823074"/>
            <a:ext cx="107853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b)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</a:rPr>
              <a:t>con </a:t>
            </a:r>
            <a:r>
              <a:rPr lang="en-US" sz="3200" b="1" dirty="0" err="1">
                <a:latin typeface="Times New Roman" panose="02020603050405020304" pitchFamily="18" charset="0"/>
              </a:rPr>
              <a:t>người</a:t>
            </a:r>
            <a:r>
              <a:rPr lang="en-US" sz="3200" b="1" dirty="0">
                <a:latin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</a:rPr>
              <a:t>được</a:t>
            </a:r>
            <a:r>
              <a:rPr lang="en-US" sz="3200" b="1" dirty="0">
                <a:latin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</a:rPr>
              <a:t>sống</a:t>
            </a:r>
            <a:r>
              <a:rPr lang="en-US" sz="3200" b="1" dirty="0">
                <a:latin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</a:rPr>
              <a:t>trong</a:t>
            </a:r>
            <a:r>
              <a:rPr lang="en-US" sz="3200" b="1" dirty="0">
                <a:latin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</a:rPr>
              <a:t>hòa</a:t>
            </a:r>
            <a:r>
              <a:rPr lang="en-US" sz="3200" b="1" dirty="0">
                <a:latin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</a:rPr>
              <a:t>bình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5050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10" descr="5">
            <a:extLst>
              <a:ext uri="{FF2B5EF4-FFF2-40B4-BE49-F238E27FC236}">
                <a16:creationId xmlns:a16="http://schemas.microsoft.com/office/drawing/2014/main" id="{0504F1FE-D168-4B2D-95DC-02F78FDE20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0018" t="58469"/>
          <a:stretch>
            <a:fillRect/>
          </a:stretch>
        </p:blipFill>
        <p:spPr>
          <a:xfrm flipH="1">
            <a:off x="-12489" y="4365422"/>
            <a:ext cx="2153285" cy="2517140"/>
          </a:xfrm>
          <a:prstGeom prst="rect">
            <a:avLst/>
          </a:prstGeom>
        </p:spPr>
      </p:pic>
      <p:pic>
        <p:nvPicPr>
          <p:cNvPr id="34" name="图片 8" descr="4">
            <a:extLst>
              <a:ext uri="{FF2B5EF4-FFF2-40B4-BE49-F238E27FC236}">
                <a16:creationId xmlns:a16="http://schemas.microsoft.com/office/drawing/2014/main" id="{425A7B58-FE9C-4BF6-8BB4-F2F3CB3CF3F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1703"/>
          <a:stretch>
            <a:fillRect/>
          </a:stretch>
        </p:blipFill>
        <p:spPr>
          <a:xfrm>
            <a:off x="9345930" y="-16510"/>
            <a:ext cx="2846070" cy="685863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5184FC9E-4A22-4E48-8DC1-A6295410F941}"/>
              </a:ext>
            </a:extLst>
          </p:cNvPr>
          <p:cNvGrpSpPr/>
          <p:nvPr/>
        </p:nvGrpSpPr>
        <p:grpSpPr>
          <a:xfrm>
            <a:off x="5083628" y="2066993"/>
            <a:ext cx="6901544" cy="3217731"/>
            <a:chOff x="4632802" y="2325325"/>
            <a:chExt cx="7740300" cy="3131245"/>
          </a:xfrm>
        </p:grpSpPr>
        <p:sp>
          <p:nvSpPr>
            <p:cNvPr id="14" name="任意多边形 13"/>
            <p:cNvSpPr/>
            <p:nvPr/>
          </p:nvSpPr>
          <p:spPr>
            <a:xfrm>
              <a:off x="4632802" y="2325325"/>
              <a:ext cx="7740300" cy="3131245"/>
            </a:xfrm>
            <a:prstGeom prst="roundRect">
              <a:avLst>
                <a:gd name="adj" fmla="val 29525"/>
              </a:avLst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30911" y="2325325"/>
              <a:ext cx="7334482" cy="3015434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400" b="1">
                  <a:gradFill>
                    <a:gsLst>
                      <a:gs pos="58000">
                        <a:srgbClr val="4CA83B"/>
                      </a:gs>
                      <a:gs pos="89000">
                        <a:srgbClr val="277945"/>
                      </a:gs>
                      <a:gs pos="10000">
                        <a:srgbClr val="B9D582"/>
                      </a:gs>
                    </a:gsLst>
                    <a:lin ang="5400000" scaled="1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rPr>
                <a:t>	Những ước mơ ngộ nghĩnh, đáng yêu của các bạn nhỏ bộc lộ khát khao về một thế giới tốt đẹp.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D6EC36E9-58CE-4BA5-9CFD-7496177272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6252" y="2579720"/>
            <a:ext cx="6334277" cy="4278280"/>
          </a:xfrm>
          <a:prstGeom prst="rect">
            <a:avLst/>
          </a:prstGeom>
        </p:spPr>
      </p:pic>
      <p:pic>
        <p:nvPicPr>
          <p:cNvPr id="25" name="图片 15">
            <a:extLst>
              <a:ext uri="{FF2B5EF4-FFF2-40B4-BE49-F238E27FC236}">
                <a16:creationId xmlns:a16="http://schemas.microsoft.com/office/drawing/2014/main" id="{6BE7EF71-C695-4AB4-8826-186842E10B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9109" y="134398"/>
            <a:ext cx="934147" cy="800698"/>
          </a:xfrm>
          <a:prstGeom prst="rect">
            <a:avLst/>
          </a:prstGeom>
        </p:spPr>
      </p:pic>
      <p:pic>
        <p:nvPicPr>
          <p:cNvPr id="26" name="图片 15">
            <a:extLst>
              <a:ext uri="{FF2B5EF4-FFF2-40B4-BE49-F238E27FC236}">
                <a16:creationId xmlns:a16="http://schemas.microsoft.com/office/drawing/2014/main" id="{0184D0D3-62E6-4975-80CE-B8E91A34CC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38043" y="672790"/>
            <a:ext cx="934147" cy="800698"/>
          </a:xfrm>
          <a:prstGeom prst="rect">
            <a:avLst/>
          </a:prstGeom>
        </p:spPr>
      </p:pic>
      <p:grpSp>
        <p:nvGrpSpPr>
          <p:cNvPr id="27" name="组合 4">
            <a:extLst>
              <a:ext uri="{FF2B5EF4-FFF2-40B4-BE49-F238E27FC236}">
                <a16:creationId xmlns:a16="http://schemas.microsoft.com/office/drawing/2014/main" id="{8E25E647-0C81-4DEC-AE0A-2B68F987A871}"/>
              </a:ext>
            </a:extLst>
          </p:cNvPr>
          <p:cNvGrpSpPr/>
          <p:nvPr/>
        </p:nvGrpSpPr>
        <p:grpSpPr>
          <a:xfrm>
            <a:off x="-1380" y="96439"/>
            <a:ext cx="6325769" cy="2147634"/>
            <a:chOff x="0" y="1997419"/>
            <a:chExt cx="7444800" cy="2147634"/>
          </a:xfrm>
        </p:grpSpPr>
        <p:sp>
          <p:nvSpPr>
            <p:cNvPr id="28" name="任意多边形 71">
              <a:extLst>
                <a:ext uri="{FF2B5EF4-FFF2-40B4-BE49-F238E27FC236}">
                  <a16:creationId xmlns:a16="http://schemas.microsoft.com/office/drawing/2014/main" id="{9FF4E262-D1A0-49BF-AD9C-F05E8D509BE4}"/>
                </a:ext>
              </a:extLst>
            </p:cNvPr>
            <p:cNvSpPr/>
            <p:nvPr/>
          </p:nvSpPr>
          <p:spPr>
            <a:xfrm rot="16200000" flipV="1">
              <a:off x="2398103" y="315193"/>
              <a:ext cx="1431757" cy="6227964"/>
            </a:xfrm>
            <a:custGeom>
              <a:avLst/>
              <a:gdLst>
                <a:gd name="connsiteX0" fmla="*/ 1431757 w 1431757"/>
                <a:gd name="connsiteY0" fmla="*/ 4560214 h 5124068"/>
                <a:gd name="connsiteX1" fmla="*/ 1431757 w 1431757"/>
                <a:gd name="connsiteY1" fmla="*/ 3629437 h 5124068"/>
                <a:gd name="connsiteX2" fmla="*/ 1431757 w 1431757"/>
                <a:gd name="connsiteY2" fmla="*/ 930777 h 5124068"/>
                <a:gd name="connsiteX3" fmla="*/ 1431757 w 1431757"/>
                <a:gd name="connsiteY3" fmla="*/ 0 h 5124068"/>
                <a:gd name="connsiteX4" fmla="*/ 2 w 1431757"/>
                <a:gd name="connsiteY4" fmla="*/ 956959 h 5124068"/>
                <a:gd name="connsiteX5" fmla="*/ 2 w 1431757"/>
                <a:gd name="connsiteY5" fmla="*/ 1847839 h 5124068"/>
                <a:gd name="connsiteX6" fmla="*/ 0 w 1431757"/>
                <a:gd name="connsiteY6" fmla="*/ 1847840 h 5124068"/>
                <a:gd name="connsiteX7" fmla="*/ 0 w 1431757"/>
                <a:gd name="connsiteY7" fmla="*/ 2778617 h 5124068"/>
                <a:gd name="connsiteX8" fmla="*/ 0 w 1431757"/>
                <a:gd name="connsiteY8" fmla="*/ 5124068 h 5124068"/>
                <a:gd name="connsiteX9" fmla="*/ 1431755 w 1431757"/>
                <a:gd name="connsiteY9" fmla="*/ 5124068 h 5124068"/>
                <a:gd name="connsiteX10" fmla="*/ 1431755 w 1431757"/>
                <a:gd name="connsiteY10" fmla="*/ 4560215 h 512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31757" h="5124068">
                  <a:moveTo>
                    <a:pt x="1431757" y="4560214"/>
                  </a:moveTo>
                  <a:lnTo>
                    <a:pt x="1431757" y="3629437"/>
                  </a:lnTo>
                  <a:lnTo>
                    <a:pt x="1431757" y="930777"/>
                  </a:lnTo>
                  <a:lnTo>
                    <a:pt x="1431757" y="0"/>
                  </a:lnTo>
                  <a:lnTo>
                    <a:pt x="2" y="956959"/>
                  </a:lnTo>
                  <a:lnTo>
                    <a:pt x="2" y="1847839"/>
                  </a:lnTo>
                  <a:lnTo>
                    <a:pt x="0" y="1847840"/>
                  </a:lnTo>
                  <a:lnTo>
                    <a:pt x="0" y="2778617"/>
                  </a:lnTo>
                  <a:lnTo>
                    <a:pt x="0" y="5124068"/>
                  </a:lnTo>
                  <a:lnTo>
                    <a:pt x="1431755" y="5124068"/>
                  </a:lnTo>
                  <a:lnTo>
                    <a:pt x="1431755" y="456021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70号-灵悦黑体" panose="00000500000000000000" pitchFamily="2" charset="-122"/>
                <a:ea typeface="字魂70号-灵悦黑体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29" name="组合 6">
              <a:extLst>
                <a:ext uri="{FF2B5EF4-FFF2-40B4-BE49-F238E27FC236}">
                  <a16:creationId xmlns:a16="http://schemas.microsoft.com/office/drawing/2014/main" id="{304A13F5-3F17-433A-87F2-40F3BBC5822C}"/>
                </a:ext>
              </a:extLst>
            </p:cNvPr>
            <p:cNvGrpSpPr/>
            <p:nvPr/>
          </p:nvGrpSpPr>
          <p:grpSpPr>
            <a:xfrm>
              <a:off x="0" y="1997419"/>
              <a:ext cx="7444800" cy="1431757"/>
              <a:chOff x="0" y="1997419"/>
              <a:chExt cx="7444800" cy="1431757"/>
            </a:xfrm>
          </p:grpSpPr>
          <p:sp>
            <p:nvSpPr>
              <p:cNvPr id="30" name="任意多边形 69">
                <a:extLst>
                  <a:ext uri="{FF2B5EF4-FFF2-40B4-BE49-F238E27FC236}">
                    <a16:creationId xmlns:a16="http://schemas.microsoft.com/office/drawing/2014/main" id="{5EF5073B-5A74-45B2-8A4E-9CF2EACAB15A}"/>
                  </a:ext>
                </a:extLst>
              </p:cNvPr>
              <p:cNvSpPr/>
              <p:nvPr/>
            </p:nvSpPr>
            <p:spPr>
              <a:xfrm rot="16200000" flipV="1">
                <a:off x="3006521" y="-1009102"/>
                <a:ext cx="1431757" cy="7444800"/>
              </a:xfrm>
              <a:custGeom>
                <a:avLst/>
                <a:gdLst>
                  <a:gd name="connsiteX0" fmla="*/ 1431757 w 1431757"/>
                  <a:gd name="connsiteY0" fmla="*/ 6091461 h 6091461"/>
                  <a:gd name="connsiteX1" fmla="*/ 1431757 w 1431757"/>
                  <a:gd name="connsiteY1" fmla="*/ 4560214 h 6091461"/>
                  <a:gd name="connsiteX2" fmla="*/ 1431757 w 1431757"/>
                  <a:gd name="connsiteY2" fmla="*/ 3629437 h 6091461"/>
                  <a:gd name="connsiteX3" fmla="*/ 1431757 w 1431757"/>
                  <a:gd name="connsiteY3" fmla="*/ 3579716 h 6091461"/>
                  <a:gd name="connsiteX4" fmla="*/ 1431757 w 1431757"/>
                  <a:gd name="connsiteY4" fmla="*/ 2648939 h 6091461"/>
                  <a:gd name="connsiteX5" fmla="*/ 1431757 w 1431757"/>
                  <a:gd name="connsiteY5" fmla="*/ 930777 h 6091461"/>
                  <a:gd name="connsiteX6" fmla="*/ 1431757 w 1431757"/>
                  <a:gd name="connsiteY6" fmla="*/ 0 h 6091461"/>
                  <a:gd name="connsiteX7" fmla="*/ 2 w 1431757"/>
                  <a:gd name="connsiteY7" fmla="*/ 956959 h 6091461"/>
                  <a:gd name="connsiteX8" fmla="*/ 2 w 1431757"/>
                  <a:gd name="connsiteY8" fmla="*/ 1847839 h 6091461"/>
                  <a:gd name="connsiteX9" fmla="*/ 0 w 1431757"/>
                  <a:gd name="connsiteY9" fmla="*/ 1847840 h 6091461"/>
                  <a:gd name="connsiteX10" fmla="*/ 0 w 1431757"/>
                  <a:gd name="connsiteY10" fmla="*/ 2778617 h 6091461"/>
                  <a:gd name="connsiteX11" fmla="*/ 0 w 1431757"/>
                  <a:gd name="connsiteY11" fmla="*/ 4496779 h 6091461"/>
                  <a:gd name="connsiteX12" fmla="*/ 0 w 1431757"/>
                  <a:gd name="connsiteY12" fmla="*/ 5427556 h 6091461"/>
                  <a:gd name="connsiteX13" fmla="*/ 0 w 1431757"/>
                  <a:gd name="connsiteY13" fmla="*/ 5477278 h 6091461"/>
                  <a:gd name="connsiteX14" fmla="*/ 0 w 1431757"/>
                  <a:gd name="connsiteY14" fmla="*/ 6091461 h 609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757" h="6091461">
                    <a:moveTo>
                      <a:pt x="1431757" y="6091461"/>
                    </a:moveTo>
                    <a:lnTo>
                      <a:pt x="1431757" y="4560214"/>
                    </a:lnTo>
                    <a:lnTo>
                      <a:pt x="1431757" y="3629437"/>
                    </a:lnTo>
                    <a:lnTo>
                      <a:pt x="1431757" y="3579716"/>
                    </a:lnTo>
                    <a:lnTo>
                      <a:pt x="1431757" y="2648939"/>
                    </a:lnTo>
                    <a:lnTo>
                      <a:pt x="1431757" y="930777"/>
                    </a:lnTo>
                    <a:lnTo>
                      <a:pt x="1431757" y="0"/>
                    </a:lnTo>
                    <a:lnTo>
                      <a:pt x="2" y="956959"/>
                    </a:lnTo>
                    <a:lnTo>
                      <a:pt x="2" y="1847839"/>
                    </a:lnTo>
                    <a:lnTo>
                      <a:pt x="0" y="1847840"/>
                    </a:lnTo>
                    <a:lnTo>
                      <a:pt x="0" y="2778617"/>
                    </a:lnTo>
                    <a:lnTo>
                      <a:pt x="0" y="4496779"/>
                    </a:lnTo>
                    <a:lnTo>
                      <a:pt x="0" y="5427556"/>
                    </a:lnTo>
                    <a:lnTo>
                      <a:pt x="0" y="5477278"/>
                    </a:lnTo>
                    <a:lnTo>
                      <a:pt x="0" y="6091461"/>
                    </a:lnTo>
                    <a:close/>
                  </a:path>
                </a:pathLst>
              </a:custGeom>
              <a:solidFill>
                <a:srgbClr val="4CA83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70号-灵悦黑体" panose="00000500000000000000" pitchFamily="2" charset="-122"/>
                  <a:ea typeface="字魂70号-灵悦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文本框 18">
                <a:extLst>
                  <a:ext uri="{FF2B5EF4-FFF2-40B4-BE49-F238E27FC236}">
                    <a16:creationId xmlns:a16="http://schemas.microsoft.com/office/drawing/2014/main" id="{A45A01B3-0E59-44BC-BCB0-54D177EE3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" y="2138664"/>
                <a:ext cx="6784501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extrusionH="57150">
                  <a:bevelT w="38100" h="38100"/>
                </a:sp3d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glow rad="635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  <a:uLnTx/>
                    <a:uFillTx/>
                    <a:latin typeface="Times New Roman" panose="02020603050405020304" pitchFamily="18" charset="0"/>
                    <a:ea typeface="字魂70号-灵悦黑体" panose="00000500000000000000" pitchFamily="2" charset="-122"/>
                    <a:cs typeface="Times New Roman" panose="02020603050405020304" pitchFamily="18" charset="0"/>
                    <a:sym typeface="+mn-lt"/>
                  </a:rPr>
                  <a:t>Nội dung bài học</a:t>
                </a:r>
                <a:endParaRPr kumimoji="0" 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uLnTx/>
                  <a:uFillTx/>
                  <a:latin typeface="Times New Roman" panose="02020603050405020304" pitchFamily="18" charset="0"/>
                  <a:ea typeface="字魂70号-灵悦黑体" panose="00000500000000000000" pitchFamily="2" charset="-122"/>
                  <a:cs typeface="Times New Roman" panose="02020603050405020304" pitchFamily="18" charset="0"/>
                  <a:sym typeface="+mn-lt"/>
                </a:endParaRPr>
              </a:p>
            </p:txBody>
          </p:sp>
        </p:grpSp>
      </p:grpSp>
      <p:pic>
        <p:nvPicPr>
          <p:cNvPr id="24" name="图片 14">
            <a:extLst>
              <a:ext uri="{FF2B5EF4-FFF2-40B4-BE49-F238E27FC236}">
                <a16:creationId xmlns:a16="http://schemas.microsoft.com/office/drawing/2014/main" id="{2A48A05A-6A37-48FA-B47E-EB6366595F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1" y="1863843"/>
            <a:ext cx="1180152" cy="776808"/>
          </a:xfrm>
          <a:prstGeom prst="rect">
            <a:avLst/>
          </a:prstGeom>
        </p:spPr>
      </p:pic>
      <p:pic>
        <p:nvPicPr>
          <p:cNvPr id="32" name="图片 15">
            <a:extLst>
              <a:ext uri="{FF2B5EF4-FFF2-40B4-BE49-F238E27FC236}">
                <a16:creationId xmlns:a16="http://schemas.microsoft.com/office/drawing/2014/main" id="{CAB5B3DC-172A-4555-A89F-7F96D697C1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88096" y="-400577"/>
            <a:ext cx="1794152" cy="1537846"/>
          </a:xfrm>
          <a:prstGeom prst="rect">
            <a:avLst/>
          </a:prstGeom>
        </p:spPr>
      </p:pic>
      <p:pic>
        <p:nvPicPr>
          <p:cNvPr id="35" name="图片 11" descr="5">
            <a:extLst>
              <a:ext uri="{FF2B5EF4-FFF2-40B4-BE49-F238E27FC236}">
                <a16:creationId xmlns:a16="http://schemas.microsoft.com/office/drawing/2014/main" id="{EAA7EC14-0C25-475D-BCCD-58EFEF7F114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8469" r="69695"/>
          <a:stretch>
            <a:fillRect/>
          </a:stretch>
        </p:blipFill>
        <p:spPr>
          <a:xfrm flipH="1">
            <a:off x="9595789" y="4830181"/>
            <a:ext cx="2610089" cy="201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338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25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缺角矩形 5">
            <a:extLst>
              <a:ext uri="{FF2B5EF4-FFF2-40B4-BE49-F238E27FC236}">
                <a16:creationId xmlns:a16="http://schemas.microsoft.com/office/drawing/2014/main" id="{2B518A92-8448-401E-BF31-39EFC6BAC5CE}"/>
              </a:ext>
            </a:extLst>
          </p:cNvPr>
          <p:cNvSpPr/>
          <p:nvPr/>
        </p:nvSpPr>
        <p:spPr>
          <a:xfrm>
            <a:off x="339725" y="231503"/>
            <a:ext cx="11511915" cy="6330315"/>
          </a:xfrm>
          <a:prstGeom prst="plaque">
            <a:avLst>
              <a:gd name="adj" fmla="val 8476"/>
            </a:avLst>
          </a:prstGeom>
          <a:solidFill>
            <a:schemeClr val="bg1"/>
          </a:solidFill>
          <a:ln w="57150">
            <a:solidFill>
              <a:srgbClr val="448E40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6727852" y="6019273"/>
            <a:ext cx="546414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Định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Hải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  <a:sym typeface="微软雅黑" pitchFamily="34" charset="-122"/>
            </a:endParaRPr>
          </a:p>
        </p:txBody>
      </p:sp>
      <p:pic>
        <p:nvPicPr>
          <p:cNvPr id="22" name="图片 11" descr="5">
            <a:extLst>
              <a:ext uri="{FF2B5EF4-FFF2-40B4-BE49-F238E27FC236}">
                <a16:creationId xmlns:a16="http://schemas.microsoft.com/office/drawing/2014/main" id="{E0B9823A-71DA-45C0-B356-274A48CE7D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8469" r="69695"/>
          <a:stretch>
            <a:fillRect/>
          </a:stretch>
        </p:blipFill>
        <p:spPr>
          <a:xfrm>
            <a:off x="-635" y="4555000"/>
            <a:ext cx="2987675" cy="230299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D4B732B-C628-4D19-8109-60DA65929891}"/>
              </a:ext>
            </a:extLst>
          </p:cNvPr>
          <p:cNvSpPr txBox="1"/>
          <p:nvPr/>
        </p:nvSpPr>
        <p:spPr>
          <a:xfrm>
            <a:off x="2849336" y="286150"/>
            <a:ext cx="63409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>
                <a:gradFill>
                  <a:gsLst>
                    <a:gs pos="100000">
                      <a:srgbClr val="5896D0"/>
                    </a:gs>
                    <a:gs pos="0">
                      <a:srgbClr val="2061B1"/>
                    </a:gs>
                  </a:gsLst>
                  <a:lin ang="5400000" scaled="1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字魂27号-布丁体" panose="00000505000000000000" pitchFamily="2" charset="-122"/>
                <a:cs typeface="Times New Roman" panose="02020603050405020304" pitchFamily="18" charset="0"/>
              </a:rPr>
              <a:t>Luyện đọc diễn cảm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C759B262-99E0-420D-B039-41CAD1000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917" y="1363134"/>
            <a:ext cx="45720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Nếu chúng mình có </a:t>
            </a: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 lạ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Bắt hạt giống </a:t>
            </a: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nảy mầm nhanh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Chớp mắt </a:t>
            </a: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thành cây đầy quả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 hồ </a:t>
            </a: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hái chén ngọt lành.</a:t>
            </a: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74B20B17-E13B-4FFF-AB17-FDA4947D6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917" y="3180288"/>
            <a:ext cx="47244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</a:rPr>
              <a:t>Nếu chúng mình có </a:t>
            </a: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</a:rPr>
              <a:t>phép lạ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</a:rPr>
              <a:t>Ngủ dậy thành ng</a:t>
            </a:r>
            <a:r>
              <a:rPr lang="vi-VN" sz="2600" b="1" noProof="1">
                <a:latin typeface="Times New Roman" panose="02020603050405020304" pitchFamily="18" charset="0"/>
              </a:rPr>
              <a:t>ười lớn ngay</a:t>
            </a:r>
          </a:p>
          <a:p>
            <a:pPr>
              <a:buFont typeface="Wingdings 2" panose="05020102010507070707" pitchFamily="18" charset="2"/>
              <a:buNone/>
            </a:pPr>
            <a:r>
              <a:rPr lang="vi-VN" sz="2600" b="1" noProof="1">
                <a:latin typeface="Times New Roman" panose="02020603050405020304" pitchFamily="18" charset="0"/>
              </a:rPr>
              <a:t>Đứa thì </a:t>
            </a:r>
            <a:r>
              <a:rPr lang="vi-VN" sz="2600" b="1" noProof="1">
                <a:solidFill>
                  <a:srgbClr val="C00000"/>
                </a:solidFill>
                <a:latin typeface="Times New Roman" panose="02020603050405020304" pitchFamily="18" charset="0"/>
              </a:rPr>
              <a:t>lặn xuống </a:t>
            </a:r>
            <a:r>
              <a:rPr lang="vi-VN" sz="2600" b="1" noProof="1">
                <a:latin typeface="Times New Roman" panose="02020603050405020304" pitchFamily="18" charset="0"/>
              </a:rPr>
              <a:t>đáy biển</a:t>
            </a:r>
          </a:p>
          <a:p>
            <a:pPr>
              <a:buFont typeface="Wingdings 2" panose="05020102010507070707" pitchFamily="18" charset="2"/>
              <a:buNone/>
            </a:pPr>
            <a:r>
              <a:rPr lang="vi-VN" sz="2600" b="1" noProof="1">
                <a:latin typeface="Times New Roman" panose="02020603050405020304" pitchFamily="18" charset="0"/>
              </a:rPr>
              <a:t>Đứa thì ngồi lái máy bay</a:t>
            </a:r>
            <a:r>
              <a:rPr lang="vi-VN" sz="2600" b="1" noProof="1">
                <a:latin typeface="Calibri" panose="020F0502020204030204" pitchFamily="34" charset="0"/>
              </a:rPr>
              <a:t>.</a:t>
            </a:r>
            <a:endParaRPr lang="vi-VN" sz="2600" b="1" noProof="1">
              <a:latin typeface="Times New Roman" panose="02020603050405020304" pitchFamily="18" charset="0"/>
            </a:endParaRPr>
          </a:p>
        </p:txBody>
      </p:sp>
      <p:sp>
        <p:nvSpPr>
          <p:cNvPr id="19" name="Rectangle 7">
            <a:extLst>
              <a:ext uri="{FF2B5EF4-FFF2-40B4-BE49-F238E27FC236}">
                <a16:creationId xmlns:a16="http://schemas.microsoft.com/office/drawing/2014/main" id="{2A475C3A-0975-49C3-83FA-6E81556D7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3867" y="1363134"/>
            <a:ext cx="44958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Nếu chúng mình có </a:t>
            </a: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 lạ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Hái triệu vì sao </a:t>
            </a: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xuống cùng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Đúc thành </a:t>
            </a: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 mặt trời mới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 mãi </a:t>
            </a: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không còn mùa đông.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A648A7D-8018-44CD-90C7-0378DA1D14D8}"/>
              </a:ext>
            </a:extLst>
          </p:cNvPr>
          <p:cNvSpPr/>
          <p:nvPr/>
        </p:nvSpPr>
        <p:spPr>
          <a:xfrm>
            <a:off x="6383867" y="3180288"/>
            <a:ext cx="4648200" cy="326707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</a:rPr>
              <a:t>Nếu chúng mình có </a:t>
            </a: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</a:rPr>
              <a:t>phép lạ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</a:rPr>
              <a:t>Hoá </a:t>
            </a: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</a:rPr>
              <a:t>trái bom </a:t>
            </a:r>
            <a:r>
              <a:rPr lang="en-US" sz="2600" b="1" noProof="1">
                <a:latin typeface="Times New Roman" panose="02020603050405020304" pitchFamily="18" charset="0"/>
              </a:rPr>
              <a:t>thành </a:t>
            </a: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</a:rPr>
              <a:t>trái ngon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</a:rPr>
              <a:t>Trong ruột không còn thuốc nổ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</a:rPr>
              <a:t>Chỉ </a:t>
            </a: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</a:rPr>
              <a:t>toàn kẹo </a:t>
            </a:r>
            <a:r>
              <a:rPr lang="en-US" sz="2600" b="1" noProof="1">
                <a:latin typeface="Times New Roman" panose="02020603050405020304" pitchFamily="18" charset="0"/>
              </a:rPr>
              <a:t>với </a:t>
            </a:r>
            <a:r>
              <a:rPr lang="en-US" sz="2600" b="1" noProof="1">
                <a:solidFill>
                  <a:srgbClr val="C00000"/>
                </a:solidFill>
                <a:latin typeface="Times New Roman" panose="02020603050405020304" pitchFamily="18" charset="0"/>
              </a:rPr>
              <a:t>bi tròn</a:t>
            </a:r>
            <a:r>
              <a:rPr lang="en-US" sz="2600" b="1" noProof="1">
                <a:latin typeface="Times New Roman" panose="02020603050405020304" pitchFamily="18" charset="0"/>
              </a:rPr>
              <a:t>.</a:t>
            </a:r>
            <a:endParaRPr lang="en-US" sz="2600" b="1" dirty="0">
              <a:latin typeface="Times New Roman" panose="02020603050405020304" pitchFamily="18" charset="0"/>
            </a:endParaRPr>
          </a:p>
          <a:p>
            <a:pPr>
              <a:buFont typeface="Wingdings 2" panose="05020102010507070707" pitchFamily="18" charset="2"/>
              <a:buNone/>
            </a:pPr>
            <a:endParaRPr lang="en-US" sz="2000" b="1" dirty="0">
              <a:latin typeface="Times New Roman" panose="02020603050405020304" pitchFamily="18" charset="0"/>
            </a:endParaRPr>
          </a:p>
          <a:p>
            <a:r>
              <a:rPr lang="en-US" sz="2600" b="1" dirty="0" err="1">
                <a:latin typeface="Times New Roman" panose="02020603050405020304" pitchFamily="18" charset="0"/>
              </a:rPr>
              <a:t>Nếu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chúng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mình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có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phép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lạ</a:t>
            </a:r>
            <a:r>
              <a:rPr lang="en-US" sz="2600" b="1" dirty="0">
                <a:latin typeface="Times New Roman" panose="02020603050405020304" pitchFamily="18" charset="0"/>
              </a:rPr>
              <a:t>!</a:t>
            </a:r>
          </a:p>
          <a:p>
            <a:r>
              <a:rPr lang="en-US" sz="2600" b="1" dirty="0" err="1">
                <a:latin typeface="Times New Roman" panose="02020603050405020304" pitchFamily="18" charset="0"/>
              </a:rPr>
              <a:t>Nếu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chúng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mình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có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phép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lạ</a:t>
            </a:r>
            <a:r>
              <a:rPr lang="en-US" sz="2600" b="1" dirty="0">
                <a:latin typeface="Times New Roman" panose="02020603050405020304" pitchFamily="18" charset="0"/>
              </a:rPr>
              <a:t>!</a:t>
            </a:r>
          </a:p>
          <a:p>
            <a:pPr>
              <a:buFont typeface="Wingdings 2" panose="05020102010507070707" pitchFamily="18" charset="2"/>
              <a:buNone/>
            </a:pPr>
            <a:endParaRPr lang="en-US" sz="2600" b="1" noProof="1">
              <a:latin typeface="Times New Roman" panose="02020603050405020304" pitchFamily="18" charset="0"/>
            </a:endParaRPr>
          </a:p>
        </p:txBody>
      </p:sp>
      <p:sp>
        <p:nvSpPr>
          <p:cNvPr id="21" name="Line 9">
            <a:extLst>
              <a:ext uri="{FF2B5EF4-FFF2-40B4-BE49-F238E27FC236}">
                <a16:creationId xmlns:a16="http://schemas.microsoft.com/office/drawing/2014/main" id="{EC83E36C-344F-4D07-947A-AC8EC40A77C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36370" y="2177385"/>
            <a:ext cx="152400" cy="45720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" name="Line 10">
            <a:extLst>
              <a:ext uri="{FF2B5EF4-FFF2-40B4-BE49-F238E27FC236}">
                <a16:creationId xmlns:a16="http://schemas.microsoft.com/office/drawing/2014/main" id="{F8704D82-18AB-4E6A-840A-A8A8AF13296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05104" y="2577407"/>
            <a:ext cx="152400" cy="45720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1" name="Line 11">
            <a:extLst>
              <a:ext uri="{FF2B5EF4-FFF2-40B4-BE49-F238E27FC236}">
                <a16:creationId xmlns:a16="http://schemas.microsoft.com/office/drawing/2014/main" id="{55CF1FAA-25A2-4DDB-B623-CDDD50FF132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49342" y="3595533"/>
            <a:ext cx="152400" cy="45720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2" name="Line 12">
            <a:extLst>
              <a:ext uri="{FF2B5EF4-FFF2-40B4-BE49-F238E27FC236}">
                <a16:creationId xmlns:a16="http://schemas.microsoft.com/office/drawing/2014/main" id="{3886C6E0-A045-4CDA-80E5-6F2FD1EE22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20000" y="2577407"/>
            <a:ext cx="152400" cy="45720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3" name="Line 13">
            <a:extLst>
              <a:ext uri="{FF2B5EF4-FFF2-40B4-BE49-F238E27FC236}">
                <a16:creationId xmlns:a16="http://schemas.microsoft.com/office/drawing/2014/main" id="{B2BAFF07-F3BD-4494-9A17-E458D7AF93E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87435" y="3603172"/>
            <a:ext cx="152400" cy="45720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69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  <p:bldP spid="21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A54987-43A1-4B9A-832D-5630162A63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56" b="68789"/>
          <a:stretch/>
        </p:blipFill>
        <p:spPr>
          <a:xfrm>
            <a:off x="3788230" y="2406777"/>
            <a:ext cx="3924764" cy="4527423"/>
          </a:xfrm>
          <a:prstGeom prst="rect">
            <a:avLst/>
          </a:prstGeom>
        </p:spPr>
      </p:pic>
      <p:pic>
        <p:nvPicPr>
          <p:cNvPr id="64" name="图片 27">
            <a:extLst>
              <a:ext uri="{FF2B5EF4-FFF2-40B4-BE49-F238E27FC236}">
                <a16:creationId xmlns:a16="http://schemas.microsoft.com/office/drawing/2014/main" id="{57EA7841-BDAF-4979-A19F-0EF1407D71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7"/>
          <a:stretch/>
        </p:blipFill>
        <p:spPr>
          <a:xfrm>
            <a:off x="0" y="5389719"/>
            <a:ext cx="12238745" cy="1468281"/>
          </a:xfrm>
          <a:prstGeom prst="rect">
            <a:avLst/>
          </a:prstGeom>
        </p:spPr>
      </p:pic>
      <p:sp>
        <p:nvSpPr>
          <p:cNvPr id="8" name="Freeform 9">
            <a:extLst>
              <a:ext uri="{FF2B5EF4-FFF2-40B4-BE49-F238E27FC236}">
                <a16:creationId xmlns:a16="http://schemas.microsoft.com/office/drawing/2014/main" id="{7F788788-179D-4F92-A674-C61DE3232660}"/>
              </a:ext>
            </a:extLst>
          </p:cNvPr>
          <p:cNvSpPr>
            <a:spLocks noEditPoints="1"/>
          </p:cNvSpPr>
          <p:nvPr/>
        </p:nvSpPr>
        <p:spPr bwMode="auto">
          <a:xfrm>
            <a:off x="2363900" y="1886419"/>
            <a:ext cx="311668" cy="609513"/>
          </a:xfrm>
          <a:custGeom>
            <a:avLst/>
            <a:gdLst>
              <a:gd name="T0" fmla="*/ 110 w 189"/>
              <a:gd name="T1" fmla="*/ 29 h 371"/>
              <a:gd name="T2" fmla="*/ 116 w 189"/>
              <a:gd name="T3" fmla="*/ 46 h 371"/>
              <a:gd name="T4" fmla="*/ 13 w 189"/>
              <a:gd name="T5" fmla="*/ 82 h 371"/>
              <a:gd name="T6" fmla="*/ 7 w 189"/>
              <a:gd name="T7" fmla="*/ 64 h 371"/>
              <a:gd name="T8" fmla="*/ 29 w 189"/>
              <a:gd name="T9" fmla="*/ 18 h 371"/>
              <a:gd name="T10" fmla="*/ 64 w 189"/>
              <a:gd name="T11" fmla="*/ 6 h 371"/>
              <a:gd name="T12" fmla="*/ 110 w 189"/>
              <a:gd name="T13" fmla="*/ 29 h 371"/>
              <a:gd name="T14" fmla="*/ 170 w 189"/>
              <a:gd name="T15" fmla="*/ 259 h 371"/>
              <a:gd name="T16" fmla="*/ 181 w 189"/>
              <a:gd name="T17" fmla="*/ 265 h 371"/>
              <a:gd name="T18" fmla="*/ 187 w 189"/>
              <a:gd name="T19" fmla="*/ 253 h 371"/>
              <a:gd name="T20" fmla="*/ 122 w 189"/>
              <a:gd name="T21" fmla="*/ 63 h 371"/>
              <a:gd name="T22" fmla="*/ 105 w 189"/>
              <a:gd name="T23" fmla="*/ 69 h 371"/>
              <a:gd name="T24" fmla="*/ 170 w 189"/>
              <a:gd name="T25" fmla="*/ 259 h 371"/>
              <a:gd name="T26" fmla="*/ 84 w 189"/>
              <a:gd name="T27" fmla="*/ 289 h 371"/>
              <a:gd name="T28" fmla="*/ 95 w 189"/>
              <a:gd name="T29" fmla="*/ 294 h 371"/>
              <a:gd name="T30" fmla="*/ 101 w 189"/>
              <a:gd name="T31" fmla="*/ 283 h 371"/>
              <a:gd name="T32" fmla="*/ 36 w 189"/>
              <a:gd name="T33" fmla="*/ 93 h 371"/>
              <a:gd name="T34" fmla="*/ 19 w 189"/>
              <a:gd name="T35" fmla="*/ 99 h 371"/>
              <a:gd name="T36" fmla="*/ 84 w 189"/>
              <a:gd name="T37" fmla="*/ 289 h 371"/>
              <a:gd name="T38" fmla="*/ 53 w 189"/>
              <a:gd name="T39" fmla="*/ 87 h 371"/>
              <a:gd name="T40" fmla="*/ 118 w 189"/>
              <a:gd name="T41" fmla="*/ 277 h 371"/>
              <a:gd name="T42" fmla="*/ 141 w 189"/>
              <a:gd name="T43" fmla="*/ 288 h 371"/>
              <a:gd name="T44" fmla="*/ 152 w 189"/>
              <a:gd name="T45" fmla="*/ 265 h 371"/>
              <a:gd name="T46" fmla="*/ 87 w 189"/>
              <a:gd name="T47" fmla="*/ 75 h 371"/>
              <a:gd name="T48" fmla="*/ 53 w 189"/>
              <a:gd name="T49" fmla="*/ 87 h 371"/>
              <a:gd name="T50" fmla="*/ 187 w 189"/>
              <a:gd name="T51" fmla="*/ 282 h 371"/>
              <a:gd name="T52" fmla="*/ 170 w 189"/>
              <a:gd name="T53" fmla="*/ 282 h 371"/>
              <a:gd name="T54" fmla="*/ 168 w 189"/>
              <a:gd name="T55" fmla="*/ 287 h 371"/>
              <a:gd name="T56" fmla="*/ 147 w 189"/>
              <a:gd name="T57" fmla="*/ 305 h 371"/>
              <a:gd name="T58" fmla="*/ 119 w 189"/>
              <a:gd name="T59" fmla="*/ 304 h 371"/>
              <a:gd name="T60" fmla="*/ 115 w 189"/>
              <a:gd name="T61" fmla="*/ 301 h 371"/>
              <a:gd name="T62" fmla="*/ 101 w 189"/>
              <a:gd name="T63" fmla="*/ 312 h 371"/>
              <a:gd name="T64" fmla="*/ 99 w 189"/>
              <a:gd name="T65" fmla="*/ 312 h 371"/>
              <a:gd name="T66" fmla="*/ 170 w 189"/>
              <a:gd name="T67" fmla="*/ 371 h 371"/>
              <a:gd name="T68" fmla="*/ 189 w 189"/>
              <a:gd name="T69" fmla="*/ 281 h 371"/>
              <a:gd name="T70" fmla="*/ 187 w 189"/>
              <a:gd name="T71" fmla="*/ 282 h 371"/>
              <a:gd name="T72" fmla="*/ 187 w 189"/>
              <a:gd name="T73" fmla="*/ 282 h 371"/>
              <a:gd name="T74" fmla="*/ 187 w 189"/>
              <a:gd name="T75" fmla="*/ 282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371">
                <a:moveTo>
                  <a:pt x="110" y="29"/>
                </a:moveTo>
                <a:cubicBezTo>
                  <a:pt x="116" y="46"/>
                  <a:pt x="116" y="46"/>
                  <a:pt x="116" y="46"/>
                </a:cubicBezTo>
                <a:cubicBezTo>
                  <a:pt x="13" y="82"/>
                  <a:pt x="13" y="82"/>
                  <a:pt x="13" y="82"/>
                </a:cubicBezTo>
                <a:cubicBezTo>
                  <a:pt x="7" y="64"/>
                  <a:pt x="7" y="64"/>
                  <a:pt x="7" y="64"/>
                </a:cubicBezTo>
                <a:cubicBezTo>
                  <a:pt x="0" y="45"/>
                  <a:pt x="10" y="25"/>
                  <a:pt x="29" y="18"/>
                </a:cubicBezTo>
                <a:cubicBezTo>
                  <a:pt x="64" y="6"/>
                  <a:pt x="64" y="6"/>
                  <a:pt x="64" y="6"/>
                </a:cubicBezTo>
                <a:cubicBezTo>
                  <a:pt x="83" y="0"/>
                  <a:pt x="104" y="10"/>
                  <a:pt x="110" y="29"/>
                </a:cubicBezTo>
                <a:close/>
                <a:moveTo>
                  <a:pt x="170" y="259"/>
                </a:moveTo>
                <a:cubicBezTo>
                  <a:pt x="171" y="264"/>
                  <a:pt x="177" y="266"/>
                  <a:pt x="181" y="265"/>
                </a:cubicBezTo>
                <a:cubicBezTo>
                  <a:pt x="186" y="263"/>
                  <a:pt x="189" y="258"/>
                  <a:pt x="187" y="253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05" y="69"/>
                  <a:pt x="105" y="69"/>
                  <a:pt x="105" y="69"/>
                </a:cubicBezTo>
                <a:lnTo>
                  <a:pt x="170" y="259"/>
                </a:lnTo>
                <a:close/>
                <a:moveTo>
                  <a:pt x="84" y="289"/>
                </a:moveTo>
                <a:cubicBezTo>
                  <a:pt x="85" y="293"/>
                  <a:pt x="90" y="296"/>
                  <a:pt x="95" y="294"/>
                </a:cubicBezTo>
                <a:cubicBezTo>
                  <a:pt x="100" y="293"/>
                  <a:pt x="102" y="288"/>
                  <a:pt x="101" y="283"/>
                </a:cubicBezTo>
                <a:cubicBezTo>
                  <a:pt x="36" y="93"/>
                  <a:pt x="36" y="93"/>
                  <a:pt x="36" y="93"/>
                </a:cubicBezTo>
                <a:cubicBezTo>
                  <a:pt x="19" y="99"/>
                  <a:pt x="19" y="99"/>
                  <a:pt x="19" y="99"/>
                </a:cubicBezTo>
                <a:lnTo>
                  <a:pt x="84" y="289"/>
                </a:lnTo>
                <a:close/>
                <a:moveTo>
                  <a:pt x="53" y="87"/>
                </a:moveTo>
                <a:cubicBezTo>
                  <a:pt x="118" y="277"/>
                  <a:pt x="118" y="277"/>
                  <a:pt x="118" y="277"/>
                </a:cubicBezTo>
                <a:cubicBezTo>
                  <a:pt x="121" y="286"/>
                  <a:pt x="132" y="291"/>
                  <a:pt x="141" y="288"/>
                </a:cubicBezTo>
                <a:cubicBezTo>
                  <a:pt x="151" y="285"/>
                  <a:pt x="156" y="275"/>
                  <a:pt x="152" y="265"/>
                </a:cubicBezTo>
                <a:cubicBezTo>
                  <a:pt x="87" y="75"/>
                  <a:pt x="87" y="75"/>
                  <a:pt x="87" y="75"/>
                </a:cubicBezTo>
                <a:lnTo>
                  <a:pt x="53" y="87"/>
                </a:lnTo>
                <a:close/>
                <a:moveTo>
                  <a:pt x="187" y="282"/>
                </a:moveTo>
                <a:cubicBezTo>
                  <a:pt x="181" y="284"/>
                  <a:pt x="175" y="283"/>
                  <a:pt x="170" y="282"/>
                </a:cubicBezTo>
                <a:cubicBezTo>
                  <a:pt x="169" y="283"/>
                  <a:pt x="169" y="285"/>
                  <a:pt x="168" y="287"/>
                </a:cubicBezTo>
                <a:cubicBezTo>
                  <a:pt x="164" y="296"/>
                  <a:pt x="156" y="302"/>
                  <a:pt x="147" y="305"/>
                </a:cubicBezTo>
                <a:cubicBezTo>
                  <a:pt x="138" y="309"/>
                  <a:pt x="128" y="308"/>
                  <a:pt x="119" y="304"/>
                </a:cubicBezTo>
                <a:cubicBezTo>
                  <a:pt x="118" y="303"/>
                  <a:pt x="116" y="302"/>
                  <a:pt x="115" y="301"/>
                </a:cubicBezTo>
                <a:cubicBezTo>
                  <a:pt x="111" y="306"/>
                  <a:pt x="107" y="310"/>
                  <a:pt x="101" y="312"/>
                </a:cubicBezTo>
                <a:cubicBezTo>
                  <a:pt x="100" y="312"/>
                  <a:pt x="100" y="312"/>
                  <a:pt x="99" y="312"/>
                </a:cubicBezTo>
                <a:cubicBezTo>
                  <a:pt x="170" y="371"/>
                  <a:pt x="170" y="371"/>
                  <a:pt x="170" y="371"/>
                </a:cubicBezTo>
                <a:cubicBezTo>
                  <a:pt x="189" y="281"/>
                  <a:pt x="189" y="281"/>
                  <a:pt x="189" y="281"/>
                </a:cubicBezTo>
                <a:cubicBezTo>
                  <a:pt x="188" y="282"/>
                  <a:pt x="188" y="282"/>
                  <a:pt x="187" y="282"/>
                </a:cubicBezTo>
                <a:close/>
                <a:moveTo>
                  <a:pt x="187" y="282"/>
                </a:moveTo>
                <a:cubicBezTo>
                  <a:pt x="187" y="282"/>
                  <a:pt x="187" y="282"/>
                  <a:pt x="187" y="282"/>
                </a:cubicBezTo>
              </a:path>
            </a:pathLst>
          </a:custGeom>
          <a:solidFill>
            <a:srgbClr val="7CB5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70号-灵悦黑体" panose="00000500000000000000" pitchFamily="2" charset="-122"/>
              <a:ea typeface="字魂70号-灵悦黑体" panose="00000500000000000000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CBC6039-4DC1-485E-BF1D-C6B90C126BCB}"/>
              </a:ext>
            </a:extLst>
          </p:cNvPr>
          <p:cNvGrpSpPr/>
          <p:nvPr/>
        </p:nvGrpSpPr>
        <p:grpSpPr>
          <a:xfrm>
            <a:off x="10477028" y="5516941"/>
            <a:ext cx="504681" cy="508717"/>
            <a:chOff x="7453134" y="5326380"/>
            <a:chExt cx="660163" cy="665443"/>
          </a:xfrm>
          <a:solidFill>
            <a:srgbClr val="4CA83B"/>
          </a:solidFill>
        </p:grpSpPr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E9AB4B1D-482A-4A57-944F-140A7465D2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3134" y="5393276"/>
              <a:ext cx="595027" cy="598547"/>
            </a:xfrm>
            <a:custGeom>
              <a:avLst/>
              <a:gdLst>
                <a:gd name="T0" fmla="*/ 129 w 259"/>
                <a:gd name="T1" fmla="*/ 260 h 260"/>
                <a:gd name="T2" fmla="*/ 259 w 259"/>
                <a:gd name="T3" fmla="*/ 130 h 260"/>
                <a:gd name="T4" fmla="*/ 243 w 259"/>
                <a:gd name="T5" fmla="*/ 69 h 260"/>
                <a:gd name="T6" fmla="*/ 240 w 259"/>
                <a:gd name="T7" fmla="*/ 69 h 260"/>
                <a:gd name="T8" fmla="*/ 238 w 259"/>
                <a:gd name="T9" fmla="*/ 69 h 260"/>
                <a:gd name="T10" fmla="*/ 222 w 259"/>
                <a:gd name="T11" fmla="*/ 68 h 260"/>
                <a:gd name="T12" fmla="*/ 210 w 259"/>
                <a:gd name="T13" fmla="*/ 80 h 260"/>
                <a:gd name="T14" fmla="*/ 224 w 259"/>
                <a:gd name="T15" fmla="*/ 130 h 260"/>
                <a:gd name="T16" fmla="*/ 129 w 259"/>
                <a:gd name="T17" fmla="*/ 225 h 260"/>
                <a:gd name="T18" fmla="*/ 34 w 259"/>
                <a:gd name="T19" fmla="*/ 130 h 260"/>
                <a:gd name="T20" fmla="*/ 129 w 259"/>
                <a:gd name="T21" fmla="*/ 35 h 260"/>
                <a:gd name="T22" fmla="*/ 179 w 259"/>
                <a:gd name="T23" fmla="*/ 49 h 260"/>
                <a:gd name="T24" fmla="*/ 190 w 259"/>
                <a:gd name="T25" fmla="*/ 38 h 260"/>
                <a:gd name="T26" fmla="*/ 189 w 259"/>
                <a:gd name="T27" fmla="*/ 19 h 260"/>
                <a:gd name="T28" fmla="*/ 189 w 259"/>
                <a:gd name="T29" fmla="*/ 15 h 260"/>
                <a:gd name="T30" fmla="*/ 129 w 259"/>
                <a:gd name="T31" fmla="*/ 0 h 260"/>
                <a:gd name="T32" fmla="*/ 0 w 259"/>
                <a:gd name="T33" fmla="*/ 130 h 260"/>
                <a:gd name="T34" fmla="*/ 129 w 259"/>
                <a:gd name="T35" fmla="*/ 260 h 260"/>
                <a:gd name="T36" fmla="*/ 129 w 259"/>
                <a:gd name="T37" fmla="*/ 260 h 260"/>
                <a:gd name="T38" fmla="*/ 129 w 259"/>
                <a:gd name="T3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9" h="260">
                  <a:moveTo>
                    <a:pt x="129" y="260"/>
                  </a:moveTo>
                  <a:cubicBezTo>
                    <a:pt x="201" y="260"/>
                    <a:pt x="259" y="202"/>
                    <a:pt x="259" y="130"/>
                  </a:cubicBezTo>
                  <a:cubicBezTo>
                    <a:pt x="259" y="108"/>
                    <a:pt x="253" y="87"/>
                    <a:pt x="243" y="69"/>
                  </a:cubicBezTo>
                  <a:cubicBezTo>
                    <a:pt x="242" y="69"/>
                    <a:pt x="241" y="69"/>
                    <a:pt x="240" y="69"/>
                  </a:cubicBezTo>
                  <a:cubicBezTo>
                    <a:pt x="240" y="69"/>
                    <a:pt x="239" y="69"/>
                    <a:pt x="238" y="69"/>
                  </a:cubicBezTo>
                  <a:cubicBezTo>
                    <a:pt x="222" y="68"/>
                    <a:pt x="222" y="68"/>
                    <a:pt x="222" y="68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9" y="94"/>
                    <a:pt x="224" y="112"/>
                    <a:pt x="224" y="130"/>
                  </a:cubicBezTo>
                  <a:cubicBezTo>
                    <a:pt x="224" y="183"/>
                    <a:pt x="182" y="225"/>
                    <a:pt x="129" y="225"/>
                  </a:cubicBezTo>
                  <a:cubicBezTo>
                    <a:pt x="77" y="225"/>
                    <a:pt x="34" y="183"/>
                    <a:pt x="34" y="130"/>
                  </a:cubicBezTo>
                  <a:cubicBezTo>
                    <a:pt x="34" y="77"/>
                    <a:pt x="76" y="35"/>
                    <a:pt x="129" y="35"/>
                  </a:cubicBezTo>
                  <a:cubicBezTo>
                    <a:pt x="147" y="35"/>
                    <a:pt x="165" y="40"/>
                    <a:pt x="179" y="49"/>
                  </a:cubicBezTo>
                  <a:cubicBezTo>
                    <a:pt x="190" y="38"/>
                    <a:pt x="190" y="38"/>
                    <a:pt x="190" y="38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88" y="18"/>
                    <a:pt x="188" y="16"/>
                    <a:pt x="189" y="15"/>
                  </a:cubicBezTo>
                  <a:cubicBezTo>
                    <a:pt x="171" y="6"/>
                    <a:pt x="151" y="0"/>
                    <a:pt x="129" y="0"/>
                  </a:cubicBezTo>
                  <a:cubicBezTo>
                    <a:pt x="58" y="0"/>
                    <a:pt x="0" y="58"/>
                    <a:pt x="0" y="130"/>
                  </a:cubicBezTo>
                  <a:cubicBezTo>
                    <a:pt x="0" y="202"/>
                    <a:pt x="58" y="260"/>
                    <a:pt x="129" y="260"/>
                  </a:cubicBezTo>
                  <a:close/>
                  <a:moveTo>
                    <a:pt x="129" y="260"/>
                  </a:moveTo>
                  <a:cubicBezTo>
                    <a:pt x="129" y="260"/>
                    <a:pt x="129" y="260"/>
                    <a:pt x="129" y="2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70号-灵悦黑体" panose="00000500000000000000" pitchFamily="2" charset="-122"/>
                <a:ea typeface="字魂70号-灵悦黑体" panose="00000500000000000000" pitchFamily="2" charset="-122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FCD7E419-0215-4477-9E64-8BD074C06B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2772" y="5544674"/>
              <a:ext cx="293993" cy="295753"/>
            </a:xfrm>
            <a:custGeom>
              <a:avLst/>
              <a:gdLst>
                <a:gd name="T0" fmla="*/ 64 w 128"/>
                <a:gd name="T1" fmla="*/ 31 h 128"/>
                <a:gd name="T2" fmla="*/ 67 w 128"/>
                <a:gd name="T3" fmla="*/ 31 h 128"/>
                <a:gd name="T4" fmla="*/ 91 w 128"/>
                <a:gd name="T5" fmla="*/ 7 h 128"/>
                <a:gd name="T6" fmla="*/ 91 w 128"/>
                <a:gd name="T7" fmla="*/ 6 h 128"/>
                <a:gd name="T8" fmla="*/ 64 w 128"/>
                <a:gd name="T9" fmla="*/ 0 h 128"/>
                <a:gd name="T10" fmla="*/ 0 w 128"/>
                <a:gd name="T11" fmla="*/ 64 h 128"/>
                <a:gd name="T12" fmla="*/ 64 w 128"/>
                <a:gd name="T13" fmla="*/ 128 h 128"/>
                <a:gd name="T14" fmla="*/ 128 w 128"/>
                <a:gd name="T15" fmla="*/ 64 h 128"/>
                <a:gd name="T16" fmla="*/ 122 w 128"/>
                <a:gd name="T17" fmla="*/ 37 h 128"/>
                <a:gd name="T18" fmla="*/ 121 w 128"/>
                <a:gd name="T19" fmla="*/ 38 h 128"/>
                <a:gd name="T20" fmla="*/ 97 w 128"/>
                <a:gd name="T21" fmla="*/ 61 h 128"/>
                <a:gd name="T22" fmla="*/ 98 w 128"/>
                <a:gd name="T23" fmla="*/ 64 h 128"/>
                <a:gd name="T24" fmla="*/ 64 w 128"/>
                <a:gd name="T25" fmla="*/ 98 h 128"/>
                <a:gd name="T26" fmla="*/ 31 w 128"/>
                <a:gd name="T27" fmla="*/ 64 h 128"/>
                <a:gd name="T28" fmla="*/ 64 w 128"/>
                <a:gd name="T29" fmla="*/ 31 h 128"/>
                <a:gd name="T30" fmla="*/ 64 w 128"/>
                <a:gd name="T31" fmla="*/ 31 h 128"/>
                <a:gd name="T32" fmla="*/ 64 w 128"/>
                <a:gd name="T33" fmla="*/ 3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28">
                  <a:moveTo>
                    <a:pt x="64" y="31"/>
                  </a:moveTo>
                  <a:cubicBezTo>
                    <a:pt x="65" y="31"/>
                    <a:pt x="66" y="31"/>
                    <a:pt x="67" y="31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3" y="2"/>
                    <a:pt x="74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54"/>
                    <a:pt x="126" y="45"/>
                    <a:pt x="122" y="37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2"/>
                    <a:pt x="98" y="63"/>
                    <a:pt x="98" y="64"/>
                  </a:cubicBezTo>
                  <a:cubicBezTo>
                    <a:pt x="98" y="83"/>
                    <a:pt x="83" y="98"/>
                    <a:pt x="64" y="98"/>
                  </a:cubicBezTo>
                  <a:cubicBezTo>
                    <a:pt x="46" y="98"/>
                    <a:pt x="31" y="83"/>
                    <a:pt x="31" y="64"/>
                  </a:cubicBezTo>
                  <a:cubicBezTo>
                    <a:pt x="31" y="46"/>
                    <a:pt x="46" y="31"/>
                    <a:pt x="64" y="31"/>
                  </a:cubicBezTo>
                  <a:close/>
                  <a:moveTo>
                    <a:pt x="64" y="31"/>
                  </a:moveTo>
                  <a:cubicBezTo>
                    <a:pt x="64" y="31"/>
                    <a:pt x="64" y="31"/>
                    <a:pt x="64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70号-灵悦黑体" panose="00000500000000000000" pitchFamily="2" charset="-122"/>
                <a:ea typeface="字魂70号-灵悦黑体" panose="00000500000000000000" pitchFamily="2" charset="-122"/>
              </a:endParaRPr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834A1699-B6DD-45B9-8E0D-2419640FD7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8887" y="5326380"/>
              <a:ext cx="364410" cy="364410"/>
            </a:xfrm>
            <a:custGeom>
              <a:avLst/>
              <a:gdLst>
                <a:gd name="T0" fmla="*/ 134 w 158"/>
                <a:gd name="T1" fmla="*/ 43 h 158"/>
                <a:gd name="T2" fmla="*/ 141 w 158"/>
                <a:gd name="T3" fmla="*/ 36 h 158"/>
                <a:gd name="T4" fmla="*/ 141 w 158"/>
                <a:gd name="T5" fmla="*/ 23 h 158"/>
                <a:gd name="T6" fmla="*/ 136 w 158"/>
                <a:gd name="T7" fmla="*/ 18 h 158"/>
                <a:gd name="T8" fmla="*/ 130 w 158"/>
                <a:gd name="T9" fmla="*/ 15 h 158"/>
                <a:gd name="T10" fmla="*/ 123 w 158"/>
                <a:gd name="T11" fmla="*/ 18 h 158"/>
                <a:gd name="T12" fmla="*/ 115 w 158"/>
                <a:gd name="T13" fmla="*/ 27 h 158"/>
                <a:gd name="T14" fmla="*/ 113 w 158"/>
                <a:gd name="T15" fmla="*/ 3 h 158"/>
                <a:gd name="T16" fmla="*/ 110 w 158"/>
                <a:gd name="T17" fmla="*/ 0 h 158"/>
                <a:gd name="T18" fmla="*/ 108 w 158"/>
                <a:gd name="T19" fmla="*/ 1 h 158"/>
                <a:gd name="T20" fmla="*/ 73 w 158"/>
                <a:gd name="T21" fmla="*/ 36 h 158"/>
                <a:gd name="T22" fmla="*/ 69 w 158"/>
                <a:gd name="T23" fmla="*/ 48 h 158"/>
                <a:gd name="T24" fmla="*/ 69 w 158"/>
                <a:gd name="T25" fmla="*/ 49 h 158"/>
                <a:gd name="T26" fmla="*/ 70 w 158"/>
                <a:gd name="T27" fmla="*/ 71 h 158"/>
                <a:gd name="T28" fmla="*/ 58 w 158"/>
                <a:gd name="T29" fmla="*/ 83 h 158"/>
                <a:gd name="T30" fmla="*/ 35 w 158"/>
                <a:gd name="T31" fmla="*/ 106 h 158"/>
                <a:gd name="T32" fmla="*/ 35 w 158"/>
                <a:gd name="T33" fmla="*/ 106 h 158"/>
                <a:gd name="T34" fmla="*/ 13 w 158"/>
                <a:gd name="T35" fmla="*/ 128 h 158"/>
                <a:gd name="T36" fmla="*/ 3 w 158"/>
                <a:gd name="T37" fmla="*/ 138 h 158"/>
                <a:gd name="T38" fmla="*/ 1 w 158"/>
                <a:gd name="T39" fmla="*/ 143 h 158"/>
                <a:gd name="T40" fmla="*/ 0 w 158"/>
                <a:gd name="T41" fmla="*/ 150 h 158"/>
                <a:gd name="T42" fmla="*/ 8 w 158"/>
                <a:gd name="T43" fmla="*/ 158 h 158"/>
                <a:gd name="T44" fmla="*/ 8 w 158"/>
                <a:gd name="T45" fmla="*/ 158 h 158"/>
                <a:gd name="T46" fmla="*/ 16 w 158"/>
                <a:gd name="T47" fmla="*/ 158 h 158"/>
                <a:gd name="T48" fmla="*/ 21 w 158"/>
                <a:gd name="T49" fmla="*/ 156 h 158"/>
                <a:gd name="T50" fmla="*/ 89 w 158"/>
                <a:gd name="T51" fmla="*/ 88 h 158"/>
                <a:gd name="T52" fmla="*/ 109 w 158"/>
                <a:gd name="T53" fmla="*/ 89 h 158"/>
                <a:gd name="T54" fmla="*/ 110 w 158"/>
                <a:gd name="T55" fmla="*/ 89 h 158"/>
                <a:gd name="T56" fmla="*/ 111 w 158"/>
                <a:gd name="T57" fmla="*/ 89 h 158"/>
                <a:gd name="T58" fmla="*/ 122 w 158"/>
                <a:gd name="T59" fmla="*/ 85 h 158"/>
                <a:gd name="T60" fmla="*/ 157 w 158"/>
                <a:gd name="T61" fmla="*/ 50 h 158"/>
                <a:gd name="T62" fmla="*/ 155 w 158"/>
                <a:gd name="T63" fmla="*/ 45 h 158"/>
                <a:gd name="T64" fmla="*/ 134 w 158"/>
                <a:gd name="T65" fmla="*/ 43 h 158"/>
                <a:gd name="T66" fmla="*/ 134 w 158"/>
                <a:gd name="T67" fmla="*/ 43 h 158"/>
                <a:gd name="T68" fmla="*/ 134 w 158"/>
                <a:gd name="T69" fmla="*/ 4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" h="158">
                  <a:moveTo>
                    <a:pt x="134" y="43"/>
                  </a:moveTo>
                  <a:cubicBezTo>
                    <a:pt x="141" y="36"/>
                    <a:pt x="141" y="36"/>
                    <a:pt x="141" y="36"/>
                  </a:cubicBezTo>
                  <a:cubicBezTo>
                    <a:pt x="145" y="32"/>
                    <a:pt x="145" y="27"/>
                    <a:pt x="141" y="23"/>
                  </a:cubicBezTo>
                  <a:cubicBezTo>
                    <a:pt x="136" y="18"/>
                    <a:pt x="136" y="18"/>
                    <a:pt x="136" y="18"/>
                  </a:cubicBezTo>
                  <a:cubicBezTo>
                    <a:pt x="134" y="16"/>
                    <a:pt x="132" y="15"/>
                    <a:pt x="130" y="15"/>
                  </a:cubicBezTo>
                  <a:cubicBezTo>
                    <a:pt x="127" y="15"/>
                    <a:pt x="125" y="16"/>
                    <a:pt x="123" y="1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3" y="1"/>
                    <a:pt x="111" y="0"/>
                    <a:pt x="110" y="0"/>
                  </a:cubicBezTo>
                  <a:cubicBezTo>
                    <a:pt x="109" y="0"/>
                    <a:pt x="108" y="1"/>
                    <a:pt x="108" y="1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0" y="39"/>
                    <a:pt x="68" y="43"/>
                    <a:pt x="69" y="48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39"/>
                    <a:pt x="1" y="141"/>
                    <a:pt x="1" y="143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5"/>
                    <a:pt x="4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16" y="158"/>
                    <a:pt x="16" y="158"/>
                    <a:pt x="16" y="158"/>
                  </a:cubicBezTo>
                  <a:cubicBezTo>
                    <a:pt x="18" y="158"/>
                    <a:pt x="20" y="157"/>
                    <a:pt x="21" y="156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0" y="89"/>
                    <a:pt x="111" y="89"/>
                    <a:pt x="111" y="89"/>
                  </a:cubicBezTo>
                  <a:cubicBezTo>
                    <a:pt x="115" y="89"/>
                    <a:pt x="119" y="88"/>
                    <a:pt x="122" y="85"/>
                  </a:cubicBezTo>
                  <a:cubicBezTo>
                    <a:pt x="157" y="50"/>
                    <a:pt x="157" y="50"/>
                    <a:pt x="157" y="50"/>
                  </a:cubicBezTo>
                  <a:cubicBezTo>
                    <a:pt x="158" y="48"/>
                    <a:pt x="157" y="45"/>
                    <a:pt x="155" y="45"/>
                  </a:cubicBezTo>
                  <a:lnTo>
                    <a:pt x="134" y="43"/>
                  </a:lnTo>
                  <a:close/>
                  <a:moveTo>
                    <a:pt x="134" y="43"/>
                  </a:moveTo>
                  <a:cubicBezTo>
                    <a:pt x="134" y="43"/>
                    <a:pt x="134" y="43"/>
                    <a:pt x="134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70号-灵悦黑体" panose="00000500000000000000" pitchFamily="2" charset="-122"/>
                <a:ea typeface="字魂70号-灵悦黑体" panose="00000500000000000000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44C3580-F287-4BC8-A897-8588877597C8}"/>
              </a:ext>
            </a:extLst>
          </p:cNvPr>
          <p:cNvGrpSpPr/>
          <p:nvPr/>
        </p:nvGrpSpPr>
        <p:grpSpPr>
          <a:xfrm>
            <a:off x="2772029" y="2220246"/>
            <a:ext cx="2274410" cy="603570"/>
            <a:chOff x="2865442" y="1493916"/>
            <a:chExt cx="2188224" cy="580698"/>
          </a:xfrm>
        </p:grpSpPr>
        <p:cxnSp>
          <p:nvCxnSpPr>
            <p:cNvPr id="41" name="曲线连接符 4">
              <a:extLst>
                <a:ext uri="{FF2B5EF4-FFF2-40B4-BE49-F238E27FC236}">
                  <a16:creationId xmlns:a16="http://schemas.microsoft.com/office/drawing/2014/main" id="{55F2594D-BFB5-4E1C-8A67-C2C2B44BED8E}"/>
                </a:ext>
              </a:extLst>
            </p:cNvPr>
            <p:cNvCxnSpPr/>
            <p:nvPr/>
          </p:nvCxnSpPr>
          <p:spPr>
            <a:xfrm rot="10800000">
              <a:off x="4375151" y="1493916"/>
              <a:ext cx="678515" cy="580698"/>
            </a:xfrm>
            <a:prstGeom prst="curvedConnector3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F2342EFD-A8C7-42A9-9743-0F097762EAE4}"/>
                </a:ext>
              </a:extLst>
            </p:cNvPr>
            <p:cNvCxnSpPr/>
            <p:nvPr/>
          </p:nvCxnSpPr>
          <p:spPr>
            <a:xfrm flipH="1">
              <a:off x="2865442" y="1493916"/>
              <a:ext cx="1516059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1DBDCF4-A799-40FE-885C-7CD19943C3DB}"/>
              </a:ext>
            </a:extLst>
          </p:cNvPr>
          <p:cNvGrpSpPr/>
          <p:nvPr/>
        </p:nvGrpSpPr>
        <p:grpSpPr>
          <a:xfrm flipH="1" flipV="1">
            <a:off x="7098514" y="5194325"/>
            <a:ext cx="3054677" cy="603570"/>
            <a:chOff x="2865442" y="1493916"/>
            <a:chExt cx="2188224" cy="580698"/>
          </a:xfrm>
        </p:grpSpPr>
        <p:cxnSp>
          <p:nvCxnSpPr>
            <p:cNvPr id="50" name="曲线连接符 58">
              <a:extLst>
                <a:ext uri="{FF2B5EF4-FFF2-40B4-BE49-F238E27FC236}">
                  <a16:creationId xmlns:a16="http://schemas.microsoft.com/office/drawing/2014/main" id="{3ECE08E7-2953-4B72-9683-DDD729414360}"/>
                </a:ext>
              </a:extLst>
            </p:cNvPr>
            <p:cNvCxnSpPr/>
            <p:nvPr/>
          </p:nvCxnSpPr>
          <p:spPr>
            <a:xfrm rot="10800000">
              <a:off x="4375151" y="1493916"/>
              <a:ext cx="678515" cy="580698"/>
            </a:xfrm>
            <a:prstGeom prst="curvedConnector3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CE88708-D0CE-4FCA-A6AE-418A93AC8879}"/>
                </a:ext>
              </a:extLst>
            </p:cNvPr>
            <p:cNvCxnSpPr/>
            <p:nvPr/>
          </p:nvCxnSpPr>
          <p:spPr>
            <a:xfrm flipH="1">
              <a:off x="2865442" y="1493916"/>
              <a:ext cx="1516059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B4F14F9E-33F5-42FB-AE9A-1C271244FBC3}"/>
              </a:ext>
            </a:extLst>
          </p:cNvPr>
          <p:cNvSpPr txBox="1"/>
          <p:nvPr/>
        </p:nvSpPr>
        <p:spPr>
          <a:xfrm>
            <a:off x="4604" y="2428998"/>
            <a:ext cx="47943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r">
              <a:defRPr sz="2400" b="1" ker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just"/>
            <a:r>
              <a:rPr lang="en-US" sz="4400" b="1">
                <a:latin typeface="Times New Roman" pitchFamily="18" charset="0"/>
                <a:cs typeface="Times New Roman" pitchFamily="18" charset="0"/>
              </a:rPr>
              <a:t>	Luyện đọc diễn cảm và học thuộc lòng bài thơ.</a:t>
            </a:r>
            <a:endParaRPr lang="zh-CN" altLang="en-US" sz="4400" dirty="0">
              <a:latin typeface="字魂70号-灵悦黑体" panose="00000500000000000000" pitchFamily="2" charset="-122"/>
              <a:ea typeface="字魂70号-灵悦黑体" panose="00000500000000000000" pitchFamily="2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DC2280B-B346-44EF-9BD2-B790A4025958}"/>
              </a:ext>
            </a:extLst>
          </p:cNvPr>
          <p:cNvSpPr txBox="1"/>
          <p:nvPr/>
        </p:nvSpPr>
        <p:spPr>
          <a:xfrm>
            <a:off x="7609115" y="3490827"/>
            <a:ext cx="455965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	Tìm hiểu bài tiếp theo: Đôi giày ba ta màu xanh.</a:t>
            </a:r>
            <a:endParaRPr lang="zh-CN" altLang="en-US" sz="4400" b="1" kern="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5" name="组合 4">
            <a:extLst>
              <a:ext uri="{FF2B5EF4-FFF2-40B4-BE49-F238E27FC236}">
                <a16:creationId xmlns:a16="http://schemas.microsoft.com/office/drawing/2014/main" id="{3076DB1C-36AF-4E5B-AD24-AFB24FD2B151}"/>
              </a:ext>
            </a:extLst>
          </p:cNvPr>
          <p:cNvGrpSpPr/>
          <p:nvPr/>
        </p:nvGrpSpPr>
        <p:grpSpPr>
          <a:xfrm>
            <a:off x="0" y="117757"/>
            <a:ext cx="4297629" cy="1567209"/>
            <a:chOff x="1" y="1997420"/>
            <a:chExt cx="6091461" cy="2147634"/>
          </a:xfrm>
        </p:grpSpPr>
        <p:sp>
          <p:nvSpPr>
            <p:cNvPr id="66" name="任意多边形 71">
              <a:extLst>
                <a:ext uri="{FF2B5EF4-FFF2-40B4-BE49-F238E27FC236}">
                  <a16:creationId xmlns:a16="http://schemas.microsoft.com/office/drawing/2014/main" id="{60523F59-A919-4CF5-9AC5-598080038A64}"/>
                </a:ext>
              </a:extLst>
            </p:cNvPr>
            <p:cNvSpPr/>
            <p:nvPr/>
          </p:nvSpPr>
          <p:spPr>
            <a:xfrm rot="16200000" flipV="1">
              <a:off x="1846157" y="867142"/>
              <a:ext cx="1431757" cy="5124068"/>
            </a:xfrm>
            <a:custGeom>
              <a:avLst/>
              <a:gdLst>
                <a:gd name="connsiteX0" fmla="*/ 1431757 w 1431757"/>
                <a:gd name="connsiteY0" fmla="*/ 4560214 h 5124068"/>
                <a:gd name="connsiteX1" fmla="*/ 1431757 w 1431757"/>
                <a:gd name="connsiteY1" fmla="*/ 3629437 h 5124068"/>
                <a:gd name="connsiteX2" fmla="*/ 1431757 w 1431757"/>
                <a:gd name="connsiteY2" fmla="*/ 930777 h 5124068"/>
                <a:gd name="connsiteX3" fmla="*/ 1431757 w 1431757"/>
                <a:gd name="connsiteY3" fmla="*/ 0 h 5124068"/>
                <a:gd name="connsiteX4" fmla="*/ 2 w 1431757"/>
                <a:gd name="connsiteY4" fmla="*/ 956959 h 5124068"/>
                <a:gd name="connsiteX5" fmla="*/ 2 w 1431757"/>
                <a:gd name="connsiteY5" fmla="*/ 1847839 h 5124068"/>
                <a:gd name="connsiteX6" fmla="*/ 0 w 1431757"/>
                <a:gd name="connsiteY6" fmla="*/ 1847840 h 5124068"/>
                <a:gd name="connsiteX7" fmla="*/ 0 w 1431757"/>
                <a:gd name="connsiteY7" fmla="*/ 2778617 h 5124068"/>
                <a:gd name="connsiteX8" fmla="*/ 0 w 1431757"/>
                <a:gd name="connsiteY8" fmla="*/ 5124068 h 5124068"/>
                <a:gd name="connsiteX9" fmla="*/ 1431755 w 1431757"/>
                <a:gd name="connsiteY9" fmla="*/ 5124068 h 5124068"/>
                <a:gd name="connsiteX10" fmla="*/ 1431755 w 1431757"/>
                <a:gd name="connsiteY10" fmla="*/ 4560215 h 512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31757" h="5124068">
                  <a:moveTo>
                    <a:pt x="1431757" y="4560214"/>
                  </a:moveTo>
                  <a:lnTo>
                    <a:pt x="1431757" y="3629437"/>
                  </a:lnTo>
                  <a:lnTo>
                    <a:pt x="1431757" y="930777"/>
                  </a:lnTo>
                  <a:lnTo>
                    <a:pt x="1431757" y="0"/>
                  </a:lnTo>
                  <a:lnTo>
                    <a:pt x="2" y="956959"/>
                  </a:lnTo>
                  <a:lnTo>
                    <a:pt x="2" y="1847839"/>
                  </a:lnTo>
                  <a:lnTo>
                    <a:pt x="0" y="1847840"/>
                  </a:lnTo>
                  <a:lnTo>
                    <a:pt x="0" y="2778617"/>
                  </a:lnTo>
                  <a:lnTo>
                    <a:pt x="0" y="5124068"/>
                  </a:lnTo>
                  <a:lnTo>
                    <a:pt x="1431755" y="5124068"/>
                  </a:lnTo>
                  <a:lnTo>
                    <a:pt x="1431755" y="456021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70号-灵悦黑体" panose="00000500000000000000" pitchFamily="2" charset="-122"/>
                <a:ea typeface="字魂70号-灵悦黑体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67" name="组合 6">
              <a:extLst>
                <a:ext uri="{FF2B5EF4-FFF2-40B4-BE49-F238E27FC236}">
                  <a16:creationId xmlns:a16="http://schemas.microsoft.com/office/drawing/2014/main" id="{1D6DF05C-8FF6-4F4D-90F3-1BEF1E5D8A2C}"/>
                </a:ext>
              </a:extLst>
            </p:cNvPr>
            <p:cNvGrpSpPr/>
            <p:nvPr/>
          </p:nvGrpSpPr>
          <p:grpSpPr>
            <a:xfrm>
              <a:off x="1" y="1997420"/>
              <a:ext cx="6091461" cy="1431757"/>
              <a:chOff x="1" y="1997420"/>
              <a:chExt cx="6091461" cy="1431757"/>
            </a:xfrm>
          </p:grpSpPr>
          <p:sp>
            <p:nvSpPr>
              <p:cNvPr id="68" name="任意多边形 69">
                <a:extLst>
                  <a:ext uri="{FF2B5EF4-FFF2-40B4-BE49-F238E27FC236}">
                    <a16:creationId xmlns:a16="http://schemas.microsoft.com/office/drawing/2014/main" id="{43D2C2CF-BEE7-4E3B-91A0-822F3096A9B1}"/>
                  </a:ext>
                </a:extLst>
              </p:cNvPr>
              <p:cNvSpPr/>
              <p:nvPr/>
            </p:nvSpPr>
            <p:spPr>
              <a:xfrm rot="16200000" flipV="1">
                <a:off x="2329853" y="-332432"/>
                <a:ext cx="1431757" cy="6091461"/>
              </a:xfrm>
              <a:custGeom>
                <a:avLst/>
                <a:gdLst>
                  <a:gd name="connsiteX0" fmla="*/ 1431757 w 1431757"/>
                  <a:gd name="connsiteY0" fmla="*/ 6091461 h 6091461"/>
                  <a:gd name="connsiteX1" fmla="*/ 1431757 w 1431757"/>
                  <a:gd name="connsiteY1" fmla="*/ 4560214 h 6091461"/>
                  <a:gd name="connsiteX2" fmla="*/ 1431757 w 1431757"/>
                  <a:gd name="connsiteY2" fmla="*/ 3629437 h 6091461"/>
                  <a:gd name="connsiteX3" fmla="*/ 1431757 w 1431757"/>
                  <a:gd name="connsiteY3" fmla="*/ 3579716 h 6091461"/>
                  <a:gd name="connsiteX4" fmla="*/ 1431757 w 1431757"/>
                  <a:gd name="connsiteY4" fmla="*/ 2648939 h 6091461"/>
                  <a:gd name="connsiteX5" fmla="*/ 1431757 w 1431757"/>
                  <a:gd name="connsiteY5" fmla="*/ 930777 h 6091461"/>
                  <a:gd name="connsiteX6" fmla="*/ 1431757 w 1431757"/>
                  <a:gd name="connsiteY6" fmla="*/ 0 h 6091461"/>
                  <a:gd name="connsiteX7" fmla="*/ 2 w 1431757"/>
                  <a:gd name="connsiteY7" fmla="*/ 956959 h 6091461"/>
                  <a:gd name="connsiteX8" fmla="*/ 2 w 1431757"/>
                  <a:gd name="connsiteY8" fmla="*/ 1847839 h 6091461"/>
                  <a:gd name="connsiteX9" fmla="*/ 0 w 1431757"/>
                  <a:gd name="connsiteY9" fmla="*/ 1847840 h 6091461"/>
                  <a:gd name="connsiteX10" fmla="*/ 0 w 1431757"/>
                  <a:gd name="connsiteY10" fmla="*/ 2778617 h 6091461"/>
                  <a:gd name="connsiteX11" fmla="*/ 0 w 1431757"/>
                  <a:gd name="connsiteY11" fmla="*/ 4496779 h 6091461"/>
                  <a:gd name="connsiteX12" fmla="*/ 0 w 1431757"/>
                  <a:gd name="connsiteY12" fmla="*/ 5427556 h 6091461"/>
                  <a:gd name="connsiteX13" fmla="*/ 0 w 1431757"/>
                  <a:gd name="connsiteY13" fmla="*/ 5477278 h 6091461"/>
                  <a:gd name="connsiteX14" fmla="*/ 0 w 1431757"/>
                  <a:gd name="connsiteY14" fmla="*/ 6091461 h 609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757" h="6091461">
                    <a:moveTo>
                      <a:pt x="1431757" y="6091461"/>
                    </a:moveTo>
                    <a:lnTo>
                      <a:pt x="1431757" y="4560214"/>
                    </a:lnTo>
                    <a:lnTo>
                      <a:pt x="1431757" y="3629437"/>
                    </a:lnTo>
                    <a:lnTo>
                      <a:pt x="1431757" y="3579716"/>
                    </a:lnTo>
                    <a:lnTo>
                      <a:pt x="1431757" y="2648939"/>
                    </a:lnTo>
                    <a:lnTo>
                      <a:pt x="1431757" y="930777"/>
                    </a:lnTo>
                    <a:lnTo>
                      <a:pt x="1431757" y="0"/>
                    </a:lnTo>
                    <a:lnTo>
                      <a:pt x="2" y="956959"/>
                    </a:lnTo>
                    <a:lnTo>
                      <a:pt x="2" y="1847839"/>
                    </a:lnTo>
                    <a:lnTo>
                      <a:pt x="0" y="1847840"/>
                    </a:lnTo>
                    <a:lnTo>
                      <a:pt x="0" y="2778617"/>
                    </a:lnTo>
                    <a:lnTo>
                      <a:pt x="0" y="4496779"/>
                    </a:lnTo>
                    <a:lnTo>
                      <a:pt x="0" y="5427556"/>
                    </a:lnTo>
                    <a:lnTo>
                      <a:pt x="0" y="5477278"/>
                    </a:lnTo>
                    <a:lnTo>
                      <a:pt x="0" y="6091461"/>
                    </a:lnTo>
                    <a:close/>
                  </a:path>
                </a:pathLst>
              </a:custGeom>
              <a:solidFill>
                <a:srgbClr val="4CA83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70号-灵悦黑体" panose="00000500000000000000" pitchFamily="2" charset="-122"/>
                  <a:ea typeface="字魂70号-灵悦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9" name="文本框 18">
                <a:extLst>
                  <a:ext uri="{FF2B5EF4-FFF2-40B4-BE49-F238E27FC236}">
                    <a16:creationId xmlns:a16="http://schemas.microsoft.com/office/drawing/2014/main" id="{8E5266CC-02B7-40D5-84D3-83755C9501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731" y="2100272"/>
                <a:ext cx="3011351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extrusionH="57150">
                  <a:bevelT w="38100" h="38100"/>
                </a:sp3d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000" b="1" i="0" u="none" strike="noStrike" kern="0" cap="none" spc="0" normalizeH="0" baseline="0" noProof="0">
                    <a:solidFill>
                      <a:srgbClr val="FFFFFF"/>
                    </a:solidFill>
                    <a:effectLst>
                      <a:glow rad="635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  <a:uLnTx/>
                    <a:uFillTx/>
                    <a:latin typeface="Times New Roman" panose="02020603050405020304" pitchFamily="18" charset="0"/>
                    <a:ea typeface="字魂70号-灵悦黑体" panose="00000500000000000000" pitchFamily="2" charset="-122"/>
                    <a:cs typeface="Times New Roman" panose="02020603050405020304" pitchFamily="18" charset="0"/>
                    <a:sym typeface="+mn-lt"/>
                  </a:rPr>
                  <a:t>Dặn dò</a:t>
                </a:r>
                <a:endParaRPr kumimoji="0" lang="en-US" sz="6000" b="1" i="0" u="none" strike="noStrike" kern="0" cap="none" spc="0" normalizeH="0" baseline="0" noProof="0" dirty="0">
                  <a:solidFill>
                    <a:srgbClr val="FFFFFF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uLnTx/>
                  <a:uFillTx/>
                  <a:latin typeface="Times New Roman" panose="02020603050405020304" pitchFamily="18" charset="0"/>
                  <a:ea typeface="字魂70号-灵悦黑体" panose="00000500000000000000" pitchFamily="2" charset="-122"/>
                  <a:cs typeface="Times New Roman" panose="02020603050405020304" pitchFamily="18" charset="0"/>
                  <a:sym typeface="+mn-lt"/>
                </a:endParaRPr>
              </a:p>
            </p:txBody>
          </p:sp>
        </p:grpSp>
      </p:grpSp>
      <p:pic>
        <p:nvPicPr>
          <p:cNvPr id="70" name="Picture 69">
            <a:extLst>
              <a:ext uri="{FF2B5EF4-FFF2-40B4-BE49-F238E27FC236}">
                <a16:creationId xmlns:a16="http://schemas.microsoft.com/office/drawing/2014/main" id="{130D3999-CA46-4E2B-9856-3B6BD7C059B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306" y="-64994"/>
            <a:ext cx="3708233" cy="2781175"/>
          </a:xfrm>
          <a:prstGeom prst="rect">
            <a:avLst/>
          </a:prstGeom>
        </p:spPr>
      </p:pic>
      <p:pic>
        <p:nvPicPr>
          <p:cNvPr id="71" name="图片 14">
            <a:extLst>
              <a:ext uri="{FF2B5EF4-FFF2-40B4-BE49-F238E27FC236}">
                <a16:creationId xmlns:a16="http://schemas.microsoft.com/office/drawing/2014/main" id="{8FF389CE-5240-47C7-A21C-2B06581918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1745223"/>
            <a:ext cx="1180152" cy="776808"/>
          </a:xfrm>
          <a:prstGeom prst="rect">
            <a:avLst/>
          </a:prstGeom>
        </p:spPr>
      </p:pic>
      <p:pic>
        <p:nvPicPr>
          <p:cNvPr id="72" name="图片 15">
            <a:extLst>
              <a:ext uri="{FF2B5EF4-FFF2-40B4-BE49-F238E27FC236}">
                <a16:creationId xmlns:a16="http://schemas.microsoft.com/office/drawing/2014/main" id="{A53F59E4-37D8-45AE-B1BC-D2FA78A7A4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0629" y="-386833"/>
            <a:ext cx="2047884" cy="1755330"/>
          </a:xfrm>
          <a:prstGeom prst="rect">
            <a:avLst/>
          </a:prstGeom>
        </p:spPr>
      </p:pic>
      <p:pic>
        <p:nvPicPr>
          <p:cNvPr id="73" name="图片 15">
            <a:extLst>
              <a:ext uri="{FF2B5EF4-FFF2-40B4-BE49-F238E27FC236}">
                <a16:creationId xmlns:a16="http://schemas.microsoft.com/office/drawing/2014/main" id="{4E28BA14-36F6-4272-A62D-687B67490F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86650" y="2176061"/>
            <a:ext cx="1384300" cy="1186543"/>
          </a:xfrm>
          <a:prstGeom prst="rect">
            <a:avLst/>
          </a:prstGeom>
        </p:spPr>
      </p:pic>
      <p:pic>
        <p:nvPicPr>
          <p:cNvPr id="74" name="图片 15">
            <a:extLst>
              <a:ext uri="{FF2B5EF4-FFF2-40B4-BE49-F238E27FC236}">
                <a16:creationId xmlns:a16="http://schemas.microsoft.com/office/drawing/2014/main" id="{964D8AB8-DE42-400C-9457-B2FB6575E9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4623" y="1419548"/>
            <a:ext cx="934147" cy="80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84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25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4" grpId="0"/>
      <p:bldP spid="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>
            <a:extLst>
              <a:ext uri="{FF2B5EF4-FFF2-40B4-BE49-F238E27FC236}">
                <a16:creationId xmlns:a16="http://schemas.microsoft.com/office/drawing/2014/main" id="{FE50E109-934F-4B17-82AD-B5FF2E659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3553" y="3003521"/>
            <a:ext cx="1384300" cy="1186543"/>
          </a:xfrm>
          <a:prstGeom prst="rect">
            <a:avLst/>
          </a:prstGeom>
        </p:spPr>
      </p:pic>
      <p:pic>
        <p:nvPicPr>
          <p:cNvPr id="34" name="图片 17">
            <a:extLst>
              <a:ext uri="{FF2B5EF4-FFF2-40B4-BE49-F238E27FC236}">
                <a16:creationId xmlns:a16="http://schemas.microsoft.com/office/drawing/2014/main" id="{19A9A728-F744-4650-BDA2-790558CA27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53" t="121" r="2803" b="68668"/>
          <a:stretch/>
        </p:blipFill>
        <p:spPr>
          <a:xfrm>
            <a:off x="9322391" y="2952802"/>
            <a:ext cx="3865147" cy="4241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94A57C3-0C79-45DB-A86C-6A35E31FC9D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148" y="-193041"/>
            <a:ext cx="3708233" cy="278117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B451D9C-E880-4EC4-A5D0-E70602129ED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05"/>
          <a:stretch/>
        </p:blipFill>
        <p:spPr>
          <a:xfrm>
            <a:off x="0" y="5909187"/>
            <a:ext cx="12192000" cy="1051733"/>
          </a:xfrm>
          <a:prstGeom prst="rect">
            <a:avLst/>
          </a:prstGeom>
        </p:spPr>
      </p:pic>
      <p:pic>
        <p:nvPicPr>
          <p:cNvPr id="10" name="Picture 9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A197D0E2-CC84-47C7-9378-54E87DDAB1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88921" y="970800"/>
            <a:ext cx="7387327" cy="5990120"/>
          </a:xfrm>
          <a:prstGeom prst="rect">
            <a:avLst/>
          </a:prstGeom>
        </p:spPr>
      </p:pic>
      <p:pic>
        <p:nvPicPr>
          <p:cNvPr id="11" name="图片 12">
            <a:extLst>
              <a:ext uri="{FF2B5EF4-FFF2-40B4-BE49-F238E27FC236}">
                <a16:creationId xmlns:a16="http://schemas.microsoft.com/office/drawing/2014/main" id="{52439295-6B4C-402B-A6EA-B3344116780F}"/>
              </a:ext>
            </a:extLst>
          </p:cNvPr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-88507" y="-611496"/>
            <a:ext cx="3082438" cy="3082438"/>
          </a:xfrm>
          <a:prstGeom prst="rect">
            <a:avLst/>
          </a:prstGeom>
        </p:spPr>
      </p:pic>
      <p:pic>
        <p:nvPicPr>
          <p:cNvPr id="22" name="图片 14">
            <a:extLst>
              <a:ext uri="{FF2B5EF4-FFF2-40B4-BE49-F238E27FC236}">
                <a16:creationId xmlns:a16="http://schemas.microsoft.com/office/drawing/2014/main" id="{04D8D025-8503-4434-86C2-04182D6A4C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1887" y="1562238"/>
            <a:ext cx="1180152" cy="776808"/>
          </a:xfrm>
          <a:prstGeom prst="rect">
            <a:avLst/>
          </a:prstGeom>
        </p:spPr>
      </p:pic>
      <p:pic>
        <p:nvPicPr>
          <p:cNvPr id="23" name="图片 15">
            <a:extLst>
              <a:ext uri="{FF2B5EF4-FFF2-40B4-BE49-F238E27FC236}">
                <a16:creationId xmlns:a16="http://schemas.microsoft.com/office/drawing/2014/main" id="{4714260A-3955-475B-9358-6A9E0310E7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8149" y="-281842"/>
            <a:ext cx="2047884" cy="1755330"/>
          </a:xfrm>
          <a:prstGeom prst="rect">
            <a:avLst/>
          </a:prstGeom>
        </p:spPr>
      </p:pic>
      <p:pic>
        <p:nvPicPr>
          <p:cNvPr id="24" name="图片 15">
            <a:extLst>
              <a:ext uri="{FF2B5EF4-FFF2-40B4-BE49-F238E27FC236}">
                <a16:creationId xmlns:a16="http://schemas.microsoft.com/office/drawing/2014/main" id="{4BD3D921-B595-4146-BCE0-BA3FE8F74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7853" y="1453751"/>
            <a:ext cx="934147" cy="800698"/>
          </a:xfrm>
          <a:prstGeom prst="rect">
            <a:avLst/>
          </a:prstGeom>
        </p:spPr>
      </p:pic>
      <p:pic>
        <p:nvPicPr>
          <p:cNvPr id="26" name="图片 15">
            <a:extLst>
              <a:ext uri="{FF2B5EF4-FFF2-40B4-BE49-F238E27FC236}">
                <a16:creationId xmlns:a16="http://schemas.microsoft.com/office/drawing/2014/main" id="{92D2142B-3547-4603-AB10-24C5F2AB0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704" y="541228"/>
            <a:ext cx="934147" cy="800698"/>
          </a:xfrm>
          <a:prstGeom prst="rect">
            <a:avLst/>
          </a:prstGeom>
        </p:spPr>
      </p:pic>
      <p:grpSp>
        <p:nvGrpSpPr>
          <p:cNvPr id="27" name="组合 12">
            <a:extLst>
              <a:ext uri="{FF2B5EF4-FFF2-40B4-BE49-F238E27FC236}">
                <a16:creationId xmlns:a16="http://schemas.microsoft.com/office/drawing/2014/main" id="{7E4A1F88-1DB4-42A1-9A36-011CB519B215}"/>
              </a:ext>
            </a:extLst>
          </p:cNvPr>
          <p:cNvGrpSpPr/>
          <p:nvPr/>
        </p:nvGrpSpPr>
        <p:grpSpPr>
          <a:xfrm>
            <a:off x="2643704" y="1363901"/>
            <a:ext cx="8165519" cy="3547832"/>
            <a:chOff x="2870956" y="873043"/>
            <a:chExt cx="12027165" cy="3547832"/>
          </a:xfrm>
        </p:grpSpPr>
        <p:grpSp>
          <p:nvGrpSpPr>
            <p:cNvPr id="28" name="组合 6">
              <a:extLst>
                <a:ext uri="{FF2B5EF4-FFF2-40B4-BE49-F238E27FC236}">
                  <a16:creationId xmlns:a16="http://schemas.microsoft.com/office/drawing/2014/main" id="{861EC5C3-A2F1-4C0F-AEA7-E68C37CA8871}"/>
                </a:ext>
              </a:extLst>
            </p:cNvPr>
            <p:cNvGrpSpPr/>
            <p:nvPr/>
          </p:nvGrpSpPr>
          <p:grpSpPr>
            <a:xfrm>
              <a:off x="2870956" y="931698"/>
              <a:ext cx="12027165" cy="3489177"/>
              <a:chOff x="4037811" y="1083236"/>
              <a:chExt cx="12027165" cy="3489177"/>
            </a:xfrm>
          </p:grpSpPr>
          <p:sp>
            <p:nvSpPr>
              <p:cNvPr id="32" name="矩形 7">
                <a:extLst>
                  <a:ext uri="{FF2B5EF4-FFF2-40B4-BE49-F238E27FC236}">
                    <a16:creationId xmlns:a16="http://schemas.microsoft.com/office/drawing/2014/main" id="{AD932312-14AC-4C10-BAFB-C2326F12E798}"/>
                  </a:ext>
                </a:extLst>
              </p:cNvPr>
              <p:cNvSpPr/>
              <p:nvPr/>
            </p:nvSpPr>
            <p:spPr>
              <a:xfrm>
                <a:off x="4037811" y="1083236"/>
                <a:ext cx="11983038" cy="34778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11000">
                    <a:ln w="1524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UVN Bai Sau Nang" panose="04030905020802020C03" pitchFamily="82" charset="0"/>
                    <a:ea typeface="字魂27号-布丁体" panose="00000505000000000000" pitchFamily="2" charset="-122"/>
                  </a:rPr>
                  <a:t>Chúc các em </a:t>
                </a:r>
              </a:p>
              <a:p>
                <a:pPr lvl="0" algn="ctr"/>
                <a:r>
                  <a:rPr lang="en-US" altLang="zh-CN" sz="11000">
                    <a:ln w="1524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UVN Bai Sau Nang" panose="04030905020802020C03" pitchFamily="82" charset="0"/>
                    <a:ea typeface="字魂27号-布丁体" panose="00000505000000000000" pitchFamily="2" charset="-122"/>
                  </a:rPr>
                  <a:t>học tốt</a:t>
                </a:r>
                <a:endParaRPr lang="zh-CN" altLang="en-US" sz="11000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UVN Bai Sau Nang" panose="04030905020802020C03" pitchFamily="82" charset="0"/>
                  <a:ea typeface="字魂27号-布丁体" panose="00000505000000000000" pitchFamily="2" charset="-122"/>
                </a:endParaRPr>
              </a:p>
            </p:txBody>
          </p:sp>
          <p:sp>
            <p:nvSpPr>
              <p:cNvPr id="33" name="矩形 8">
                <a:extLst>
                  <a:ext uri="{FF2B5EF4-FFF2-40B4-BE49-F238E27FC236}">
                    <a16:creationId xmlns:a16="http://schemas.microsoft.com/office/drawing/2014/main" id="{92E0A779-8B3E-430E-9878-E878A0F1ACB2}"/>
                  </a:ext>
                </a:extLst>
              </p:cNvPr>
              <p:cNvSpPr/>
              <p:nvPr/>
            </p:nvSpPr>
            <p:spPr>
              <a:xfrm>
                <a:off x="4081938" y="1094538"/>
                <a:ext cx="11983038" cy="34778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11000">
                    <a:gradFill flip="none" rotWithShape="1">
                      <a:gsLst>
                        <a:gs pos="60000">
                          <a:srgbClr val="4CA83B"/>
                        </a:gs>
                        <a:gs pos="82000">
                          <a:srgbClr val="277945"/>
                        </a:gs>
                        <a:gs pos="3000">
                          <a:srgbClr val="B9D582"/>
                        </a:gs>
                      </a:gsLst>
                      <a:lin ang="5400000" scaled="1"/>
                      <a:tileRect/>
                    </a:gradFill>
                    <a:latin typeface="UVN Bai Sau Nang" panose="04030905020802020C03" pitchFamily="82" charset="0"/>
                    <a:ea typeface="字魂27号-布丁体" panose="00000505000000000000" pitchFamily="2" charset="-122"/>
                  </a:rPr>
                  <a:t>Chúc các em </a:t>
                </a:r>
              </a:p>
              <a:p>
                <a:pPr lvl="0" algn="ctr"/>
                <a:r>
                  <a:rPr lang="en-US" altLang="zh-CN" sz="11000">
                    <a:gradFill flip="none" rotWithShape="1">
                      <a:gsLst>
                        <a:gs pos="60000">
                          <a:srgbClr val="4CA83B"/>
                        </a:gs>
                        <a:gs pos="82000">
                          <a:srgbClr val="277945"/>
                        </a:gs>
                        <a:gs pos="3000">
                          <a:srgbClr val="B9D582"/>
                        </a:gs>
                      </a:gsLst>
                      <a:lin ang="5400000" scaled="1"/>
                      <a:tileRect/>
                    </a:gradFill>
                    <a:latin typeface="UVN Bai Sau Nang" panose="04030905020802020C03" pitchFamily="82" charset="0"/>
                    <a:ea typeface="字魂27号-布丁体" panose="00000505000000000000" pitchFamily="2" charset="-122"/>
                  </a:rPr>
                  <a:t>học tốt</a:t>
                </a:r>
                <a:endParaRPr lang="zh-CN" altLang="en-US" sz="11000" dirty="0">
                  <a:gradFill flip="none" rotWithShape="1">
                    <a:gsLst>
                      <a:gs pos="60000">
                        <a:srgbClr val="4CA83B"/>
                      </a:gs>
                      <a:gs pos="82000">
                        <a:srgbClr val="277945"/>
                      </a:gs>
                      <a:gs pos="3000">
                        <a:srgbClr val="B9D582"/>
                      </a:gs>
                    </a:gsLst>
                    <a:lin ang="5400000" scaled="1"/>
                    <a:tileRect/>
                  </a:gradFill>
                  <a:latin typeface="UVN Bai Sau Nang" panose="04030905020802020C03" pitchFamily="82" charset="0"/>
                  <a:ea typeface="字魂27号-布丁体" panose="00000505000000000000" pitchFamily="2" charset="-122"/>
                </a:endParaRPr>
              </a:p>
            </p:txBody>
          </p:sp>
        </p:grpSp>
        <p:grpSp>
          <p:nvGrpSpPr>
            <p:cNvPr id="29" name="组合 9">
              <a:extLst>
                <a:ext uri="{FF2B5EF4-FFF2-40B4-BE49-F238E27FC236}">
                  <a16:creationId xmlns:a16="http://schemas.microsoft.com/office/drawing/2014/main" id="{89AC1709-49C4-44AA-B658-8EFDBE84848E}"/>
                </a:ext>
              </a:extLst>
            </p:cNvPr>
            <p:cNvGrpSpPr/>
            <p:nvPr/>
          </p:nvGrpSpPr>
          <p:grpSpPr>
            <a:xfrm>
              <a:off x="3539879" y="873043"/>
              <a:ext cx="272094" cy="1798705"/>
              <a:chOff x="3727326" y="1083236"/>
              <a:chExt cx="272094" cy="1798705"/>
            </a:xfrm>
          </p:grpSpPr>
          <p:sp>
            <p:nvSpPr>
              <p:cNvPr id="30" name="矩形 10">
                <a:extLst>
                  <a:ext uri="{FF2B5EF4-FFF2-40B4-BE49-F238E27FC236}">
                    <a16:creationId xmlns:a16="http://schemas.microsoft.com/office/drawing/2014/main" id="{7B3F6D0C-E54B-4587-8535-AF70B55C94B1}"/>
                  </a:ext>
                </a:extLst>
              </p:cNvPr>
              <p:cNvSpPr/>
              <p:nvPr/>
            </p:nvSpPr>
            <p:spPr>
              <a:xfrm>
                <a:off x="3727326" y="1083236"/>
                <a:ext cx="272094" cy="17851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endParaRPr lang="zh-CN" altLang="en-US" sz="11000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UVN Bai Sau Nang" panose="04030905020802020C03" pitchFamily="82" charset="0"/>
                  <a:ea typeface="字魂27号-布丁体" panose="00000505000000000000" pitchFamily="2" charset="-122"/>
                </a:endParaRPr>
              </a:p>
            </p:txBody>
          </p:sp>
          <p:sp>
            <p:nvSpPr>
              <p:cNvPr id="31" name="矩形 11">
                <a:extLst>
                  <a:ext uri="{FF2B5EF4-FFF2-40B4-BE49-F238E27FC236}">
                    <a16:creationId xmlns:a16="http://schemas.microsoft.com/office/drawing/2014/main" id="{3157E8DD-4A20-4D49-B4BD-729F044E6EE3}"/>
                  </a:ext>
                </a:extLst>
              </p:cNvPr>
              <p:cNvSpPr/>
              <p:nvPr/>
            </p:nvSpPr>
            <p:spPr>
              <a:xfrm>
                <a:off x="3727326" y="1096837"/>
                <a:ext cx="272094" cy="17851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endParaRPr lang="zh-CN" altLang="en-US" sz="11000" dirty="0">
                  <a:gradFill flip="none" rotWithShape="1">
                    <a:gsLst>
                      <a:gs pos="67000">
                        <a:srgbClr val="5997D0"/>
                      </a:gs>
                      <a:gs pos="0">
                        <a:srgbClr val="FF99CC"/>
                      </a:gs>
                      <a:gs pos="100000">
                        <a:srgbClr val="8DC9ED"/>
                      </a:gs>
                    </a:gsLst>
                    <a:lin ang="5400000" scaled="1"/>
                    <a:tileRect/>
                  </a:gradFill>
                  <a:latin typeface="UVN Bai Sau Nang" panose="04030905020802020C03" pitchFamily="82" charset="0"/>
                  <a:ea typeface="字魂27号-布丁体" panose="00000505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749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4A57C3-0C79-45DB-A86C-6A35E31FC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937" y="-135210"/>
            <a:ext cx="3313708" cy="248528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0544F70-1D05-4A3F-AF98-5DA538025B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65" t="21218" r="-81" b="276"/>
          <a:stretch/>
        </p:blipFill>
        <p:spPr>
          <a:xfrm>
            <a:off x="10809223" y="3064981"/>
            <a:ext cx="1796302" cy="402544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B451D9C-E880-4EC4-A5D0-E70602129E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05"/>
          <a:stretch/>
        </p:blipFill>
        <p:spPr>
          <a:xfrm>
            <a:off x="-10273" y="5843494"/>
            <a:ext cx="12192000" cy="10517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97D0E2-CC84-47C7-9378-54E87DDAB1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450292" y="1321134"/>
            <a:ext cx="5990120" cy="5990120"/>
          </a:xfrm>
          <a:prstGeom prst="rect">
            <a:avLst/>
          </a:prstGeom>
        </p:spPr>
      </p:pic>
      <p:pic>
        <p:nvPicPr>
          <p:cNvPr id="22" name="图片 14">
            <a:extLst>
              <a:ext uri="{FF2B5EF4-FFF2-40B4-BE49-F238E27FC236}">
                <a16:creationId xmlns:a16="http://schemas.microsoft.com/office/drawing/2014/main" id="{04D8D025-8503-4434-86C2-04182D6A4C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6703"/>
            <a:ext cx="1180152" cy="776808"/>
          </a:xfrm>
          <a:prstGeom prst="rect">
            <a:avLst/>
          </a:prstGeom>
        </p:spPr>
      </p:pic>
      <p:pic>
        <p:nvPicPr>
          <p:cNvPr id="23" name="图片 15">
            <a:extLst>
              <a:ext uri="{FF2B5EF4-FFF2-40B4-BE49-F238E27FC236}">
                <a16:creationId xmlns:a16="http://schemas.microsoft.com/office/drawing/2014/main" id="{4714260A-3955-475B-9358-6A9E0310E7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1248" y="317757"/>
            <a:ext cx="1514026" cy="1297737"/>
          </a:xfrm>
          <a:prstGeom prst="rect">
            <a:avLst/>
          </a:prstGeom>
        </p:spPr>
      </p:pic>
      <p:pic>
        <p:nvPicPr>
          <p:cNvPr id="24" name="图片 15">
            <a:extLst>
              <a:ext uri="{FF2B5EF4-FFF2-40B4-BE49-F238E27FC236}">
                <a16:creationId xmlns:a16="http://schemas.microsoft.com/office/drawing/2014/main" id="{4BD3D921-B595-4146-BCE0-BA3FE8F74F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57853" y="1453751"/>
            <a:ext cx="934147" cy="800698"/>
          </a:xfrm>
          <a:prstGeom prst="rect">
            <a:avLst/>
          </a:prstGeom>
        </p:spPr>
      </p:pic>
      <p:pic>
        <p:nvPicPr>
          <p:cNvPr id="25" name="图片 15">
            <a:extLst>
              <a:ext uri="{FF2B5EF4-FFF2-40B4-BE49-F238E27FC236}">
                <a16:creationId xmlns:a16="http://schemas.microsoft.com/office/drawing/2014/main" id="{FE50E109-934F-4B17-82AD-B5FF2E659A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78997" y="2498651"/>
            <a:ext cx="1384300" cy="1186543"/>
          </a:xfrm>
          <a:prstGeom prst="rect">
            <a:avLst/>
          </a:prstGeom>
        </p:spPr>
      </p:pic>
      <p:pic>
        <p:nvPicPr>
          <p:cNvPr id="26" name="图片 15">
            <a:extLst>
              <a:ext uri="{FF2B5EF4-FFF2-40B4-BE49-F238E27FC236}">
                <a16:creationId xmlns:a16="http://schemas.microsoft.com/office/drawing/2014/main" id="{92D2142B-3547-4603-AB10-24C5F2AB0F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7702" y="134898"/>
            <a:ext cx="934147" cy="800698"/>
          </a:xfrm>
          <a:prstGeom prst="rect">
            <a:avLst/>
          </a:prstGeom>
        </p:spPr>
      </p:pic>
      <p:grpSp>
        <p:nvGrpSpPr>
          <p:cNvPr id="27" name="组合 12">
            <a:extLst>
              <a:ext uri="{FF2B5EF4-FFF2-40B4-BE49-F238E27FC236}">
                <a16:creationId xmlns:a16="http://schemas.microsoft.com/office/drawing/2014/main" id="{07892D98-1FAA-4D33-8202-98D8FAF0E72C}"/>
              </a:ext>
            </a:extLst>
          </p:cNvPr>
          <p:cNvGrpSpPr/>
          <p:nvPr/>
        </p:nvGrpSpPr>
        <p:grpSpPr>
          <a:xfrm>
            <a:off x="4371023" y="2254449"/>
            <a:ext cx="8034078" cy="2371941"/>
            <a:chOff x="2601531" y="873043"/>
            <a:chExt cx="7762290" cy="2371941"/>
          </a:xfrm>
        </p:grpSpPr>
        <p:grpSp>
          <p:nvGrpSpPr>
            <p:cNvPr id="28" name="组合 6">
              <a:extLst>
                <a:ext uri="{FF2B5EF4-FFF2-40B4-BE49-F238E27FC236}">
                  <a16:creationId xmlns:a16="http://schemas.microsoft.com/office/drawing/2014/main" id="{5C7279C7-60B7-4D2E-961D-A8157D923F55}"/>
                </a:ext>
              </a:extLst>
            </p:cNvPr>
            <p:cNvGrpSpPr/>
            <p:nvPr/>
          </p:nvGrpSpPr>
          <p:grpSpPr>
            <a:xfrm>
              <a:off x="2601531" y="931698"/>
              <a:ext cx="7762290" cy="2313286"/>
              <a:chOff x="3768386" y="1083236"/>
              <a:chExt cx="7762290" cy="2313286"/>
            </a:xfrm>
          </p:grpSpPr>
          <p:sp>
            <p:nvSpPr>
              <p:cNvPr id="32" name="矩形 7">
                <a:extLst>
                  <a:ext uri="{FF2B5EF4-FFF2-40B4-BE49-F238E27FC236}">
                    <a16:creationId xmlns:a16="http://schemas.microsoft.com/office/drawing/2014/main" id="{30B52B2D-0D47-4219-A878-E817FB454868}"/>
                  </a:ext>
                </a:extLst>
              </p:cNvPr>
              <p:cNvSpPr/>
              <p:nvPr/>
            </p:nvSpPr>
            <p:spPr>
              <a:xfrm>
                <a:off x="3771007" y="1083236"/>
                <a:ext cx="7759669" cy="23083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7200">
                    <a:ln w="1524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glow rad="63500">
                        <a:schemeClr val="accent4">
                          <a:satMod val="175000"/>
                          <a:alpha val="35000"/>
                        </a:schemeClr>
                      </a:glow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UTM Guanine" panose="02040603050506020204" pitchFamily="18" charset="0"/>
                    <a:ea typeface="字魂27号-布丁体" panose="00000505000000000000" pitchFamily="2" charset="-122"/>
                  </a:rPr>
                  <a:t>Nếu chúng mình </a:t>
                </a:r>
              </a:p>
              <a:p>
                <a:pPr lvl="0" algn="ctr"/>
                <a:r>
                  <a:rPr lang="en-US" altLang="zh-CN" sz="7200">
                    <a:ln w="1524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glow rad="63500">
                        <a:schemeClr val="accent4">
                          <a:satMod val="175000"/>
                          <a:alpha val="35000"/>
                        </a:schemeClr>
                      </a:glow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UTM Guanine" panose="02040603050506020204" pitchFamily="18" charset="0"/>
                    <a:ea typeface="字魂27号-布丁体" panose="00000505000000000000" pitchFamily="2" charset="-122"/>
                  </a:rPr>
                  <a:t>có phép lạ</a:t>
                </a:r>
                <a:endParaRPr lang="zh-CN" altLang="en-US" sz="7200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UTM Guanine" panose="02040603050506020204" pitchFamily="18" charset="0"/>
                  <a:ea typeface="字魂27号-布丁体" panose="00000505000000000000" pitchFamily="2" charset="-122"/>
                </a:endParaRPr>
              </a:p>
            </p:txBody>
          </p:sp>
          <p:sp>
            <p:nvSpPr>
              <p:cNvPr id="33" name="矩形 8">
                <a:extLst>
                  <a:ext uri="{FF2B5EF4-FFF2-40B4-BE49-F238E27FC236}">
                    <a16:creationId xmlns:a16="http://schemas.microsoft.com/office/drawing/2014/main" id="{16307141-0637-42BF-8A6F-F8AC4EFA2576}"/>
                  </a:ext>
                </a:extLst>
              </p:cNvPr>
              <p:cNvSpPr/>
              <p:nvPr/>
            </p:nvSpPr>
            <p:spPr>
              <a:xfrm>
                <a:off x="3768386" y="1088198"/>
                <a:ext cx="7759669" cy="23083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7200">
                    <a:gradFill flip="none" rotWithShape="1">
                      <a:gsLst>
                        <a:gs pos="74000">
                          <a:srgbClr val="5997D0"/>
                        </a:gs>
                        <a:gs pos="47000">
                          <a:srgbClr val="58C4D6"/>
                        </a:gs>
                        <a:gs pos="100000">
                          <a:srgbClr val="8DC9ED"/>
                        </a:gs>
                      </a:gsLst>
                      <a:lin ang="5400000" scaled="1"/>
                      <a:tileRect/>
                    </a:gradFill>
                    <a:effectLst>
                      <a:glow rad="63500">
                        <a:schemeClr val="accent4">
                          <a:satMod val="175000"/>
                          <a:alpha val="35000"/>
                        </a:schemeClr>
                      </a:glow>
                    </a:effectLst>
                    <a:latin typeface="UTM Guanine" panose="02040603050506020204" pitchFamily="18" charset="0"/>
                    <a:ea typeface="字魂27号-布丁体" panose="00000505000000000000" pitchFamily="2" charset="-122"/>
                  </a:rPr>
                  <a:t>Nếu chúng mình </a:t>
                </a:r>
              </a:p>
              <a:p>
                <a:pPr lvl="0" algn="ctr"/>
                <a:r>
                  <a:rPr lang="en-US" altLang="zh-CN" sz="7200">
                    <a:gradFill flip="none" rotWithShape="1">
                      <a:gsLst>
                        <a:gs pos="74000">
                          <a:srgbClr val="5997D0"/>
                        </a:gs>
                        <a:gs pos="47000">
                          <a:srgbClr val="58C4D6"/>
                        </a:gs>
                        <a:gs pos="100000">
                          <a:srgbClr val="8DC9ED"/>
                        </a:gs>
                      </a:gsLst>
                      <a:lin ang="5400000" scaled="1"/>
                      <a:tileRect/>
                    </a:gradFill>
                    <a:effectLst>
                      <a:glow rad="63500">
                        <a:schemeClr val="accent4">
                          <a:satMod val="175000"/>
                          <a:alpha val="35000"/>
                        </a:schemeClr>
                      </a:glow>
                    </a:effectLst>
                    <a:latin typeface="UTM Guanine" panose="02040603050506020204" pitchFamily="18" charset="0"/>
                    <a:ea typeface="字魂27号-布丁体" panose="00000505000000000000" pitchFamily="2" charset="-122"/>
                  </a:rPr>
                  <a:t>có phép lạ</a:t>
                </a:r>
                <a:endParaRPr lang="zh-CN" altLang="en-US" sz="7200" dirty="0">
                  <a:gradFill flip="none" rotWithShape="1">
                    <a:gsLst>
                      <a:gs pos="74000">
                        <a:srgbClr val="5997D0"/>
                      </a:gs>
                      <a:gs pos="47000">
                        <a:srgbClr val="58C4D6"/>
                      </a:gs>
                      <a:gs pos="100000">
                        <a:srgbClr val="8DC9ED"/>
                      </a:gs>
                    </a:gsLst>
                    <a:lin ang="5400000" scaled="1"/>
                    <a:tileRect/>
                  </a:gra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</a:effectLst>
                  <a:latin typeface="UTM Guanine" panose="02040603050506020204" pitchFamily="18" charset="0"/>
                  <a:ea typeface="字魂27号-布丁体" panose="00000505000000000000" pitchFamily="2" charset="-122"/>
                </a:endParaRPr>
              </a:p>
            </p:txBody>
          </p:sp>
        </p:grpSp>
        <p:grpSp>
          <p:nvGrpSpPr>
            <p:cNvPr id="29" name="组合 9">
              <a:extLst>
                <a:ext uri="{FF2B5EF4-FFF2-40B4-BE49-F238E27FC236}">
                  <a16:creationId xmlns:a16="http://schemas.microsoft.com/office/drawing/2014/main" id="{9E81BBCF-1C0B-4E23-8D74-75932772CB53}"/>
                </a:ext>
              </a:extLst>
            </p:cNvPr>
            <p:cNvGrpSpPr/>
            <p:nvPr/>
          </p:nvGrpSpPr>
          <p:grpSpPr>
            <a:xfrm>
              <a:off x="3583560" y="873043"/>
              <a:ext cx="178482" cy="1213930"/>
              <a:chOff x="3771007" y="1083236"/>
              <a:chExt cx="178482" cy="1213930"/>
            </a:xfrm>
          </p:grpSpPr>
          <p:sp>
            <p:nvSpPr>
              <p:cNvPr id="30" name="矩形 10">
                <a:extLst>
                  <a:ext uri="{FF2B5EF4-FFF2-40B4-BE49-F238E27FC236}">
                    <a16:creationId xmlns:a16="http://schemas.microsoft.com/office/drawing/2014/main" id="{C71DECF6-ED68-4703-883B-336AC869BC3D}"/>
                  </a:ext>
                </a:extLst>
              </p:cNvPr>
              <p:cNvSpPr/>
              <p:nvPr/>
            </p:nvSpPr>
            <p:spPr>
              <a:xfrm>
                <a:off x="3771007" y="1083236"/>
                <a:ext cx="178482" cy="12003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7200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UTM Guanine" panose="02040603050506020204" pitchFamily="18" charset="0"/>
                  <a:ea typeface="字魂27号-布丁体" panose="00000505000000000000" pitchFamily="2" charset="-122"/>
                </a:endParaRPr>
              </a:p>
            </p:txBody>
          </p:sp>
          <p:sp>
            <p:nvSpPr>
              <p:cNvPr id="31" name="矩形 11">
                <a:extLst>
                  <a:ext uri="{FF2B5EF4-FFF2-40B4-BE49-F238E27FC236}">
                    <a16:creationId xmlns:a16="http://schemas.microsoft.com/office/drawing/2014/main" id="{27161912-B722-4E5F-BD7A-1EDF26C42094}"/>
                  </a:ext>
                </a:extLst>
              </p:cNvPr>
              <p:cNvSpPr/>
              <p:nvPr/>
            </p:nvSpPr>
            <p:spPr>
              <a:xfrm>
                <a:off x="3771007" y="1096837"/>
                <a:ext cx="178482" cy="12003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7200" dirty="0">
                  <a:gradFill flip="none" rotWithShape="1">
                    <a:gsLst>
                      <a:gs pos="67000">
                        <a:srgbClr val="5997D0"/>
                      </a:gs>
                      <a:gs pos="0">
                        <a:srgbClr val="FF99CC"/>
                      </a:gs>
                      <a:gs pos="100000">
                        <a:srgbClr val="8DC9ED"/>
                      </a:gs>
                    </a:gsLst>
                    <a:lin ang="5400000" scaled="1"/>
                    <a:tileRect/>
                  </a:gra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</a:effectLst>
                  <a:latin typeface="UTM Guanine" panose="02040603050506020204" pitchFamily="18" charset="0"/>
                  <a:ea typeface="字魂27号-布丁体" panose="00000505000000000000" pitchFamily="2" charset="-122"/>
                </a:endParaRPr>
              </a:p>
            </p:txBody>
          </p:sp>
        </p:grp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A27601AC-6AF1-4E09-A9F4-CF1CFC8D789C}"/>
              </a:ext>
            </a:extLst>
          </p:cNvPr>
          <p:cNvSpPr txBox="1"/>
          <p:nvPr/>
        </p:nvSpPr>
        <p:spPr>
          <a:xfrm>
            <a:off x="6335200" y="1057358"/>
            <a:ext cx="3850734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600" b="1">
                <a:gradFill flip="none" rotWithShape="1">
                  <a:gsLst>
                    <a:gs pos="0">
                      <a:srgbClr val="4CA83B">
                        <a:shade val="30000"/>
                        <a:satMod val="115000"/>
                      </a:srgbClr>
                    </a:gs>
                    <a:gs pos="50000">
                      <a:srgbClr val="4CA83B">
                        <a:shade val="67500"/>
                        <a:satMod val="115000"/>
                      </a:srgbClr>
                    </a:gs>
                    <a:gs pos="100000">
                      <a:srgbClr val="4CA8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UTM Soraya" panose="02040603050506020204" pitchFamily="18" charset="0"/>
              </a:rPr>
              <a:t>TẬP ĐỌC</a:t>
            </a:r>
          </a:p>
        </p:txBody>
      </p:sp>
      <p:pic>
        <p:nvPicPr>
          <p:cNvPr id="36" name="图片 15">
            <a:extLst>
              <a:ext uri="{FF2B5EF4-FFF2-40B4-BE49-F238E27FC236}">
                <a16:creationId xmlns:a16="http://schemas.microsoft.com/office/drawing/2014/main" id="{B68D5492-D0C2-4D2E-901C-32778DFC6A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48902" y="4751034"/>
            <a:ext cx="934147" cy="800698"/>
          </a:xfrm>
          <a:prstGeom prst="rect">
            <a:avLst/>
          </a:prstGeom>
        </p:spPr>
      </p:pic>
      <p:pic>
        <p:nvPicPr>
          <p:cNvPr id="4" name="Picture 3" descr="A picture containing bird, parrot&#10;&#10;Description automatically generated">
            <a:extLst>
              <a:ext uri="{FF2B5EF4-FFF2-40B4-BE49-F238E27FC236}">
                <a16:creationId xmlns:a16="http://schemas.microsoft.com/office/drawing/2014/main" id="{53A62F50-5257-4BBC-B011-93E7AE9647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362" y="-98350"/>
            <a:ext cx="1869134" cy="2475674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9652D6EB-D961-4ECA-BBDC-C54D5BCA49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40727" y="3309871"/>
            <a:ext cx="5895343" cy="2694666"/>
          </a:xfrm>
          <a:prstGeom prst="rect">
            <a:avLst/>
          </a:prstGeom>
        </p:spPr>
      </p:pic>
      <p:sp>
        <p:nvSpPr>
          <p:cNvPr id="39" name="TextBox 7">
            <a:extLst>
              <a:ext uri="{FF2B5EF4-FFF2-40B4-BE49-F238E27FC236}">
                <a16:creationId xmlns:a16="http://schemas.microsoft.com/office/drawing/2014/main" id="{4FCAA015-4609-436C-91B8-DAFF24775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2529" y="4918152"/>
            <a:ext cx="185274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Định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 </a:t>
            </a:r>
            <a:r>
              <a:rPr lang="en-US" altLang="zh-CN" sz="32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Hải</a:t>
            </a:r>
            <a:endParaRPr lang="zh-CN" altLang="en-US" sz="3200" b="1" dirty="0">
              <a:solidFill>
                <a:srgbClr val="C0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8745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2">
            <a:extLst>
              <a:ext uri="{FF2B5EF4-FFF2-40B4-BE49-F238E27FC236}">
                <a16:creationId xmlns:a16="http://schemas.microsoft.com/office/drawing/2014/main" id="{1BCBBB2D-3D84-4B13-AE87-8A219174F33C}"/>
              </a:ext>
            </a:extLst>
          </p:cNvPr>
          <p:cNvGrpSpPr/>
          <p:nvPr/>
        </p:nvGrpSpPr>
        <p:grpSpPr>
          <a:xfrm>
            <a:off x="2041451" y="190251"/>
            <a:ext cx="8274495" cy="995586"/>
            <a:chOff x="2575235" y="873043"/>
            <a:chExt cx="7994572" cy="99558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C66536B-EB8C-42C4-9FFF-3167B34219FB}"/>
                </a:ext>
              </a:extLst>
            </p:cNvPr>
            <p:cNvGrpSpPr/>
            <p:nvPr/>
          </p:nvGrpSpPr>
          <p:grpSpPr>
            <a:xfrm>
              <a:off x="2575235" y="931698"/>
              <a:ext cx="7994572" cy="936931"/>
              <a:chOff x="3742090" y="1083236"/>
              <a:chExt cx="7994572" cy="936931"/>
            </a:xfrm>
          </p:grpSpPr>
          <p:sp>
            <p:nvSpPr>
              <p:cNvPr id="11" name="矩形 7">
                <a:extLst>
                  <a:ext uri="{FF2B5EF4-FFF2-40B4-BE49-F238E27FC236}">
                    <a16:creationId xmlns:a16="http://schemas.microsoft.com/office/drawing/2014/main" id="{1DEC30FF-4300-4258-8B60-9A16844B7BB5}"/>
                  </a:ext>
                </a:extLst>
              </p:cNvPr>
              <p:cNvSpPr/>
              <p:nvPr/>
            </p:nvSpPr>
            <p:spPr>
              <a:xfrm>
                <a:off x="3771007" y="1083236"/>
                <a:ext cx="7965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5400" b="1">
                    <a:ln w="1524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glow rad="63500">
                        <a:schemeClr val="accent4">
                          <a:satMod val="175000"/>
                          <a:alpha val="35000"/>
                        </a:schemeClr>
                      </a:glow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Times New Roman" panose="02020603050405020304" pitchFamily="18" charset="0"/>
                    <a:ea typeface="字魂27号-布丁体" panose="00000505000000000000" pitchFamily="2" charset="-122"/>
                    <a:cs typeface="Times New Roman" panose="02020603050405020304" pitchFamily="18" charset="0"/>
                  </a:rPr>
                  <a:t>Nếu chúng mình có phép lạ</a:t>
                </a:r>
                <a:endParaRPr lang="zh-CN" altLang="en-US" sz="5400" b="1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矩形 8">
                <a:extLst>
                  <a:ext uri="{FF2B5EF4-FFF2-40B4-BE49-F238E27FC236}">
                    <a16:creationId xmlns:a16="http://schemas.microsoft.com/office/drawing/2014/main" id="{0A2DA497-AEF6-4320-8E4A-7C1DD98AED8A}"/>
                  </a:ext>
                </a:extLst>
              </p:cNvPr>
              <p:cNvSpPr/>
              <p:nvPr/>
            </p:nvSpPr>
            <p:spPr>
              <a:xfrm>
                <a:off x="3742090" y="1096837"/>
                <a:ext cx="7965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5400" b="1">
                    <a:gradFill flip="none" rotWithShape="1">
                      <a:gsLst>
                        <a:gs pos="51000">
                          <a:srgbClr val="4CA83B"/>
                        </a:gs>
                        <a:gs pos="0">
                          <a:srgbClr val="DAE9BD"/>
                        </a:gs>
                        <a:gs pos="85000">
                          <a:srgbClr val="277945"/>
                        </a:gs>
                      </a:gsLst>
                      <a:lin ang="5400000" scaled="1"/>
                      <a:tileRect/>
                    </a:gradFill>
                    <a:effectLst/>
                    <a:latin typeface="Times New Roman" panose="02020603050405020304" pitchFamily="18" charset="0"/>
                    <a:ea typeface="字魂27号-布丁体" panose="00000505000000000000" pitchFamily="2" charset="-122"/>
                    <a:cs typeface="Times New Roman" panose="02020603050405020304" pitchFamily="18" charset="0"/>
                  </a:rPr>
                  <a:t>Nếu chúng mình có phép lạ</a:t>
                </a:r>
                <a:endParaRPr lang="zh-CN" altLang="en-US" sz="5400" b="1" dirty="0">
                  <a:gradFill flip="none" rotWithShape="1">
                    <a:gsLst>
                      <a:gs pos="51000">
                        <a:srgbClr val="4CA83B"/>
                      </a:gs>
                      <a:gs pos="0">
                        <a:srgbClr val="DAE9BD"/>
                      </a:gs>
                      <a:gs pos="85000">
                        <a:srgbClr val="277945"/>
                      </a:gs>
                    </a:gsLst>
                    <a:lin ang="5400000" scaled="1"/>
                    <a:tileRect/>
                  </a:gradFill>
                  <a:effectLst/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" name="组合 9">
              <a:extLst>
                <a:ext uri="{FF2B5EF4-FFF2-40B4-BE49-F238E27FC236}">
                  <a16:creationId xmlns:a16="http://schemas.microsoft.com/office/drawing/2014/main" id="{F78A2A0E-1410-4761-B09F-08EF32F2E30C}"/>
                </a:ext>
              </a:extLst>
            </p:cNvPr>
            <p:cNvGrpSpPr/>
            <p:nvPr/>
          </p:nvGrpSpPr>
          <p:grpSpPr>
            <a:xfrm>
              <a:off x="3583560" y="873043"/>
              <a:ext cx="178482" cy="936931"/>
              <a:chOff x="3771007" y="1083236"/>
              <a:chExt cx="178482" cy="936931"/>
            </a:xfrm>
          </p:grpSpPr>
          <p:sp>
            <p:nvSpPr>
              <p:cNvPr id="9" name="矩形 10">
                <a:extLst>
                  <a:ext uri="{FF2B5EF4-FFF2-40B4-BE49-F238E27FC236}">
                    <a16:creationId xmlns:a16="http://schemas.microsoft.com/office/drawing/2014/main" id="{382FE74A-A829-47C8-955B-75EE2FCA09A9}"/>
                  </a:ext>
                </a:extLst>
              </p:cNvPr>
              <p:cNvSpPr/>
              <p:nvPr/>
            </p:nvSpPr>
            <p:spPr>
              <a:xfrm>
                <a:off x="3771007" y="1083236"/>
                <a:ext cx="178482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5400" b="1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11">
                <a:extLst>
                  <a:ext uri="{FF2B5EF4-FFF2-40B4-BE49-F238E27FC236}">
                    <a16:creationId xmlns:a16="http://schemas.microsoft.com/office/drawing/2014/main" id="{8FD93763-8B46-4D44-9927-DD8219508EB2}"/>
                  </a:ext>
                </a:extLst>
              </p:cNvPr>
              <p:cNvSpPr/>
              <p:nvPr/>
            </p:nvSpPr>
            <p:spPr>
              <a:xfrm>
                <a:off x="3771007" y="1096837"/>
                <a:ext cx="178482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5400" b="1" dirty="0">
                  <a:gradFill flip="none" rotWithShape="1">
                    <a:gsLst>
                      <a:gs pos="67000">
                        <a:srgbClr val="5997D0"/>
                      </a:gs>
                      <a:gs pos="0">
                        <a:srgbClr val="FF99CC"/>
                      </a:gs>
                      <a:gs pos="100000">
                        <a:srgbClr val="8DC9ED"/>
                      </a:gs>
                    </a:gsLst>
                    <a:lin ang="5400000" scaled="1"/>
                    <a:tileRect/>
                  </a:gra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5B1980B-CAB3-4279-AF8F-037DD34AEE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6294" y="1117148"/>
            <a:ext cx="9264811" cy="5550601"/>
          </a:xfrm>
          <a:prstGeom prst="roundRect">
            <a:avLst>
              <a:gd name="adj" fmla="val 1232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3" name="图片 9">
            <a:extLst>
              <a:ext uri="{FF2B5EF4-FFF2-40B4-BE49-F238E27FC236}">
                <a16:creationId xmlns:a16="http://schemas.microsoft.com/office/drawing/2014/main" id="{DB46E959-2513-498D-88C2-1A5392245F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8023" y="32704"/>
            <a:ext cx="667816" cy="115313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B389B85-A880-44A2-8CDD-A12F048242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1039" y="34380"/>
            <a:ext cx="588556" cy="115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773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缺角矩形 5">
            <a:extLst>
              <a:ext uri="{FF2B5EF4-FFF2-40B4-BE49-F238E27FC236}">
                <a16:creationId xmlns:a16="http://schemas.microsoft.com/office/drawing/2014/main" id="{2B518A92-8448-401E-BF31-39EFC6BAC5CE}"/>
              </a:ext>
            </a:extLst>
          </p:cNvPr>
          <p:cNvSpPr/>
          <p:nvPr/>
        </p:nvSpPr>
        <p:spPr>
          <a:xfrm>
            <a:off x="339725" y="231503"/>
            <a:ext cx="11511915" cy="6330315"/>
          </a:xfrm>
          <a:prstGeom prst="plaque">
            <a:avLst>
              <a:gd name="adj" fmla="val 8476"/>
            </a:avLst>
          </a:prstGeom>
          <a:solidFill>
            <a:schemeClr val="bg1"/>
          </a:solidFill>
          <a:ln w="57150">
            <a:solidFill>
              <a:srgbClr val="448E40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762000" y="1363134"/>
            <a:ext cx="45720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Nếu chúng mình có phép lạ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Bắt hạt giống nảy mầm nhanh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Chớp mắt thành cây đầy quả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Tha hồ hái chén ngọt lành.</a:t>
            </a: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762000" y="3180288"/>
            <a:ext cx="47244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</a:rPr>
              <a:t>Nếu chúng mình có phép lạ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</a:rPr>
              <a:t>Ngủ dậy thành ng</a:t>
            </a:r>
            <a:r>
              <a:rPr lang="vi-VN" sz="2600" b="1" noProof="1">
                <a:latin typeface="Times New Roman" panose="02020603050405020304" pitchFamily="18" charset="0"/>
              </a:rPr>
              <a:t>ười lớn ngay</a:t>
            </a:r>
          </a:p>
          <a:p>
            <a:pPr>
              <a:buFont typeface="Wingdings 2" panose="05020102010507070707" pitchFamily="18" charset="2"/>
              <a:buNone/>
            </a:pPr>
            <a:r>
              <a:rPr lang="vi-VN" sz="2600" b="1" noProof="1">
                <a:latin typeface="Times New Roman" panose="02020603050405020304" pitchFamily="18" charset="0"/>
              </a:rPr>
              <a:t>Đứa thì lặn xuống đáy biển</a:t>
            </a:r>
          </a:p>
          <a:p>
            <a:pPr>
              <a:buFont typeface="Wingdings 2" panose="05020102010507070707" pitchFamily="18" charset="2"/>
              <a:buNone/>
            </a:pPr>
            <a:r>
              <a:rPr lang="vi-VN" sz="2600" b="1" noProof="1">
                <a:latin typeface="Times New Roman" panose="02020603050405020304" pitchFamily="18" charset="0"/>
              </a:rPr>
              <a:t>Đứa thì ngồi lái máy bay</a:t>
            </a:r>
            <a:r>
              <a:rPr lang="vi-VN" sz="2600" b="1" noProof="1">
                <a:latin typeface="Calibri" panose="020F0502020204030204" pitchFamily="34" charset="0"/>
              </a:rPr>
              <a:t>.</a:t>
            </a:r>
            <a:endParaRPr lang="vi-VN" sz="2600" b="1" noProof="1">
              <a:latin typeface="Times New Roman" panose="02020603050405020304" pitchFamily="18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6383867" y="1363134"/>
            <a:ext cx="44958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Nếu chúng mình có phép lạ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Hái triệu vì sao xuống cùng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Đúc thành ông mặt trời mới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Mãi mãi không còn mùa đông.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83867" y="3180288"/>
            <a:ext cx="4648200" cy="326707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</a:rPr>
              <a:t>Nếu chúng mình có phép lạ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</a:rPr>
              <a:t>Hoá trái bom thành trái ngon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</a:rPr>
              <a:t>Trong ruột không còn thuốc nổ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latin typeface="Times New Roman" panose="02020603050405020304" pitchFamily="18" charset="0"/>
              </a:rPr>
              <a:t>Chỉ toàn kẹo với bi tròn.</a:t>
            </a:r>
            <a:endParaRPr lang="en-US" sz="2600" b="1" dirty="0">
              <a:latin typeface="Times New Roman" panose="02020603050405020304" pitchFamily="18" charset="0"/>
            </a:endParaRPr>
          </a:p>
          <a:p>
            <a:pPr>
              <a:buFont typeface="Wingdings 2" panose="05020102010507070707" pitchFamily="18" charset="2"/>
              <a:buNone/>
            </a:pPr>
            <a:endParaRPr lang="en-US" sz="2000" b="1" dirty="0">
              <a:latin typeface="Times New Roman" panose="02020603050405020304" pitchFamily="18" charset="0"/>
            </a:endParaRPr>
          </a:p>
          <a:p>
            <a:r>
              <a:rPr lang="en-US" sz="2600" b="1" dirty="0" err="1">
                <a:latin typeface="Times New Roman" panose="02020603050405020304" pitchFamily="18" charset="0"/>
              </a:rPr>
              <a:t>Nếu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chúng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mình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có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phép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lạ</a:t>
            </a:r>
            <a:r>
              <a:rPr lang="en-US" sz="2600" b="1" dirty="0">
                <a:latin typeface="Times New Roman" panose="02020603050405020304" pitchFamily="18" charset="0"/>
              </a:rPr>
              <a:t>!</a:t>
            </a:r>
          </a:p>
          <a:p>
            <a:r>
              <a:rPr lang="en-US" sz="2600" b="1" dirty="0" err="1">
                <a:latin typeface="Times New Roman" panose="02020603050405020304" pitchFamily="18" charset="0"/>
              </a:rPr>
              <a:t>Nếu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chúng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mình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có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phép</a:t>
            </a:r>
            <a:r>
              <a:rPr lang="en-US" sz="2600" b="1" dirty="0"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</a:rPr>
              <a:t>lạ</a:t>
            </a:r>
            <a:r>
              <a:rPr lang="en-US" sz="2600" b="1" dirty="0">
                <a:latin typeface="Times New Roman" panose="02020603050405020304" pitchFamily="18" charset="0"/>
              </a:rPr>
              <a:t>!</a:t>
            </a:r>
          </a:p>
          <a:p>
            <a:pPr>
              <a:buFont typeface="Wingdings 2" panose="05020102010507070707" pitchFamily="18" charset="2"/>
              <a:buNone/>
            </a:pPr>
            <a:endParaRPr lang="en-US" sz="2600" b="1" noProof="1">
              <a:latin typeface="Times New Roman" panose="02020603050405020304" pitchFamily="18" charset="0"/>
            </a:endParaRPr>
          </a:p>
        </p:txBody>
      </p:sp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6727852" y="6019273"/>
            <a:ext cx="546414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Định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Hải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  <a:sym typeface="微软雅黑" pitchFamily="34" charset="-122"/>
            </a:endParaRPr>
          </a:p>
        </p:txBody>
      </p:sp>
      <p:pic>
        <p:nvPicPr>
          <p:cNvPr id="22" name="图片 11" descr="5">
            <a:extLst>
              <a:ext uri="{FF2B5EF4-FFF2-40B4-BE49-F238E27FC236}">
                <a16:creationId xmlns:a16="http://schemas.microsoft.com/office/drawing/2014/main" id="{E0B9823A-71DA-45C0-B356-274A48CE7D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8469" r="69695"/>
          <a:stretch>
            <a:fillRect/>
          </a:stretch>
        </p:blipFill>
        <p:spPr>
          <a:xfrm>
            <a:off x="-635" y="4555000"/>
            <a:ext cx="2987675" cy="2302999"/>
          </a:xfrm>
          <a:prstGeom prst="rect">
            <a:avLst/>
          </a:prstGeom>
        </p:spPr>
      </p:pic>
      <p:grpSp>
        <p:nvGrpSpPr>
          <p:cNvPr id="23" name="组合 12">
            <a:extLst>
              <a:ext uri="{FF2B5EF4-FFF2-40B4-BE49-F238E27FC236}">
                <a16:creationId xmlns:a16="http://schemas.microsoft.com/office/drawing/2014/main" id="{6D2D2F23-C1B3-4D26-AF06-716CC6173D4E}"/>
              </a:ext>
            </a:extLst>
          </p:cNvPr>
          <p:cNvGrpSpPr/>
          <p:nvPr/>
        </p:nvGrpSpPr>
        <p:grpSpPr>
          <a:xfrm>
            <a:off x="2246619" y="241039"/>
            <a:ext cx="8274495" cy="995586"/>
            <a:chOff x="2575235" y="873043"/>
            <a:chExt cx="7994572" cy="995586"/>
          </a:xfrm>
        </p:grpSpPr>
        <p:grpSp>
          <p:nvGrpSpPr>
            <p:cNvPr id="24" name="组合 6">
              <a:extLst>
                <a:ext uri="{FF2B5EF4-FFF2-40B4-BE49-F238E27FC236}">
                  <a16:creationId xmlns:a16="http://schemas.microsoft.com/office/drawing/2014/main" id="{24EF42A9-28AB-45B1-8B3E-82AEF4FF946C}"/>
                </a:ext>
              </a:extLst>
            </p:cNvPr>
            <p:cNvGrpSpPr/>
            <p:nvPr/>
          </p:nvGrpSpPr>
          <p:grpSpPr>
            <a:xfrm>
              <a:off x="2575235" y="931698"/>
              <a:ext cx="7994572" cy="936931"/>
              <a:chOff x="3742090" y="1083236"/>
              <a:chExt cx="7994572" cy="936931"/>
            </a:xfrm>
          </p:grpSpPr>
          <p:sp>
            <p:nvSpPr>
              <p:cNvPr id="28" name="矩形 7">
                <a:extLst>
                  <a:ext uri="{FF2B5EF4-FFF2-40B4-BE49-F238E27FC236}">
                    <a16:creationId xmlns:a16="http://schemas.microsoft.com/office/drawing/2014/main" id="{4DCD44AB-7FF7-4349-A20D-95DCA074CA3E}"/>
                  </a:ext>
                </a:extLst>
              </p:cNvPr>
              <p:cNvSpPr/>
              <p:nvPr/>
            </p:nvSpPr>
            <p:spPr>
              <a:xfrm>
                <a:off x="3771007" y="1083236"/>
                <a:ext cx="7965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5400" b="1">
                    <a:ln w="1524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glow rad="63500">
                        <a:schemeClr val="accent4">
                          <a:satMod val="175000"/>
                          <a:alpha val="35000"/>
                        </a:schemeClr>
                      </a:glow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Times New Roman" panose="02020603050405020304" pitchFamily="18" charset="0"/>
                    <a:ea typeface="字魂27号-布丁体" panose="00000505000000000000" pitchFamily="2" charset="-122"/>
                    <a:cs typeface="Times New Roman" panose="02020603050405020304" pitchFamily="18" charset="0"/>
                  </a:rPr>
                  <a:t>Nếu chúng mình có phép lạ</a:t>
                </a:r>
                <a:endParaRPr lang="zh-CN" altLang="en-US" sz="5400" b="1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矩形 8">
                <a:extLst>
                  <a:ext uri="{FF2B5EF4-FFF2-40B4-BE49-F238E27FC236}">
                    <a16:creationId xmlns:a16="http://schemas.microsoft.com/office/drawing/2014/main" id="{156EB18B-EC88-4A46-AAD2-C8C74F86E6DD}"/>
                  </a:ext>
                </a:extLst>
              </p:cNvPr>
              <p:cNvSpPr/>
              <p:nvPr/>
            </p:nvSpPr>
            <p:spPr>
              <a:xfrm>
                <a:off x="3742090" y="1096837"/>
                <a:ext cx="7965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5400" b="1">
                    <a:gradFill flip="none" rotWithShape="1">
                      <a:gsLst>
                        <a:gs pos="51000">
                          <a:srgbClr val="4CA83B"/>
                        </a:gs>
                        <a:gs pos="0">
                          <a:srgbClr val="DAE9BD"/>
                        </a:gs>
                        <a:gs pos="85000">
                          <a:srgbClr val="277945"/>
                        </a:gs>
                      </a:gsLst>
                      <a:lin ang="5400000" scaled="1"/>
                      <a:tileRect/>
                    </a:gradFill>
                    <a:effectLst/>
                    <a:latin typeface="Times New Roman" panose="02020603050405020304" pitchFamily="18" charset="0"/>
                    <a:ea typeface="字魂27号-布丁体" panose="00000505000000000000" pitchFamily="2" charset="-122"/>
                    <a:cs typeface="Times New Roman" panose="02020603050405020304" pitchFamily="18" charset="0"/>
                  </a:rPr>
                  <a:t>Nếu chúng mình có phép lạ</a:t>
                </a:r>
                <a:endParaRPr lang="zh-CN" altLang="en-US" sz="5400" b="1" dirty="0">
                  <a:gradFill flip="none" rotWithShape="1">
                    <a:gsLst>
                      <a:gs pos="51000">
                        <a:srgbClr val="4CA83B"/>
                      </a:gs>
                      <a:gs pos="0">
                        <a:srgbClr val="DAE9BD"/>
                      </a:gs>
                      <a:gs pos="85000">
                        <a:srgbClr val="277945"/>
                      </a:gs>
                    </a:gsLst>
                    <a:lin ang="5400000" scaled="1"/>
                    <a:tileRect/>
                  </a:gradFill>
                  <a:effectLst/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" name="组合 9">
              <a:extLst>
                <a:ext uri="{FF2B5EF4-FFF2-40B4-BE49-F238E27FC236}">
                  <a16:creationId xmlns:a16="http://schemas.microsoft.com/office/drawing/2014/main" id="{1D7182E9-2F1D-49B2-9115-3920CF4F7226}"/>
                </a:ext>
              </a:extLst>
            </p:cNvPr>
            <p:cNvGrpSpPr/>
            <p:nvPr/>
          </p:nvGrpSpPr>
          <p:grpSpPr>
            <a:xfrm>
              <a:off x="3583560" y="873043"/>
              <a:ext cx="178482" cy="936931"/>
              <a:chOff x="3771007" y="1083236"/>
              <a:chExt cx="178482" cy="936931"/>
            </a:xfrm>
          </p:grpSpPr>
          <p:sp>
            <p:nvSpPr>
              <p:cNvPr id="26" name="矩形 10">
                <a:extLst>
                  <a:ext uri="{FF2B5EF4-FFF2-40B4-BE49-F238E27FC236}">
                    <a16:creationId xmlns:a16="http://schemas.microsoft.com/office/drawing/2014/main" id="{ACDB693A-D364-4817-8101-D02F5B4C57E8}"/>
                  </a:ext>
                </a:extLst>
              </p:cNvPr>
              <p:cNvSpPr/>
              <p:nvPr/>
            </p:nvSpPr>
            <p:spPr>
              <a:xfrm>
                <a:off x="3771007" y="1083236"/>
                <a:ext cx="178482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5400" b="1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矩形 11">
                <a:extLst>
                  <a:ext uri="{FF2B5EF4-FFF2-40B4-BE49-F238E27FC236}">
                    <a16:creationId xmlns:a16="http://schemas.microsoft.com/office/drawing/2014/main" id="{A2D222F9-3DBB-40E6-9904-CE512AF2A40C}"/>
                  </a:ext>
                </a:extLst>
              </p:cNvPr>
              <p:cNvSpPr/>
              <p:nvPr/>
            </p:nvSpPr>
            <p:spPr>
              <a:xfrm>
                <a:off x="3771007" y="1096837"/>
                <a:ext cx="178482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5400" b="1" dirty="0">
                  <a:gradFill flip="none" rotWithShape="1">
                    <a:gsLst>
                      <a:gs pos="67000">
                        <a:srgbClr val="5997D0"/>
                      </a:gs>
                      <a:gs pos="0">
                        <a:srgbClr val="FF99CC"/>
                      </a:gs>
                      <a:gs pos="100000">
                        <a:srgbClr val="8DC9ED"/>
                      </a:gs>
                    </a:gsLst>
                    <a:lin ang="5400000" scaled="1"/>
                    <a:tileRect/>
                  </a:gra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115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缺角矩形 5">
            <a:extLst>
              <a:ext uri="{FF2B5EF4-FFF2-40B4-BE49-F238E27FC236}">
                <a16:creationId xmlns:a16="http://schemas.microsoft.com/office/drawing/2014/main" id="{2B518A92-8448-401E-BF31-39EFC6BAC5CE}"/>
              </a:ext>
            </a:extLst>
          </p:cNvPr>
          <p:cNvSpPr/>
          <p:nvPr/>
        </p:nvSpPr>
        <p:spPr>
          <a:xfrm>
            <a:off x="339725" y="231503"/>
            <a:ext cx="11511915" cy="6330315"/>
          </a:xfrm>
          <a:prstGeom prst="plaque">
            <a:avLst>
              <a:gd name="adj" fmla="val 8476"/>
            </a:avLst>
          </a:prstGeom>
          <a:solidFill>
            <a:schemeClr val="bg1"/>
          </a:solidFill>
          <a:ln w="57150">
            <a:solidFill>
              <a:srgbClr val="448E40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762000" y="1363134"/>
            <a:ext cx="45720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 chúng mình có phép lạ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 hạt giống nảy mầm nhanh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Chớp mắt thành cây đầy quả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 hồ hái chén ngọt lành.</a:t>
            </a: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762000" y="3180288"/>
            <a:ext cx="47244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00B050"/>
                </a:solidFill>
                <a:latin typeface="Times New Roman" panose="02020603050405020304" pitchFamily="18" charset="0"/>
              </a:rPr>
              <a:t>Nếu chúng mình có phép lạ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00B050"/>
                </a:solidFill>
                <a:latin typeface="Times New Roman" panose="02020603050405020304" pitchFamily="18" charset="0"/>
              </a:rPr>
              <a:t>Ngủ dậy thành ng</a:t>
            </a:r>
            <a:r>
              <a:rPr lang="vi-VN" sz="2600" b="1" noProof="1">
                <a:solidFill>
                  <a:srgbClr val="00B050"/>
                </a:solidFill>
                <a:latin typeface="Times New Roman" panose="02020603050405020304" pitchFamily="18" charset="0"/>
              </a:rPr>
              <a:t>ười lớn ngay</a:t>
            </a:r>
          </a:p>
          <a:p>
            <a:pPr>
              <a:buFont typeface="Wingdings 2" panose="05020102010507070707" pitchFamily="18" charset="2"/>
              <a:buNone/>
            </a:pPr>
            <a:r>
              <a:rPr lang="vi-VN" sz="2600" b="1" noProof="1">
                <a:solidFill>
                  <a:srgbClr val="00B050"/>
                </a:solidFill>
                <a:latin typeface="Times New Roman" panose="02020603050405020304" pitchFamily="18" charset="0"/>
              </a:rPr>
              <a:t>Đứa thì lặn xuống đáy biển</a:t>
            </a:r>
          </a:p>
          <a:p>
            <a:pPr>
              <a:buFont typeface="Wingdings 2" panose="05020102010507070707" pitchFamily="18" charset="2"/>
              <a:buNone/>
            </a:pPr>
            <a:r>
              <a:rPr lang="vi-VN" sz="2600" b="1" noProof="1">
                <a:solidFill>
                  <a:srgbClr val="00B050"/>
                </a:solidFill>
                <a:latin typeface="Times New Roman" panose="02020603050405020304" pitchFamily="18" charset="0"/>
              </a:rPr>
              <a:t>Đứa thì ngồi lái máy bay</a:t>
            </a:r>
            <a:r>
              <a:rPr lang="vi-VN" sz="2600" b="1" noProof="1">
                <a:solidFill>
                  <a:srgbClr val="00B050"/>
                </a:solidFill>
                <a:latin typeface="Calibri" panose="020F0502020204030204" pitchFamily="34" charset="0"/>
              </a:rPr>
              <a:t>.</a:t>
            </a:r>
            <a:endParaRPr lang="vi-VN" sz="2600" b="1" noProof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6383867" y="1363134"/>
            <a:ext cx="44958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 chúng mình có phép lạ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Hái triệu vì sao xuống cùng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Đúc thành ông mặt trời mới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 mãi không còn mùa đông.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83867" y="3180288"/>
            <a:ext cx="4648200" cy="273921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FFC000"/>
                </a:solidFill>
                <a:latin typeface="Times New Roman" panose="02020603050405020304" pitchFamily="18" charset="0"/>
              </a:rPr>
              <a:t>Nếu chúng mình có phép lạ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FFC000"/>
                </a:solidFill>
                <a:latin typeface="Times New Roman" panose="02020603050405020304" pitchFamily="18" charset="0"/>
              </a:rPr>
              <a:t>Hoá trái bom thành trái ngon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FFC000"/>
                </a:solidFill>
                <a:latin typeface="Times New Roman" panose="02020603050405020304" pitchFamily="18" charset="0"/>
              </a:rPr>
              <a:t>Trong ruột không còn thuốc nổ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sz="2600" b="1" noProof="1">
                <a:solidFill>
                  <a:srgbClr val="FFC000"/>
                </a:solidFill>
                <a:latin typeface="Times New Roman" panose="02020603050405020304" pitchFamily="18" charset="0"/>
              </a:rPr>
              <a:t>Chỉ toàn kẹo với bi tròn.</a:t>
            </a:r>
            <a:endParaRPr lang="en-US" sz="2600" b="1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pPr>
              <a:buFont typeface="Wingdings 2" panose="05020102010507070707" pitchFamily="18" charset="2"/>
              <a:buNone/>
            </a:pPr>
            <a:endParaRPr lang="en-US" sz="1600" b="1" dirty="0">
              <a:latin typeface="Times New Roman" panose="02020603050405020304" pitchFamily="18" charset="0"/>
            </a:endParaRPr>
          </a:p>
          <a:p>
            <a:r>
              <a:rPr lang="en-US" sz="2600" b="1" dirty="0" err="1">
                <a:solidFill>
                  <a:srgbClr val="FF7A51"/>
                </a:solidFill>
                <a:latin typeface="Times New Roman" panose="02020603050405020304" pitchFamily="18" charset="0"/>
              </a:rPr>
              <a:t>Nếu</a:t>
            </a:r>
            <a:r>
              <a:rPr lang="en-US" sz="2600" b="1" dirty="0">
                <a:solidFill>
                  <a:srgbClr val="FF7A51"/>
                </a:solidFill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7A51"/>
                </a:solidFill>
                <a:latin typeface="Times New Roman" panose="02020603050405020304" pitchFamily="18" charset="0"/>
              </a:rPr>
              <a:t>chúng</a:t>
            </a:r>
            <a:r>
              <a:rPr lang="en-US" sz="2600" b="1" dirty="0">
                <a:solidFill>
                  <a:srgbClr val="FF7A51"/>
                </a:solidFill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7A51"/>
                </a:solidFill>
                <a:latin typeface="Times New Roman" panose="02020603050405020304" pitchFamily="18" charset="0"/>
              </a:rPr>
              <a:t>mình</a:t>
            </a:r>
            <a:r>
              <a:rPr lang="en-US" sz="2600" b="1" dirty="0">
                <a:solidFill>
                  <a:srgbClr val="FF7A51"/>
                </a:solidFill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7A51"/>
                </a:solidFill>
                <a:latin typeface="Times New Roman" panose="02020603050405020304" pitchFamily="18" charset="0"/>
              </a:rPr>
              <a:t>có</a:t>
            </a:r>
            <a:r>
              <a:rPr lang="en-US" sz="2600" b="1" dirty="0">
                <a:solidFill>
                  <a:srgbClr val="FF7A51"/>
                </a:solidFill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7A51"/>
                </a:solidFill>
                <a:latin typeface="Times New Roman" panose="02020603050405020304" pitchFamily="18" charset="0"/>
              </a:rPr>
              <a:t>phép</a:t>
            </a:r>
            <a:r>
              <a:rPr lang="en-US" sz="2600" b="1" dirty="0">
                <a:solidFill>
                  <a:srgbClr val="FF7A51"/>
                </a:solidFill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7A51"/>
                </a:solidFill>
                <a:latin typeface="Times New Roman" panose="02020603050405020304" pitchFamily="18" charset="0"/>
              </a:rPr>
              <a:t>lạ</a:t>
            </a:r>
            <a:r>
              <a:rPr lang="en-US" sz="2600" b="1" dirty="0">
                <a:solidFill>
                  <a:srgbClr val="FF7A51"/>
                </a:solidFill>
                <a:latin typeface="Times New Roman" panose="02020603050405020304" pitchFamily="18" charset="0"/>
              </a:rPr>
              <a:t>!</a:t>
            </a:r>
          </a:p>
          <a:p>
            <a:r>
              <a:rPr lang="en-US" sz="2600" b="1" dirty="0" err="1">
                <a:solidFill>
                  <a:srgbClr val="FF7A51"/>
                </a:solidFill>
                <a:latin typeface="Times New Roman" panose="02020603050405020304" pitchFamily="18" charset="0"/>
              </a:rPr>
              <a:t>Nếu</a:t>
            </a:r>
            <a:r>
              <a:rPr lang="en-US" sz="2600" b="1" dirty="0">
                <a:solidFill>
                  <a:srgbClr val="FF7A51"/>
                </a:solidFill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7A51"/>
                </a:solidFill>
                <a:latin typeface="Times New Roman" panose="02020603050405020304" pitchFamily="18" charset="0"/>
              </a:rPr>
              <a:t>chúng</a:t>
            </a:r>
            <a:r>
              <a:rPr lang="en-US" sz="2600" b="1" dirty="0">
                <a:solidFill>
                  <a:srgbClr val="FF7A51"/>
                </a:solidFill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7A51"/>
                </a:solidFill>
                <a:latin typeface="Times New Roman" panose="02020603050405020304" pitchFamily="18" charset="0"/>
              </a:rPr>
              <a:t>mình</a:t>
            </a:r>
            <a:r>
              <a:rPr lang="en-US" sz="2600" b="1" dirty="0">
                <a:solidFill>
                  <a:srgbClr val="FF7A51"/>
                </a:solidFill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7A51"/>
                </a:solidFill>
                <a:latin typeface="Times New Roman" panose="02020603050405020304" pitchFamily="18" charset="0"/>
              </a:rPr>
              <a:t>có</a:t>
            </a:r>
            <a:r>
              <a:rPr lang="en-US" sz="2600" b="1" dirty="0">
                <a:solidFill>
                  <a:srgbClr val="FF7A51"/>
                </a:solidFill>
                <a:latin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7A51"/>
                </a:solidFill>
                <a:latin typeface="Times New Roman" panose="02020603050405020304" pitchFamily="18" charset="0"/>
              </a:rPr>
              <a:t>phép</a:t>
            </a:r>
            <a:r>
              <a:rPr lang="en-US" sz="2600" b="1" dirty="0">
                <a:solidFill>
                  <a:srgbClr val="FF7A51"/>
                </a:solidFill>
                <a:latin typeface="Times New Roman" panose="02020603050405020304" pitchFamily="18" charset="0"/>
              </a:rPr>
              <a:t> </a:t>
            </a:r>
            <a:r>
              <a:rPr lang="en-US" sz="2600" b="1" err="1">
                <a:solidFill>
                  <a:srgbClr val="FF7A51"/>
                </a:solidFill>
                <a:latin typeface="Times New Roman" panose="02020603050405020304" pitchFamily="18" charset="0"/>
              </a:rPr>
              <a:t>lạ</a:t>
            </a:r>
            <a:r>
              <a:rPr lang="en-US" sz="2600" b="1">
                <a:solidFill>
                  <a:srgbClr val="FF7A51"/>
                </a:solidFill>
                <a:latin typeface="Times New Roman" panose="02020603050405020304" pitchFamily="18" charset="0"/>
              </a:rPr>
              <a:t>!</a:t>
            </a:r>
            <a:endParaRPr lang="en-US" sz="2600" b="1" dirty="0">
              <a:solidFill>
                <a:srgbClr val="FF7A5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6727852" y="6019273"/>
            <a:ext cx="546414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Định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Hải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  <a:sym typeface="微软雅黑" pitchFamily="34" charset="-122"/>
            </a:endParaRPr>
          </a:p>
        </p:txBody>
      </p:sp>
      <p:pic>
        <p:nvPicPr>
          <p:cNvPr id="22" name="图片 11" descr="5">
            <a:extLst>
              <a:ext uri="{FF2B5EF4-FFF2-40B4-BE49-F238E27FC236}">
                <a16:creationId xmlns:a16="http://schemas.microsoft.com/office/drawing/2014/main" id="{E0B9823A-71DA-45C0-B356-274A48CE7D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8469" r="69695"/>
          <a:stretch>
            <a:fillRect/>
          </a:stretch>
        </p:blipFill>
        <p:spPr>
          <a:xfrm>
            <a:off x="-635" y="4555000"/>
            <a:ext cx="2987675" cy="2302999"/>
          </a:xfrm>
          <a:prstGeom prst="rect">
            <a:avLst/>
          </a:prstGeom>
        </p:spPr>
      </p:pic>
      <p:grpSp>
        <p:nvGrpSpPr>
          <p:cNvPr id="23" name="组合 12">
            <a:extLst>
              <a:ext uri="{FF2B5EF4-FFF2-40B4-BE49-F238E27FC236}">
                <a16:creationId xmlns:a16="http://schemas.microsoft.com/office/drawing/2014/main" id="{6D2D2F23-C1B3-4D26-AF06-716CC6173D4E}"/>
              </a:ext>
            </a:extLst>
          </p:cNvPr>
          <p:cNvGrpSpPr/>
          <p:nvPr/>
        </p:nvGrpSpPr>
        <p:grpSpPr>
          <a:xfrm>
            <a:off x="2246619" y="241039"/>
            <a:ext cx="8274495" cy="995586"/>
            <a:chOff x="2575235" y="873043"/>
            <a:chExt cx="7994572" cy="995586"/>
          </a:xfrm>
        </p:grpSpPr>
        <p:grpSp>
          <p:nvGrpSpPr>
            <p:cNvPr id="24" name="组合 6">
              <a:extLst>
                <a:ext uri="{FF2B5EF4-FFF2-40B4-BE49-F238E27FC236}">
                  <a16:creationId xmlns:a16="http://schemas.microsoft.com/office/drawing/2014/main" id="{24EF42A9-28AB-45B1-8B3E-82AEF4FF946C}"/>
                </a:ext>
              </a:extLst>
            </p:cNvPr>
            <p:cNvGrpSpPr/>
            <p:nvPr/>
          </p:nvGrpSpPr>
          <p:grpSpPr>
            <a:xfrm>
              <a:off x="2575235" y="931698"/>
              <a:ext cx="7994572" cy="936931"/>
              <a:chOff x="3742090" y="1083236"/>
              <a:chExt cx="7994572" cy="936931"/>
            </a:xfrm>
          </p:grpSpPr>
          <p:sp>
            <p:nvSpPr>
              <p:cNvPr id="28" name="矩形 7">
                <a:extLst>
                  <a:ext uri="{FF2B5EF4-FFF2-40B4-BE49-F238E27FC236}">
                    <a16:creationId xmlns:a16="http://schemas.microsoft.com/office/drawing/2014/main" id="{4DCD44AB-7FF7-4349-A20D-95DCA074CA3E}"/>
                  </a:ext>
                </a:extLst>
              </p:cNvPr>
              <p:cNvSpPr/>
              <p:nvPr/>
            </p:nvSpPr>
            <p:spPr>
              <a:xfrm>
                <a:off x="3771007" y="1083236"/>
                <a:ext cx="7965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5400" b="1">
                    <a:ln w="1524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glow rad="63500">
                        <a:schemeClr val="accent4">
                          <a:satMod val="175000"/>
                          <a:alpha val="35000"/>
                        </a:schemeClr>
                      </a:glow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Times New Roman" panose="02020603050405020304" pitchFamily="18" charset="0"/>
                    <a:ea typeface="字魂27号-布丁体" panose="00000505000000000000" pitchFamily="2" charset="-122"/>
                    <a:cs typeface="Times New Roman" panose="02020603050405020304" pitchFamily="18" charset="0"/>
                  </a:rPr>
                  <a:t>Nếu chúng mình có phép lạ</a:t>
                </a:r>
                <a:endParaRPr lang="zh-CN" altLang="en-US" sz="5400" b="1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矩形 8">
                <a:extLst>
                  <a:ext uri="{FF2B5EF4-FFF2-40B4-BE49-F238E27FC236}">
                    <a16:creationId xmlns:a16="http://schemas.microsoft.com/office/drawing/2014/main" id="{156EB18B-EC88-4A46-AAD2-C8C74F86E6DD}"/>
                  </a:ext>
                </a:extLst>
              </p:cNvPr>
              <p:cNvSpPr/>
              <p:nvPr/>
            </p:nvSpPr>
            <p:spPr>
              <a:xfrm>
                <a:off x="3742090" y="1096837"/>
                <a:ext cx="7965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5400" b="1">
                    <a:gradFill flip="none" rotWithShape="1">
                      <a:gsLst>
                        <a:gs pos="51000">
                          <a:srgbClr val="4CA83B"/>
                        </a:gs>
                        <a:gs pos="0">
                          <a:srgbClr val="DAE9BD"/>
                        </a:gs>
                        <a:gs pos="85000">
                          <a:srgbClr val="277945"/>
                        </a:gs>
                      </a:gsLst>
                      <a:lin ang="5400000" scaled="1"/>
                      <a:tileRect/>
                    </a:gradFill>
                    <a:effectLst/>
                    <a:latin typeface="Times New Roman" panose="02020603050405020304" pitchFamily="18" charset="0"/>
                    <a:ea typeface="字魂27号-布丁体" panose="00000505000000000000" pitchFamily="2" charset="-122"/>
                    <a:cs typeface="Times New Roman" panose="02020603050405020304" pitchFamily="18" charset="0"/>
                  </a:rPr>
                  <a:t>Nếu chúng mình có phép lạ</a:t>
                </a:r>
                <a:endParaRPr lang="zh-CN" altLang="en-US" sz="5400" b="1" dirty="0">
                  <a:gradFill flip="none" rotWithShape="1">
                    <a:gsLst>
                      <a:gs pos="51000">
                        <a:srgbClr val="4CA83B"/>
                      </a:gs>
                      <a:gs pos="0">
                        <a:srgbClr val="DAE9BD"/>
                      </a:gs>
                      <a:gs pos="85000">
                        <a:srgbClr val="277945"/>
                      </a:gs>
                    </a:gsLst>
                    <a:lin ang="5400000" scaled="1"/>
                    <a:tileRect/>
                  </a:gradFill>
                  <a:effectLst/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" name="组合 9">
              <a:extLst>
                <a:ext uri="{FF2B5EF4-FFF2-40B4-BE49-F238E27FC236}">
                  <a16:creationId xmlns:a16="http://schemas.microsoft.com/office/drawing/2014/main" id="{1D7182E9-2F1D-49B2-9115-3920CF4F7226}"/>
                </a:ext>
              </a:extLst>
            </p:cNvPr>
            <p:cNvGrpSpPr/>
            <p:nvPr/>
          </p:nvGrpSpPr>
          <p:grpSpPr>
            <a:xfrm>
              <a:off x="3583560" y="873043"/>
              <a:ext cx="178482" cy="936931"/>
              <a:chOff x="3771007" y="1083236"/>
              <a:chExt cx="178482" cy="936931"/>
            </a:xfrm>
          </p:grpSpPr>
          <p:sp>
            <p:nvSpPr>
              <p:cNvPr id="26" name="矩形 10">
                <a:extLst>
                  <a:ext uri="{FF2B5EF4-FFF2-40B4-BE49-F238E27FC236}">
                    <a16:creationId xmlns:a16="http://schemas.microsoft.com/office/drawing/2014/main" id="{ACDB693A-D364-4817-8101-D02F5B4C57E8}"/>
                  </a:ext>
                </a:extLst>
              </p:cNvPr>
              <p:cNvSpPr/>
              <p:nvPr/>
            </p:nvSpPr>
            <p:spPr>
              <a:xfrm>
                <a:off x="3771007" y="1083236"/>
                <a:ext cx="178482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5400" b="1" dirty="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矩形 11">
                <a:extLst>
                  <a:ext uri="{FF2B5EF4-FFF2-40B4-BE49-F238E27FC236}">
                    <a16:creationId xmlns:a16="http://schemas.microsoft.com/office/drawing/2014/main" id="{A2D222F9-3DBB-40E6-9904-CE512AF2A40C}"/>
                  </a:ext>
                </a:extLst>
              </p:cNvPr>
              <p:cNvSpPr/>
              <p:nvPr/>
            </p:nvSpPr>
            <p:spPr>
              <a:xfrm>
                <a:off x="3771007" y="1096837"/>
                <a:ext cx="178482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5400" b="1" dirty="0">
                  <a:gradFill flip="none" rotWithShape="1">
                    <a:gsLst>
                      <a:gs pos="67000">
                        <a:srgbClr val="5997D0"/>
                      </a:gs>
                      <a:gs pos="0">
                        <a:srgbClr val="FF99CC"/>
                      </a:gs>
                      <a:gs pos="100000">
                        <a:srgbClr val="8DC9ED"/>
                      </a:gs>
                    </a:gsLst>
                    <a:lin ang="5400000" scaled="1"/>
                    <a:tileRect/>
                  </a:gradFill>
                  <a:effectLst>
                    <a:glow rad="63500">
                      <a:schemeClr val="accent4">
                        <a:satMod val="175000"/>
                        <a:alpha val="35000"/>
                      </a:schemeClr>
                    </a:glo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0126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15">
            <a:extLst>
              <a:ext uri="{FF2B5EF4-FFF2-40B4-BE49-F238E27FC236}">
                <a16:creationId xmlns:a16="http://schemas.microsoft.com/office/drawing/2014/main" id="{3D04377D-E92C-4958-BD1E-45DD23BBC3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9819" y="-270012"/>
            <a:ext cx="1263761" cy="1083224"/>
          </a:xfrm>
          <a:prstGeom prst="rect">
            <a:avLst/>
          </a:prstGeom>
        </p:spPr>
      </p:pic>
      <p:grpSp>
        <p:nvGrpSpPr>
          <p:cNvPr id="21" name="组合 54">
            <a:extLst>
              <a:ext uri="{FF2B5EF4-FFF2-40B4-BE49-F238E27FC236}">
                <a16:creationId xmlns:a16="http://schemas.microsoft.com/office/drawing/2014/main" id="{35FC20D6-3222-463E-90DE-8DD6A3BE9B41}"/>
              </a:ext>
            </a:extLst>
          </p:cNvPr>
          <p:cNvGrpSpPr/>
          <p:nvPr/>
        </p:nvGrpSpPr>
        <p:grpSpPr>
          <a:xfrm>
            <a:off x="-574431" y="5357044"/>
            <a:ext cx="13340862" cy="1856931"/>
            <a:chOff x="-445477" y="4058962"/>
            <a:chExt cx="13340862" cy="2058487"/>
          </a:xfrm>
        </p:grpSpPr>
        <p:pic>
          <p:nvPicPr>
            <p:cNvPr id="22" name="图片 26">
              <a:extLst>
                <a:ext uri="{FF2B5EF4-FFF2-40B4-BE49-F238E27FC236}">
                  <a16:creationId xmlns:a16="http://schemas.microsoft.com/office/drawing/2014/main" id="{5284392A-132B-40D7-AC88-2C3BCC8606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681"/>
            <a:stretch/>
          </p:blipFill>
          <p:spPr>
            <a:xfrm>
              <a:off x="-445477" y="4058962"/>
              <a:ext cx="13340862" cy="1671801"/>
            </a:xfrm>
            <a:prstGeom prst="rect">
              <a:avLst/>
            </a:prstGeom>
          </p:spPr>
        </p:pic>
        <p:pic>
          <p:nvPicPr>
            <p:cNvPr id="23" name="图片 28">
              <a:extLst>
                <a:ext uri="{FF2B5EF4-FFF2-40B4-BE49-F238E27FC236}">
                  <a16:creationId xmlns:a16="http://schemas.microsoft.com/office/drawing/2014/main" id="{AAA0A9AE-BAE2-43D4-B868-1383E7ECE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722" y="4094082"/>
              <a:ext cx="12067278" cy="2023367"/>
            </a:xfrm>
            <a:prstGeom prst="rect">
              <a:avLst/>
            </a:prstGeom>
          </p:spPr>
        </p:pic>
      </p:grpSp>
      <p:grpSp>
        <p:nvGrpSpPr>
          <p:cNvPr id="27" name="组合 4">
            <a:extLst>
              <a:ext uri="{FF2B5EF4-FFF2-40B4-BE49-F238E27FC236}">
                <a16:creationId xmlns:a16="http://schemas.microsoft.com/office/drawing/2014/main" id="{79765BAC-36AB-48B5-8C52-C1F42E6675F4}"/>
              </a:ext>
            </a:extLst>
          </p:cNvPr>
          <p:cNvGrpSpPr/>
          <p:nvPr/>
        </p:nvGrpSpPr>
        <p:grpSpPr>
          <a:xfrm>
            <a:off x="0" y="164137"/>
            <a:ext cx="5175851" cy="2147634"/>
            <a:chOff x="1" y="1997420"/>
            <a:chExt cx="6091461" cy="2147634"/>
          </a:xfrm>
        </p:grpSpPr>
        <p:sp>
          <p:nvSpPr>
            <p:cNvPr id="32" name="任意多边形 71">
              <a:extLst>
                <a:ext uri="{FF2B5EF4-FFF2-40B4-BE49-F238E27FC236}">
                  <a16:creationId xmlns:a16="http://schemas.microsoft.com/office/drawing/2014/main" id="{21EDD2C2-9785-490F-B4D0-461EAFC219E4}"/>
                </a:ext>
              </a:extLst>
            </p:cNvPr>
            <p:cNvSpPr/>
            <p:nvPr/>
          </p:nvSpPr>
          <p:spPr>
            <a:xfrm rot="16200000" flipV="1">
              <a:off x="1846157" y="867142"/>
              <a:ext cx="1431757" cy="5124068"/>
            </a:xfrm>
            <a:custGeom>
              <a:avLst/>
              <a:gdLst>
                <a:gd name="connsiteX0" fmla="*/ 1431757 w 1431757"/>
                <a:gd name="connsiteY0" fmla="*/ 4560214 h 5124068"/>
                <a:gd name="connsiteX1" fmla="*/ 1431757 w 1431757"/>
                <a:gd name="connsiteY1" fmla="*/ 3629437 h 5124068"/>
                <a:gd name="connsiteX2" fmla="*/ 1431757 w 1431757"/>
                <a:gd name="connsiteY2" fmla="*/ 930777 h 5124068"/>
                <a:gd name="connsiteX3" fmla="*/ 1431757 w 1431757"/>
                <a:gd name="connsiteY3" fmla="*/ 0 h 5124068"/>
                <a:gd name="connsiteX4" fmla="*/ 2 w 1431757"/>
                <a:gd name="connsiteY4" fmla="*/ 956959 h 5124068"/>
                <a:gd name="connsiteX5" fmla="*/ 2 w 1431757"/>
                <a:gd name="connsiteY5" fmla="*/ 1847839 h 5124068"/>
                <a:gd name="connsiteX6" fmla="*/ 0 w 1431757"/>
                <a:gd name="connsiteY6" fmla="*/ 1847840 h 5124068"/>
                <a:gd name="connsiteX7" fmla="*/ 0 w 1431757"/>
                <a:gd name="connsiteY7" fmla="*/ 2778617 h 5124068"/>
                <a:gd name="connsiteX8" fmla="*/ 0 w 1431757"/>
                <a:gd name="connsiteY8" fmla="*/ 5124068 h 5124068"/>
                <a:gd name="connsiteX9" fmla="*/ 1431755 w 1431757"/>
                <a:gd name="connsiteY9" fmla="*/ 5124068 h 5124068"/>
                <a:gd name="connsiteX10" fmla="*/ 1431755 w 1431757"/>
                <a:gd name="connsiteY10" fmla="*/ 4560215 h 512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31757" h="5124068">
                  <a:moveTo>
                    <a:pt x="1431757" y="4560214"/>
                  </a:moveTo>
                  <a:lnTo>
                    <a:pt x="1431757" y="3629437"/>
                  </a:lnTo>
                  <a:lnTo>
                    <a:pt x="1431757" y="930777"/>
                  </a:lnTo>
                  <a:lnTo>
                    <a:pt x="1431757" y="0"/>
                  </a:lnTo>
                  <a:lnTo>
                    <a:pt x="2" y="956959"/>
                  </a:lnTo>
                  <a:lnTo>
                    <a:pt x="2" y="1847839"/>
                  </a:lnTo>
                  <a:lnTo>
                    <a:pt x="0" y="1847840"/>
                  </a:lnTo>
                  <a:lnTo>
                    <a:pt x="0" y="2778617"/>
                  </a:lnTo>
                  <a:lnTo>
                    <a:pt x="0" y="5124068"/>
                  </a:lnTo>
                  <a:lnTo>
                    <a:pt x="1431755" y="5124068"/>
                  </a:lnTo>
                  <a:lnTo>
                    <a:pt x="1431755" y="456021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70号-灵悦黑体" panose="00000500000000000000" pitchFamily="2" charset="-122"/>
                <a:ea typeface="字魂70号-灵悦黑体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29" name="组合 6">
              <a:extLst>
                <a:ext uri="{FF2B5EF4-FFF2-40B4-BE49-F238E27FC236}">
                  <a16:creationId xmlns:a16="http://schemas.microsoft.com/office/drawing/2014/main" id="{5A72EBC6-8F7B-46D1-906E-FB390AA8CDCE}"/>
                </a:ext>
              </a:extLst>
            </p:cNvPr>
            <p:cNvGrpSpPr/>
            <p:nvPr/>
          </p:nvGrpSpPr>
          <p:grpSpPr>
            <a:xfrm>
              <a:off x="1" y="1997420"/>
              <a:ext cx="6091461" cy="1431757"/>
              <a:chOff x="1" y="1997420"/>
              <a:chExt cx="6091461" cy="1431757"/>
            </a:xfrm>
          </p:grpSpPr>
          <p:sp>
            <p:nvSpPr>
              <p:cNvPr id="30" name="任意多边形 69">
                <a:extLst>
                  <a:ext uri="{FF2B5EF4-FFF2-40B4-BE49-F238E27FC236}">
                    <a16:creationId xmlns:a16="http://schemas.microsoft.com/office/drawing/2014/main" id="{12BC30EF-401C-40FC-B891-FE8FC3D0B415}"/>
                  </a:ext>
                </a:extLst>
              </p:cNvPr>
              <p:cNvSpPr/>
              <p:nvPr/>
            </p:nvSpPr>
            <p:spPr>
              <a:xfrm rot="16200000" flipV="1">
                <a:off x="2329853" y="-332432"/>
                <a:ext cx="1431757" cy="6091461"/>
              </a:xfrm>
              <a:custGeom>
                <a:avLst/>
                <a:gdLst>
                  <a:gd name="connsiteX0" fmla="*/ 1431757 w 1431757"/>
                  <a:gd name="connsiteY0" fmla="*/ 6091461 h 6091461"/>
                  <a:gd name="connsiteX1" fmla="*/ 1431757 w 1431757"/>
                  <a:gd name="connsiteY1" fmla="*/ 4560214 h 6091461"/>
                  <a:gd name="connsiteX2" fmla="*/ 1431757 w 1431757"/>
                  <a:gd name="connsiteY2" fmla="*/ 3629437 h 6091461"/>
                  <a:gd name="connsiteX3" fmla="*/ 1431757 w 1431757"/>
                  <a:gd name="connsiteY3" fmla="*/ 3579716 h 6091461"/>
                  <a:gd name="connsiteX4" fmla="*/ 1431757 w 1431757"/>
                  <a:gd name="connsiteY4" fmla="*/ 2648939 h 6091461"/>
                  <a:gd name="connsiteX5" fmla="*/ 1431757 w 1431757"/>
                  <a:gd name="connsiteY5" fmla="*/ 930777 h 6091461"/>
                  <a:gd name="connsiteX6" fmla="*/ 1431757 w 1431757"/>
                  <a:gd name="connsiteY6" fmla="*/ 0 h 6091461"/>
                  <a:gd name="connsiteX7" fmla="*/ 2 w 1431757"/>
                  <a:gd name="connsiteY7" fmla="*/ 956959 h 6091461"/>
                  <a:gd name="connsiteX8" fmla="*/ 2 w 1431757"/>
                  <a:gd name="connsiteY8" fmla="*/ 1847839 h 6091461"/>
                  <a:gd name="connsiteX9" fmla="*/ 0 w 1431757"/>
                  <a:gd name="connsiteY9" fmla="*/ 1847840 h 6091461"/>
                  <a:gd name="connsiteX10" fmla="*/ 0 w 1431757"/>
                  <a:gd name="connsiteY10" fmla="*/ 2778617 h 6091461"/>
                  <a:gd name="connsiteX11" fmla="*/ 0 w 1431757"/>
                  <a:gd name="connsiteY11" fmla="*/ 4496779 h 6091461"/>
                  <a:gd name="connsiteX12" fmla="*/ 0 w 1431757"/>
                  <a:gd name="connsiteY12" fmla="*/ 5427556 h 6091461"/>
                  <a:gd name="connsiteX13" fmla="*/ 0 w 1431757"/>
                  <a:gd name="connsiteY13" fmla="*/ 5477278 h 6091461"/>
                  <a:gd name="connsiteX14" fmla="*/ 0 w 1431757"/>
                  <a:gd name="connsiteY14" fmla="*/ 6091461 h 609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757" h="6091461">
                    <a:moveTo>
                      <a:pt x="1431757" y="6091461"/>
                    </a:moveTo>
                    <a:lnTo>
                      <a:pt x="1431757" y="4560214"/>
                    </a:lnTo>
                    <a:lnTo>
                      <a:pt x="1431757" y="3629437"/>
                    </a:lnTo>
                    <a:lnTo>
                      <a:pt x="1431757" y="3579716"/>
                    </a:lnTo>
                    <a:lnTo>
                      <a:pt x="1431757" y="2648939"/>
                    </a:lnTo>
                    <a:lnTo>
                      <a:pt x="1431757" y="930777"/>
                    </a:lnTo>
                    <a:lnTo>
                      <a:pt x="1431757" y="0"/>
                    </a:lnTo>
                    <a:lnTo>
                      <a:pt x="2" y="956959"/>
                    </a:lnTo>
                    <a:lnTo>
                      <a:pt x="2" y="1847839"/>
                    </a:lnTo>
                    <a:lnTo>
                      <a:pt x="0" y="1847840"/>
                    </a:lnTo>
                    <a:lnTo>
                      <a:pt x="0" y="2778617"/>
                    </a:lnTo>
                    <a:lnTo>
                      <a:pt x="0" y="4496779"/>
                    </a:lnTo>
                    <a:lnTo>
                      <a:pt x="0" y="5427556"/>
                    </a:lnTo>
                    <a:lnTo>
                      <a:pt x="0" y="5477278"/>
                    </a:lnTo>
                    <a:lnTo>
                      <a:pt x="0" y="6091461"/>
                    </a:lnTo>
                    <a:close/>
                  </a:path>
                </a:pathLst>
              </a:custGeom>
              <a:solidFill>
                <a:srgbClr val="4CA83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70号-灵悦黑体" panose="00000500000000000000" pitchFamily="2" charset="-122"/>
                  <a:ea typeface="字魂70号-灵悦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文本框 18">
                <a:extLst>
                  <a:ext uri="{FF2B5EF4-FFF2-40B4-BE49-F238E27FC236}">
                    <a16:creationId xmlns:a16="http://schemas.microsoft.com/office/drawing/2014/main" id="{3EE6B733-B6C4-4E38-BDEB-13E32E3D0D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" y="2138664"/>
                <a:ext cx="5339384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extrusionH="57150">
                  <a:bevelT w="38100" h="38100"/>
                </a:sp3d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glow rad="635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  <a:uLnTx/>
                    <a:uFillTx/>
                    <a:latin typeface="Times New Roman" panose="02020603050405020304" pitchFamily="18" charset="0"/>
                    <a:ea typeface="字魂70号-灵悦黑体" panose="00000500000000000000" pitchFamily="2" charset="-122"/>
                    <a:cs typeface="Times New Roman" panose="02020603050405020304" pitchFamily="18" charset="0"/>
                    <a:sym typeface="+mn-lt"/>
                  </a:rPr>
                  <a:t>Luyện đọc từ</a:t>
                </a:r>
                <a:endParaRPr kumimoji="0" 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uLnTx/>
                  <a:uFillTx/>
                  <a:latin typeface="Times New Roman" panose="02020603050405020304" pitchFamily="18" charset="0"/>
                  <a:ea typeface="字魂70号-灵悦黑体" panose="00000500000000000000" pitchFamily="2" charset="-122"/>
                  <a:cs typeface="Times New Roman" panose="02020603050405020304" pitchFamily="18" charset="0"/>
                  <a:sym typeface="+mn-lt"/>
                </a:endParaRPr>
              </a:p>
            </p:txBody>
          </p:sp>
        </p:grpSp>
      </p:grpSp>
      <p:grpSp>
        <p:nvGrpSpPr>
          <p:cNvPr id="34" name="组合 19">
            <a:extLst>
              <a:ext uri="{FF2B5EF4-FFF2-40B4-BE49-F238E27FC236}">
                <a16:creationId xmlns:a16="http://schemas.microsoft.com/office/drawing/2014/main" id="{E64B3C17-EA61-412E-8FDC-E0FCDF615BDF}"/>
              </a:ext>
            </a:extLst>
          </p:cNvPr>
          <p:cNvGrpSpPr/>
          <p:nvPr/>
        </p:nvGrpSpPr>
        <p:grpSpPr>
          <a:xfrm>
            <a:off x="6961624" y="666765"/>
            <a:ext cx="4181336" cy="1135686"/>
            <a:chOff x="6191391" y="826707"/>
            <a:chExt cx="4181336" cy="1135686"/>
          </a:xfrm>
        </p:grpSpPr>
        <p:pic>
          <p:nvPicPr>
            <p:cNvPr id="35" name="图片 13">
              <a:extLst>
                <a:ext uri="{FF2B5EF4-FFF2-40B4-BE49-F238E27FC236}">
                  <a16:creationId xmlns:a16="http://schemas.microsoft.com/office/drawing/2014/main" id="{99C381A8-82D5-42FB-86F3-15CEE7A74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191391" y="851665"/>
              <a:ext cx="496461" cy="1110728"/>
            </a:xfrm>
            <a:prstGeom prst="rect">
              <a:avLst/>
            </a:prstGeom>
          </p:spPr>
        </p:pic>
        <p:sp>
          <p:nvSpPr>
            <p:cNvPr id="38" name="文本框 18">
              <a:extLst>
                <a:ext uri="{FF2B5EF4-FFF2-40B4-BE49-F238E27FC236}">
                  <a16:creationId xmlns:a16="http://schemas.microsoft.com/office/drawing/2014/main" id="{C57F9A05-18CE-4A8D-81AA-F04CEC634197}"/>
                </a:ext>
              </a:extLst>
            </p:cNvPr>
            <p:cNvSpPr txBox="1"/>
            <p:nvPr/>
          </p:nvSpPr>
          <p:spPr>
            <a:xfrm>
              <a:off x="7003220" y="826707"/>
              <a:ext cx="3369507" cy="1015663"/>
            </a:xfrm>
            <a:prstGeom prst="rect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  <a:sp3d extrusionH="57150">
                <a:bevelT w="38100" h="38100"/>
              </a:sp3d>
            </a:bodyPr>
            <a:lstStyle/>
            <a:p>
              <a:pPr algn="ctr"/>
              <a:r>
                <a:rPr lang="en-US" altLang="en-US" sz="6000" b="1">
                  <a:solidFill>
                    <a:srgbClr val="00B05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rPr>
                <a:t>hạt giống</a:t>
              </a:r>
            </a:p>
          </p:txBody>
        </p:sp>
      </p:grpSp>
      <p:grpSp>
        <p:nvGrpSpPr>
          <p:cNvPr id="40" name="组合 19">
            <a:extLst>
              <a:ext uri="{FF2B5EF4-FFF2-40B4-BE49-F238E27FC236}">
                <a16:creationId xmlns:a16="http://schemas.microsoft.com/office/drawing/2014/main" id="{6B9C9BE0-BC21-4F43-8626-E28A45604C7F}"/>
              </a:ext>
            </a:extLst>
          </p:cNvPr>
          <p:cNvGrpSpPr/>
          <p:nvPr/>
        </p:nvGrpSpPr>
        <p:grpSpPr>
          <a:xfrm>
            <a:off x="5559238" y="2172994"/>
            <a:ext cx="4428430" cy="1015663"/>
            <a:chOff x="6218929" y="826707"/>
            <a:chExt cx="4428430" cy="1015663"/>
          </a:xfrm>
        </p:grpSpPr>
        <p:pic>
          <p:nvPicPr>
            <p:cNvPr id="41" name="图片 13">
              <a:extLst>
                <a:ext uri="{FF2B5EF4-FFF2-40B4-BE49-F238E27FC236}">
                  <a16:creationId xmlns:a16="http://schemas.microsoft.com/office/drawing/2014/main" id="{A5F1DF4A-8DEE-4FCC-BD1D-F2C3E1D89A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176" b="468"/>
            <a:stretch/>
          </p:blipFill>
          <p:spPr>
            <a:xfrm>
              <a:off x="6218929" y="826707"/>
              <a:ext cx="551242" cy="1015663"/>
            </a:xfrm>
            <a:prstGeom prst="rect">
              <a:avLst/>
            </a:prstGeom>
          </p:spPr>
        </p:pic>
        <p:sp>
          <p:nvSpPr>
            <p:cNvPr id="42" name="文本框 18">
              <a:extLst>
                <a:ext uri="{FF2B5EF4-FFF2-40B4-BE49-F238E27FC236}">
                  <a16:creationId xmlns:a16="http://schemas.microsoft.com/office/drawing/2014/main" id="{516AD973-7002-440F-8658-47F7A13E1082}"/>
                </a:ext>
              </a:extLst>
            </p:cNvPr>
            <p:cNvSpPr txBox="1"/>
            <p:nvPr/>
          </p:nvSpPr>
          <p:spPr>
            <a:xfrm>
              <a:off x="7003221" y="826707"/>
              <a:ext cx="3644138" cy="1015663"/>
            </a:xfrm>
            <a:prstGeom prst="rect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  <a:sp3d extrusionH="57150">
                <a:bevelT w="38100" h="38100"/>
              </a:sp3d>
            </a:bodyPr>
            <a:lstStyle/>
            <a:p>
              <a:pPr algn="ctr"/>
              <a:r>
                <a:rPr lang="en-US" altLang="en-US" sz="6000" b="1">
                  <a:gradFill>
                    <a:gsLst>
                      <a:gs pos="55000">
                        <a:srgbClr val="FF0000"/>
                      </a:gs>
                      <a:gs pos="15000">
                        <a:srgbClr val="C00000"/>
                      </a:gs>
                      <a:gs pos="100000">
                        <a:srgbClr val="FF8181"/>
                      </a:gs>
                    </a:gsLst>
                    <a:lin ang="5400000" scaled="1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rPr>
                <a:t>lặn xuống</a:t>
              </a:r>
            </a:p>
          </p:txBody>
        </p:sp>
      </p:grpSp>
      <p:grpSp>
        <p:nvGrpSpPr>
          <p:cNvPr id="43" name="组合 19">
            <a:extLst>
              <a:ext uri="{FF2B5EF4-FFF2-40B4-BE49-F238E27FC236}">
                <a16:creationId xmlns:a16="http://schemas.microsoft.com/office/drawing/2014/main" id="{7C22134E-AFA3-4C26-8DB8-09EC39611DB6}"/>
              </a:ext>
            </a:extLst>
          </p:cNvPr>
          <p:cNvGrpSpPr/>
          <p:nvPr/>
        </p:nvGrpSpPr>
        <p:grpSpPr>
          <a:xfrm>
            <a:off x="3968872" y="3668967"/>
            <a:ext cx="4455968" cy="1135686"/>
            <a:chOff x="6191391" y="826707"/>
            <a:chExt cx="4455968" cy="1135686"/>
          </a:xfrm>
        </p:grpSpPr>
        <p:pic>
          <p:nvPicPr>
            <p:cNvPr id="44" name="图片 13">
              <a:extLst>
                <a:ext uri="{FF2B5EF4-FFF2-40B4-BE49-F238E27FC236}">
                  <a16:creationId xmlns:a16="http://schemas.microsoft.com/office/drawing/2014/main" id="{CA3CD012-D84F-4A58-BB62-C7B67100B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191391" y="851665"/>
              <a:ext cx="496461" cy="1110728"/>
            </a:xfrm>
            <a:prstGeom prst="rect">
              <a:avLst/>
            </a:prstGeom>
          </p:spPr>
        </p:pic>
        <p:sp>
          <p:nvSpPr>
            <p:cNvPr id="45" name="文本框 18">
              <a:extLst>
                <a:ext uri="{FF2B5EF4-FFF2-40B4-BE49-F238E27FC236}">
                  <a16:creationId xmlns:a16="http://schemas.microsoft.com/office/drawing/2014/main" id="{D7DB35B3-8833-46C2-90F4-CA4694DF4F32}"/>
                </a:ext>
              </a:extLst>
            </p:cNvPr>
            <p:cNvSpPr txBox="1"/>
            <p:nvPr/>
          </p:nvSpPr>
          <p:spPr>
            <a:xfrm>
              <a:off x="7003221" y="826707"/>
              <a:ext cx="3644138" cy="1015663"/>
            </a:xfrm>
            <a:prstGeom prst="rect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  <a:sp3d extrusionH="57150">
                <a:bevelT w="38100" h="38100"/>
              </a:sp3d>
            </a:bodyPr>
            <a:lstStyle/>
            <a:p>
              <a:pPr algn="ctr"/>
              <a:r>
                <a:rPr lang="en-US" altLang="en-US" sz="6000" b="1">
                  <a:solidFill>
                    <a:schemeClr val="accent5">
                      <a:lumMod val="7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rPr>
                <a:t>chớp mắt</a:t>
              </a:r>
            </a:p>
          </p:txBody>
        </p:sp>
      </p:grpSp>
      <p:pic>
        <p:nvPicPr>
          <p:cNvPr id="49" name="图片 17">
            <a:extLst>
              <a:ext uri="{FF2B5EF4-FFF2-40B4-BE49-F238E27FC236}">
                <a16:creationId xmlns:a16="http://schemas.microsoft.com/office/drawing/2014/main" id="{DCA041BC-6707-4856-A2DF-B7D329C3A2F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53" t="121" r="2803" b="68668"/>
          <a:stretch/>
        </p:blipFill>
        <p:spPr>
          <a:xfrm>
            <a:off x="9144000" y="2899233"/>
            <a:ext cx="3865147" cy="4241773"/>
          </a:xfrm>
          <a:prstGeom prst="rect">
            <a:avLst/>
          </a:prstGeom>
        </p:spPr>
      </p:pic>
      <p:pic>
        <p:nvPicPr>
          <p:cNvPr id="50" name="图片 3" descr="9">
            <a:extLst>
              <a:ext uri="{FF2B5EF4-FFF2-40B4-BE49-F238E27FC236}">
                <a16:creationId xmlns:a16="http://schemas.microsoft.com/office/drawing/2014/main" id="{C9C79C5F-8763-4DA8-8AC5-D20AA28F79A6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32439" t="-2492" r="11017" b="2492"/>
          <a:stretch>
            <a:fillRect/>
          </a:stretch>
        </p:blipFill>
        <p:spPr>
          <a:xfrm flipH="1">
            <a:off x="-140962" y="2007492"/>
            <a:ext cx="4754099" cy="4857659"/>
          </a:xfrm>
          <a:prstGeom prst="rect">
            <a:avLst/>
          </a:prstGeom>
        </p:spPr>
      </p:pic>
      <p:grpSp>
        <p:nvGrpSpPr>
          <p:cNvPr id="46" name="组合 19">
            <a:extLst>
              <a:ext uri="{FF2B5EF4-FFF2-40B4-BE49-F238E27FC236}">
                <a16:creationId xmlns:a16="http://schemas.microsoft.com/office/drawing/2014/main" id="{1CE414C2-D472-43E8-BCC2-BF16681A23B8}"/>
              </a:ext>
            </a:extLst>
          </p:cNvPr>
          <p:cNvGrpSpPr/>
          <p:nvPr/>
        </p:nvGrpSpPr>
        <p:grpSpPr>
          <a:xfrm>
            <a:off x="2470390" y="5164940"/>
            <a:ext cx="4347523" cy="1015663"/>
            <a:chOff x="6299836" y="826707"/>
            <a:chExt cx="4347523" cy="1015663"/>
          </a:xfrm>
        </p:grpSpPr>
        <p:pic>
          <p:nvPicPr>
            <p:cNvPr id="47" name="图片 13">
              <a:extLst>
                <a:ext uri="{FF2B5EF4-FFF2-40B4-BE49-F238E27FC236}">
                  <a16:creationId xmlns:a16="http://schemas.microsoft.com/office/drawing/2014/main" id="{E10376C9-E8A5-4352-BC11-6B82E84A0B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815" b="-659"/>
            <a:stretch/>
          </p:blipFill>
          <p:spPr>
            <a:xfrm>
              <a:off x="6299836" y="826707"/>
              <a:ext cx="541438" cy="1015663"/>
            </a:xfrm>
            <a:prstGeom prst="rect">
              <a:avLst/>
            </a:prstGeom>
          </p:spPr>
        </p:pic>
        <p:sp>
          <p:nvSpPr>
            <p:cNvPr id="48" name="文本框 18">
              <a:extLst>
                <a:ext uri="{FF2B5EF4-FFF2-40B4-BE49-F238E27FC236}">
                  <a16:creationId xmlns:a16="http://schemas.microsoft.com/office/drawing/2014/main" id="{D6070F6F-0C2A-4809-813B-C511FF2E49AC}"/>
                </a:ext>
              </a:extLst>
            </p:cNvPr>
            <p:cNvSpPr txBox="1"/>
            <p:nvPr/>
          </p:nvSpPr>
          <p:spPr>
            <a:xfrm>
              <a:off x="7003221" y="826707"/>
              <a:ext cx="3644138" cy="1015663"/>
            </a:xfrm>
            <a:prstGeom prst="rect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  <a:sp3d extrusionH="57150">
                <a:bevelT w="38100" h="38100"/>
              </a:sp3d>
            </a:bodyPr>
            <a:lstStyle/>
            <a:p>
              <a:pPr algn="ctr"/>
              <a:r>
                <a:rPr lang="en-US" altLang="en-US" sz="6000" b="1">
                  <a:solidFill>
                    <a:srgbClr val="FF7A5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rPr>
                <a:t>thuốc nổ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1526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25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4">
            <a:extLst>
              <a:ext uri="{FF2B5EF4-FFF2-40B4-BE49-F238E27FC236}">
                <a16:creationId xmlns:a16="http://schemas.microsoft.com/office/drawing/2014/main" id="{7B5590F6-B74D-42E7-8A6B-802368D63557}"/>
              </a:ext>
            </a:extLst>
          </p:cNvPr>
          <p:cNvGrpSpPr/>
          <p:nvPr/>
        </p:nvGrpSpPr>
        <p:grpSpPr>
          <a:xfrm>
            <a:off x="0" y="237503"/>
            <a:ext cx="5175851" cy="2147634"/>
            <a:chOff x="1" y="1997420"/>
            <a:chExt cx="6091461" cy="2147634"/>
          </a:xfrm>
        </p:grpSpPr>
        <p:sp>
          <p:nvSpPr>
            <p:cNvPr id="18" name="任意多边形 71">
              <a:extLst>
                <a:ext uri="{FF2B5EF4-FFF2-40B4-BE49-F238E27FC236}">
                  <a16:creationId xmlns:a16="http://schemas.microsoft.com/office/drawing/2014/main" id="{91BCBB17-2616-4330-946B-E8AFA209A821}"/>
                </a:ext>
              </a:extLst>
            </p:cNvPr>
            <p:cNvSpPr/>
            <p:nvPr/>
          </p:nvSpPr>
          <p:spPr>
            <a:xfrm rot="16200000" flipV="1">
              <a:off x="1846157" y="867142"/>
              <a:ext cx="1431757" cy="5124068"/>
            </a:xfrm>
            <a:custGeom>
              <a:avLst/>
              <a:gdLst>
                <a:gd name="connsiteX0" fmla="*/ 1431757 w 1431757"/>
                <a:gd name="connsiteY0" fmla="*/ 4560214 h 5124068"/>
                <a:gd name="connsiteX1" fmla="*/ 1431757 w 1431757"/>
                <a:gd name="connsiteY1" fmla="*/ 3629437 h 5124068"/>
                <a:gd name="connsiteX2" fmla="*/ 1431757 w 1431757"/>
                <a:gd name="connsiteY2" fmla="*/ 930777 h 5124068"/>
                <a:gd name="connsiteX3" fmla="*/ 1431757 w 1431757"/>
                <a:gd name="connsiteY3" fmla="*/ 0 h 5124068"/>
                <a:gd name="connsiteX4" fmla="*/ 2 w 1431757"/>
                <a:gd name="connsiteY4" fmla="*/ 956959 h 5124068"/>
                <a:gd name="connsiteX5" fmla="*/ 2 w 1431757"/>
                <a:gd name="connsiteY5" fmla="*/ 1847839 h 5124068"/>
                <a:gd name="connsiteX6" fmla="*/ 0 w 1431757"/>
                <a:gd name="connsiteY6" fmla="*/ 1847840 h 5124068"/>
                <a:gd name="connsiteX7" fmla="*/ 0 w 1431757"/>
                <a:gd name="connsiteY7" fmla="*/ 2778617 h 5124068"/>
                <a:gd name="connsiteX8" fmla="*/ 0 w 1431757"/>
                <a:gd name="connsiteY8" fmla="*/ 5124068 h 5124068"/>
                <a:gd name="connsiteX9" fmla="*/ 1431755 w 1431757"/>
                <a:gd name="connsiteY9" fmla="*/ 5124068 h 5124068"/>
                <a:gd name="connsiteX10" fmla="*/ 1431755 w 1431757"/>
                <a:gd name="connsiteY10" fmla="*/ 4560215 h 512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31757" h="5124068">
                  <a:moveTo>
                    <a:pt x="1431757" y="4560214"/>
                  </a:moveTo>
                  <a:lnTo>
                    <a:pt x="1431757" y="3629437"/>
                  </a:lnTo>
                  <a:lnTo>
                    <a:pt x="1431757" y="930777"/>
                  </a:lnTo>
                  <a:lnTo>
                    <a:pt x="1431757" y="0"/>
                  </a:lnTo>
                  <a:lnTo>
                    <a:pt x="2" y="956959"/>
                  </a:lnTo>
                  <a:lnTo>
                    <a:pt x="2" y="1847839"/>
                  </a:lnTo>
                  <a:lnTo>
                    <a:pt x="0" y="1847840"/>
                  </a:lnTo>
                  <a:lnTo>
                    <a:pt x="0" y="2778617"/>
                  </a:lnTo>
                  <a:lnTo>
                    <a:pt x="0" y="5124068"/>
                  </a:lnTo>
                  <a:lnTo>
                    <a:pt x="1431755" y="5124068"/>
                  </a:lnTo>
                  <a:lnTo>
                    <a:pt x="1431755" y="456021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70号-灵悦黑体" panose="00000500000000000000" pitchFamily="2" charset="-122"/>
                <a:ea typeface="字魂70号-灵悦黑体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19" name="组合 6">
              <a:extLst>
                <a:ext uri="{FF2B5EF4-FFF2-40B4-BE49-F238E27FC236}">
                  <a16:creationId xmlns:a16="http://schemas.microsoft.com/office/drawing/2014/main" id="{D4A55DB1-5A2B-4E92-941F-2F08CC2CE0CA}"/>
                </a:ext>
              </a:extLst>
            </p:cNvPr>
            <p:cNvGrpSpPr/>
            <p:nvPr/>
          </p:nvGrpSpPr>
          <p:grpSpPr>
            <a:xfrm>
              <a:off x="1" y="1997420"/>
              <a:ext cx="6091461" cy="1431757"/>
              <a:chOff x="1" y="1997420"/>
              <a:chExt cx="6091461" cy="1431757"/>
            </a:xfrm>
          </p:grpSpPr>
          <p:sp>
            <p:nvSpPr>
              <p:cNvPr id="20" name="任意多边形 69">
                <a:extLst>
                  <a:ext uri="{FF2B5EF4-FFF2-40B4-BE49-F238E27FC236}">
                    <a16:creationId xmlns:a16="http://schemas.microsoft.com/office/drawing/2014/main" id="{FCDB7E6A-DCF5-4DA9-97AB-59AE7F6C052E}"/>
                  </a:ext>
                </a:extLst>
              </p:cNvPr>
              <p:cNvSpPr/>
              <p:nvPr/>
            </p:nvSpPr>
            <p:spPr>
              <a:xfrm rot="16200000" flipV="1">
                <a:off x="2329853" y="-332432"/>
                <a:ext cx="1431757" cy="6091461"/>
              </a:xfrm>
              <a:custGeom>
                <a:avLst/>
                <a:gdLst>
                  <a:gd name="connsiteX0" fmla="*/ 1431757 w 1431757"/>
                  <a:gd name="connsiteY0" fmla="*/ 6091461 h 6091461"/>
                  <a:gd name="connsiteX1" fmla="*/ 1431757 w 1431757"/>
                  <a:gd name="connsiteY1" fmla="*/ 4560214 h 6091461"/>
                  <a:gd name="connsiteX2" fmla="*/ 1431757 w 1431757"/>
                  <a:gd name="connsiteY2" fmla="*/ 3629437 h 6091461"/>
                  <a:gd name="connsiteX3" fmla="*/ 1431757 w 1431757"/>
                  <a:gd name="connsiteY3" fmla="*/ 3579716 h 6091461"/>
                  <a:gd name="connsiteX4" fmla="*/ 1431757 w 1431757"/>
                  <a:gd name="connsiteY4" fmla="*/ 2648939 h 6091461"/>
                  <a:gd name="connsiteX5" fmla="*/ 1431757 w 1431757"/>
                  <a:gd name="connsiteY5" fmla="*/ 930777 h 6091461"/>
                  <a:gd name="connsiteX6" fmla="*/ 1431757 w 1431757"/>
                  <a:gd name="connsiteY6" fmla="*/ 0 h 6091461"/>
                  <a:gd name="connsiteX7" fmla="*/ 2 w 1431757"/>
                  <a:gd name="connsiteY7" fmla="*/ 956959 h 6091461"/>
                  <a:gd name="connsiteX8" fmla="*/ 2 w 1431757"/>
                  <a:gd name="connsiteY8" fmla="*/ 1847839 h 6091461"/>
                  <a:gd name="connsiteX9" fmla="*/ 0 w 1431757"/>
                  <a:gd name="connsiteY9" fmla="*/ 1847840 h 6091461"/>
                  <a:gd name="connsiteX10" fmla="*/ 0 w 1431757"/>
                  <a:gd name="connsiteY10" fmla="*/ 2778617 h 6091461"/>
                  <a:gd name="connsiteX11" fmla="*/ 0 w 1431757"/>
                  <a:gd name="connsiteY11" fmla="*/ 4496779 h 6091461"/>
                  <a:gd name="connsiteX12" fmla="*/ 0 w 1431757"/>
                  <a:gd name="connsiteY12" fmla="*/ 5427556 h 6091461"/>
                  <a:gd name="connsiteX13" fmla="*/ 0 w 1431757"/>
                  <a:gd name="connsiteY13" fmla="*/ 5477278 h 6091461"/>
                  <a:gd name="connsiteX14" fmla="*/ 0 w 1431757"/>
                  <a:gd name="connsiteY14" fmla="*/ 6091461 h 609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757" h="6091461">
                    <a:moveTo>
                      <a:pt x="1431757" y="6091461"/>
                    </a:moveTo>
                    <a:lnTo>
                      <a:pt x="1431757" y="4560214"/>
                    </a:lnTo>
                    <a:lnTo>
                      <a:pt x="1431757" y="3629437"/>
                    </a:lnTo>
                    <a:lnTo>
                      <a:pt x="1431757" y="3579716"/>
                    </a:lnTo>
                    <a:lnTo>
                      <a:pt x="1431757" y="2648939"/>
                    </a:lnTo>
                    <a:lnTo>
                      <a:pt x="1431757" y="930777"/>
                    </a:lnTo>
                    <a:lnTo>
                      <a:pt x="1431757" y="0"/>
                    </a:lnTo>
                    <a:lnTo>
                      <a:pt x="2" y="956959"/>
                    </a:lnTo>
                    <a:lnTo>
                      <a:pt x="2" y="1847839"/>
                    </a:lnTo>
                    <a:lnTo>
                      <a:pt x="0" y="1847840"/>
                    </a:lnTo>
                    <a:lnTo>
                      <a:pt x="0" y="2778617"/>
                    </a:lnTo>
                    <a:lnTo>
                      <a:pt x="0" y="4496779"/>
                    </a:lnTo>
                    <a:lnTo>
                      <a:pt x="0" y="5427556"/>
                    </a:lnTo>
                    <a:lnTo>
                      <a:pt x="0" y="5477278"/>
                    </a:lnTo>
                    <a:lnTo>
                      <a:pt x="0" y="6091461"/>
                    </a:lnTo>
                    <a:close/>
                  </a:path>
                </a:pathLst>
              </a:custGeom>
              <a:solidFill>
                <a:srgbClr val="4CA83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70号-灵悦黑体" panose="00000500000000000000" pitchFamily="2" charset="-122"/>
                  <a:ea typeface="字魂70号-灵悦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文本框 18">
                <a:extLst>
                  <a:ext uri="{FF2B5EF4-FFF2-40B4-BE49-F238E27FC236}">
                    <a16:creationId xmlns:a16="http://schemas.microsoft.com/office/drawing/2014/main" id="{C08A3255-2C5B-4890-A4D5-2D2EBABF4E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15" y="2146472"/>
                <a:ext cx="5337497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extrusionH="57150">
                  <a:bevelT w="38100" h="38100"/>
                </a:sp3d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000" b="1" i="0" u="none" strike="noStrike" kern="0" cap="none" spc="0" normalizeH="0" baseline="0" noProof="0">
                    <a:solidFill>
                      <a:srgbClr val="FFFFFF"/>
                    </a:solidFill>
                    <a:effectLst>
                      <a:glow rad="635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  <a:uLnTx/>
                    <a:uFillTx/>
                    <a:latin typeface="Times New Roman" panose="02020603050405020304" pitchFamily="18" charset="0"/>
                    <a:ea typeface="字魂70号-灵悦黑体" panose="00000500000000000000" pitchFamily="2" charset="-122"/>
                    <a:cs typeface="Times New Roman" panose="02020603050405020304" pitchFamily="18" charset="0"/>
                    <a:sym typeface="+mn-lt"/>
                  </a:rPr>
                  <a:t>Giải nghĩa từ</a:t>
                </a:r>
                <a:endParaRPr kumimoji="0" lang="en-US" sz="6000" b="1" i="0" u="none" strike="noStrike" kern="0" cap="none" spc="0" normalizeH="0" baseline="0" noProof="0" dirty="0">
                  <a:solidFill>
                    <a:srgbClr val="FFFFFF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uLnTx/>
                  <a:uFillTx/>
                  <a:latin typeface="Times New Roman" panose="02020603050405020304" pitchFamily="18" charset="0"/>
                  <a:ea typeface="字魂70号-灵悦黑体" panose="00000500000000000000" pitchFamily="2" charset="-122"/>
                  <a:cs typeface="Times New Roman" panose="02020603050405020304" pitchFamily="18" charset="0"/>
                  <a:sym typeface="+mn-lt"/>
                </a:endParaRPr>
              </a:p>
            </p:txBody>
          </p:sp>
        </p:grp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611" y="-172678"/>
            <a:ext cx="934147" cy="80069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5320" y="1682866"/>
            <a:ext cx="532808" cy="456693"/>
          </a:xfrm>
          <a:prstGeom prst="rect">
            <a:avLst/>
          </a:prstGeom>
        </p:spPr>
      </p:pic>
      <p:pic>
        <p:nvPicPr>
          <p:cNvPr id="26" name="Picture 18">
            <a:extLst>
              <a:ext uri="{FF2B5EF4-FFF2-40B4-BE49-F238E27FC236}">
                <a16:creationId xmlns:a16="http://schemas.microsoft.com/office/drawing/2014/main" id="{8527105C-50ED-41C6-85B8-7CCA248C4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3" b="2413"/>
          <a:stretch/>
        </p:blipFill>
        <p:spPr bwMode="auto">
          <a:xfrm>
            <a:off x="661155" y="1843242"/>
            <a:ext cx="6161615" cy="4398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7" name="文本框 18">
            <a:extLst>
              <a:ext uri="{FF2B5EF4-FFF2-40B4-BE49-F238E27FC236}">
                <a16:creationId xmlns:a16="http://schemas.microsoft.com/office/drawing/2014/main" id="{A1B2642A-F3DD-455D-B23F-A77B2475913E}"/>
              </a:ext>
            </a:extLst>
          </p:cNvPr>
          <p:cNvSpPr txBox="1"/>
          <p:nvPr/>
        </p:nvSpPr>
        <p:spPr>
          <a:xfrm>
            <a:off x="7005310" y="3033529"/>
            <a:ext cx="3794770" cy="2017574"/>
          </a:xfrm>
          <a:prstGeom prst="leftArrow">
            <a:avLst/>
          </a:prstGeom>
          <a:solidFill>
            <a:schemeClr val="accent6">
              <a:lumMod val="60000"/>
              <a:lumOff val="40000"/>
              <a:alpha val="48000"/>
            </a:schemeClr>
          </a:solidFill>
          <a:ln w="38100">
            <a:solidFill>
              <a:srgbClr val="4CA83B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en-US" altLang="en-US" sz="6000" b="1">
                <a:solidFill>
                  <a:srgbClr val="FF7A5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字魂27号-布丁体" panose="00000505000000000000" pitchFamily="2" charset="-122"/>
                <a:cs typeface="Times New Roman" panose="02020603050405020304" pitchFamily="18" charset="0"/>
              </a:rPr>
              <a:t>thuốc nổ</a:t>
            </a:r>
          </a:p>
        </p:txBody>
      </p:sp>
    </p:spTree>
    <p:extLst>
      <p:ext uri="{BB962C8B-B14F-4D97-AF65-F5344CB8AC3E}">
        <p14:creationId xmlns:p14="http://schemas.microsoft.com/office/powerpoint/2010/main" val="4287838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25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4">
            <a:extLst>
              <a:ext uri="{FF2B5EF4-FFF2-40B4-BE49-F238E27FC236}">
                <a16:creationId xmlns:a16="http://schemas.microsoft.com/office/drawing/2014/main" id="{7B5590F6-B74D-42E7-8A6B-802368D63557}"/>
              </a:ext>
            </a:extLst>
          </p:cNvPr>
          <p:cNvGrpSpPr/>
          <p:nvPr/>
        </p:nvGrpSpPr>
        <p:grpSpPr>
          <a:xfrm>
            <a:off x="0" y="237503"/>
            <a:ext cx="5175851" cy="2147634"/>
            <a:chOff x="1" y="1997420"/>
            <a:chExt cx="6091461" cy="2147634"/>
          </a:xfrm>
        </p:grpSpPr>
        <p:sp>
          <p:nvSpPr>
            <p:cNvPr id="18" name="任意多边形 71">
              <a:extLst>
                <a:ext uri="{FF2B5EF4-FFF2-40B4-BE49-F238E27FC236}">
                  <a16:creationId xmlns:a16="http://schemas.microsoft.com/office/drawing/2014/main" id="{91BCBB17-2616-4330-946B-E8AFA209A821}"/>
                </a:ext>
              </a:extLst>
            </p:cNvPr>
            <p:cNvSpPr/>
            <p:nvPr/>
          </p:nvSpPr>
          <p:spPr>
            <a:xfrm rot="16200000" flipV="1">
              <a:off x="1846157" y="867142"/>
              <a:ext cx="1431757" cy="5124068"/>
            </a:xfrm>
            <a:custGeom>
              <a:avLst/>
              <a:gdLst>
                <a:gd name="connsiteX0" fmla="*/ 1431757 w 1431757"/>
                <a:gd name="connsiteY0" fmla="*/ 4560214 h 5124068"/>
                <a:gd name="connsiteX1" fmla="*/ 1431757 w 1431757"/>
                <a:gd name="connsiteY1" fmla="*/ 3629437 h 5124068"/>
                <a:gd name="connsiteX2" fmla="*/ 1431757 w 1431757"/>
                <a:gd name="connsiteY2" fmla="*/ 930777 h 5124068"/>
                <a:gd name="connsiteX3" fmla="*/ 1431757 w 1431757"/>
                <a:gd name="connsiteY3" fmla="*/ 0 h 5124068"/>
                <a:gd name="connsiteX4" fmla="*/ 2 w 1431757"/>
                <a:gd name="connsiteY4" fmla="*/ 956959 h 5124068"/>
                <a:gd name="connsiteX5" fmla="*/ 2 w 1431757"/>
                <a:gd name="connsiteY5" fmla="*/ 1847839 h 5124068"/>
                <a:gd name="connsiteX6" fmla="*/ 0 w 1431757"/>
                <a:gd name="connsiteY6" fmla="*/ 1847840 h 5124068"/>
                <a:gd name="connsiteX7" fmla="*/ 0 w 1431757"/>
                <a:gd name="connsiteY7" fmla="*/ 2778617 h 5124068"/>
                <a:gd name="connsiteX8" fmla="*/ 0 w 1431757"/>
                <a:gd name="connsiteY8" fmla="*/ 5124068 h 5124068"/>
                <a:gd name="connsiteX9" fmla="*/ 1431755 w 1431757"/>
                <a:gd name="connsiteY9" fmla="*/ 5124068 h 5124068"/>
                <a:gd name="connsiteX10" fmla="*/ 1431755 w 1431757"/>
                <a:gd name="connsiteY10" fmla="*/ 4560215 h 512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31757" h="5124068">
                  <a:moveTo>
                    <a:pt x="1431757" y="4560214"/>
                  </a:moveTo>
                  <a:lnTo>
                    <a:pt x="1431757" y="3629437"/>
                  </a:lnTo>
                  <a:lnTo>
                    <a:pt x="1431757" y="930777"/>
                  </a:lnTo>
                  <a:lnTo>
                    <a:pt x="1431757" y="0"/>
                  </a:lnTo>
                  <a:lnTo>
                    <a:pt x="2" y="956959"/>
                  </a:lnTo>
                  <a:lnTo>
                    <a:pt x="2" y="1847839"/>
                  </a:lnTo>
                  <a:lnTo>
                    <a:pt x="0" y="1847840"/>
                  </a:lnTo>
                  <a:lnTo>
                    <a:pt x="0" y="2778617"/>
                  </a:lnTo>
                  <a:lnTo>
                    <a:pt x="0" y="5124068"/>
                  </a:lnTo>
                  <a:lnTo>
                    <a:pt x="1431755" y="5124068"/>
                  </a:lnTo>
                  <a:lnTo>
                    <a:pt x="1431755" y="456021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70号-灵悦黑体" panose="00000500000000000000" pitchFamily="2" charset="-122"/>
                <a:ea typeface="字魂70号-灵悦黑体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19" name="组合 6">
              <a:extLst>
                <a:ext uri="{FF2B5EF4-FFF2-40B4-BE49-F238E27FC236}">
                  <a16:creationId xmlns:a16="http://schemas.microsoft.com/office/drawing/2014/main" id="{D4A55DB1-5A2B-4E92-941F-2F08CC2CE0CA}"/>
                </a:ext>
              </a:extLst>
            </p:cNvPr>
            <p:cNvGrpSpPr/>
            <p:nvPr/>
          </p:nvGrpSpPr>
          <p:grpSpPr>
            <a:xfrm>
              <a:off x="1" y="1997420"/>
              <a:ext cx="6091461" cy="1431757"/>
              <a:chOff x="1" y="1997420"/>
              <a:chExt cx="6091461" cy="1431757"/>
            </a:xfrm>
          </p:grpSpPr>
          <p:sp>
            <p:nvSpPr>
              <p:cNvPr id="20" name="任意多边形 69">
                <a:extLst>
                  <a:ext uri="{FF2B5EF4-FFF2-40B4-BE49-F238E27FC236}">
                    <a16:creationId xmlns:a16="http://schemas.microsoft.com/office/drawing/2014/main" id="{FCDB7E6A-DCF5-4DA9-97AB-59AE7F6C052E}"/>
                  </a:ext>
                </a:extLst>
              </p:cNvPr>
              <p:cNvSpPr/>
              <p:nvPr/>
            </p:nvSpPr>
            <p:spPr>
              <a:xfrm rot="16200000" flipV="1">
                <a:off x="2329853" y="-332432"/>
                <a:ext cx="1431757" cy="6091461"/>
              </a:xfrm>
              <a:custGeom>
                <a:avLst/>
                <a:gdLst>
                  <a:gd name="connsiteX0" fmla="*/ 1431757 w 1431757"/>
                  <a:gd name="connsiteY0" fmla="*/ 6091461 h 6091461"/>
                  <a:gd name="connsiteX1" fmla="*/ 1431757 w 1431757"/>
                  <a:gd name="connsiteY1" fmla="*/ 4560214 h 6091461"/>
                  <a:gd name="connsiteX2" fmla="*/ 1431757 w 1431757"/>
                  <a:gd name="connsiteY2" fmla="*/ 3629437 h 6091461"/>
                  <a:gd name="connsiteX3" fmla="*/ 1431757 w 1431757"/>
                  <a:gd name="connsiteY3" fmla="*/ 3579716 h 6091461"/>
                  <a:gd name="connsiteX4" fmla="*/ 1431757 w 1431757"/>
                  <a:gd name="connsiteY4" fmla="*/ 2648939 h 6091461"/>
                  <a:gd name="connsiteX5" fmla="*/ 1431757 w 1431757"/>
                  <a:gd name="connsiteY5" fmla="*/ 930777 h 6091461"/>
                  <a:gd name="connsiteX6" fmla="*/ 1431757 w 1431757"/>
                  <a:gd name="connsiteY6" fmla="*/ 0 h 6091461"/>
                  <a:gd name="connsiteX7" fmla="*/ 2 w 1431757"/>
                  <a:gd name="connsiteY7" fmla="*/ 956959 h 6091461"/>
                  <a:gd name="connsiteX8" fmla="*/ 2 w 1431757"/>
                  <a:gd name="connsiteY8" fmla="*/ 1847839 h 6091461"/>
                  <a:gd name="connsiteX9" fmla="*/ 0 w 1431757"/>
                  <a:gd name="connsiteY9" fmla="*/ 1847840 h 6091461"/>
                  <a:gd name="connsiteX10" fmla="*/ 0 w 1431757"/>
                  <a:gd name="connsiteY10" fmla="*/ 2778617 h 6091461"/>
                  <a:gd name="connsiteX11" fmla="*/ 0 w 1431757"/>
                  <a:gd name="connsiteY11" fmla="*/ 4496779 h 6091461"/>
                  <a:gd name="connsiteX12" fmla="*/ 0 w 1431757"/>
                  <a:gd name="connsiteY12" fmla="*/ 5427556 h 6091461"/>
                  <a:gd name="connsiteX13" fmla="*/ 0 w 1431757"/>
                  <a:gd name="connsiteY13" fmla="*/ 5477278 h 6091461"/>
                  <a:gd name="connsiteX14" fmla="*/ 0 w 1431757"/>
                  <a:gd name="connsiteY14" fmla="*/ 6091461 h 609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1757" h="6091461">
                    <a:moveTo>
                      <a:pt x="1431757" y="6091461"/>
                    </a:moveTo>
                    <a:lnTo>
                      <a:pt x="1431757" y="4560214"/>
                    </a:lnTo>
                    <a:lnTo>
                      <a:pt x="1431757" y="3629437"/>
                    </a:lnTo>
                    <a:lnTo>
                      <a:pt x="1431757" y="3579716"/>
                    </a:lnTo>
                    <a:lnTo>
                      <a:pt x="1431757" y="2648939"/>
                    </a:lnTo>
                    <a:lnTo>
                      <a:pt x="1431757" y="930777"/>
                    </a:lnTo>
                    <a:lnTo>
                      <a:pt x="1431757" y="0"/>
                    </a:lnTo>
                    <a:lnTo>
                      <a:pt x="2" y="956959"/>
                    </a:lnTo>
                    <a:lnTo>
                      <a:pt x="2" y="1847839"/>
                    </a:lnTo>
                    <a:lnTo>
                      <a:pt x="0" y="1847840"/>
                    </a:lnTo>
                    <a:lnTo>
                      <a:pt x="0" y="2778617"/>
                    </a:lnTo>
                    <a:lnTo>
                      <a:pt x="0" y="4496779"/>
                    </a:lnTo>
                    <a:lnTo>
                      <a:pt x="0" y="5427556"/>
                    </a:lnTo>
                    <a:lnTo>
                      <a:pt x="0" y="5477278"/>
                    </a:lnTo>
                    <a:lnTo>
                      <a:pt x="0" y="6091461"/>
                    </a:lnTo>
                    <a:close/>
                  </a:path>
                </a:pathLst>
              </a:custGeom>
              <a:solidFill>
                <a:srgbClr val="4CA83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70号-灵悦黑体" panose="00000500000000000000" pitchFamily="2" charset="-122"/>
                  <a:ea typeface="字魂70号-灵悦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文本框 18">
                <a:extLst>
                  <a:ext uri="{FF2B5EF4-FFF2-40B4-BE49-F238E27FC236}">
                    <a16:creationId xmlns:a16="http://schemas.microsoft.com/office/drawing/2014/main" id="{C08A3255-2C5B-4890-A4D5-2D2EBABF4E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15" y="2146472"/>
                <a:ext cx="5337497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extrusionH="57150">
                  <a:bevelT w="38100" h="38100"/>
                </a:sp3d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000" b="1" i="0" u="none" strike="noStrike" kern="0" cap="none" spc="0" normalizeH="0" baseline="0" noProof="0">
                    <a:solidFill>
                      <a:srgbClr val="FFFFFF"/>
                    </a:solidFill>
                    <a:effectLst>
                      <a:glow rad="635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  <a:uLnTx/>
                    <a:uFillTx/>
                    <a:latin typeface="Times New Roman" panose="02020603050405020304" pitchFamily="18" charset="0"/>
                    <a:ea typeface="字魂70号-灵悦黑体" panose="00000500000000000000" pitchFamily="2" charset="-122"/>
                    <a:cs typeface="Times New Roman" panose="02020603050405020304" pitchFamily="18" charset="0"/>
                    <a:sym typeface="+mn-lt"/>
                  </a:rPr>
                  <a:t>Giải nghĩa từ</a:t>
                </a:r>
                <a:endParaRPr kumimoji="0" lang="en-US" sz="6000" b="1" i="0" u="none" strike="noStrike" kern="0" cap="none" spc="0" normalizeH="0" baseline="0" noProof="0" dirty="0">
                  <a:solidFill>
                    <a:srgbClr val="FFFFFF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uLnTx/>
                  <a:uFillTx/>
                  <a:latin typeface="Times New Roman" panose="02020603050405020304" pitchFamily="18" charset="0"/>
                  <a:ea typeface="字魂70号-灵悦黑体" panose="00000500000000000000" pitchFamily="2" charset="-122"/>
                  <a:cs typeface="Times New Roman" panose="02020603050405020304" pitchFamily="18" charset="0"/>
                  <a:sym typeface="+mn-lt"/>
                </a:endParaRPr>
              </a:p>
            </p:txBody>
          </p:sp>
        </p:grp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465" y="-46669"/>
            <a:ext cx="934147" cy="80069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5320" y="1682866"/>
            <a:ext cx="532808" cy="456693"/>
          </a:xfrm>
          <a:prstGeom prst="rect">
            <a:avLst/>
          </a:prstGeom>
        </p:spPr>
      </p:pic>
      <p:sp>
        <p:nvSpPr>
          <p:cNvPr id="47" name="文本框 18">
            <a:extLst>
              <a:ext uri="{FF2B5EF4-FFF2-40B4-BE49-F238E27FC236}">
                <a16:creationId xmlns:a16="http://schemas.microsoft.com/office/drawing/2014/main" id="{A1B2642A-F3DD-455D-B23F-A77B2475913E}"/>
              </a:ext>
            </a:extLst>
          </p:cNvPr>
          <p:cNvSpPr txBox="1"/>
          <p:nvPr/>
        </p:nvSpPr>
        <p:spPr>
          <a:xfrm flipH="1">
            <a:off x="584068" y="2951962"/>
            <a:ext cx="3778129" cy="2017574"/>
          </a:xfrm>
          <a:prstGeom prst="leftArrow">
            <a:avLst/>
          </a:prstGeom>
          <a:solidFill>
            <a:schemeClr val="accent4">
              <a:lumMod val="20000"/>
              <a:lumOff val="80000"/>
              <a:alpha val="48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en-US" altLang="en-US" sz="6000" b="1">
                <a:solidFill>
                  <a:srgbClr val="00B0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字魂27号-布丁体" panose="00000505000000000000" pitchFamily="2" charset="-122"/>
                <a:cs typeface="Times New Roman" panose="02020603050405020304" pitchFamily="18" charset="0"/>
              </a:rPr>
              <a:t>nảy mầm</a:t>
            </a:r>
          </a:p>
        </p:txBody>
      </p:sp>
      <p:pic>
        <p:nvPicPr>
          <p:cNvPr id="11" name="Picture 10" descr="img.jpg">
            <a:extLst>
              <a:ext uri="{FF2B5EF4-FFF2-40B4-BE49-F238E27FC236}">
                <a16:creationId xmlns:a16="http://schemas.microsoft.com/office/drawing/2014/main" id="{71401DD0-8070-4D9C-BAC9-93E955ED7C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712" y="1402218"/>
            <a:ext cx="6427753" cy="4697958"/>
          </a:xfrm>
          <a:prstGeom prst="roundRect">
            <a:avLst>
              <a:gd name="adj" fmla="val 2064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4430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25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A09123E-9C45-4C25-98F2-6E31CC2D5E33}"/>
              </a:ext>
            </a:extLst>
          </p:cNvPr>
          <p:cNvGrpSpPr/>
          <p:nvPr/>
        </p:nvGrpSpPr>
        <p:grpSpPr>
          <a:xfrm>
            <a:off x="960746" y="904332"/>
            <a:ext cx="10095233" cy="2122526"/>
            <a:chOff x="1605687" y="2539189"/>
            <a:chExt cx="8875666" cy="2122526"/>
          </a:xfrm>
        </p:grpSpPr>
        <p:sp>
          <p:nvSpPr>
            <p:cNvPr id="19" name="任意多边形 35">
              <a:extLst>
                <a:ext uri="{FF2B5EF4-FFF2-40B4-BE49-F238E27FC236}">
                  <a16:creationId xmlns:a16="http://schemas.microsoft.com/office/drawing/2014/main" id="{D99F21B3-313B-47CE-8763-8B0EB8CD64F2}"/>
                </a:ext>
              </a:extLst>
            </p:cNvPr>
            <p:cNvSpPr/>
            <p:nvPr/>
          </p:nvSpPr>
          <p:spPr>
            <a:xfrm>
              <a:off x="1605687" y="2539189"/>
              <a:ext cx="8833713" cy="2122526"/>
            </a:xfrm>
            <a:prstGeom prst="wedgeRoundRectCallout">
              <a:avLst>
                <a:gd name="adj1" fmla="val -1722"/>
                <a:gd name="adj2" fmla="val 71116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00B05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258F98-4E31-4578-8F80-63B8E8B6493E}"/>
                </a:ext>
              </a:extLst>
            </p:cNvPr>
            <p:cNvSpPr txBox="1"/>
            <p:nvPr/>
          </p:nvSpPr>
          <p:spPr>
            <a:xfrm>
              <a:off x="2332754" y="2698977"/>
              <a:ext cx="8148599" cy="1940957"/>
            </a:xfrm>
            <a:prstGeom prst="wedgeRoundRectCallou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en-US" altLang="en-US" sz="3600" b="1" u="sng">
                  <a:solidFill>
                    <a:srgbClr val="00B05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Câu hỏi 1:</a:t>
              </a:r>
              <a:r>
                <a:rPr lang="en-US" altLang="en-US" sz="3600" b="1">
                  <a:solidFill>
                    <a:srgbClr val="00B05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 </a:t>
              </a:r>
              <a:r>
                <a:rPr lang="en-US" altLang="en-US" sz="3600" b="1">
                  <a:gradFill>
                    <a:gsLst>
                      <a:gs pos="100000">
                        <a:srgbClr val="5896D0"/>
                      </a:gs>
                      <a:gs pos="0">
                        <a:srgbClr val="2061B1"/>
                      </a:gs>
                    </a:gsLst>
                    <a:lin ang="5400000" scaled="1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</a:rPr>
                <a:t>Câu thơ nào được lặp lại nhiều lần trong bài thơ? Việc lặp lại nhiều lần câu thơ ấy nói lên điều gì?</a:t>
              </a:r>
              <a:r>
                <a:rPr lang="en-US" altLang="en-US" sz="3600" b="1">
                  <a:gradFill>
                    <a:gsLst>
                      <a:gs pos="100000">
                        <a:srgbClr val="5896D0"/>
                      </a:gs>
                      <a:gs pos="0">
                        <a:srgbClr val="2061B1"/>
                      </a:gs>
                    </a:gsLst>
                    <a:lin ang="5400000" scaled="1"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Times New Roman" panose="02020603050405020304" pitchFamily="18" charset="0"/>
                  <a:ea typeface="字魂27号-布丁体" panose="00000505000000000000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 </a:t>
              </a:r>
              <a:endParaRPr lang="en-US" altLang="en-US" sz="3600" b="1" dirty="0">
                <a:gradFill>
                  <a:gsLst>
                    <a:gs pos="100000">
                      <a:srgbClr val="5896D0"/>
                    </a:gs>
                    <a:gs pos="0">
                      <a:srgbClr val="2061B1"/>
                    </a:gs>
                  </a:gsLst>
                  <a:lin ang="5400000" scaled="1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字魂27号-布丁体" panose="00000505000000000000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3A0D3455-C87A-4B52-BDCE-09EAC2882C53}"/>
              </a:ext>
            </a:extLst>
          </p:cNvPr>
          <p:cNvSpPr/>
          <p:nvPr/>
        </p:nvSpPr>
        <p:spPr>
          <a:xfrm>
            <a:off x="4069410" y="226770"/>
            <a:ext cx="4490720" cy="923330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en-US" sz="5400" b="1" dirty="0" err="1">
                <a:solidFill>
                  <a:srgbClr val="00B0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字魂27号-布丁体" panose="00000505000000000000" pitchFamily="2" charset="-122"/>
                <a:cs typeface="Times New Roman" panose="02020603050405020304" pitchFamily="18" charset="0"/>
              </a:rPr>
              <a:t>Tìm</a:t>
            </a:r>
            <a:r>
              <a:rPr lang="en-US" sz="5400" b="1" dirty="0">
                <a:solidFill>
                  <a:srgbClr val="00B0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字魂27号-布丁体" panose="00000505000000000000" pitchFamily="2" charset="-122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B0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字魂27号-布丁体" panose="00000505000000000000" pitchFamily="2" charset="-122"/>
                <a:cs typeface="Times New Roman" panose="02020603050405020304" pitchFamily="18" charset="0"/>
              </a:rPr>
              <a:t>hiểu</a:t>
            </a:r>
            <a:r>
              <a:rPr lang="en-US" sz="5400" b="1" dirty="0">
                <a:solidFill>
                  <a:srgbClr val="00B0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字魂27号-布丁体" panose="00000505000000000000" pitchFamily="2" charset="-122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B0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ea typeface="字魂27号-布丁体" panose="00000505000000000000" pitchFamily="2" charset="-122"/>
                <a:cs typeface="Times New Roman" panose="02020603050405020304" pitchFamily="18" charset="0"/>
              </a:rPr>
              <a:t>bài</a:t>
            </a:r>
            <a:endParaRPr lang="en-US" sz="5400" b="1" dirty="0">
              <a:solidFill>
                <a:srgbClr val="00B05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Times New Roman" panose="02020603050405020304" pitchFamily="18" charset="0"/>
              <a:ea typeface="字魂27号-布丁体" panose="00000505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025438" y="1468281"/>
            <a:ext cx="6781800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948708" y="3446109"/>
            <a:ext cx="6934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eaLnBrk="1" hangingPunct="1">
              <a:buFont typeface="Wingdings 2" panose="05020102010507070707" pitchFamily="18" charset="2"/>
              <a:buNone/>
            </a:pPr>
            <a:r>
              <a:rPr lang="en-US" sz="4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Nếu chúng mình có phép lạ!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948708" y="4131735"/>
            <a:ext cx="6934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eaLnBrk="1" hangingPunct="1">
              <a:buFont typeface="Wingdings 2" panose="05020102010507070707" pitchFamily="18" charset="2"/>
              <a:buNone/>
            </a:pPr>
            <a:r>
              <a:rPr lang="en-US" sz="4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Nếu chúng mình có phép lạ!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68638" y="4900315"/>
            <a:ext cx="10752467" cy="707886"/>
          </a:xfrm>
          <a:custGeom>
            <a:avLst/>
            <a:gdLst>
              <a:gd name="connsiteX0" fmla="*/ 0 w 10752467"/>
              <a:gd name="connsiteY0" fmla="*/ 0 h 707886"/>
              <a:gd name="connsiteX1" fmla="*/ 779554 w 10752467"/>
              <a:gd name="connsiteY1" fmla="*/ 0 h 707886"/>
              <a:gd name="connsiteX2" fmla="*/ 1236534 w 10752467"/>
              <a:gd name="connsiteY2" fmla="*/ 0 h 707886"/>
              <a:gd name="connsiteX3" fmla="*/ 1908563 w 10752467"/>
              <a:gd name="connsiteY3" fmla="*/ 0 h 707886"/>
              <a:gd name="connsiteX4" fmla="*/ 2580592 w 10752467"/>
              <a:gd name="connsiteY4" fmla="*/ 0 h 707886"/>
              <a:gd name="connsiteX5" fmla="*/ 2930047 w 10752467"/>
              <a:gd name="connsiteY5" fmla="*/ 0 h 707886"/>
              <a:gd name="connsiteX6" fmla="*/ 3387027 w 10752467"/>
              <a:gd name="connsiteY6" fmla="*/ 0 h 707886"/>
              <a:gd name="connsiteX7" fmla="*/ 4059056 w 10752467"/>
              <a:gd name="connsiteY7" fmla="*/ 0 h 707886"/>
              <a:gd name="connsiteX8" fmla="*/ 4408511 w 10752467"/>
              <a:gd name="connsiteY8" fmla="*/ 0 h 707886"/>
              <a:gd name="connsiteX9" fmla="*/ 5080541 w 10752467"/>
              <a:gd name="connsiteY9" fmla="*/ 0 h 707886"/>
              <a:gd name="connsiteX10" fmla="*/ 5645045 w 10752467"/>
              <a:gd name="connsiteY10" fmla="*/ 0 h 707886"/>
              <a:gd name="connsiteX11" fmla="*/ 6317074 w 10752467"/>
              <a:gd name="connsiteY11" fmla="*/ 0 h 707886"/>
              <a:gd name="connsiteX12" fmla="*/ 7096628 w 10752467"/>
              <a:gd name="connsiteY12" fmla="*/ 0 h 707886"/>
              <a:gd name="connsiteX13" fmla="*/ 7553608 w 10752467"/>
              <a:gd name="connsiteY13" fmla="*/ 0 h 707886"/>
              <a:gd name="connsiteX14" fmla="*/ 8333162 w 10752467"/>
              <a:gd name="connsiteY14" fmla="*/ 0 h 707886"/>
              <a:gd name="connsiteX15" fmla="*/ 8790142 w 10752467"/>
              <a:gd name="connsiteY15" fmla="*/ 0 h 707886"/>
              <a:gd name="connsiteX16" fmla="*/ 9677220 w 10752467"/>
              <a:gd name="connsiteY16" fmla="*/ 0 h 707886"/>
              <a:gd name="connsiteX17" fmla="*/ 10752467 w 10752467"/>
              <a:gd name="connsiteY17" fmla="*/ 0 h 707886"/>
              <a:gd name="connsiteX18" fmla="*/ 10752467 w 10752467"/>
              <a:gd name="connsiteY18" fmla="*/ 353943 h 707886"/>
              <a:gd name="connsiteX19" fmla="*/ 10752467 w 10752467"/>
              <a:gd name="connsiteY19" fmla="*/ 707886 h 707886"/>
              <a:gd name="connsiteX20" fmla="*/ 9865388 w 10752467"/>
              <a:gd name="connsiteY20" fmla="*/ 707886 h 707886"/>
              <a:gd name="connsiteX21" fmla="*/ 8978310 w 10752467"/>
              <a:gd name="connsiteY21" fmla="*/ 707886 h 707886"/>
              <a:gd name="connsiteX22" fmla="*/ 8521330 w 10752467"/>
              <a:gd name="connsiteY22" fmla="*/ 707886 h 707886"/>
              <a:gd name="connsiteX23" fmla="*/ 7741776 w 10752467"/>
              <a:gd name="connsiteY23" fmla="*/ 707886 h 707886"/>
              <a:gd name="connsiteX24" fmla="*/ 7284796 w 10752467"/>
              <a:gd name="connsiteY24" fmla="*/ 707886 h 707886"/>
              <a:gd name="connsiteX25" fmla="*/ 6935341 w 10752467"/>
              <a:gd name="connsiteY25" fmla="*/ 707886 h 707886"/>
              <a:gd name="connsiteX26" fmla="*/ 6370837 w 10752467"/>
              <a:gd name="connsiteY26" fmla="*/ 707886 h 707886"/>
              <a:gd name="connsiteX27" fmla="*/ 5913857 w 10752467"/>
              <a:gd name="connsiteY27" fmla="*/ 707886 h 707886"/>
              <a:gd name="connsiteX28" fmla="*/ 5134303 w 10752467"/>
              <a:gd name="connsiteY28" fmla="*/ 707886 h 707886"/>
              <a:gd name="connsiteX29" fmla="*/ 4569798 w 10752467"/>
              <a:gd name="connsiteY29" fmla="*/ 707886 h 707886"/>
              <a:gd name="connsiteX30" fmla="*/ 3682720 w 10752467"/>
              <a:gd name="connsiteY30" fmla="*/ 707886 h 707886"/>
              <a:gd name="connsiteX31" fmla="*/ 3333265 w 10752467"/>
              <a:gd name="connsiteY31" fmla="*/ 707886 h 707886"/>
              <a:gd name="connsiteX32" fmla="*/ 2876285 w 10752467"/>
              <a:gd name="connsiteY32" fmla="*/ 707886 h 707886"/>
              <a:gd name="connsiteX33" fmla="*/ 2096731 w 10752467"/>
              <a:gd name="connsiteY33" fmla="*/ 707886 h 707886"/>
              <a:gd name="connsiteX34" fmla="*/ 1317177 w 10752467"/>
              <a:gd name="connsiteY34" fmla="*/ 707886 h 707886"/>
              <a:gd name="connsiteX35" fmla="*/ 645148 w 10752467"/>
              <a:gd name="connsiteY35" fmla="*/ 707886 h 707886"/>
              <a:gd name="connsiteX36" fmla="*/ 0 w 10752467"/>
              <a:gd name="connsiteY36" fmla="*/ 707886 h 707886"/>
              <a:gd name="connsiteX37" fmla="*/ 0 w 10752467"/>
              <a:gd name="connsiteY37" fmla="*/ 361022 h 707886"/>
              <a:gd name="connsiteX38" fmla="*/ 0 w 10752467"/>
              <a:gd name="connsiteY38" fmla="*/ 0 h 7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752467" h="707886" fill="none" extrusionOk="0">
                <a:moveTo>
                  <a:pt x="0" y="0"/>
                </a:moveTo>
                <a:cubicBezTo>
                  <a:pt x="258803" y="36285"/>
                  <a:pt x="516046" y="2983"/>
                  <a:pt x="779554" y="0"/>
                </a:cubicBezTo>
                <a:cubicBezTo>
                  <a:pt x="1043062" y="-2983"/>
                  <a:pt x="1025262" y="-12627"/>
                  <a:pt x="1236534" y="0"/>
                </a:cubicBezTo>
                <a:cubicBezTo>
                  <a:pt x="1447806" y="12627"/>
                  <a:pt x="1615910" y="-26259"/>
                  <a:pt x="1908563" y="0"/>
                </a:cubicBezTo>
                <a:cubicBezTo>
                  <a:pt x="2201216" y="26259"/>
                  <a:pt x="2401206" y="-12280"/>
                  <a:pt x="2580592" y="0"/>
                </a:cubicBezTo>
                <a:cubicBezTo>
                  <a:pt x="2759978" y="12280"/>
                  <a:pt x="2856582" y="-14340"/>
                  <a:pt x="2930047" y="0"/>
                </a:cubicBezTo>
                <a:cubicBezTo>
                  <a:pt x="3003512" y="14340"/>
                  <a:pt x="3200675" y="-16421"/>
                  <a:pt x="3387027" y="0"/>
                </a:cubicBezTo>
                <a:cubicBezTo>
                  <a:pt x="3573379" y="16421"/>
                  <a:pt x="3737714" y="-27949"/>
                  <a:pt x="4059056" y="0"/>
                </a:cubicBezTo>
                <a:cubicBezTo>
                  <a:pt x="4380398" y="27949"/>
                  <a:pt x="4284522" y="-9268"/>
                  <a:pt x="4408511" y="0"/>
                </a:cubicBezTo>
                <a:cubicBezTo>
                  <a:pt x="4532501" y="9268"/>
                  <a:pt x="4757712" y="8653"/>
                  <a:pt x="5080541" y="0"/>
                </a:cubicBezTo>
                <a:cubicBezTo>
                  <a:pt x="5403370" y="-8653"/>
                  <a:pt x="5376932" y="16235"/>
                  <a:pt x="5645045" y="0"/>
                </a:cubicBezTo>
                <a:cubicBezTo>
                  <a:pt x="5913158" y="-16235"/>
                  <a:pt x="6091307" y="18465"/>
                  <a:pt x="6317074" y="0"/>
                </a:cubicBezTo>
                <a:cubicBezTo>
                  <a:pt x="6542841" y="-18465"/>
                  <a:pt x="6891796" y="3285"/>
                  <a:pt x="7096628" y="0"/>
                </a:cubicBezTo>
                <a:cubicBezTo>
                  <a:pt x="7301460" y="-3285"/>
                  <a:pt x="7424076" y="-18782"/>
                  <a:pt x="7553608" y="0"/>
                </a:cubicBezTo>
                <a:cubicBezTo>
                  <a:pt x="7683140" y="18782"/>
                  <a:pt x="7980027" y="-24854"/>
                  <a:pt x="8333162" y="0"/>
                </a:cubicBezTo>
                <a:cubicBezTo>
                  <a:pt x="8686297" y="24854"/>
                  <a:pt x="8689907" y="-4513"/>
                  <a:pt x="8790142" y="0"/>
                </a:cubicBezTo>
                <a:cubicBezTo>
                  <a:pt x="8890377" y="4513"/>
                  <a:pt x="9347630" y="-13135"/>
                  <a:pt x="9677220" y="0"/>
                </a:cubicBezTo>
                <a:cubicBezTo>
                  <a:pt x="10006810" y="13135"/>
                  <a:pt x="10504305" y="15371"/>
                  <a:pt x="10752467" y="0"/>
                </a:cubicBezTo>
                <a:cubicBezTo>
                  <a:pt x="10755650" y="82720"/>
                  <a:pt x="10761433" y="201539"/>
                  <a:pt x="10752467" y="353943"/>
                </a:cubicBezTo>
                <a:cubicBezTo>
                  <a:pt x="10743501" y="506347"/>
                  <a:pt x="10741366" y="633695"/>
                  <a:pt x="10752467" y="707886"/>
                </a:cubicBezTo>
                <a:cubicBezTo>
                  <a:pt x="10488981" y="682204"/>
                  <a:pt x="10135918" y="740932"/>
                  <a:pt x="9865388" y="707886"/>
                </a:cubicBezTo>
                <a:cubicBezTo>
                  <a:pt x="9594858" y="674840"/>
                  <a:pt x="9287619" y="711426"/>
                  <a:pt x="8978310" y="707886"/>
                </a:cubicBezTo>
                <a:cubicBezTo>
                  <a:pt x="8669001" y="704346"/>
                  <a:pt x="8731313" y="704242"/>
                  <a:pt x="8521330" y="707886"/>
                </a:cubicBezTo>
                <a:cubicBezTo>
                  <a:pt x="8311347" y="711530"/>
                  <a:pt x="8115092" y="673368"/>
                  <a:pt x="7741776" y="707886"/>
                </a:cubicBezTo>
                <a:cubicBezTo>
                  <a:pt x="7368460" y="742404"/>
                  <a:pt x="7428363" y="708940"/>
                  <a:pt x="7284796" y="707886"/>
                </a:cubicBezTo>
                <a:cubicBezTo>
                  <a:pt x="7141229" y="706832"/>
                  <a:pt x="7093831" y="708391"/>
                  <a:pt x="6935341" y="707886"/>
                </a:cubicBezTo>
                <a:cubicBezTo>
                  <a:pt x="6776851" y="707381"/>
                  <a:pt x="6650390" y="699281"/>
                  <a:pt x="6370837" y="707886"/>
                </a:cubicBezTo>
                <a:cubicBezTo>
                  <a:pt x="6091284" y="716491"/>
                  <a:pt x="6137191" y="689969"/>
                  <a:pt x="5913857" y="707886"/>
                </a:cubicBezTo>
                <a:cubicBezTo>
                  <a:pt x="5690523" y="725803"/>
                  <a:pt x="5441924" y="733252"/>
                  <a:pt x="5134303" y="707886"/>
                </a:cubicBezTo>
                <a:cubicBezTo>
                  <a:pt x="4826682" y="682520"/>
                  <a:pt x="4802610" y="716964"/>
                  <a:pt x="4569798" y="707886"/>
                </a:cubicBezTo>
                <a:cubicBezTo>
                  <a:pt x="4336986" y="698808"/>
                  <a:pt x="4022662" y="732267"/>
                  <a:pt x="3682720" y="707886"/>
                </a:cubicBezTo>
                <a:cubicBezTo>
                  <a:pt x="3342778" y="683505"/>
                  <a:pt x="3494566" y="715552"/>
                  <a:pt x="3333265" y="707886"/>
                </a:cubicBezTo>
                <a:cubicBezTo>
                  <a:pt x="3171965" y="700220"/>
                  <a:pt x="3059437" y="723944"/>
                  <a:pt x="2876285" y="707886"/>
                </a:cubicBezTo>
                <a:cubicBezTo>
                  <a:pt x="2693133" y="691828"/>
                  <a:pt x="2280363" y="734579"/>
                  <a:pt x="2096731" y="707886"/>
                </a:cubicBezTo>
                <a:cubicBezTo>
                  <a:pt x="1913099" y="681193"/>
                  <a:pt x="1589174" y="740151"/>
                  <a:pt x="1317177" y="707886"/>
                </a:cubicBezTo>
                <a:cubicBezTo>
                  <a:pt x="1045180" y="675621"/>
                  <a:pt x="811567" y="723598"/>
                  <a:pt x="645148" y="707886"/>
                </a:cubicBezTo>
                <a:cubicBezTo>
                  <a:pt x="478729" y="692174"/>
                  <a:pt x="178684" y="699208"/>
                  <a:pt x="0" y="707886"/>
                </a:cubicBezTo>
                <a:cubicBezTo>
                  <a:pt x="-7705" y="578272"/>
                  <a:pt x="14108" y="522477"/>
                  <a:pt x="0" y="361022"/>
                </a:cubicBezTo>
                <a:cubicBezTo>
                  <a:pt x="-14108" y="199567"/>
                  <a:pt x="2277" y="124083"/>
                  <a:pt x="0" y="0"/>
                </a:cubicBezTo>
                <a:close/>
              </a:path>
              <a:path w="10752467" h="707886" stroke="0" extrusionOk="0">
                <a:moveTo>
                  <a:pt x="0" y="0"/>
                </a:moveTo>
                <a:cubicBezTo>
                  <a:pt x="128902" y="-27588"/>
                  <a:pt x="393435" y="1072"/>
                  <a:pt x="564505" y="0"/>
                </a:cubicBezTo>
                <a:cubicBezTo>
                  <a:pt x="735575" y="-1072"/>
                  <a:pt x="1105187" y="3238"/>
                  <a:pt x="1451583" y="0"/>
                </a:cubicBezTo>
                <a:cubicBezTo>
                  <a:pt x="1797979" y="-3238"/>
                  <a:pt x="2019473" y="33528"/>
                  <a:pt x="2231137" y="0"/>
                </a:cubicBezTo>
                <a:cubicBezTo>
                  <a:pt x="2442801" y="-33528"/>
                  <a:pt x="2799877" y="-12221"/>
                  <a:pt x="3118215" y="0"/>
                </a:cubicBezTo>
                <a:cubicBezTo>
                  <a:pt x="3436553" y="12221"/>
                  <a:pt x="3440174" y="-23999"/>
                  <a:pt x="3682720" y="0"/>
                </a:cubicBezTo>
                <a:cubicBezTo>
                  <a:pt x="3925266" y="23999"/>
                  <a:pt x="3916057" y="-16817"/>
                  <a:pt x="4032175" y="0"/>
                </a:cubicBezTo>
                <a:cubicBezTo>
                  <a:pt x="4148294" y="16817"/>
                  <a:pt x="4293673" y="5631"/>
                  <a:pt x="4489155" y="0"/>
                </a:cubicBezTo>
                <a:cubicBezTo>
                  <a:pt x="4684637" y="-5631"/>
                  <a:pt x="4732751" y="-10668"/>
                  <a:pt x="4838610" y="0"/>
                </a:cubicBezTo>
                <a:cubicBezTo>
                  <a:pt x="4944470" y="10668"/>
                  <a:pt x="5473527" y="-42661"/>
                  <a:pt x="5725689" y="0"/>
                </a:cubicBezTo>
                <a:cubicBezTo>
                  <a:pt x="5977851" y="42661"/>
                  <a:pt x="6198247" y="-23909"/>
                  <a:pt x="6397718" y="0"/>
                </a:cubicBezTo>
                <a:cubicBezTo>
                  <a:pt x="6597189" y="23909"/>
                  <a:pt x="6764802" y="2820"/>
                  <a:pt x="6962222" y="0"/>
                </a:cubicBezTo>
                <a:cubicBezTo>
                  <a:pt x="7159642" y="-2820"/>
                  <a:pt x="7290829" y="14592"/>
                  <a:pt x="7419202" y="0"/>
                </a:cubicBezTo>
                <a:cubicBezTo>
                  <a:pt x="7547575" y="-14592"/>
                  <a:pt x="7749092" y="3958"/>
                  <a:pt x="7983707" y="0"/>
                </a:cubicBezTo>
                <a:cubicBezTo>
                  <a:pt x="8218323" y="-3958"/>
                  <a:pt x="8303396" y="-17435"/>
                  <a:pt x="8548211" y="0"/>
                </a:cubicBezTo>
                <a:cubicBezTo>
                  <a:pt x="8793026" y="17435"/>
                  <a:pt x="8783300" y="-7466"/>
                  <a:pt x="8897666" y="0"/>
                </a:cubicBezTo>
                <a:cubicBezTo>
                  <a:pt x="9012032" y="7466"/>
                  <a:pt x="9489305" y="-1060"/>
                  <a:pt x="9784745" y="0"/>
                </a:cubicBezTo>
                <a:cubicBezTo>
                  <a:pt x="10080185" y="1060"/>
                  <a:pt x="10272124" y="36110"/>
                  <a:pt x="10752467" y="0"/>
                </a:cubicBezTo>
                <a:cubicBezTo>
                  <a:pt x="10744902" y="135915"/>
                  <a:pt x="10745015" y="276379"/>
                  <a:pt x="10752467" y="361022"/>
                </a:cubicBezTo>
                <a:cubicBezTo>
                  <a:pt x="10759919" y="445665"/>
                  <a:pt x="10762663" y="556826"/>
                  <a:pt x="10752467" y="707886"/>
                </a:cubicBezTo>
                <a:cubicBezTo>
                  <a:pt x="10560652" y="700255"/>
                  <a:pt x="10504744" y="703719"/>
                  <a:pt x="10295487" y="707886"/>
                </a:cubicBezTo>
                <a:cubicBezTo>
                  <a:pt x="10086230" y="712053"/>
                  <a:pt x="9961660" y="721219"/>
                  <a:pt x="9838507" y="707886"/>
                </a:cubicBezTo>
                <a:cubicBezTo>
                  <a:pt x="9715354" y="694553"/>
                  <a:pt x="9268402" y="718209"/>
                  <a:pt x="9058953" y="707886"/>
                </a:cubicBezTo>
                <a:cubicBezTo>
                  <a:pt x="8849504" y="697563"/>
                  <a:pt x="8722330" y="718597"/>
                  <a:pt x="8494449" y="707886"/>
                </a:cubicBezTo>
                <a:cubicBezTo>
                  <a:pt x="8266568" y="697175"/>
                  <a:pt x="7835570" y="698883"/>
                  <a:pt x="7607370" y="707886"/>
                </a:cubicBezTo>
                <a:cubicBezTo>
                  <a:pt x="7379170" y="716889"/>
                  <a:pt x="7304887" y="711060"/>
                  <a:pt x="7042866" y="707886"/>
                </a:cubicBezTo>
                <a:cubicBezTo>
                  <a:pt x="6780845" y="704712"/>
                  <a:pt x="6396166" y="668183"/>
                  <a:pt x="6155787" y="707886"/>
                </a:cubicBezTo>
                <a:cubicBezTo>
                  <a:pt x="5915408" y="747589"/>
                  <a:pt x="5504840" y="668800"/>
                  <a:pt x="5268709" y="707886"/>
                </a:cubicBezTo>
                <a:cubicBezTo>
                  <a:pt x="5032578" y="746972"/>
                  <a:pt x="5040314" y="724416"/>
                  <a:pt x="4919254" y="707886"/>
                </a:cubicBezTo>
                <a:cubicBezTo>
                  <a:pt x="4798194" y="691356"/>
                  <a:pt x="4330508" y="731441"/>
                  <a:pt x="4139700" y="707886"/>
                </a:cubicBezTo>
                <a:cubicBezTo>
                  <a:pt x="3948892" y="684331"/>
                  <a:pt x="3762408" y="704548"/>
                  <a:pt x="3575195" y="707886"/>
                </a:cubicBezTo>
                <a:cubicBezTo>
                  <a:pt x="3387983" y="711224"/>
                  <a:pt x="3275536" y="697238"/>
                  <a:pt x="3118215" y="707886"/>
                </a:cubicBezTo>
                <a:cubicBezTo>
                  <a:pt x="2960894" y="718534"/>
                  <a:pt x="2942470" y="713898"/>
                  <a:pt x="2768760" y="707886"/>
                </a:cubicBezTo>
                <a:cubicBezTo>
                  <a:pt x="2595051" y="701874"/>
                  <a:pt x="2211312" y="700831"/>
                  <a:pt x="1989206" y="707886"/>
                </a:cubicBezTo>
                <a:cubicBezTo>
                  <a:pt x="1767100" y="714941"/>
                  <a:pt x="1577614" y="711195"/>
                  <a:pt x="1424702" y="707886"/>
                </a:cubicBezTo>
                <a:cubicBezTo>
                  <a:pt x="1271790" y="704577"/>
                  <a:pt x="908350" y="712546"/>
                  <a:pt x="645148" y="707886"/>
                </a:cubicBezTo>
                <a:cubicBezTo>
                  <a:pt x="381946" y="703226"/>
                  <a:pt x="297525" y="697218"/>
                  <a:pt x="0" y="707886"/>
                </a:cubicBezTo>
                <a:cubicBezTo>
                  <a:pt x="-3803" y="564182"/>
                  <a:pt x="14532" y="447872"/>
                  <a:pt x="0" y="375180"/>
                </a:cubicBezTo>
                <a:cubicBezTo>
                  <a:pt x="-14532" y="302488"/>
                  <a:pt x="12223" y="144200"/>
                  <a:pt x="0" y="0"/>
                </a:cubicBezTo>
                <a:close/>
              </a:path>
            </a:pathLst>
          </a:custGeom>
          <a:ln w="28575">
            <a:extLst>
              <a:ext uri="{C807C97D-BFC1-408E-A445-0C87EB9F89A2}">
                <ask:lineSketchStyleProps xmlns:ask="http://schemas.microsoft.com/office/drawing/2018/sketchyshapes" sd="176947148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eaLnBrk="1" hangingPunct="1">
              <a:buFont typeface="Wingdings 2" panose="05020102010507070707" pitchFamily="18" charset="2"/>
              <a:buNone/>
            </a:pPr>
            <a:r>
              <a:rPr lang="en-US" sz="4000" b="1" noProof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 lên ước muốn của các bạn nhỏ rất tha thiết.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A9B6B3-7279-4A22-A5A8-69B56243C20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9400" y="618172"/>
            <a:ext cx="2143504" cy="2562306"/>
          </a:xfrm>
          <a:prstGeom prst="rect">
            <a:avLst/>
          </a:prstGeom>
        </p:spPr>
      </p:pic>
      <p:pic>
        <p:nvPicPr>
          <p:cNvPr id="20" name="图片 27">
            <a:extLst>
              <a:ext uri="{FF2B5EF4-FFF2-40B4-BE49-F238E27FC236}">
                <a16:creationId xmlns:a16="http://schemas.microsoft.com/office/drawing/2014/main" id="{0ED1CDB1-5560-4342-BF70-C6053161B3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7"/>
          <a:stretch/>
        </p:blipFill>
        <p:spPr>
          <a:xfrm>
            <a:off x="-1" y="5389719"/>
            <a:ext cx="12238745" cy="1468281"/>
          </a:xfrm>
          <a:prstGeom prst="rect">
            <a:avLst/>
          </a:prstGeom>
        </p:spPr>
      </p:pic>
      <p:pic>
        <p:nvPicPr>
          <p:cNvPr id="22" name="图片 13">
            <a:extLst>
              <a:ext uri="{FF2B5EF4-FFF2-40B4-BE49-F238E27FC236}">
                <a16:creationId xmlns:a16="http://schemas.microsoft.com/office/drawing/2014/main" id="{B1D102BB-D996-4725-8871-AE8D798081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7935" y="9832"/>
            <a:ext cx="761495" cy="11538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03848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/>
      <p:bldP spid="13" grpId="0"/>
      <p:bldP spid="14" grpId="0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4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2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828</Words>
  <Application>Microsoft Office PowerPoint</Application>
  <PresentationFormat>Widescreen</PresentationFormat>
  <Paragraphs>136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3" baseType="lpstr">
      <vt:lpstr>UVN Bai Sau Nang</vt:lpstr>
      <vt:lpstr>UTM Guanine</vt:lpstr>
      <vt:lpstr>字魂70号-灵悦黑体</vt:lpstr>
      <vt:lpstr>UTM Soraya</vt:lpstr>
      <vt:lpstr>UTM Gradoo</vt:lpstr>
      <vt:lpstr>字魂27号-布丁体</vt:lpstr>
      <vt:lpstr>Times New Roman</vt:lpstr>
      <vt:lpstr>Wingdings 2</vt:lpstr>
      <vt:lpstr>DengXian</vt:lpstr>
      <vt:lpstr>等线 Light</vt:lpstr>
      <vt:lpstr>Arial</vt:lpstr>
      <vt:lpstr>思源黑体 CN Regular</vt:lpstr>
      <vt:lpstr>Calibri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Anzichen</dc:creator>
  <cp:lastModifiedBy>User</cp:lastModifiedBy>
  <cp:revision>16</cp:revision>
  <dcterms:created xsi:type="dcterms:W3CDTF">2020-03-03T00:35:12Z</dcterms:created>
  <dcterms:modified xsi:type="dcterms:W3CDTF">2021-10-22T07:52:59Z</dcterms:modified>
</cp:coreProperties>
</file>