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8" r:id="rId2"/>
    <p:sldId id="264" r:id="rId3"/>
    <p:sldId id="263" r:id="rId4"/>
    <p:sldId id="289" r:id="rId5"/>
    <p:sldId id="265" r:id="rId6"/>
    <p:sldId id="262" r:id="rId7"/>
    <p:sldId id="266" r:id="rId8"/>
    <p:sldId id="267" r:id="rId9"/>
    <p:sldId id="273" r:id="rId10"/>
    <p:sldId id="268" r:id="rId11"/>
    <p:sldId id="269" r:id="rId12"/>
    <p:sldId id="274" r:id="rId13"/>
    <p:sldId id="275" r:id="rId14"/>
    <p:sldId id="271" r:id="rId15"/>
    <p:sldId id="281" r:id="rId16"/>
    <p:sldId id="282" r:id="rId17"/>
    <p:sldId id="283" r:id="rId18"/>
    <p:sldId id="284" r:id="rId19"/>
    <p:sldId id="285" r:id="rId20"/>
    <p:sldId id="286" r:id="rId21"/>
    <p:sldId id="279" r:id="rId22"/>
    <p:sldId id="276" r:id="rId23"/>
  </p:sldIdLst>
  <p:sldSz cx="9144000" cy="6858000" type="screen4x3"/>
  <p:notesSz cx="6858000" cy="9144000"/>
  <p:custDataLst>
    <p:tags r:id="rId25"/>
  </p:custData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1F8F9"/>
    <a:srgbClr val="50B1B8"/>
    <a:srgbClr val="00CCFF"/>
    <a:srgbClr val="CCFFCC"/>
    <a:srgbClr val="9900FF"/>
    <a:srgbClr val="008000"/>
    <a:srgbClr val="CC0000"/>
    <a:srgbClr val="FF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7" autoAdjust="0"/>
    <p:restoredTop sz="84107" autoAdjust="0"/>
  </p:normalViewPr>
  <p:slideViewPr>
    <p:cSldViewPr>
      <p:cViewPr varScale="1">
        <p:scale>
          <a:sx n="69" d="100"/>
          <a:sy n="69" d="100"/>
        </p:scale>
        <p:origin x="198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6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F7247-2E31-4DC4-A7DC-1C3768B53483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8763-4B8C-428A-90AC-B68C3CFA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7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vi-VN" baseline="0" dirty="0"/>
              <a:t> có nghĩa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0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vi-VN" baseline="0" dirty="0"/>
              <a:t>kéo co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00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4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4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1: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nhiêu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“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…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giàn</a:t>
            </a:r>
            <a:r>
              <a:rPr lang="en-US" baseline="0" dirty="0"/>
              <a:t>”.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14.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đêm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Thứ</a:t>
            </a:r>
            <a:r>
              <a:rPr lang="en-US" baseline="0" dirty="0"/>
              <a:t>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,…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14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28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: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4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,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: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huyền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ngã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nặng</a:t>
            </a:r>
            <a:r>
              <a:rPr lang="en-US" baseline="0" dirty="0"/>
              <a:t>,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4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thống</a:t>
            </a:r>
            <a:r>
              <a:rPr lang="en-US" baseline="0" dirty="0"/>
              <a:t>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2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?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=&gt;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71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3, 4 HS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endParaRPr lang="en-US" baseline="0" dirty="0"/>
          </a:p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2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mấu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(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3 </a:t>
            </a:r>
            <a:r>
              <a:rPr lang="en-US" baseline="0" dirty="0" err="1"/>
              <a:t>tiếng</a:t>
            </a:r>
            <a:r>
              <a:rPr lang="en-US" baseline="0" dirty="0"/>
              <a:t>)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vi-VN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8763-4B8C-428A-90AC-B68C3CFA2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2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:a16="http://schemas.microsoft.com/office/drawing/2014/main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:a16="http://schemas.microsoft.com/office/drawing/2014/main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:a16="http://schemas.microsoft.com/office/drawing/2014/main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:a16="http://schemas.microsoft.com/office/drawing/2014/main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:a16="http://schemas.microsoft.com/office/drawing/2014/main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:a16="http://schemas.microsoft.com/office/drawing/2014/main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:a16="http://schemas.microsoft.com/office/drawing/2014/main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:a16="http://schemas.microsoft.com/office/drawing/2014/main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:a16="http://schemas.microsoft.com/office/drawing/2014/main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:a16="http://schemas.microsoft.com/office/drawing/2014/main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:a16="http://schemas.microsoft.com/office/drawing/2014/main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:a16="http://schemas.microsoft.com/office/drawing/2014/main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:a16="http://schemas.microsoft.com/office/drawing/2014/main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:a16="http://schemas.microsoft.com/office/drawing/2014/main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:a16="http://schemas.microsoft.com/office/drawing/2014/main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:a16="http://schemas.microsoft.com/office/drawing/2014/main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:a16="http://schemas.microsoft.com/office/drawing/2014/main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:a16="http://schemas.microsoft.com/office/drawing/2014/main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:a16="http://schemas.microsoft.com/office/drawing/2014/main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:a16="http://schemas.microsoft.com/office/drawing/2014/main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:a16="http://schemas.microsoft.com/office/drawing/2014/main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:a16="http://schemas.microsoft.com/office/drawing/2014/main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:a16="http://schemas.microsoft.com/office/drawing/2014/main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:a16="http://schemas.microsoft.com/office/drawing/2014/main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:a16="http://schemas.microsoft.com/office/drawing/2014/main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:a16="http://schemas.microsoft.com/office/drawing/2014/main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:a16="http://schemas.microsoft.com/office/drawing/2014/main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:a16="http://schemas.microsoft.com/office/drawing/2014/main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:a16="http://schemas.microsoft.com/office/drawing/2014/main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:a16="http://schemas.microsoft.com/office/drawing/2014/main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:a16="http://schemas.microsoft.com/office/drawing/2014/main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:a16="http://schemas.microsoft.com/office/drawing/2014/main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:a16="http://schemas.microsoft.com/office/drawing/2014/main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:a16="http://schemas.microsoft.com/office/drawing/2014/main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:a16="http://schemas.microsoft.com/office/drawing/2014/main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:a16="http://schemas.microsoft.com/office/drawing/2014/main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:a16="http://schemas.microsoft.com/office/drawing/2014/main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:a16="http://schemas.microsoft.com/office/drawing/2014/main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:a16="http://schemas.microsoft.com/office/drawing/2014/main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:a16="http://schemas.microsoft.com/office/drawing/2014/main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:a16="http://schemas.microsoft.com/office/drawing/2014/main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:a16="http://schemas.microsoft.com/office/drawing/2014/main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:a16="http://schemas.microsoft.com/office/drawing/2014/main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:a16="http://schemas.microsoft.com/office/drawing/2014/main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:a16="http://schemas.microsoft.com/office/drawing/2014/main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:a16="http://schemas.microsoft.com/office/drawing/2014/main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:a16="http://schemas.microsoft.com/office/drawing/2014/main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:a16="http://schemas.microsoft.com/office/drawing/2014/main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:a16="http://schemas.microsoft.com/office/drawing/2014/main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:a16="http://schemas.microsoft.com/office/drawing/2014/main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:a16="http://schemas.microsoft.com/office/drawing/2014/main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:a16="http://schemas.microsoft.com/office/drawing/2014/main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:a16="http://schemas.microsoft.com/office/drawing/2014/main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:a16="http://schemas.microsoft.com/office/drawing/2014/main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:a16="http://schemas.microsoft.com/office/drawing/2014/main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:a16="http://schemas.microsoft.com/office/drawing/2014/main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:a16="http://schemas.microsoft.com/office/drawing/2014/main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:a16="http://schemas.microsoft.com/office/drawing/2014/main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:a16="http://schemas.microsoft.com/office/drawing/2014/main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:a16="http://schemas.microsoft.com/office/drawing/2014/main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:a16="http://schemas.microsoft.com/office/drawing/2014/main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:a16="http://schemas.microsoft.com/office/drawing/2014/main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:a16="http://schemas.microsoft.com/office/drawing/2014/main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:a16="http://schemas.microsoft.com/office/drawing/2014/main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:a16="http://schemas.microsoft.com/office/drawing/2014/main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:a16="http://schemas.microsoft.com/office/drawing/2014/main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:a16="http://schemas.microsoft.com/office/drawing/2014/main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:a16="http://schemas.microsoft.com/office/drawing/2014/main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:a16="http://schemas.microsoft.com/office/drawing/2014/main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:a16="http://schemas.microsoft.com/office/drawing/2014/main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:a16="http://schemas.microsoft.com/office/drawing/2014/main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:a16="http://schemas.microsoft.com/office/drawing/2014/main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:a16="http://schemas.microsoft.com/office/drawing/2014/main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:a16="http://schemas.microsoft.com/office/drawing/2014/main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:a16="http://schemas.microsoft.com/office/drawing/2014/main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:a16="http://schemas.microsoft.com/office/drawing/2014/main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:a16="http://schemas.microsoft.com/office/drawing/2014/main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:a16="http://schemas.microsoft.com/office/drawing/2014/main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:a16="http://schemas.microsoft.com/office/drawing/2014/main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:a16="http://schemas.microsoft.com/office/drawing/2014/main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:a16="http://schemas.microsoft.com/office/drawing/2014/main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:a16="http://schemas.microsoft.com/office/drawing/2014/main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:a16="http://schemas.microsoft.com/office/drawing/2014/main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:a16="http://schemas.microsoft.com/office/drawing/2014/main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:a16="http://schemas.microsoft.com/office/drawing/2014/main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:a16="http://schemas.microsoft.com/office/drawing/2014/main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:a16="http://schemas.microsoft.com/office/drawing/2014/main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:a16="http://schemas.microsoft.com/office/drawing/2014/main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:a16="http://schemas.microsoft.com/office/drawing/2014/main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:a16="http://schemas.microsoft.com/office/drawing/2014/main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:a16="http://schemas.microsoft.com/office/drawing/2014/main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:a16="http://schemas.microsoft.com/office/drawing/2014/main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:a16="http://schemas.microsoft.com/office/drawing/2014/main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:a16="http://schemas.microsoft.com/office/drawing/2014/main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:a16="http://schemas.microsoft.com/office/drawing/2014/main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:a16="http://schemas.microsoft.com/office/drawing/2014/main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:a16="http://schemas.microsoft.com/office/drawing/2014/main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:a16="http://schemas.microsoft.com/office/drawing/2014/main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:a16="http://schemas.microsoft.com/office/drawing/2014/main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:a16="http://schemas.microsoft.com/office/drawing/2014/main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:a16="http://schemas.microsoft.com/office/drawing/2014/main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:a16="http://schemas.microsoft.com/office/drawing/2014/main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:a16="http://schemas.microsoft.com/office/drawing/2014/main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:a16="http://schemas.microsoft.com/office/drawing/2014/main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:a16="http://schemas.microsoft.com/office/drawing/2014/main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:a16="http://schemas.microsoft.com/office/drawing/2014/main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:a16="http://schemas.microsoft.com/office/drawing/2014/main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:a16="http://schemas.microsoft.com/office/drawing/2014/main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:a16="http://schemas.microsoft.com/office/drawing/2014/main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:a16="http://schemas.microsoft.com/office/drawing/2014/main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:a16="http://schemas.microsoft.com/office/drawing/2014/main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:a16="http://schemas.microsoft.com/office/drawing/2014/main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:a16="http://schemas.microsoft.com/office/drawing/2014/main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:a16="http://schemas.microsoft.com/office/drawing/2014/main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:a16="http://schemas.microsoft.com/office/drawing/2014/main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:a16="http://schemas.microsoft.com/office/drawing/2014/main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:a16="http://schemas.microsoft.com/office/drawing/2014/main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:a16="http://schemas.microsoft.com/office/drawing/2014/main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:a16="http://schemas.microsoft.com/office/drawing/2014/main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:a16="http://schemas.microsoft.com/office/drawing/2014/main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:a16="http://schemas.microsoft.com/office/drawing/2014/main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:a16="http://schemas.microsoft.com/office/drawing/2014/main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:a16="http://schemas.microsoft.com/office/drawing/2014/main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:a16="http://schemas.microsoft.com/office/drawing/2014/main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:a16="http://schemas.microsoft.com/office/drawing/2014/main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:a16="http://schemas.microsoft.com/office/drawing/2014/main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:a16="http://schemas.microsoft.com/office/drawing/2014/main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:a16="http://schemas.microsoft.com/office/drawing/2014/main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:a16="http://schemas.microsoft.com/office/drawing/2014/main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:a16="http://schemas.microsoft.com/office/drawing/2014/main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:a16="http://schemas.microsoft.com/office/drawing/2014/main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:a16="http://schemas.microsoft.com/office/drawing/2014/main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:a16="http://schemas.microsoft.com/office/drawing/2014/main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:a16="http://schemas.microsoft.com/office/drawing/2014/main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:a16="http://schemas.microsoft.com/office/drawing/2014/main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:a16="http://schemas.microsoft.com/office/drawing/2014/main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:a16="http://schemas.microsoft.com/office/drawing/2014/main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:a16="http://schemas.microsoft.com/office/drawing/2014/main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:a16="http://schemas.microsoft.com/office/drawing/2014/main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:a16="http://schemas.microsoft.com/office/drawing/2014/main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:a16="http://schemas.microsoft.com/office/drawing/2014/main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:a16="http://schemas.microsoft.com/office/drawing/2014/main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:a16="http://schemas.microsoft.com/office/drawing/2014/main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:a16="http://schemas.microsoft.com/office/drawing/2014/main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:a16="http://schemas.microsoft.com/office/drawing/2014/main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:a16="http://schemas.microsoft.com/office/drawing/2014/main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:a16="http://schemas.microsoft.com/office/drawing/2014/main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:a16="http://schemas.microsoft.com/office/drawing/2014/main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:a16="http://schemas.microsoft.com/office/drawing/2014/main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:a16="http://schemas.microsoft.com/office/drawing/2014/main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:a16="http://schemas.microsoft.com/office/drawing/2014/main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:a16="http://schemas.microsoft.com/office/drawing/2014/main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:a16="http://schemas.microsoft.com/office/drawing/2014/main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:a16="http://schemas.microsoft.com/office/drawing/2014/main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:a16="http://schemas.microsoft.com/office/drawing/2014/main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:a16="http://schemas.microsoft.com/office/drawing/2014/main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:a16="http://schemas.microsoft.com/office/drawing/2014/main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:a16="http://schemas.microsoft.com/office/drawing/2014/main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:a16="http://schemas.microsoft.com/office/drawing/2014/main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:a16="http://schemas.microsoft.com/office/drawing/2014/main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:a16="http://schemas.microsoft.com/office/drawing/2014/main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:a16="http://schemas.microsoft.com/office/drawing/2014/main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:a16="http://schemas.microsoft.com/office/drawing/2014/main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:a16="http://schemas.microsoft.com/office/drawing/2014/main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:a16="http://schemas.microsoft.com/office/drawing/2014/main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:a16="http://schemas.microsoft.com/office/drawing/2014/main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:a16="http://schemas.microsoft.com/office/drawing/2014/main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:a16="http://schemas.microsoft.com/office/drawing/2014/main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:a16="http://schemas.microsoft.com/office/drawing/2014/main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:a16="http://schemas.microsoft.com/office/drawing/2014/main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:a16="http://schemas.microsoft.com/office/drawing/2014/main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:a16="http://schemas.microsoft.com/office/drawing/2014/main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:a16="http://schemas.microsoft.com/office/drawing/2014/main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:a16="http://schemas.microsoft.com/office/drawing/2014/main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:a16="http://schemas.microsoft.com/office/drawing/2014/main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:a16="http://schemas.microsoft.com/office/drawing/2014/main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:a16="http://schemas.microsoft.com/office/drawing/2014/main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:a16="http://schemas.microsoft.com/office/drawing/2014/main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:a16="http://schemas.microsoft.com/office/drawing/2014/main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:a16="http://schemas.microsoft.com/office/drawing/2014/main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:a16="http://schemas.microsoft.com/office/drawing/2014/main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:a16="http://schemas.microsoft.com/office/drawing/2014/main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:a16="http://schemas.microsoft.com/office/drawing/2014/main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:a16="http://schemas.microsoft.com/office/drawing/2014/main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:a16="http://schemas.microsoft.com/office/drawing/2014/main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:a16="http://schemas.microsoft.com/office/drawing/2014/main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:a16="http://schemas.microsoft.com/office/drawing/2014/main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:a16="http://schemas.microsoft.com/office/drawing/2014/main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:a16="http://schemas.microsoft.com/office/drawing/2014/main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:a16="http://schemas.microsoft.com/office/drawing/2014/main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:a16="http://schemas.microsoft.com/office/drawing/2014/main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:a16="http://schemas.microsoft.com/office/drawing/2014/main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:a16="http://schemas.microsoft.com/office/drawing/2014/main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:a16="http://schemas.microsoft.com/office/drawing/2014/main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:a16="http://schemas.microsoft.com/office/drawing/2014/main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:a16="http://schemas.microsoft.com/office/drawing/2014/main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:a16="http://schemas.microsoft.com/office/drawing/2014/main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:a16="http://schemas.microsoft.com/office/drawing/2014/main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:a16="http://schemas.microsoft.com/office/drawing/2014/main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:a16="http://schemas.microsoft.com/office/drawing/2014/main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:a16="http://schemas.microsoft.com/office/drawing/2014/main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:a16="http://schemas.microsoft.com/office/drawing/2014/main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:a16="http://schemas.microsoft.com/office/drawing/2014/main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:a16="http://schemas.microsoft.com/office/drawing/2014/main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:a16="http://schemas.microsoft.com/office/drawing/2014/main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:a16="http://schemas.microsoft.com/office/drawing/2014/main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:a16="http://schemas.microsoft.com/office/drawing/2014/main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:a16="http://schemas.microsoft.com/office/drawing/2014/main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:a16="http://schemas.microsoft.com/office/drawing/2014/main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:a16="http://schemas.microsoft.com/office/drawing/2014/main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:a16="http://schemas.microsoft.com/office/drawing/2014/main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:a16="http://schemas.microsoft.com/office/drawing/2014/main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:a16="http://schemas.microsoft.com/office/drawing/2014/main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:a16="http://schemas.microsoft.com/office/drawing/2014/main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:a16="http://schemas.microsoft.com/office/drawing/2014/main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:a16="http://schemas.microsoft.com/office/drawing/2014/main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:a16="http://schemas.microsoft.com/office/drawing/2014/main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:a16="http://schemas.microsoft.com/office/drawing/2014/main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:a16="http://schemas.microsoft.com/office/drawing/2014/main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:a16="http://schemas.microsoft.com/office/drawing/2014/main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:a16="http://schemas.microsoft.com/office/drawing/2014/main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:a16="http://schemas.microsoft.com/office/drawing/2014/main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:a16="http://schemas.microsoft.com/office/drawing/2014/main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:a16="http://schemas.microsoft.com/office/drawing/2014/main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:a16="http://schemas.microsoft.com/office/drawing/2014/main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:a16="http://schemas.microsoft.com/office/drawing/2014/main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:a16="http://schemas.microsoft.com/office/drawing/2014/main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:a16="http://schemas.microsoft.com/office/drawing/2014/main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:a16="http://schemas.microsoft.com/office/drawing/2014/main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:a16="http://schemas.microsoft.com/office/drawing/2014/main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:a16="http://schemas.microsoft.com/office/drawing/2014/main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:a16="http://schemas.microsoft.com/office/drawing/2014/main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:a16="http://schemas.microsoft.com/office/drawing/2014/main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:a16="http://schemas.microsoft.com/office/drawing/2014/main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:a16="http://schemas.microsoft.com/office/drawing/2014/main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:a16="http://schemas.microsoft.com/office/drawing/2014/main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:a16="http://schemas.microsoft.com/office/drawing/2014/main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:a16="http://schemas.microsoft.com/office/drawing/2014/main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:a16="http://schemas.microsoft.com/office/drawing/2014/main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:a16="http://schemas.microsoft.com/office/drawing/2014/main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:a16="http://schemas.microsoft.com/office/drawing/2014/main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:a16="http://schemas.microsoft.com/office/drawing/2014/main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:a16="http://schemas.microsoft.com/office/drawing/2014/main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:a16="http://schemas.microsoft.com/office/drawing/2014/main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:a16="http://schemas.microsoft.com/office/drawing/2014/main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:a16="http://schemas.microsoft.com/office/drawing/2014/main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:a16="http://schemas.microsoft.com/office/drawing/2014/main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:a16="http://schemas.microsoft.com/office/drawing/2014/main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:a16="http://schemas.microsoft.com/office/drawing/2014/main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:a16="http://schemas.microsoft.com/office/drawing/2014/main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:a16="http://schemas.microsoft.com/office/drawing/2014/main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:a16="http://schemas.microsoft.com/office/drawing/2014/main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:a16="http://schemas.microsoft.com/office/drawing/2014/main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:a16="http://schemas.microsoft.com/office/drawing/2014/main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:a16="http://schemas.microsoft.com/office/drawing/2014/main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:a16="http://schemas.microsoft.com/office/drawing/2014/main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:a16="http://schemas.microsoft.com/office/drawing/2014/main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:a16="http://schemas.microsoft.com/office/drawing/2014/main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:a16="http://schemas.microsoft.com/office/drawing/2014/main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:a16="http://schemas.microsoft.com/office/drawing/2014/main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:a16="http://schemas.microsoft.com/office/drawing/2014/main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:a16="http://schemas.microsoft.com/office/drawing/2014/main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:a16="http://schemas.microsoft.com/office/drawing/2014/main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:a16="http://schemas.microsoft.com/office/drawing/2014/main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:a16="http://schemas.microsoft.com/office/drawing/2014/main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:a16="http://schemas.microsoft.com/office/drawing/2014/main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:a16="http://schemas.microsoft.com/office/drawing/2014/main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:a16="http://schemas.microsoft.com/office/drawing/2014/main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:a16="http://schemas.microsoft.com/office/drawing/2014/main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:a16="http://schemas.microsoft.com/office/drawing/2014/main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:a16="http://schemas.microsoft.com/office/drawing/2014/main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:a16="http://schemas.microsoft.com/office/drawing/2014/main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:a16="http://schemas.microsoft.com/office/drawing/2014/main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:a16="http://schemas.microsoft.com/office/drawing/2014/main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:a16="http://schemas.microsoft.com/office/drawing/2014/main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:a16="http://schemas.microsoft.com/office/drawing/2014/main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:a16="http://schemas.microsoft.com/office/drawing/2014/main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:a16="http://schemas.microsoft.com/office/drawing/2014/main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:a16="http://schemas.microsoft.com/office/drawing/2014/main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:a16="http://schemas.microsoft.com/office/drawing/2014/main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:a16="http://schemas.microsoft.com/office/drawing/2014/main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:a16="http://schemas.microsoft.com/office/drawing/2014/main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:a16="http://schemas.microsoft.com/office/drawing/2014/main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:a16="http://schemas.microsoft.com/office/drawing/2014/main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:a16="http://schemas.microsoft.com/office/drawing/2014/main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:a16="http://schemas.microsoft.com/office/drawing/2014/main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:a16="http://schemas.microsoft.com/office/drawing/2014/main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:a16="http://schemas.microsoft.com/office/drawing/2014/main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:a16="http://schemas.microsoft.com/office/drawing/2014/main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:a16="http://schemas.microsoft.com/office/drawing/2014/main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:a16="http://schemas.microsoft.com/office/drawing/2014/main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:a16="http://schemas.microsoft.com/office/drawing/2014/main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:a16="http://schemas.microsoft.com/office/drawing/2014/main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:a16="http://schemas.microsoft.com/office/drawing/2014/main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:a16="http://schemas.microsoft.com/office/drawing/2014/main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:a16="http://schemas.microsoft.com/office/drawing/2014/main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:a16="http://schemas.microsoft.com/office/drawing/2014/main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:a16="http://schemas.microsoft.com/office/drawing/2014/main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:a16="http://schemas.microsoft.com/office/drawing/2014/main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:a16="http://schemas.microsoft.com/office/drawing/2014/main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:a16="http://schemas.microsoft.com/office/drawing/2014/main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:a16="http://schemas.microsoft.com/office/drawing/2014/main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:a16="http://schemas.microsoft.com/office/drawing/2014/main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:a16="http://schemas.microsoft.com/office/drawing/2014/main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:a16="http://schemas.microsoft.com/office/drawing/2014/main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:a16="http://schemas.microsoft.com/office/drawing/2014/main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:a16="http://schemas.microsoft.com/office/drawing/2014/main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:a16="http://schemas.microsoft.com/office/drawing/2014/main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:a16="http://schemas.microsoft.com/office/drawing/2014/main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:a16="http://schemas.microsoft.com/office/drawing/2014/main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:a16="http://schemas.microsoft.com/office/drawing/2014/main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:a16="http://schemas.microsoft.com/office/drawing/2014/main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:a16="http://schemas.microsoft.com/office/drawing/2014/main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:a16="http://schemas.microsoft.com/office/drawing/2014/main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:a16="http://schemas.microsoft.com/office/drawing/2014/main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:a16="http://schemas.microsoft.com/office/drawing/2014/main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:a16="http://schemas.microsoft.com/office/drawing/2014/main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:a16="http://schemas.microsoft.com/office/drawing/2014/main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:a16="http://schemas.microsoft.com/office/drawing/2014/main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:a16="http://schemas.microsoft.com/office/drawing/2014/main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:a16="http://schemas.microsoft.com/office/drawing/2014/main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:a16="http://schemas.microsoft.com/office/drawing/2014/main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:a16="http://schemas.microsoft.com/office/drawing/2014/main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:a16="http://schemas.microsoft.com/office/drawing/2014/main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:a16="http://schemas.microsoft.com/office/drawing/2014/main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:a16="http://schemas.microsoft.com/office/drawing/2014/main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:a16="http://schemas.microsoft.com/office/drawing/2014/main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:a16="http://schemas.microsoft.com/office/drawing/2014/main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:a16="http://schemas.microsoft.com/office/drawing/2014/main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:a16="http://schemas.microsoft.com/office/drawing/2014/main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:a16="http://schemas.microsoft.com/office/drawing/2014/main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:a16="http://schemas.microsoft.com/office/drawing/2014/main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:a16="http://schemas.microsoft.com/office/drawing/2014/main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:a16="http://schemas.microsoft.com/office/drawing/2014/main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:a16="http://schemas.microsoft.com/office/drawing/2014/main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:a16="http://schemas.microsoft.com/office/drawing/2014/main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:a16="http://schemas.microsoft.com/office/drawing/2014/main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:a16="http://schemas.microsoft.com/office/drawing/2014/main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:a16="http://schemas.microsoft.com/office/drawing/2014/main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:a16="http://schemas.microsoft.com/office/drawing/2014/main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:a16="http://schemas.microsoft.com/office/drawing/2014/main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:a16="http://schemas.microsoft.com/office/drawing/2014/main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:a16="http://schemas.microsoft.com/office/drawing/2014/main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:a16="http://schemas.microsoft.com/office/drawing/2014/main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:a16="http://schemas.microsoft.com/office/drawing/2014/main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:a16="http://schemas.microsoft.com/office/drawing/2014/main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:a16="http://schemas.microsoft.com/office/drawing/2014/main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:a16="http://schemas.microsoft.com/office/drawing/2014/main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:a16="http://schemas.microsoft.com/office/drawing/2014/main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:a16="http://schemas.microsoft.com/office/drawing/2014/main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:a16="http://schemas.microsoft.com/office/drawing/2014/main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:a16="http://schemas.microsoft.com/office/drawing/2014/main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:a16="http://schemas.microsoft.com/office/drawing/2014/main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:a16="http://schemas.microsoft.com/office/drawing/2014/main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:a16="http://schemas.microsoft.com/office/drawing/2014/main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:a16="http://schemas.microsoft.com/office/drawing/2014/main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:a16="http://schemas.microsoft.com/office/drawing/2014/main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:a16="http://schemas.microsoft.com/office/drawing/2014/main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:a16="http://schemas.microsoft.com/office/drawing/2014/main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:a16="http://schemas.microsoft.com/office/drawing/2014/main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:a16="http://schemas.microsoft.com/office/drawing/2014/main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:a16="http://schemas.microsoft.com/office/drawing/2014/main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:a16="http://schemas.microsoft.com/office/drawing/2014/main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:a16="http://schemas.microsoft.com/office/drawing/2014/main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:a16="http://schemas.microsoft.com/office/drawing/2014/main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:a16="http://schemas.microsoft.com/office/drawing/2014/main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:a16="http://schemas.microsoft.com/office/drawing/2014/main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:a16="http://schemas.microsoft.com/office/drawing/2014/main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:a16="http://schemas.microsoft.com/office/drawing/2014/main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:a16="http://schemas.microsoft.com/office/drawing/2014/main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:a16="http://schemas.microsoft.com/office/drawing/2014/main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:a16="http://schemas.microsoft.com/office/drawing/2014/main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:a16="http://schemas.microsoft.com/office/drawing/2014/main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:a16="http://schemas.microsoft.com/office/drawing/2014/main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:a16="http://schemas.microsoft.com/office/drawing/2014/main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:a16="http://schemas.microsoft.com/office/drawing/2014/main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:a16="http://schemas.microsoft.com/office/drawing/2014/main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:a16="http://schemas.microsoft.com/office/drawing/2014/main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:a16="http://schemas.microsoft.com/office/drawing/2014/main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:a16="http://schemas.microsoft.com/office/drawing/2014/main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:a16="http://schemas.microsoft.com/office/drawing/2014/main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:a16="http://schemas.microsoft.com/office/drawing/2014/main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:a16="http://schemas.microsoft.com/office/drawing/2014/main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:a16="http://schemas.microsoft.com/office/drawing/2014/main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:a16="http://schemas.microsoft.com/office/drawing/2014/main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:a16="http://schemas.microsoft.com/office/drawing/2014/main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:a16="http://schemas.microsoft.com/office/drawing/2014/main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:a16="http://schemas.microsoft.com/office/drawing/2014/main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:a16="http://schemas.microsoft.com/office/drawing/2014/main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:a16="http://schemas.microsoft.com/office/drawing/2014/main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:a16="http://schemas.microsoft.com/office/drawing/2014/main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:a16="http://schemas.microsoft.com/office/drawing/2014/main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:a16="http://schemas.microsoft.com/office/drawing/2014/main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:a16="http://schemas.microsoft.com/office/drawing/2014/main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:a16="http://schemas.microsoft.com/office/drawing/2014/main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:a16="http://schemas.microsoft.com/office/drawing/2014/main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:a16="http://schemas.microsoft.com/office/drawing/2014/main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:a16="http://schemas.microsoft.com/office/drawing/2014/main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:a16="http://schemas.microsoft.com/office/drawing/2014/main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:a16="http://schemas.microsoft.com/office/drawing/2014/main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:a16="http://schemas.microsoft.com/office/drawing/2014/main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:a16="http://schemas.microsoft.com/office/drawing/2014/main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:a16="http://schemas.microsoft.com/office/drawing/2014/main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:a16="http://schemas.microsoft.com/office/drawing/2014/main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:a16="http://schemas.microsoft.com/office/drawing/2014/main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:a16="http://schemas.microsoft.com/office/drawing/2014/main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:a16="http://schemas.microsoft.com/office/drawing/2014/main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:a16="http://schemas.microsoft.com/office/drawing/2014/main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:a16="http://schemas.microsoft.com/office/drawing/2014/main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:a16="http://schemas.microsoft.com/office/drawing/2014/main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:a16="http://schemas.microsoft.com/office/drawing/2014/main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:a16="http://schemas.microsoft.com/office/drawing/2014/main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:a16="http://schemas.microsoft.com/office/drawing/2014/main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:a16="http://schemas.microsoft.com/office/drawing/2014/main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:a16="http://schemas.microsoft.com/office/drawing/2014/main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:a16="http://schemas.microsoft.com/office/drawing/2014/main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:a16="http://schemas.microsoft.com/office/drawing/2014/main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:a16="http://schemas.microsoft.com/office/drawing/2014/main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:a16="http://schemas.microsoft.com/office/drawing/2014/main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:a16="http://schemas.microsoft.com/office/drawing/2014/main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:a16="http://schemas.microsoft.com/office/drawing/2014/main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:a16="http://schemas.microsoft.com/office/drawing/2014/main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:a16="http://schemas.microsoft.com/office/drawing/2014/main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:a16="http://schemas.microsoft.com/office/drawing/2014/main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:a16="http://schemas.microsoft.com/office/drawing/2014/main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:a16="http://schemas.microsoft.com/office/drawing/2014/main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:a16="http://schemas.microsoft.com/office/drawing/2014/main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:a16="http://schemas.microsoft.com/office/drawing/2014/main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:a16="http://schemas.microsoft.com/office/drawing/2014/main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:a16="http://schemas.microsoft.com/office/drawing/2014/main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:a16="http://schemas.microsoft.com/office/drawing/2014/main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:a16="http://schemas.microsoft.com/office/drawing/2014/main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:a16="http://schemas.microsoft.com/office/drawing/2014/main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:a16="http://schemas.microsoft.com/office/drawing/2014/main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:a16="http://schemas.microsoft.com/office/drawing/2014/main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:a16="http://schemas.microsoft.com/office/drawing/2014/main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:a16="http://schemas.microsoft.com/office/drawing/2014/main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:a16="http://schemas.microsoft.com/office/drawing/2014/main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:a16="http://schemas.microsoft.com/office/drawing/2014/main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:a16="http://schemas.microsoft.com/office/drawing/2014/main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:a16="http://schemas.microsoft.com/office/drawing/2014/main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:a16="http://schemas.microsoft.com/office/drawing/2014/main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:a16="http://schemas.microsoft.com/office/drawing/2014/main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:a16="http://schemas.microsoft.com/office/drawing/2014/main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:a16="http://schemas.microsoft.com/office/drawing/2014/main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:a16="http://schemas.microsoft.com/office/drawing/2014/main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:a16="http://schemas.microsoft.com/office/drawing/2014/main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:a16="http://schemas.microsoft.com/office/drawing/2014/main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:a16="http://schemas.microsoft.com/office/drawing/2014/main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:a16="http://schemas.microsoft.com/office/drawing/2014/main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:a16="http://schemas.microsoft.com/office/drawing/2014/main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:a16="http://schemas.microsoft.com/office/drawing/2014/main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:a16="http://schemas.microsoft.com/office/drawing/2014/main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:a16="http://schemas.microsoft.com/office/drawing/2014/main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:a16="http://schemas.microsoft.com/office/drawing/2014/main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:a16="http://schemas.microsoft.com/office/drawing/2014/main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:a16="http://schemas.microsoft.com/office/drawing/2014/main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:a16="http://schemas.microsoft.com/office/drawing/2014/main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:a16="http://schemas.microsoft.com/office/drawing/2014/main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:a16="http://schemas.microsoft.com/office/drawing/2014/main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:a16="http://schemas.microsoft.com/office/drawing/2014/main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:a16="http://schemas.microsoft.com/office/drawing/2014/main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:a16="http://schemas.microsoft.com/office/drawing/2014/main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:a16="http://schemas.microsoft.com/office/drawing/2014/main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:a16="http://schemas.microsoft.com/office/drawing/2014/main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:a16="http://schemas.microsoft.com/office/drawing/2014/main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:a16="http://schemas.microsoft.com/office/drawing/2014/main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:a16="http://schemas.microsoft.com/office/drawing/2014/main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:a16="http://schemas.microsoft.com/office/drawing/2014/main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:a16="http://schemas.microsoft.com/office/drawing/2014/main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:a16="http://schemas.microsoft.com/office/drawing/2014/main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:a16="http://schemas.microsoft.com/office/drawing/2014/main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:a16="http://schemas.microsoft.com/office/drawing/2014/main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:a16="http://schemas.microsoft.com/office/drawing/2014/main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:a16="http://schemas.microsoft.com/office/drawing/2014/main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:a16="http://schemas.microsoft.com/office/drawing/2014/main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:a16="http://schemas.microsoft.com/office/drawing/2014/main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:a16="http://schemas.microsoft.com/office/drawing/2014/main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:a16="http://schemas.microsoft.com/office/drawing/2014/main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:a16="http://schemas.microsoft.com/office/drawing/2014/main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:a16="http://schemas.microsoft.com/office/drawing/2014/main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:a16="http://schemas.microsoft.com/office/drawing/2014/main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:a16="http://schemas.microsoft.com/office/drawing/2014/main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:a16="http://schemas.microsoft.com/office/drawing/2014/main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:a16="http://schemas.microsoft.com/office/drawing/2014/main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:a16="http://schemas.microsoft.com/office/drawing/2014/main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:a16="http://schemas.microsoft.com/office/drawing/2014/main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:a16="http://schemas.microsoft.com/office/drawing/2014/main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:a16="http://schemas.microsoft.com/office/drawing/2014/main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:a16="http://schemas.microsoft.com/office/drawing/2014/main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:a16="http://schemas.microsoft.com/office/drawing/2014/main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:a16="http://schemas.microsoft.com/office/drawing/2014/main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:a16="http://schemas.microsoft.com/office/drawing/2014/main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:a16="http://schemas.microsoft.com/office/drawing/2014/main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:a16="http://schemas.microsoft.com/office/drawing/2014/main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:a16="http://schemas.microsoft.com/office/drawing/2014/main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:a16="http://schemas.microsoft.com/office/drawing/2014/main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:a16="http://schemas.microsoft.com/office/drawing/2014/main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:a16="http://schemas.microsoft.com/office/drawing/2014/main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:a16="http://schemas.microsoft.com/office/drawing/2014/main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:a16="http://schemas.microsoft.com/office/drawing/2014/main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:a16="http://schemas.microsoft.com/office/drawing/2014/main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:a16="http://schemas.microsoft.com/office/drawing/2014/main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:a16="http://schemas.microsoft.com/office/drawing/2014/main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:a16="http://schemas.microsoft.com/office/drawing/2014/main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:a16="http://schemas.microsoft.com/office/drawing/2014/main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:a16="http://schemas.microsoft.com/office/drawing/2014/main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:a16="http://schemas.microsoft.com/office/drawing/2014/main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:a16="http://schemas.microsoft.com/office/drawing/2014/main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:a16="http://schemas.microsoft.com/office/drawing/2014/main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:a16="http://schemas.microsoft.com/office/drawing/2014/main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:a16="http://schemas.microsoft.com/office/drawing/2014/main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:a16="http://schemas.microsoft.com/office/drawing/2014/main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:a16="http://schemas.microsoft.com/office/drawing/2014/main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:a16="http://schemas.microsoft.com/office/drawing/2014/main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:a16="http://schemas.microsoft.com/office/drawing/2014/main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:a16="http://schemas.microsoft.com/office/drawing/2014/main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:a16="http://schemas.microsoft.com/office/drawing/2014/main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:a16="http://schemas.microsoft.com/office/drawing/2014/main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:a16="http://schemas.microsoft.com/office/drawing/2014/main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:a16="http://schemas.microsoft.com/office/drawing/2014/main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:a16="http://schemas.microsoft.com/office/drawing/2014/main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:a16="http://schemas.microsoft.com/office/drawing/2014/main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:a16="http://schemas.microsoft.com/office/drawing/2014/main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:a16="http://schemas.microsoft.com/office/drawing/2014/main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:a16="http://schemas.microsoft.com/office/drawing/2014/main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:a16="http://schemas.microsoft.com/office/drawing/2014/main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:a16="http://schemas.microsoft.com/office/drawing/2014/main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:a16="http://schemas.microsoft.com/office/drawing/2014/main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:a16="http://schemas.microsoft.com/office/drawing/2014/main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:a16="http://schemas.microsoft.com/office/drawing/2014/main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:a16="http://schemas.microsoft.com/office/drawing/2014/main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:a16="http://schemas.microsoft.com/office/drawing/2014/main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:a16="http://schemas.microsoft.com/office/drawing/2014/main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:a16="http://schemas.microsoft.com/office/drawing/2014/main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:a16="http://schemas.microsoft.com/office/drawing/2014/main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:a16="http://schemas.microsoft.com/office/drawing/2014/main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:a16="http://schemas.microsoft.com/office/drawing/2014/main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:a16="http://schemas.microsoft.com/office/drawing/2014/main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:a16="http://schemas.microsoft.com/office/drawing/2014/main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:a16="http://schemas.microsoft.com/office/drawing/2014/main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:a16="http://schemas.microsoft.com/office/drawing/2014/main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:a16="http://schemas.microsoft.com/office/drawing/2014/main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:a16="http://schemas.microsoft.com/office/drawing/2014/main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:a16="http://schemas.microsoft.com/office/drawing/2014/main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:a16="http://schemas.microsoft.com/office/drawing/2014/main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:a16="http://schemas.microsoft.com/office/drawing/2014/main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:a16="http://schemas.microsoft.com/office/drawing/2014/main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:a16="http://schemas.microsoft.com/office/drawing/2014/main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:a16="http://schemas.microsoft.com/office/drawing/2014/main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:a16="http://schemas.microsoft.com/office/drawing/2014/main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:a16="http://schemas.microsoft.com/office/drawing/2014/main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:a16="http://schemas.microsoft.com/office/drawing/2014/main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:a16="http://schemas.microsoft.com/office/drawing/2014/main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:a16="http://schemas.microsoft.com/office/drawing/2014/main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:a16="http://schemas.microsoft.com/office/drawing/2014/main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:a16="http://schemas.microsoft.com/office/drawing/2014/main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:a16="http://schemas.microsoft.com/office/drawing/2014/main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:a16="http://schemas.microsoft.com/office/drawing/2014/main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:a16="http://schemas.microsoft.com/office/drawing/2014/main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:a16="http://schemas.microsoft.com/office/drawing/2014/main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:a16="http://schemas.microsoft.com/office/drawing/2014/main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:a16="http://schemas.microsoft.com/office/drawing/2014/main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:a16="http://schemas.microsoft.com/office/drawing/2014/main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:a16="http://schemas.microsoft.com/office/drawing/2014/main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:a16="http://schemas.microsoft.com/office/drawing/2014/main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:a16="http://schemas.microsoft.com/office/drawing/2014/main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:a16="http://schemas.microsoft.com/office/drawing/2014/main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:a16="http://schemas.microsoft.com/office/drawing/2014/main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:a16="http://schemas.microsoft.com/office/drawing/2014/main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:a16="http://schemas.microsoft.com/office/drawing/2014/main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:a16="http://schemas.microsoft.com/office/drawing/2014/main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2535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8749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3446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79101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89594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5862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639191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19201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632671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253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1-https://www.freeppt7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Oval 8">
            <a:extLst>
              <a:ext uri="{FF2B5EF4-FFF2-40B4-BE49-F238E27FC236}">
                <a16:creationId xmlns:a16="http://schemas.microsoft.com/office/drawing/2014/main" id="{C7878BBC-DD61-48B2-8038-482E517B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60363" y="4545013"/>
            <a:ext cx="6516688" cy="1584325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853" name="Group 589">
            <a:extLst>
              <a:ext uri="{FF2B5EF4-FFF2-40B4-BE49-F238E27FC236}">
                <a16:creationId xmlns:a16="http://schemas.microsoft.com/office/drawing/2014/main" id="{3745D0C1-99BC-4862-8434-3FEF938DD6D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6513" y="-26988"/>
            <a:ext cx="9217026" cy="5638801"/>
            <a:chOff x="-23" y="-17"/>
            <a:chExt cx="5806" cy="3552"/>
          </a:xfrm>
        </p:grpSpPr>
        <p:sp>
          <p:nvSpPr>
            <p:cNvPr id="11274" name="Freeform 10">
              <a:extLst>
                <a:ext uri="{FF2B5EF4-FFF2-40B4-BE49-F238E27FC236}">
                  <a16:creationId xmlns:a16="http://schemas.microsoft.com/office/drawing/2014/main" id="{04F8A961-DF2B-45FC-8F67-3C2B4A60AD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2" y="5"/>
              <a:ext cx="336" cy="1566"/>
            </a:xfrm>
            <a:custGeom>
              <a:avLst/>
              <a:gdLst>
                <a:gd name="T0" fmla="*/ 325 w 336"/>
                <a:gd name="T1" fmla="*/ 0 h 1566"/>
                <a:gd name="T2" fmla="*/ 212 w 336"/>
                <a:gd name="T3" fmla="*/ 273 h 1566"/>
                <a:gd name="T4" fmla="*/ 76 w 336"/>
                <a:gd name="T5" fmla="*/ 794 h 1566"/>
                <a:gd name="T6" fmla="*/ 7 w 336"/>
                <a:gd name="T7" fmla="*/ 1384 h 1566"/>
                <a:gd name="T8" fmla="*/ 121 w 336"/>
                <a:gd name="T9" fmla="*/ 1543 h 1566"/>
                <a:gd name="T10" fmla="*/ 280 w 336"/>
                <a:gd name="T11" fmla="*/ 1520 h 1566"/>
                <a:gd name="T12" fmla="*/ 325 w 336"/>
                <a:gd name="T13" fmla="*/ 1339 h 1566"/>
                <a:gd name="T14" fmla="*/ 212 w 336"/>
                <a:gd name="T15" fmla="*/ 1248 h 1566"/>
                <a:gd name="T16" fmla="*/ 98 w 336"/>
                <a:gd name="T17" fmla="*/ 1293 h 1566"/>
                <a:gd name="T18" fmla="*/ 76 w 336"/>
                <a:gd name="T19" fmla="*/ 1407 h 1566"/>
                <a:gd name="T20" fmla="*/ 166 w 336"/>
                <a:gd name="T21" fmla="*/ 1497 h 1566"/>
                <a:gd name="T22" fmla="*/ 234 w 336"/>
                <a:gd name="T23" fmla="*/ 1475 h 1566"/>
                <a:gd name="T24" fmla="*/ 257 w 336"/>
                <a:gd name="T25" fmla="*/ 1407 h 1566"/>
                <a:gd name="T26" fmla="*/ 234 w 336"/>
                <a:gd name="T27" fmla="*/ 1339 h 1566"/>
                <a:gd name="T28" fmla="*/ 166 w 336"/>
                <a:gd name="T29" fmla="*/ 1339 h 1566"/>
                <a:gd name="T30" fmla="*/ 144 w 336"/>
                <a:gd name="T31" fmla="*/ 1407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" h="1566">
                  <a:moveTo>
                    <a:pt x="325" y="0"/>
                  </a:moveTo>
                  <a:cubicBezTo>
                    <a:pt x="289" y="70"/>
                    <a:pt x="253" y="141"/>
                    <a:pt x="212" y="273"/>
                  </a:cubicBezTo>
                  <a:cubicBezTo>
                    <a:pt x="171" y="405"/>
                    <a:pt x="110" y="609"/>
                    <a:pt x="76" y="794"/>
                  </a:cubicBezTo>
                  <a:cubicBezTo>
                    <a:pt x="42" y="979"/>
                    <a:pt x="0" y="1259"/>
                    <a:pt x="7" y="1384"/>
                  </a:cubicBezTo>
                  <a:cubicBezTo>
                    <a:pt x="14" y="1509"/>
                    <a:pt x="76" y="1520"/>
                    <a:pt x="121" y="1543"/>
                  </a:cubicBezTo>
                  <a:cubicBezTo>
                    <a:pt x="166" y="1566"/>
                    <a:pt x="246" y="1554"/>
                    <a:pt x="280" y="1520"/>
                  </a:cubicBezTo>
                  <a:cubicBezTo>
                    <a:pt x="314" y="1486"/>
                    <a:pt x="336" y="1384"/>
                    <a:pt x="325" y="1339"/>
                  </a:cubicBezTo>
                  <a:cubicBezTo>
                    <a:pt x="314" y="1294"/>
                    <a:pt x="250" y="1256"/>
                    <a:pt x="212" y="1248"/>
                  </a:cubicBezTo>
                  <a:cubicBezTo>
                    <a:pt x="174" y="1240"/>
                    <a:pt x="121" y="1267"/>
                    <a:pt x="98" y="1293"/>
                  </a:cubicBezTo>
                  <a:cubicBezTo>
                    <a:pt x="75" y="1319"/>
                    <a:pt x="65" y="1373"/>
                    <a:pt x="76" y="1407"/>
                  </a:cubicBezTo>
                  <a:cubicBezTo>
                    <a:pt x="87" y="1441"/>
                    <a:pt x="140" y="1486"/>
                    <a:pt x="166" y="1497"/>
                  </a:cubicBezTo>
                  <a:cubicBezTo>
                    <a:pt x="192" y="1508"/>
                    <a:pt x="219" y="1490"/>
                    <a:pt x="234" y="1475"/>
                  </a:cubicBezTo>
                  <a:cubicBezTo>
                    <a:pt x="249" y="1460"/>
                    <a:pt x="257" y="1430"/>
                    <a:pt x="257" y="1407"/>
                  </a:cubicBezTo>
                  <a:cubicBezTo>
                    <a:pt x="257" y="1384"/>
                    <a:pt x="249" y="1350"/>
                    <a:pt x="234" y="1339"/>
                  </a:cubicBezTo>
                  <a:cubicBezTo>
                    <a:pt x="219" y="1328"/>
                    <a:pt x="181" y="1328"/>
                    <a:pt x="166" y="1339"/>
                  </a:cubicBezTo>
                  <a:cubicBezTo>
                    <a:pt x="151" y="1350"/>
                    <a:pt x="144" y="1400"/>
                    <a:pt x="144" y="1407"/>
                  </a:cubicBezTo>
                </a:path>
              </a:pathLst>
            </a:custGeom>
            <a:noFill/>
            <a:ln w="158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BF83FB91-0C80-47DA-A69D-6E9837828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4" y="-17"/>
              <a:ext cx="276" cy="1542"/>
            </a:xfrm>
            <a:custGeom>
              <a:avLst/>
              <a:gdLst>
                <a:gd name="T0" fmla="*/ 94 w 276"/>
                <a:gd name="T1" fmla="*/ 0 h 1316"/>
                <a:gd name="T2" fmla="*/ 4 w 276"/>
                <a:gd name="T3" fmla="*/ 544 h 1316"/>
                <a:gd name="T4" fmla="*/ 117 w 276"/>
                <a:gd name="T5" fmla="*/ 1179 h 1316"/>
                <a:gd name="T6" fmla="*/ 276 w 276"/>
                <a:gd name="T7" fmla="*/ 1316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" h="1316">
                  <a:moveTo>
                    <a:pt x="94" y="0"/>
                  </a:moveTo>
                  <a:cubicBezTo>
                    <a:pt x="47" y="174"/>
                    <a:pt x="0" y="348"/>
                    <a:pt x="4" y="544"/>
                  </a:cubicBezTo>
                  <a:cubicBezTo>
                    <a:pt x="8" y="740"/>
                    <a:pt x="72" y="1050"/>
                    <a:pt x="117" y="1179"/>
                  </a:cubicBezTo>
                  <a:cubicBezTo>
                    <a:pt x="162" y="1308"/>
                    <a:pt x="246" y="1293"/>
                    <a:pt x="276" y="1316"/>
                  </a:cubicBezTo>
                </a:path>
              </a:pathLst>
            </a:custGeom>
            <a:noFill/>
            <a:ln w="1587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264D6121-E478-4A32-9F93-C772B84EF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3" y="5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7" name="Freeform 13">
              <a:extLst>
                <a:ext uri="{FF2B5EF4-FFF2-40B4-BE49-F238E27FC236}">
                  <a16:creationId xmlns:a16="http://schemas.microsoft.com/office/drawing/2014/main" id="{7D3DB654-0D05-4E82-A605-C81B477238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4" y="28"/>
              <a:ext cx="389" cy="1535"/>
            </a:xfrm>
            <a:custGeom>
              <a:avLst/>
              <a:gdLst>
                <a:gd name="T0" fmla="*/ 359 w 389"/>
                <a:gd name="T1" fmla="*/ 0 h 1535"/>
                <a:gd name="T2" fmla="*/ 178 w 389"/>
                <a:gd name="T3" fmla="*/ 386 h 1535"/>
                <a:gd name="T4" fmla="*/ 19 w 389"/>
                <a:gd name="T5" fmla="*/ 1021 h 1535"/>
                <a:gd name="T6" fmla="*/ 64 w 389"/>
                <a:gd name="T7" fmla="*/ 1452 h 1535"/>
                <a:gd name="T8" fmla="*/ 291 w 389"/>
                <a:gd name="T9" fmla="*/ 1520 h 1535"/>
                <a:gd name="T10" fmla="*/ 382 w 389"/>
                <a:gd name="T11" fmla="*/ 1384 h 1535"/>
                <a:gd name="T12" fmla="*/ 336 w 389"/>
                <a:gd name="T13" fmla="*/ 1225 h 1535"/>
                <a:gd name="T14" fmla="*/ 155 w 389"/>
                <a:gd name="T15" fmla="*/ 1157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1535">
                  <a:moveTo>
                    <a:pt x="359" y="0"/>
                  </a:moveTo>
                  <a:cubicBezTo>
                    <a:pt x="297" y="108"/>
                    <a:pt x="235" y="216"/>
                    <a:pt x="178" y="386"/>
                  </a:cubicBezTo>
                  <a:cubicBezTo>
                    <a:pt x="121" y="556"/>
                    <a:pt x="38" y="843"/>
                    <a:pt x="19" y="1021"/>
                  </a:cubicBezTo>
                  <a:cubicBezTo>
                    <a:pt x="0" y="1199"/>
                    <a:pt x="19" y="1369"/>
                    <a:pt x="64" y="1452"/>
                  </a:cubicBezTo>
                  <a:cubicBezTo>
                    <a:pt x="109" y="1535"/>
                    <a:pt x="238" y="1531"/>
                    <a:pt x="291" y="1520"/>
                  </a:cubicBezTo>
                  <a:cubicBezTo>
                    <a:pt x="344" y="1509"/>
                    <a:pt x="375" y="1433"/>
                    <a:pt x="382" y="1384"/>
                  </a:cubicBezTo>
                  <a:cubicBezTo>
                    <a:pt x="389" y="1335"/>
                    <a:pt x="374" y="1263"/>
                    <a:pt x="336" y="1225"/>
                  </a:cubicBezTo>
                  <a:cubicBezTo>
                    <a:pt x="298" y="1187"/>
                    <a:pt x="189" y="1168"/>
                    <a:pt x="155" y="1157"/>
                  </a:cubicBezTo>
                </a:path>
              </a:pathLst>
            </a:custGeom>
            <a:noFill/>
            <a:ln w="1905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8" name="Freeform 14">
              <a:extLst>
                <a:ext uri="{FF2B5EF4-FFF2-40B4-BE49-F238E27FC236}">
                  <a16:creationId xmlns:a16="http://schemas.microsoft.com/office/drawing/2014/main" id="{71089F48-A32D-48A7-AC7E-FE0BBECDCE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5"/>
              <a:ext cx="408" cy="179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9" name="Freeform 15">
              <a:extLst>
                <a:ext uri="{FF2B5EF4-FFF2-40B4-BE49-F238E27FC236}">
                  <a16:creationId xmlns:a16="http://schemas.microsoft.com/office/drawing/2014/main" id="{0205B91A-CD64-4568-9139-A39E1B9649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98" y="5"/>
              <a:ext cx="567" cy="2420"/>
            </a:xfrm>
            <a:custGeom>
              <a:avLst/>
              <a:gdLst>
                <a:gd name="T0" fmla="*/ 0 w 567"/>
                <a:gd name="T1" fmla="*/ 0 h 2420"/>
                <a:gd name="T2" fmla="*/ 114 w 567"/>
                <a:gd name="T3" fmla="*/ 499 h 2420"/>
                <a:gd name="T4" fmla="*/ 205 w 567"/>
                <a:gd name="T5" fmla="*/ 2110 h 2420"/>
                <a:gd name="T6" fmla="*/ 454 w 567"/>
                <a:gd name="T7" fmla="*/ 2359 h 2420"/>
                <a:gd name="T8" fmla="*/ 567 w 567"/>
                <a:gd name="T9" fmla="*/ 2178 h 2420"/>
                <a:gd name="T10" fmla="*/ 454 w 567"/>
                <a:gd name="T11" fmla="*/ 2042 h 2420"/>
                <a:gd name="T12" fmla="*/ 341 w 567"/>
                <a:gd name="T13" fmla="*/ 2110 h 2420"/>
                <a:gd name="T14" fmla="*/ 341 w 567"/>
                <a:gd name="T15" fmla="*/ 2246 h 2420"/>
                <a:gd name="T16" fmla="*/ 454 w 567"/>
                <a:gd name="T17" fmla="*/ 2268 h 2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7" h="2420">
                  <a:moveTo>
                    <a:pt x="0" y="0"/>
                  </a:moveTo>
                  <a:cubicBezTo>
                    <a:pt x="40" y="73"/>
                    <a:pt x="80" y="147"/>
                    <a:pt x="114" y="499"/>
                  </a:cubicBezTo>
                  <a:cubicBezTo>
                    <a:pt x="148" y="851"/>
                    <a:pt x="148" y="1800"/>
                    <a:pt x="205" y="2110"/>
                  </a:cubicBezTo>
                  <a:cubicBezTo>
                    <a:pt x="262" y="2420"/>
                    <a:pt x="394" y="2348"/>
                    <a:pt x="454" y="2359"/>
                  </a:cubicBezTo>
                  <a:cubicBezTo>
                    <a:pt x="514" y="2370"/>
                    <a:pt x="567" y="2231"/>
                    <a:pt x="567" y="2178"/>
                  </a:cubicBezTo>
                  <a:cubicBezTo>
                    <a:pt x="567" y="2125"/>
                    <a:pt x="492" y="2053"/>
                    <a:pt x="454" y="2042"/>
                  </a:cubicBezTo>
                  <a:cubicBezTo>
                    <a:pt x="416" y="2031"/>
                    <a:pt x="360" y="2076"/>
                    <a:pt x="341" y="2110"/>
                  </a:cubicBezTo>
                  <a:cubicBezTo>
                    <a:pt x="322" y="2144"/>
                    <a:pt x="322" y="2220"/>
                    <a:pt x="341" y="2246"/>
                  </a:cubicBezTo>
                  <a:cubicBezTo>
                    <a:pt x="360" y="2272"/>
                    <a:pt x="431" y="2279"/>
                    <a:pt x="454" y="2268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0" name="Freeform 16">
              <a:extLst>
                <a:ext uri="{FF2B5EF4-FFF2-40B4-BE49-F238E27FC236}">
                  <a16:creationId xmlns:a16="http://schemas.microsoft.com/office/drawing/2014/main" id="{2A276318-4B8E-493C-BFE1-68733BFC7C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04" y="5"/>
              <a:ext cx="385" cy="1860"/>
            </a:xfrm>
            <a:custGeom>
              <a:avLst/>
              <a:gdLst>
                <a:gd name="T0" fmla="*/ 242 w 321"/>
                <a:gd name="T1" fmla="*/ 0 h 1916"/>
                <a:gd name="T2" fmla="*/ 310 w 321"/>
                <a:gd name="T3" fmla="*/ 976 h 1916"/>
                <a:gd name="T4" fmla="*/ 287 w 321"/>
                <a:gd name="T5" fmla="*/ 1769 h 1916"/>
                <a:gd name="T6" fmla="*/ 105 w 321"/>
                <a:gd name="T7" fmla="*/ 1860 h 1916"/>
                <a:gd name="T8" fmla="*/ 15 w 321"/>
                <a:gd name="T9" fmla="*/ 1747 h 1916"/>
                <a:gd name="T10" fmla="*/ 15 w 321"/>
                <a:gd name="T11" fmla="*/ 1656 h 1916"/>
                <a:gd name="T12" fmla="*/ 60 w 321"/>
                <a:gd name="T13" fmla="*/ 1588 h 1916"/>
                <a:gd name="T14" fmla="*/ 173 w 321"/>
                <a:gd name="T15" fmla="*/ 1565 h 1916"/>
                <a:gd name="T16" fmla="*/ 219 w 321"/>
                <a:gd name="T17" fmla="*/ 1588 h 1916"/>
                <a:gd name="T18" fmla="*/ 242 w 321"/>
                <a:gd name="T19" fmla="*/ 1633 h 1916"/>
                <a:gd name="T20" fmla="*/ 264 w 321"/>
                <a:gd name="T21" fmla="*/ 1679 h 1916"/>
                <a:gd name="T22" fmla="*/ 264 w 321"/>
                <a:gd name="T23" fmla="*/ 1747 h 1916"/>
                <a:gd name="T24" fmla="*/ 219 w 321"/>
                <a:gd name="T25" fmla="*/ 1792 h 1916"/>
                <a:gd name="T26" fmla="*/ 105 w 321"/>
                <a:gd name="T27" fmla="*/ 1815 h 1916"/>
                <a:gd name="T28" fmla="*/ 60 w 321"/>
                <a:gd name="T29" fmla="*/ 1747 h 1916"/>
                <a:gd name="T30" fmla="*/ 37 w 321"/>
                <a:gd name="T31" fmla="*/ 1679 h 1916"/>
                <a:gd name="T32" fmla="*/ 60 w 321"/>
                <a:gd name="T33" fmla="*/ 1633 h 1916"/>
                <a:gd name="T34" fmla="*/ 128 w 321"/>
                <a:gd name="T35" fmla="*/ 1611 h 1916"/>
                <a:gd name="T36" fmla="*/ 173 w 321"/>
                <a:gd name="T37" fmla="*/ 1611 h 1916"/>
                <a:gd name="T38" fmla="*/ 219 w 321"/>
                <a:gd name="T39" fmla="*/ 1679 h 1916"/>
                <a:gd name="T40" fmla="*/ 196 w 321"/>
                <a:gd name="T41" fmla="*/ 1747 h 1916"/>
                <a:gd name="T42" fmla="*/ 128 w 321"/>
                <a:gd name="T43" fmla="*/ 1747 h 1916"/>
                <a:gd name="T44" fmla="*/ 105 w 321"/>
                <a:gd name="T45" fmla="*/ 1701 h 1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1" h="1916">
                  <a:moveTo>
                    <a:pt x="242" y="0"/>
                  </a:moveTo>
                  <a:cubicBezTo>
                    <a:pt x="272" y="340"/>
                    <a:pt x="303" y="681"/>
                    <a:pt x="310" y="976"/>
                  </a:cubicBezTo>
                  <a:cubicBezTo>
                    <a:pt x="317" y="1271"/>
                    <a:pt x="321" y="1622"/>
                    <a:pt x="287" y="1769"/>
                  </a:cubicBezTo>
                  <a:cubicBezTo>
                    <a:pt x="253" y="1916"/>
                    <a:pt x="150" y="1864"/>
                    <a:pt x="105" y="1860"/>
                  </a:cubicBezTo>
                  <a:cubicBezTo>
                    <a:pt x="60" y="1856"/>
                    <a:pt x="30" y="1781"/>
                    <a:pt x="15" y="1747"/>
                  </a:cubicBezTo>
                  <a:cubicBezTo>
                    <a:pt x="0" y="1713"/>
                    <a:pt x="8" y="1682"/>
                    <a:pt x="15" y="1656"/>
                  </a:cubicBezTo>
                  <a:cubicBezTo>
                    <a:pt x="22" y="1630"/>
                    <a:pt x="34" y="1603"/>
                    <a:pt x="60" y="1588"/>
                  </a:cubicBezTo>
                  <a:cubicBezTo>
                    <a:pt x="86" y="1573"/>
                    <a:pt x="147" y="1565"/>
                    <a:pt x="173" y="1565"/>
                  </a:cubicBezTo>
                  <a:cubicBezTo>
                    <a:pt x="199" y="1565"/>
                    <a:pt x="208" y="1577"/>
                    <a:pt x="219" y="1588"/>
                  </a:cubicBezTo>
                  <a:cubicBezTo>
                    <a:pt x="230" y="1599"/>
                    <a:pt x="235" y="1618"/>
                    <a:pt x="242" y="1633"/>
                  </a:cubicBezTo>
                  <a:cubicBezTo>
                    <a:pt x="249" y="1648"/>
                    <a:pt x="260" y="1660"/>
                    <a:pt x="264" y="1679"/>
                  </a:cubicBezTo>
                  <a:cubicBezTo>
                    <a:pt x="268" y="1698"/>
                    <a:pt x="271" y="1728"/>
                    <a:pt x="264" y="1747"/>
                  </a:cubicBezTo>
                  <a:cubicBezTo>
                    <a:pt x="257" y="1766"/>
                    <a:pt x="245" y="1781"/>
                    <a:pt x="219" y="1792"/>
                  </a:cubicBezTo>
                  <a:cubicBezTo>
                    <a:pt x="193" y="1803"/>
                    <a:pt x="131" y="1822"/>
                    <a:pt x="105" y="1815"/>
                  </a:cubicBezTo>
                  <a:cubicBezTo>
                    <a:pt x="79" y="1808"/>
                    <a:pt x="71" y="1770"/>
                    <a:pt x="60" y="1747"/>
                  </a:cubicBezTo>
                  <a:cubicBezTo>
                    <a:pt x="49" y="1724"/>
                    <a:pt x="37" y="1698"/>
                    <a:pt x="37" y="1679"/>
                  </a:cubicBezTo>
                  <a:cubicBezTo>
                    <a:pt x="37" y="1660"/>
                    <a:pt x="45" y="1644"/>
                    <a:pt x="60" y="1633"/>
                  </a:cubicBezTo>
                  <a:cubicBezTo>
                    <a:pt x="75" y="1622"/>
                    <a:pt x="109" y="1615"/>
                    <a:pt x="128" y="1611"/>
                  </a:cubicBezTo>
                  <a:cubicBezTo>
                    <a:pt x="147" y="1607"/>
                    <a:pt x="158" y="1600"/>
                    <a:pt x="173" y="1611"/>
                  </a:cubicBezTo>
                  <a:cubicBezTo>
                    <a:pt x="188" y="1622"/>
                    <a:pt x="215" y="1656"/>
                    <a:pt x="219" y="1679"/>
                  </a:cubicBezTo>
                  <a:cubicBezTo>
                    <a:pt x="223" y="1702"/>
                    <a:pt x="211" y="1736"/>
                    <a:pt x="196" y="1747"/>
                  </a:cubicBezTo>
                  <a:cubicBezTo>
                    <a:pt x="181" y="1758"/>
                    <a:pt x="143" y="1755"/>
                    <a:pt x="128" y="1747"/>
                  </a:cubicBezTo>
                  <a:cubicBezTo>
                    <a:pt x="113" y="1739"/>
                    <a:pt x="112" y="1709"/>
                    <a:pt x="105" y="1701"/>
                  </a:cubicBezTo>
                </a:path>
              </a:pathLst>
            </a:custGeom>
            <a:noFill/>
            <a:ln w="285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81" name="AutoShape 17">
              <a:extLst>
                <a:ext uri="{FF2B5EF4-FFF2-40B4-BE49-F238E27FC236}">
                  <a16:creationId xmlns:a16="http://schemas.microsoft.com/office/drawing/2014/main" id="{951F09AD-9132-4175-9B2F-1BB1DCEC9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566" y="0"/>
              <a:ext cx="23" cy="2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282" name="Group 18">
              <a:extLst>
                <a:ext uri="{FF2B5EF4-FFF2-40B4-BE49-F238E27FC236}">
                  <a16:creationId xmlns:a16="http://schemas.microsoft.com/office/drawing/2014/main" id="{DACFA81A-F587-4CD8-8E66-ECC76EBEEF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928192">
              <a:off x="5502" y="2419"/>
              <a:ext cx="175" cy="111"/>
              <a:chOff x="2825" y="3007"/>
              <a:chExt cx="229" cy="242"/>
            </a:xfrm>
          </p:grpSpPr>
          <p:sp>
            <p:nvSpPr>
              <p:cNvPr id="11283" name="Freeform 19">
                <a:extLst>
                  <a:ext uri="{FF2B5EF4-FFF2-40B4-BE49-F238E27FC236}">
                    <a16:creationId xmlns:a16="http://schemas.microsoft.com/office/drawing/2014/main" id="{27C57502-E448-4D17-A4DB-1E3365F7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84" name="Freeform 20">
                <a:extLst>
                  <a:ext uri="{FF2B5EF4-FFF2-40B4-BE49-F238E27FC236}">
                    <a16:creationId xmlns:a16="http://schemas.microsoft.com/office/drawing/2014/main" id="{49FA18BE-001C-4126-9EA0-42C68096C8C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285" name="Group 21">
              <a:extLst>
                <a:ext uri="{FF2B5EF4-FFF2-40B4-BE49-F238E27FC236}">
                  <a16:creationId xmlns:a16="http://schemas.microsoft.com/office/drawing/2014/main" id="{E69F1329-6A67-46C3-B073-2A0717050B8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81" y="0"/>
              <a:ext cx="409" cy="2251"/>
              <a:chOff x="4694" y="0"/>
              <a:chExt cx="431" cy="2750"/>
            </a:xfrm>
          </p:grpSpPr>
          <p:grpSp>
            <p:nvGrpSpPr>
              <p:cNvPr id="11286" name="Group 22">
                <a:extLst>
                  <a:ext uri="{FF2B5EF4-FFF2-40B4-BE49-F238E27FC236}">
                    <a16:creationId xmlns:a16="http://schemas.microsoft.com/office/drawing/2014/main" id="{69590693-3364-409A-8DB7-09B986B72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287" name="Freeform 23">
                  <a:extLst>
                    <a:ext uri="{FF2B5EF4-FFF2-40B4-BE49-F238E27FC236}">
                      <a16:creationId xmlns:a16="http://schemas.microsoft.com/office/drawing/2014/main" id="{57B02525-E325-4F53-B83F-C08206EEC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88" name="Freeform 24">
                  <a:extLst>
                    <a:ext uri="{FF2B5EF4-FFF2-40B4-BE49-F238E27FC236}">
                      <a16:creationId xmlns:a16="http://schemas.microsoft.com/office/drawing/2014/main" id="{A858BCFC-DE90-4C7D-9EE6-1622A26E7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89" name="AutoShape 25">
                <a:extLst>
                  <a:ext uri="{FF2B5EF4-FFF2-40B4-BE49-F238E27FC236}">
                    <a16:creationId xmlns:a16="http://schemas.microsoft.com/office/drawing/2014/main" id="{414331C3-09A8-4DA7-9EA1-43F4B93C03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290" name="Group 26">
                <a:extLst>
                  <a:ext uri="{FF2B5EF4-FFF2-40B4-BE49-F238E27FC236}">
                    <a16:creationId xmlns:a16="http://schemas.microsoft.com/office/drawing/2014/main" id="{25183F53-02B7-457E-961E-BAE06B54A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291" name="Freeform 27">
                  <a:extLst>
                    <a:ext uri="{FF2B5EF4-FFF2-40B4-BE49-F238E27FC236}">
                      <a16:creationId xmlns:a16="http://schemas.microsoft.com/office/drawing/2014/main" id="{1F57C30C-21B6-4A6F-95A4-4F910FDFF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2" name="Freeform 28">
                  <a:extLst>
                    <a:ext uri="{FF2B5EF4-FFF2-40B4-BE49-F238E27FC236}">
                      <a16:creationId xmlns:a16="http://schemas.microsoft.com/office/drawing/2014/main" id="{A7D4B2CC-0622-4660-9A03-A463A5D03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3" name="Group 29">
                <a:extLst>
                  <a:ext uri="{FF2B5EF4-FFF2-40B4-BE49-F238E27FC236}">
                    <a16:creationId xmlns:a16="http://schemas.microsoft.com/office/drawing/2014/main" id="{74C5C9CE-8F28-4EEF-8C17-119660CD8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294" name="Freeform 30">
                  <a:extLst>
                    <a:ext uri="{FF2B5EF4-FFF2-40B4-BE49-F238E27FC236}">
                      <a16:creationId xmlns:a16="http://schemas.microsoft.com/office/drawing/2014/main" id="{40779206-C7E0-4444-8F32-80FB110EA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5" name="Freeform 31">
                  <a:extLst>
                    <a:ext uri="{FF2B5EF4-FFF2-40B4-BE49-F238E27FC236}">
                      <a16:creationId xmlns:a16="http://schemas.microsoft.com/office/drawing/2014/main" id="{1BE65DBD-FF27-4509-9156-120B132DC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6" name="Group 32">
                <a:extLst>
                  <a:ext uri="{FF2B5EF4-FFF2-40B4-BE49-F238E27FC236}">
                    <a16:creationId xmlns:a16="http://schemas.microsoft.com/office/drawing/2014/main" id="{D5F6541B-7BF0-4818-8C64-AAA35E0AA8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297" name="Freeform 33">
                  <a:extLst>
                    <a:ext uri="{FF2B5EF4-FFF2-40B4-BE49-F238E27FC236}">
                      <a16:creationId xmlns:a16="http://schemas.microsoft.com/office/drawing/2014/main" id="{AD93EEB7-B986-40C7-94E8-43C70ACF8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98" name="Freeform 34">
                  <a:extLst>
                    <a:ext uri="{FF2B5EF4-FFF2-40B4-BE49-F238E27FC236}">
                      <a16:creationId xmlns:a16="http://schemas.microsoft.com/office/drawing/2014/main" id="{99855CAC-CED1-4833-9C48-C8C37AF51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299" name="Group 35">
                <a:extLst>
                  <a:ext uri="{FF2B5EF4-FFF2-40B4-BE49-F238E27FC236}">
                    <a16:creationId xmlns:a16="http://schemas.microsoft.com/office/drawing/2014/main" id="{904405F1-14B4-4E38-87D0-CFFCCBE72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00" name="Freeform 36">
                  <a:extLst>
                    <a:ext uri="{FF2B5EF4-FFF2-40B4-BE49-F238E27FC236}">
                      <a16:creationId xmlns:a16="http://schemas.microsoft.com/office/drawing/2014/main" id="{6A938DCD-AF76-4639-A20B-6251CA5F3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1" name="Freeform 37">
                  <a:extLst>
                    <a:ext uri="{FF2B5EF4-FFF2-40B4-BE49-F238E27FC236}">
                      <a16:creationId xmlns:a16="http://schemas.microsoft.com/office/drawing/2014/main" id="{655F7141-AE65-4CB0-8B53-4A97751F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2" name="Group 38">
                <a:extLst>
                  <a:ext uri="{FF2B5EF4-FFF2-40B4-BE49-F238E27FC236}">
                    <a16:creationId xmlns:a16="http://schemas.microsoft.com/office/drawing/2014/main" id="{AF7681F3-7FED-40D1-8420-903368647C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03" name="Freeform 39">
                  <a:extLst>
                    <a:ext uri="{FF2B5EF4-FFF2-40B4-BE49-F238E27FC236}">
                      <a16:creationId xmlns:a16="http://schemas.microsoft.com/office/drawing/2014/main" id="{DAFDE29A-3CF4-4193-AAFA-417BB10C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4" name="Freeform 40">
                  <a:extLst>
                    <a:ext uri="{FF2B5EF4-FFF2-40B4-BE49-F238E27FC236}">
                      <a16:creationId xmlns:a16="http://schemas.microsoft.com/office/drawing/2014/main" id="{416A654F-D969-44F6-9736-23DA193F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5" name="Group 41">
                <a:extLst>
                  <a:ext uri="{FF2B5EF4-FFF2-40B4-BE49-F238E27FC236}">
                    <a16:creationId xmlns:a16="http://schemas.microsoft.com/office/drawing/2014/main" id="{AE11E246-E0FC-4BCC-AFB9-2EE1C8F9FD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06" name="Freeform 42">
                  <a:extLst>
                    <a:ext uri="{FF2B5EF4-FFF2-40B4-BE49-F238E27FC236}">
                      <a16:creationId xmlns:a16="http://schemas.microsoft.com/office/drawing/2014/main" id="{937191BF-F7E0-4D93-A7BB-47E70D8F6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07" name="Freeform 43">
                  <a:extLst>
                    <a:ext uri="{FF2B5EF4-FFF2-40B4-BE49-F238E27FC236}">
                      <a16:creationId xmlns:a16="http://schemas.microsoft.com/office/drawing/2014/main" id="{1A8F6BA8-D078-4997-A14C-141F58459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08" name="Group 44">
                <a:extLst>
                  <a:ext uri="{FF2B5EF4-FFF2-40B4-BE49-F238E27FC236}">
                    <a16:creationId xmlns:a16="http://schemas.microsoft.com/office/drawing/2014/main" id="{4705074E-0C40-48FF-A1B7-85A34ABE2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09" name="Freeform 45">
                  <a:extLst>
                    <a:ext uri="{FF2B5EF4-FFF2-40B4-BE49-F238E27FC236}">
                      <a16:creationId xmlns:a16="http://schemas.microsoft.com/office/drawing/2014/main" id="{C9289DAD-E88C-43B5-A22E-4DE959ACD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0" name="Freeform 46">
                  <a:extLst>
                    <a:ext uri="{FF2B5EF4-FFF2-40B4-BE49-F238E27FC236}">
                      <a16:creationId xmlns:a16="http://schemas.microsoft.com/office/drawing/2014/main" id="{019BF952-6EE6-46DB-84CE-AFAC424F6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1" name="Group 47">
                <a:extLst>
                  <a:ext uri="{FF2B5EF4-FFF2-40B4-BE49-F238E27FC236}">
                    <a16:creationId xmlns:a16="http://schemas.microsoft.com/office/drawing/2014/main" id="{B94BEB73-F6A7-4805-94C2-F472EBF64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12" name="Freeform 48">
                  <a:extLst>
                    <a:ext uri="{FF2B5EF4-FFF2-40B4-BE49-F238E27FC236}">
                      <a16:creationId xmlns:a16="http://schemas.microsoft.com/office/drawing/2014/main" id="{E90EB3D7-669B-4248-BF90-3A406DD29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3" name="Freeform 49">
                  <a:extLst>
                    <a:ext uri="{FF2B5EF4-FFF2-40B4-BE49-F238E27FC236}">
                      <a16:creationId xmlns:a16="http://schemas.microsoft.com/office/drawing/2014/main" id="{700C2837-0893-4329-B881-53281AE1F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4" name="Group 50">
                <a:extLst>
                  <a:ext uri="{FF2B5EF4-FFF2-40B4-BE49-F238E27FC236}">
                    <a16:creationId xmlns:a16="http://schemas.microsoft.com/office/drawing/2014/main" id="{BE44F4E4-B72E-44EF-B4FC-F44BAFD5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15" name="Freeform 51">
                  <a:extLst>
                    <a:ext uri="{FF2B5EF4-FFF2-40B4-BE49-F238E27FC236}">
                      <a16:creationId xmlns:a16="http://schemas.microsoft.com/office/drawing/2014/main" id="{C2195DD1-F815-4195-9503-BD434753C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6" name="Freeform 52">
                  <a:extLst>
                    <a:ext uri="{FF2B5EF4-FFF2-40B4-BE49-F238E27FC236}">
                      <a16:creationId xmlns:a16="http://schemas.microsoft.com/office/drawing/2014/main" id="{C9F00B75-46B9-439E-8C26-ED53441A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17" name="Group 53">
                <a:extLst>
                  <a:ext uri="{FF2B5EF4-FFF2-40B4-BE49-F238E27FC236}">
                    <a16:creationId xmlns:a16="http://schemas.microsoft.com/office/drawing/2014/main" id="{202D8E91-6141-4885-8E7E-FDCA24D63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18" name="Freeform 54">
                  <a:extLst>
                    <a:ext uri="{FF2B5EF4-FFF2-40B4-BE49-F238E27FC236}">
                      <a16:creationId xmlns:a16="http://schemas.microsoft.com/office/drawing/2014/main" id="{4FFC8193-69D2-40F0-9CFC-275AB1307B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19" name="Freeform 55">
                  <a:extLst>
                    <a:ext uri="{FF2B5EF4-FFF2-40B4-BE49-F238E27FC236}">
                      <a16:creationId xmlns:a16="http://schemas.microsoft.com/office/drawing/2014/main" id="{F52A1406-338D-4549-BD8C-5D3AC4106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0" name="Group 56">
                <a:extLst>
                  <a:ext uri="{FF2B5EF4-FFF2-40B4-BE49-F238E27FC236}">
                    <a16:creationId xmlns:a16="http://schemas.microsoft.com/office/drawing/2014/main" id="{0235080F-35AF-4586-B9F4-3DFD9B5D3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21" name="Freeform 57">
                  <a:extLst>
                    <a:ext uri="{FF2B5EF4-FFF2-40B4-BE49-F238E27FC236}">
                      <a16:creationId xmlns:a16="http://schemas.microsoft.com/office/drawing/2014/main" id="{2AECC434-1F98-41C2-881A-EDB95781E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2" name="Freeform 58">
                  <a:extLst>
                    <a:ext uri="{FF2B5EF4-FFF2-40B4-BE49-F238E27FC236}">
                      <a16:creationId xmlns:a16="http://schemas.microsoft.com/office/drawing/2014/main" id="{CA99A7B0-F0D3-4E84-AD35-03A5BE6EE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23" name="Group 59">
                <a:extLst>
                  <a:ext uri="{FF2B5EF4-FFF2-40B4-BE49-F238E27FC236}">
                    <a16:creationId xmlns:a16="http://schemas.microsoft.com/office/drawing/2014/main" id="{0E94F588-6C64-4DDD-838F-02AB0B66ED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24" name="Freeform 60">
                  <a:extLst>
                    <a:ext uri="{FF2B5EF4-FFF2-40B4-BE49-F238E27FC236}">
                      <a16:creationId xmlns:a16="http://schemas.microsoft.com/office/drawing/2014/main" id="{7F5F90F7-D8CE-4060-BF1F-D99AA5DE10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5" name="Freeform 61">
                  <a:extLst>
                    <a:ext uri="{FF2B5EF4-FFF2-40B4-BE49-F238E27FC236}">
                      <a16:creationId xmlns:a16="http://schemas.microsoft.com/office/drawing/2014/main" id="{18D2B768-8674-4CAD-BFEC-FB46DE5E5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326" name="Group 62">
              <a:extLst>
                <a:ext uri="{FF2B5EF4-FFF2-40B4-BE49-F238E27FC236}">
                  <a16:creationId xmlns:a16="http://schemas.microsoft.com/office/drawing/2014/main" id="{E284A5AE-AB4B-4D28-A8B9-7EC9CF241F5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9" y="0"/>
              <a:ext cx="363" cy="1774"/>
              <a:chOff x="4694" y="0"/>
              <a:chExt cx="431" cy="2750"/>
            </a:xfrm>
          </p:grpSpPr>
          <p:grpSp>
            <p:nvGrpSpPr>
              <p:cNvPr id="11327" name="Group 63">
                <a:extLst>
                  <a:ext uri="{FF2B5EF4-FFF2-40B4-BE49-F238E27FC236}">
                    <a16:creationId xmlns:a16="http://schemas.microsoft.com/office/drawing/2014/main" id="{DC4EAE0F-882B-471A-83AD-3F13DA7814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328" name="Freeform 64">
                  <a:extLst>
                    <a:ext uri="{FF2B5EF4-FFF2-40B4-BE49-F238E27FC236}">
                      <a16:creationId xmlns:a16="http://schemas.microsoft.com/office/drawing/2014/main" id="{686E0F5E-28FA-4A9E-8C1E-070C1BF94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29" name="Freeform 65">
                  <a:extLst>
                    <a:ext uri="{FF2B5EF4-FFF2-40B4-BE49-F238E27FC236}">
                      <a16:creationId xmlns:a16="http://schemas.microsoft.com/office/drawing/2014/main" id="{B835DE83-2D06-4EC9-8AEC-B830C3277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330" name="AutoShape 66">
                <a:extLst>
                  <a:ext uri="{FF2B5EF4-FFF2-40B4-BE49-F238E27FC236}">
                    <a16:creationId xmlns:a16="http://schemas.microsoft.com/office/drawing/2014/main" id="{FCC62B35-53FF-4585-BBE8-A7026FE9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331" name="Group 67">
                <a:extLst>
                  <a:ext uri="{FF2B5EF4-FFF2-40B4-BE49-F238E27FC236}">
                    <a16:creationId xmlns:a16="http://schemas.microsoft.com/office/drawing/2014/main" id="{AC043E5B-9638-4477-B7AC-667452CDDE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332" name="Freeform 68">
                  <a:extLst>
                    <a:ext uri="{FF2B5EF4-FFF2-40B4-BE49-F238E27FC236}">
                      <a16:creationId xmlns:a16="http://schemas.microsoft.com/office/drawing/2014/main" id="{420EB876-CE8D-4BAC-88DE-5D02DF7C9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3" name="Freeform 69">
                  <a:extLst>
                    <a:ext uri="{FF2B5EF4-FFF2-40B4-BE49-F238E27FC236}">
                      <a16:creationId xmlns:a16="http://schemas.microsoft.com/office/drawing/2014/main" id="{851B5E8A-B459-4D13-87B7-000395B67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4" name="Group 70">
                <a:extLst>
                  <a:ext uri="{FF2B5EF4-FFF2-40B4-BE49-F238E27FC236}">
                    <a16:creationId xmlns:a16="http://schemas.microsoft.com/office/drawing/2014/main" id="{595E5965-A6ED-439F-B6FD-0E83AED8A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335" name="Freeform 71">
                  <a:extLst>
                    <a:ext uri="{FF2B5EF4-FFF2-40B4-BE49-F238E27FC236}">
                      <a16:creationId xmlns:a16="http://schemas.microsoft.com/office/drawing/2014/main" id="{86A8C733-4F49-4CCF-AC85-7C756F7BF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6" name="Freeform 72">
                  <a:extLst>
                    <a:ext uri="{FF2B5EF4-FFF2-40B4-BE49-F238E27FC236}">
                      <a16:creationId xmlns:a16="http://schemas.microsoft.com/office/drawing/2014/main" id="{BCA13F81-A4F5-407F-9635-D85D6D11F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37" name="Group 73">
                <a:extLst>
                  <a:ext uri="{FF2B5EF4-FFF2-40B4-BE49-F238E27FC236}">
                    <a16:creationId xmlns:a16="http://schemas.microsoft.com/office/drawing/2014/main" id="{BFE3854F-7D78-4CFF-8C75-B214CF8A9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338" name="Freeform 74">
                  <a:extLst>
                    <a:ext uri="{FF2B5EF4-FFF2-40B4-BE49-F238E27FC236}">
                      <a16:creationId xmlns:a16="http://schemas.microsoft.com/office/drawing/2014/main" id="{0A02E4DB-1A1F-4195-BC0C-0EB2F20DF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39" name="Freeform 75">
                  <a:extLst>
                    <a:ext uri="{FF2B5EF4-FFF2-40B4-BE49-F238E27FC236}">
                      <a16:creationId xmlns:a16="http://schemas.microsoft.com/office/drawing/2014/main" id="{0C22324D-31A0-4D08-8DF5-50B7ED3182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0" name="Group 76">
                <a:extLst>
                  <a:ext uri="{FF2B5EF4-FFF2-40B4-BE49-F238E27FC236}">
                    <a16:creationId xmlns:a16="http://schemas.microsoft.com/office/drawing/2014/main" id="{B00FC06B-3B71-4881-875E-1866DCC3D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341" name="Freeform 77">
                  <a:extLst>
                    <a:ext uri="{FF2B5EF4-FFF2-40B4-BE49-F238E27FC236}">
                      <a16:creationId xmlns:a16="http://schemas.microsoft.com/office/drawing/2014/main" id="{6BFB7E9C-17E1-4066-BEEB-76BC424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2" name="Freeform 78">
                  <a:extLst>
                    <a:ext uri="{FF2B5EF4-FFF2-40B4-BE49-F238E27FC236}">
                      <a16:creationId xmlns:a16="http://schemas.microsoft.com/office/drawing/2014/main" id="{F0AFCCEE-45D6-4943-8CBC-55E54B217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3" name="Group 79">
                <a:extLst>
                  <a:ext uri="{FF2B5EF4-FFF2-40B4-BE49-F238E27FC236}">
                    <a16:creationId xmlns:a16="http://schemas.microsoft.com/office/drawing/2014/main" id="{6278122E-BC18-4111-A865-2D489AB28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344" name="Freeform 80">
                  <a:extLst>
                    <a:ext uri="{FF2B5EF4-FFF2-40B4-BE49-F238E27FC236}">
                      <a16:creationId xmlns:a16="http://schemas.microsoft.com/office/drawing/2014/main" id="{AD7C1069-3F20-4532-A856-B27ECC24B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5" name="Freeform 81">
                  <a:extLst>
                    <a:ext uri="{FF2B5EF4-FFF2-40B4-BE49-F238E27FC236}">
                      <a16:creationId xmlns:a16="http://schemas.microsoft.com/office/drawing/2014/main" id="{38B55A56-89B4-4AA5-A5BC-2B2615EE6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6" name="Group 82">
                <a:extLst>
                  <a:ext uri="{FF2B5EF4-FFF2-40B4-BE49-F238E27FC236}">
                    <a16:creationId xmlns:a16="http://schemas.microsoft.com/office/drawing/2014/main" id="{8BBDA870-A474-4D1B-ADF1-F6EA3ED3A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347" name="Freeform 83">
                  <a:extLst>
                    <a:ext uri="{FF2B5EF4-FFF2-40B4-BE49-F238E27FC236}">
                      <a16:creationId xmlns:a16="http://schemas.microsoft.com/office/drawing/2014/main" id="{3011DE24-678F-4407-A45C-2E0991DCA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48" name="Freeform 84">
                  <a:extLst>
                    <a:ext uri="{FF2B5EF4-FFF2-40B4-BE49-F238E27FC236}">
                      <a16:creationId xmlns:a16="http://schemas.microsoft.com/office/drawing/2014/main" id="{C7009E10-DA84-48FF-9206-E408ACFAC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49" name="Group 85">
                <a:extLst>
                  <a:ext uri="{FF2B5EF4-FFF2-40B4-BE49-F238E27FC236}">
                    <a16:creationId xmlns:a16="http://schemas.microsoft.com/office/drawing/2014/main" id="{2B6DBEAF-6DD9-49F7-900E-33E3A41B1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350" name="Freeform 86">
                  <a:extLst>
                    <a:ext uri="{FF2B5EF4-FFF2-40B4-BE49-F238E27FC236}">
                      <a16:creationId xmlns:a16="http://schemas.microsoft.com/office/drawing/2014/main" id="{C2622A0E-4945-4886-8E4B-FDAA2A814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1" name="Freeform 87">
                  <a:extLst>
                    <a:ext uri="{FF2B5EF4-FFF2-40B4-BE49-F238E27FC236}">
                      <a16:creationId xmlns:a16="http://schemas.microsoft.com/office/drawing/2014/main" id="{6F2099FD-290D-459A-BE88-430C45CCB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2" name="Group 88">
                <a:extLst>
                  <a:ext uri="{FF2B5EF4-FFF2-40B4-BE49-F238E27FC236}">
                    <a16:creationId xmlns:a16="http://schemas.microsoft.com/office/drawing/2014/main" id="{FCD0FE7F-D611-4255-B2CE-F58A75C9B9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353" name="Freeform 89">
                  <a:extLst>
                    <a:ext uri="{FF2B5EF4-FFF2-40B4-BE49-F238E27FC236}">
                      <a16:creationId xmlns:a16="http://schemas.microsoft.com/office/drawing/2014/main" id="{4B5E91EC-EBA5-4094-8F08-D92425ABE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4" name="Freeform 90">
                  <a:extLst>
                    <a:ext uri="{FF2B5EF4-FFF2-40B4-BE49-F238E27FC236}">
                      <a16:creationId xmlns:a16="http://schemas.microsoft.com/office/drawing/2014/main" id="{3BAA015A-50D5-4473-B4E6-029B93374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5" name="Group 91">
                <a:extLst>
                  <a:ext uri="{FF2B5EF4-FFF2-40B4-BE49-F238E27FC236}">
                    <a16:creationId xmlns:a16="http://schemas.microsoft.com/office/drawing/2014/main" id="{986B4209-C5F8-491E-9A03-E9B578C9E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356" name="Freeform 92">
                  <a:extLst>
                    <a:ext uri="{FF2B5EF4-FFF2-40B4-BE49-F238E27FC236}">
                      <a16:creationId xmlns:a16="http://schemas.microsoft.com/office/drawing/2014/main" id="{164AE646-1BBB-4467-874D-D71E12462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57" name="Freeform 93">
                  <a:extLst>
                    <a:ext uri="{FF2B5EF4-FFF2-40B4-BE49-F238E27FC236}">
                      <a16:creationId xmlns:a16="http://schemas.microsoft.com/office/drawing/2014/main" id="{848AF566-CED6-4CD1-9110-E8547BF07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58" name="Group 94">
                <a:extLst>
                  <a:ext uri="{FF2B5EF4-FFF2-40B4-BE49-F238E27FC236}">
                    <a16:creationId xmlns:a16="http://schemas.microsoft.com/office/drawing/2014/main" id="{9E7C8275-9505-44E8-AE83-51E7A6F325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359" name="Freeform 95">
                  <a:extLst>
                    <a:ext uri="{FF2B5EF4-FFF2-40B4-BE49-F238E27FC236}">
                      <a16:creationId xmlns:a16="http://schemas.microsoft.com/office/drawing/2014/main" id="{15C1E841-8BC2-45D3-A9CC-866A3B3A8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0" name="Freeform 96">
                  <a:extLst>
                    <a:ext uri="{FF2B5EF4-FFF2-40B4-BE49-F238E27FC236}">
                      <a16:creationId xmlns:a16="http://schemas.microsoft.com/office/drawing/2014/main" id="{3E9211DA-1514-47D0-82E7-EEF510658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1" name="Group 97">
                <a:extLst>
                  <a:ext uri="{FF2B5EF4-FFF2-40B4-BE49-F238E27FC236}">
                    <a16:creationId xmlns:a16="http://schemas.microsoft.com/office/drawing/2014/main" id="{5FE0B829-E0BB-4B81-9761-6ADEFDD908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362" name="Freeform 98">
                  <a:extLst>
                    <a:ext uri="{FF2B5EF4-FFF2-40B4-BE49-F238E27FC236}">
                      <a16:creationId xmlns:a16="http://schemas.microsoft.com/office/drawing/2014/main" id="{802728D2-0339-44A1-B629-8E598B2E9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3" name="Freeform 99">
                  <a:extLst>
                    <a:ext uri="{FF2B5EF4-FFF2-40B4-BE49-F238E27FC236}">
                      <a16:creationId xmlns:a16="http://schemas.microsoft.com/office/drawing/2014/main" id="{38FDDBB3-2BA7-49D8-BA74-3A29697C7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364" name="Group 100">
                <a:extLst>
                  <a:ext uri="{FF2B5EF4-FFF2-40B4-BE49-F238E27FC236}">
                    <a16:creationId xmlns:a16="http://schemas.microsoft.com/office/drawing/2014/main" id="{1FD673D1-5F7F-46A7-9504-205D970EF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365" name="Freeform 101">
                  <a:extLst>
                    <a:ext uri="{FF2B5EF4-FFF2-40B4-BE49-F238E27FC236}">
                      <a16:creationId xmlns:a16="http://schemas.microsoft.com/office/drawing/2014/main" id="{332FCFAC-0A2B-4392-AEEE-6BC287343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366" name="Freeform 102">
                  <a:extLst>
                    <a:ext uri="{FF2B5EF4-FFF2-40B4-BE49-F238E27FC236}">
                      <a16:creationId xmlns:a16="http://schemas.microsoft.com/office/drawing/2014/main" id="{2B47BA49-742C-40DE-A3D9-BAA52B17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367" name="Rectangle 103">
              <a:extLst>
                <a:ext uri="{FF2B5EF4-FFF2-40B4-BE49-F238E27FC236}">
                  <a16:creationId xmlns:a16="http://schemas.microsoft.com/office/drawing/2014/main" id="{9C21EE29-E3E5-4627-8CD1-DB6398113A5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944" y="0"/>
              <a:ext cx="454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368" name="Group 104">
              <a:extLst>
                <a:ext uri="{FF2B5EF4-FFF2-40B4-BE49-F238E27FC236}">
                  <a16:creationId xmlns:a16="http://schemas.microsoft.com/office/drawing/2014/main" id="{26D12AB5-8795-4534-972E-4076863E1B0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0"/>
              <a:ext cx="217" cy="198"/>
              <a:chOff x="2825" y="3007"/>
              <a:chExt cx="229" cy="242"/>
            </a:xfrm>
          </p:grpSpPr>
          <p:sp>
            <p:nvSpPr>
              <p:cNvPr id="11369" name="Freeform 105">
                <a:extLst>
                  <a:ext uri="{FF2B5EF4-FFF2-40B4-BE49-F238E27FC236}">
                    <a16:creationId xmlns:a16="http://schemas.microsoft.com/office/drawing/2014/main" id="{3D61CCD6-D499-41DF-8894-71EF64C50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0" name="Freeform 106">
                <a:extLst>
                  <a:ext uri="{FF2B5EF4-FFF2-40B4-BE49-F238E27FC236}">
                    <a16:creationId xmlns:a16="http://schemas.microsoft.com/office/drawing/2014/main" id="{60638ED6-51E0-4CFB-BFFA-5CEF34641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1" name="Group 107">
              <a:extLst>
                <a:ext uri="{FF2B5EF4-FFF2-40B4-BE49-F238E27FC236}">
                  <a16:creationId xmlns:a16="http://schemas.microsoft.com/office/drawing/2014/main" id="{F0C99471-F6EE-4AF9-A55E-F2E369C2D1C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169"/>
              <a:ext cx="187" cy="229"/>
              <a:chOff x="2825" y="3007"/>
              <a:chExt cx="229" cy="242"/>
            </a:xfrm>
          </p:grpSpPr>
          <p:sp>
            <p:nvSpPr>
              <p:cNvPr id="11372" name="Freeform 108">
                <a:extLst>
                  <a:ext uri="{FF2B5EF4-FFF2-40B4-BE49-F238E27FC236}">
                    <a16:creationId xmlns:a16="http://schemas.microsoft.com/office/drawing/2014/main" id="{D01CB89D-B22F-4717-B42B-E45CA6F3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3" name="Freeform 109">
                <a:extLst>
                  <a:ext uri="{FF2B5EF4-FFF2-40B4-BE49-F238E27FC236}">
                    <a16:creationId xmlns:a16="http://schemas.microsoft.com/office/drawing/2014/main" id="{823920BE-B5B0-4E28-829A-0348F47C8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4" name="Group 110">
              <a:extLst>
                <a:ext uri="{FF2B5EF4-FFF2-40B4-BE49-F238E27FC236}">
                  <a16:creationId xmlns:a16="http://schemas.microsoft.com/office/drawing/2014/main" id="{46E35C92-415F-4774-A090-3D3E5CC89B5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418" y="1104"/>
              <a:ext cx="197" cy="148"/>
              <a:chOff x="2825" y="3007"/>
              <a:chExt cx="229" cy="242"/>
            </a:xfrm>
          </p:grpSpPr>
          <p:sp>
            <p:nvSpPr>
              <p:cNvPr id="11375" name="Freeform 111">
                <a:extLst>
                  <a:ext uri="{FF2B5EF4-FFF2-40B4-BE49-F238E27FC236}">
                    <a16:creationId xmlns:a16="http://schemas.microsoft.com/office/drawing/2014/main" id="{B31F0E04-5433-4D9E-9E89-F1F6C9E3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6" name="Freeform 112">
                <a:extLst>
                  <a:ext uri="{FF2B5EF4-FFF2-40B4-BE49-F238E27FC236}">
                    <a16:creationId xmlns:a16="http://schemas.microsoft.com/office/drawing/2014/main" id="{70D2924A-8905-41BA-8F27-23312FC8B9F0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77" name="Group 113">
              <a:extLst>
                <a:ext uri="{FF2B5EF4-FFF2-40B4-BE49-F238E27FC236}">
                  <a16:creationId xmlns:a16="http://schemas.microsoft.com/office/drawing/2014/main" id="{43516E45-FD1F-4C9B-BD4C-1A2EB24A76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73" y="636"/>
              <a:ext cx="217" cy="167"/>
              <a:chOff x="2825" y="3007"/>
              <a:chExt cx="229" cy="242"/>
            </a:xfrm>
          </p:grpSpPr>
          <p:sp>
            <p:nvSpPr>
              <p:cNvPr id="11378" name="Freeform 114">
                <a:extLst>
                  <a:ext uri="{FF2B5EF4-FFF2-40B4-BE49-F238E27FC236}">
                    <a16:creationId xmlns:a16="http://schemas.microsoft.com/office/drawing/2014/main" id="{B46ACD06-B861-46A9-B059-5117D6F98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79" name="Freeform 115">
                <a:extLst>
                  <a:ext uri="{FF2B5EF4-FFF2-40B4-BE49-F238E27FC236}">
                    <a16:creationId xmlns:a16="http://schemas.microsoft.com/office/drawing/2014/main" id="{33605343-3013-4EF5-B520-0E1A44A7654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0" name="Group 116">
              <a:extLst>
                <a:ext uri="{FF2B5EF4-FFF2-40B4-BE49-F238E27FC236}">
                  <a16:creationId xmlns:a16="http://schemas.microsoft.com/office/drawing/2014/main" id="{48CAC121-45E2-457D-B5F7-B886ADAE69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368130">
              <a:off x="5351" y="297"/>
              <a:ext cx="239" cy="198"/>
              <a:chOff x="2825" y="3007"/>
              <a:chExt cx="229" cy="242"/>
            </a:xfrm>
          </p:grpSpPr>
          <p:sp>
            <p:nvSpPr>
              <p:cNvPr id="11381" name="Freeform 117">
                <a:extLst>
                  <a:ext uri="{FF2B5EF4-FFF2-40B4-BE49-F238E27FC236}">
                    <a16:creationId xmlns:a16="http://schemas.microsoft.com/office/drawing/2014/main" id="{92AFDB3F-6832-4A11-A66D-A59B927BC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2" name="Freeform 118">
                <a:extLst>
                  <a:ext uri="{FF2B5EF4-FFF2-40B4-BE49-F238E27FC236}">
                    <a16:creationId xmlns:a16="http://schemas.microsoft.com/office/drawing/2014/main" id="{84A80A4B-29E6-4597-A592-D47C008CFBF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3" name="Group 119">
              <a:extLst>
                <a:ext uri="{FF2B5EF4-FFF2-40B4-BE49-F238E27FC236}">
                  <a16:creationId xmlns:a16="http://schemas.microsoft.com/office/drawing/2014/main" id="{B2BCB1B4-719D-40F2-8C1E-6DF7758BC3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45" y="410"/>
              <a:ext cx="188" cy="229"/>
              <a:chOff x="2825" y="3007"/>
              <a:chExt cx="229" cy="242"/>
            </a:xfrm>
          </p:grpSpPr>
          <p:sp>
            <p:nvSpPr>
              <p:cNvPr id="11384" name="Freeform 120">
                <a:extLst>
                  <a:ext uri="{FF2B5EF4-FFF2-40B4-BE49-F238E27FC236}">
                    <a16:creationId xmlns:a16="http://schemas.microsoft.com/office/drawing/2014/main" id="{F344255D-9E13-4693-820F-AEC85076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5" name="Freeform 121">
                <a:extLst>
                  <a:ext uri="{FF2B5EF4-FFF2-40B4-BE49-F238E27FC236}">
                    <a16:creationId xmlns:a16="http://schemas.microsoft.com/office/drawing/2014/main" id="{47C992EC-0CB3-4C23-B0EB-B4734B755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6" name="Group 122">
              <a:extLst>
                <a:ext uri="{FF2B5EF4-FFF2-40B4-BE49-F238E27FC236}">
                  <a16:creationId xmlns:a16="http://schemas.microsoft.com/office/drawing/2014/main" id="{A0E7EF89-7A3E-4CA7-BFD7-CDDF847AA0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59" y="826"/>
              <a:ext cx="187" cy="215"/>
              <a:chOff x="2825" y="3007"/>
              <a:chExt cx="229" cy="242"/>
            </a:xfrm>
          </p:grpSpPr>
          <p:sp>
            <p:nvSpPr>
              <p:cNvPr id="11387" name="Freeform 123">
                <a:extLst>
                  <a:ext uri="{FF2B5EF4-FFF2-40B4-BE49-F238E27FC236}">
                    <a16:creationId xmlns:a16="http://schemas.microsoft.com/office/drawing/2014/main" id="{80931A56-1600-48D9-B6F0-417DEFB4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88" name="Freeform 124">
                <a:extLst>
                  <a:ext uri="{FF2B5EF4-FFF2-40B4-BE49-F238E27FC236}">
                    <a16:creationId xmlns:a16="http://schemas.microsoft.com/office/drawing/2014/main" id="{E29434A2-A58B-4A32-90E6-EC50B01F5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89" name="Group 125">
              <a:extLst>
                <a:ext uri="{FF2B5EF4-FFF2-40B4-BE49-F238E27FC236}">
                  <a16:creationId xmlns:a16="http://schemas.microsoft.com/office/drawing/2014/main" id="{216B4631-74EF-4D1B-9CA3-718D90234E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5529" y="1252"/>
              <a:ext cx="187" cy="151"/>
              <a:chOff x="2825" y="3007"/>
              <a:chExt cx="229" cy="242"/>
            </a:xfrm>
          </p:grpSpPr>
          <p:sp>
            <p:nvSpPr>
              <p:cNvPr id="11390" name="Freeform 126">
                <a:extLst>
                  <a:ext uri="{FF2B5EF4-FFF2-40B4-BE49-F238E27FC236}">
                    <a16:creationId xmlns:a16="http://schemas.microsoft.com/office/drawing/2014/main" id="{D0BD29AD-C60D-45FE-8EB1-2AC5E00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1" name="Freeform 127">
                <a:extLst>
                  <a:ext uri="{FF2B5EF4-FFF2-40B4-BE49-F238E27FC236}">
                    <a16:creationId xmlns:a16="http://schemas.microsoft.com/office/drawing/2014/main" id="{B471627D-ED15-45A9-BC93-34390FA716E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2" name="Group 128">
              <a:extLst>
                <a:ext uri="{FF2B5EF4-FFF2-40B4-BE49-F238E27FC236}">
                  <a16:creationId xmlns:a16="http://schemas.microsoft.com/office/drawing/2014/main" id="{422EC263-A639-47F3-A1BA-F76AB13633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60264547">
              <a:off x="5560" y="1793"/>
              <a:ext cx="187" cy="150"/>
              <a:chOff x="2825" y="3007"/>
              <a:chExt cx="229" cy="242"/>
            </a:xfrm>
          </p:grpSpPr>
          <p:sp>
            <p:nvSpPr>
              <p:cNvPr id="11393" name="Freeform 129">
                <a:extLst>
                  <a:ext uri="{FF2B5EF4-FFF2-40B4-BE49-F238E27FC236}">
                    <a16:creationId xmlns:a16="http://schemas.microsoft.com/office/drawing/2014/main" id="{1A3F8904-4DC8-4F73-A298-1F92B9C7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4" name="Freeform 130">
                <a:extLst>
                  <a:ext uri="{FF2B5EF4-FFF2-40B4-BE49-F238E27FC236}">
                    <a16:creationId xmlns:a16="http://schemas.microsoft.com/office/drawing/2014/main" id="{0CDB9FE5-6400-41AA-B59E-9EC85E529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5" name="Group 131">
              <a:extLst>
                <a:ext uri="{FF2B5EF4-FFF2-40B4-BE49-F238E27FC236}">
                  <a16:creationId xmlns:a16="http://schemas.microsoft.com/office/drawing/2014/main" id="{0A59975A-A325-4F18-9B27-CD64EAA491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525"/>
              <a:ext cx="196" cy="148"/>
              <a:chOff x="2825" y="3007"/>
              <a:chExt cx="229" cy="242"/>
            </a:xfrm>
          </p:grpSpPr>
          <p:sp>
            <p:nvSpPr>
              <p:cNvPr id="11396" name="Freeform 132">
                <a:extLst>
                  <a:ext uri="{FF2B5EF4-FFF2-40B4-BE49-F238E27FC236}">
                    <a16:creationId xmlns:a16="http://schemas.microsoft.com/office/drawing/2014/main" id="{FF78E4AF-E594-4F9B-8645-49E71320C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397" name="Freeform 133">
                <a:extLst>
                  <a:ext uri="{FF2B5EF4-FFF2-40B4-BE49-F238E27FC236}">
                    <a16:creationId xmlns:a16="http://schemas.microsoft.com/office/drawing/2014/main" id="{4C02FBA3-3D61-4FD7-9D6B-DA1CB4BAA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398" name="Group 134">
              <a:extLst>
                <a:ext uri="{FF2B5EF4-FFF2-40B4-BE49-F238E27FC236}">
                  <a16:creationId xmlns:a16="http://schemas.microsoft.com/office/drawing/2014/main" id="{FBFC04F1-3042-4C37-8B88-008E3DC4BDA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01070">
              <a:off x="5397" y="1979"/>
              <a:ext cx="196" cy="149"/>
              <a:chOff x="2825" y="3007"/>
              <a:chExt cx="229" cy="242"/>
            </a:xfrm>
          </p:grpSpPr>
          <p:sp>
            <p:nvSpPr>
              <p:cNvPr id="11399" name="Freeform 135">
                <a:extLst>
                  <a:ext uri="{FF2B5EF4-FFF2-40B4-BE49-F238E27FC236}">
                    <a16:creationId xmlns:a16="http://schemas.microsoft.com/office/drawing/2014/main" id="{5098F799-BFC4-4161-9649-411730E6F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0" name="Freeform 136">
                <a:extLst>
                  <a:ext uri="{FF2B5EF4-FFF2-40B4-BE49-F238E27FC236}">
                    <a16:creationId xmlns:a16="http://schemas.microsoft.com/office/drawing/2014/main" id="{A9410DCA-687A-43F8-BAA1-472651D54FD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1" name="Group 137">
              <a:extLst>
                <a:ext uri="{FF2B5EF4-FFF2-40B4-BE49-F238E27FC236}">
                  <a16:creationId xmlns:a16="http://schemas.microsoft.com/office/drawing/2014/main" id="{9A04EC76-B938-48E1-9373-A9B9E25887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59805527">
              <a:off x="5534" y="2169"/>
              <a:ext cx="168" cy="149"/>
              <a:chOff x="2825" y="3007"/>
              <a:chExt cx="229" cy="242"/>
            </a:xfrm>
          </p:grpSpPr>
          <p:sp>
            <p:nvSpPr>
              <p:cNvPr id="11402" name="Freeform 138">
                <a:extLst>
                  <a:ext uri="{FF2B5EF4-FFF2-40B4-BE49-F238E27FC236}">
                    <a16:creationId xmlns:a16="http://schemas.microsoft.com/office/drawing/2014/main" id="{C007D537-5A34-48A9-9D2A-6FCD7A40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03" name="Freeform 139">
                <a:extLst>
                  <a:ext uri="{FF2B5EF4-FFF2-40B4-BE49-F238E27FC236}">
                    <a16:creationId xmlns:a16="http://schemas.microsoft.com/office/drawing/2014/main" id="{D2E817D4-58C8-4A61-AC4C-08BA0913B0E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404" name="Group 140">
              <a:extLst>
                <a:ext uri="{FF2B5EF4-FFF2-40B4-BE49-F238E27FC236}">
                  <a16:creationId xmlns:a16="http://schemas.microsoft.com/office/drawing/2014/main" id="{2648580B-654B-43FD-8C1C-93D1D2C85E6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96" y="0"/>
              <a:ext cx="402" cy="997"/>
              <a:chOff x="4082" y="0"/>
              <a:chExt cx="402" cy="997"/>
            </a:xfrm>
          </p:grpSpPr>
          <p:grpSp>
            <p:nvGrpSpPr>
              <p:cNvPr id="11405" name="Group 141">
                <a:extLst>
                  <a:ext uri="{FF2B5EF4-FFF2-40B4-BE49-F238E27FC236}">
                    <a16:creationId xmlns:a16="http://schemas.microsoft.com/office/drawing/2014/main" id="{5DA20505-9422-4998-B76F-9703BE7B6A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104" y="0"/>
                <a:ext cx="217" cy="198"/>
                <a:chOff x="2825" y="3007"/>
                <a:chExt cx="229" cy="242"/>
              </a:xfrm>
            </p:grpSpPr>
            <p:sp>
              <p:nvSpPr>
                <p:cNvPr id="11406" name="Freeform 142">
                  <a:extLst>
                    <a:ext uri="{FF2B5EF4-FFF2-40B4-BE49-F238E27FC236}">
                      <a16:creationId xmlns:a16="http://schemas.microsoft.com/office/drawing/2014/main" id="{0F67F86F-55FB-4400-9C11-15C8A95AD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07" name="Freeform 143">
                  <a:extLst>
                    <a:ext uri="{FF2B5EF4-FFF2-40B4-BE49-F238E27FC236}">
                      <a16:creationId xmlns:a16="http://schemas.microsoft.com/office/drawing/2014/main" id="{C8928E07-FC64-45D1-AD58-317174730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08" name="AutoShape 144">
                <a:extLst>
                  <a:ext uri="{FF2B5EF4-FFF2-40B4-BE49-F238E27FC236}">
                    <a16:creationId xmlns:a16="http://schemas.microsoft.com/office/drawing/2014/main" id="{395D7D2B-8B9A-43D0-9289-DECC817D2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0"/>
                <a:ext cx="22" cy="845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09" name="Group 145">
                <a:extLst>
                  <a:ext uri="{FF2B5EF4-FFF2-40B4-BE49-F238E27FC236}">
                    <a16:creationId xmlns:a16="http://schemas.microsoft.com/office/drawing/2014/main" id="{C9D2DAFD-C587-4F7B-AD1C-AD3A68464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276" y="169"/>
                <a:ext cx="187" cy="229"/>
                <a:chOff x="2825" y="3007"/>
                <a:chExt cx="229" cy="242"/>
              </a:xfrm>
            </p:grpSpPr>
            <p:sp>
              <p:nvSpPr>
                <p:cNvPr id="11410" name="Freeform 146">
                  <a:extLst>
                    <a:ext uri="{FF2B5EF4-FFF2-40B4-BE49-F238E27FC236}">
                      <a16:creationId xmlns:a16="http://schemas.microsoft.com/office/drawing/2014/main" id="{D549B61F-1BD8-47A0-8270-A7E93664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1" name="Freeform 147">
                  <a:extLst>
                    <a:ext uri="{FF2B5EF4-FFF2-40B4-BE49-F238E27FC236}">
                      <a16:creationId xmlns:a16="http://schemas.microsoft.com/office/drawing/2014/main" id="{B57F76E1-DA22-4A3F-BA95-2A603B9FC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2" name="Group 148">
                <a:extLst>
                  <a:ext uri="{FF2B5EF4-FFF2-40B4-BE49-F238E27FC236}">
                    <a16:creationId xmlns:a16="http://schemas.microsoft.com/office/drawing/2014/main" id="{D49A8230-D3C0-49DC-B5FD-2710FDBA1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082" y="297"/>
                <a:ext cx="239" cy="198"/>
                <a:chOff x="2825" y="3007"/>
                <a:chExt cx="229" cy="242"/>
              </a:xfrm>
            </p:grpSpPr>
            <p:sp>
              <p:nvSpPr>
                <p:cNvPr id="11413" name="Freeform 149">
                  <a:extLst>
                    <a:ext uri="{FF2B5EF4-FFF2-40B4-BE49-F238E27FC236}">
                      <a16:creationId xmlns:a16="http://schemas.microsoft.com/office/drawing/2014/main" id="{FA9655EF-FF19-42DD-9A42-A9C867B34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4" name="Freeform 150">
                  <a:extLst>
                    <a:ext uri="{FF2B5EF4-FFF2-40B4-BE49-F238E27FC236}">
                      <a16:creationId xmlns:a16="http://schemas.microsoft.com/office/drawing/2014/main" id="{D42CAD6E-F292-428A-8EE5-6FC4DF105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15" name="Group 151">
                <a:extLst>
                  <a:ext uri="{FF2B5EF4-FFF2-40B4-BE49-F238E27FC236}">
                    <a16:creationId xmlns:a16="http://schemas.microsoft.com/office/drawing/2014/main" id="{AC1E27C3-9437-450D-9ABD-7E4ADE886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869968">
                <a:off x="4209" y="854"/>
                <a:ext cx="175" cy="111"/>
                <a:chOff x="2825" y="3007"/>
                <a:chExt cx="229" cy="242"/>
              </a:xfrm>
            </p:grpSpPr>
            <p:sp>
              <p:nvSpPr>
                <p:cNvPr id="11416" name="Freeform 152">
                  <a:extLst>
                    <a:ext uri="{FF2B5EF4-FFF2-40B4-BE49-F238E27FC236}">
                      <a16:creationId xmlns:a16="http://schemas.microsoft.com/office/drawing/2014/main" id="{B3005CA7-3329-4141-AD8E-56BEBABAF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17" name="Freeform 153">
                  <a:extLst>
                    <a:ext uri="{FF2B5EF4-FFF2-40B4-BE49-F238E27FC236}">
                      <a16:creationId xmlns:a16="http://schemas.microsoft.com/office/drawing/2014/main" id="{33EBA380-3C6F-436E-8F6D-CF0C2BE15B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18" name="Rectangle 154">
              <a:extLst>
                <a:ext uri="{FF2B5EF4-FFF2-40B4-BE49-F238E27FC236}">
                  <a16:creationId xmlns:a16="http://schemas.microsoft.com/office/drawing/2014/main" id="{D7AEC013-3321-4CF1-B341-C0DC9A05C84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73" y="0"/>
              <a:ext cx="431" cy="79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bg1">
                    <a:alpha val="3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19" name="Group 155">
              <a:extLst>
                <a:ext uri="{FF2B5EF4-FFF2-40B4-BE49-F238E27FC236}">
                  <a16:creationId xmlns:a16="http://schemas.microsoft.com/office/drawing/2014/main" id="{9ED03A12-F885-4593-BA89-B995C8EC1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719" y="0"/>
              <a:ext cx="499" cy="1638"/>
              <a:chOff x="3719" y="0"/>
              <a:chExt cx="499" cy="1833"/>
            </a:xfrm>
          </p:grpSpPr>
          <p:grpSp>
            <p:nvGrpSpPr>
              <p:cNvPr id="11420" name="Group 156">
                <a:extLst>
                  <a:ext uri="{FF2B5EF4-FFF2-40B4-BE49-F238E27FC236}">
                    <a16:creationId xmlns:a16="http://schemas.microsoft.com/office/drawing/2014/main" id="{96655FED-51E2-4D36-AAA4-342C5DCB88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44" y="0"/>
                <a:ext cx="253" cy="198"/>
                <a:chOff x="2825" y="3007"/>
                <a:chExt cx="229" cy="242"/>
              </a:xfrm>
            </p:grpSpPr>
            <p:sp>
              <p:nvSpPr>
                <p:cNvPr id="11421" name="Freeform 157">
                  <a:extLst>
                    <a:ext uri="{FF2B5EF4-FFF2-40B4-BE49-F238E27FC236}">
                      <a16:creationId xmlns:a16="http://schemas.microsoft.com/office/drawing/2014/main" id="{DC884B35-FD54-4EBC-825D-9E12B3C7C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2" name="Freeform 158">
                  <a:extLst>
                    <a:ext uri="{FF2B5EF4-FFF2-40B4-BE49-F238E27FC236}">
                      <a16:creationId xmlns:a16="http://schemas.microsoft.com/office/drawing/2014/main" id="{FA78231E-318F-4C4F-9328-CD6A657C4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23" name="AutoShape 159">
                <a:extLst>
                  <a:ext uri="{FF2B5EF4-FFF2-40B4-BE49-F238E27FC236}">
                    <a16:creationId xmlns:a16="http://schemas.microsoft.com/office/drawing/2014/main" id="{57D662EB-B98C-4A77-B451-0CE3FCC2C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0"/>
                <a:ext cx="22" cy="1706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24" name="Group 160">
                <a:extLst>
                  <a:ext uri="{FF2B5EF4-FFF2-40B4-BE49-F238E27FC236}">
                    <a16:creationId xmlns:a16="http://schemas.microsoft.com/office/drawing/2014/main" id="{D2B87D5B-9E98-46B1-A51C-441C69E4E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68" y="150"/>
                <a:ext cx="187" cy="267"/>
                <a:chOff x="2825" y="3007"/>
                <a:chExt cx="229" cy="242"/>
              </a:xfrm>
            </p:grpSpPr>
            <p:sp>
              <p:nvSpPr>
                <p:cNvPr id="11425" name="Freeform 161">
                  <a:extLst>
                    <a:ext uri="{FF2B5EF4-FFF2-40B4-BE49-F238E27FC236}">
                      <a16:creationId xmlns:a16="http://schemas.microsoft.com/office/drawing/2014/main" id="{280C7D9F-3B2D-4E80-8B11-F56CB1EF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6" name="Freeform 162">
                  <a:extLst>
                    <a:ext uri="{FF2B5EF4-FFF2-40B4-BE49-F238E27FC236}">
                      <a16:creationId xmlns:a16="http://schemas.microsoft.com/office/drawing/2014/main" id="{24CBFE5C-0697-4B92-B5C9-092BE4733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27" name="Group 163">
                <a:extLst>
                  <a:ext uri="{FF2B5EF4-FFF2-40B4-BE49-F238E27FC236}">
                    <a16:creationId xmlns:a16="http://schemas.microsoft.com/office/drawing/2014/main" id="{213590DF-31A0-4E6E-9198-098ECB4DE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97" y="686"/>
                <a:ext cx="229" cy="148"/>
                <a:chOff x="2825" y="3007"/>
                <a:chExt cx="229" cy="242"/>
              </a:xfrm>
            </p:grpSpPr>
            <p:sp>
              <p:nvSpPr>
                <p:cNvPr id="11428" name="Freeform 164">
                  <a:extLst>
                    <a:ext uri="{FF2B5EF4-FFF2-40B4-BE49-F238E27FC236}">
                      <a16:creationId xmlns:a16="http://schemas.microsoft.com/office/drawing/2014/main" id="{9207D305-8664-4DBD-948E-81A4C4105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29" name="Freeform 165">
                  <a:extLst>
                    <a:ext uri="{FF2B5EF4-FFF2-40B4-BE49-F238E27FC236}">
                      <a16:creationId xmlns:a16="http://schemas.microsoft.com/office/drawing/2014/main" id="{59DEC44E-E185-4263-81EC-7D86AE35D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0" name="Group 166">
                <a:extLst>
                  <a:ext uri="{FF2B5EF4-FFF2-40B4-BE49-F238E27FC236}">
                    <a16:creationId xmlns:a16="http://schemas.microsoft.com/office/drawing/2014/main" id="{B6FD521D-6DB8-4508-9F12-B83823E001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3719" y="297"/>
                <a:ext cx="278" cy="198"/>
                <a:chOff x="2825" y="3007"/>
                <a:chExt cx="229" cy="242"/>
              </a:xfrm>
            </p:grpSpPr>
            <p:sp>
              <p:nvSpPr>
                <p:cNvPr id="11431" name="Freeform 167">
                  <a:extLst>
                    <a:ext uri="{FF2B5EF4-FFF2-40B4-BE49-F238E27FC236}">
                      <a16:creationId xmlns:a16="http://schemas.microsoft.com/office/drawing/2014/main" id="{50ECB770-EBB5-4255-BD00-C60E227EE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2" name="Freeform 168">
                  <a:extLst>
                    <a:ext uri="{FF2B5EF4-FFF2-40B4-BE49-F238E27FC236}">
                      <a16:creationId xmlns:a16="http://schemas.microsoft.com/office/drawing/2014/main" id="{4B728021-3AFD-4C76-A5C9-41EFA295EC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3" name="Group 169">
                <a:extLst>
                  <a:ext uri="{FF2B5EF4-FFF2-40B4-BE49-F238E27FC236}">
                    <a16:creationId xmlns:a16="http://schemas.microsoft.com/office/drawing/2014/main" id="{268ACAE2-E52E-4F65-AB98-72BD1134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91" y="571"/>
                <a:ext cx="188" cy="267"/>
                <a:chOff x="2825" y="3007"/>
                <a:chExt cx="229" cy="242"/>
              </a:xfrm>
            </p:grpSpPr>
            <p:sp>
              <p:nvSpPr>
                <p:cNvPr id="11434" name="Freeform 170">
                  <a:extLst>
                    <a:ext uri="{FF2B5EF4-FFF2-40B4-BE49-F238E27FC236}">
                      <a16:creationId xmlns:a16="http://schemas.microsoft.com/office/drawing/2014/main" id="{9704F48D-BF1D-492D-9330-D91F02ACC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5" name="Freeform 171">
                  <a:extLst>
                    <a:ext uri="{FF2B5EF4-FFF2-40B4-BE49-F238E27FC236}">
                      <a16:creationId xmlns:a16="http://schemas.microsoft.com/office/drawing/2014/main" id="{8C49BE8E-1880-4029-9372-7F96BFFDD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6" name="Group 172">
                <a:extLst>
                  <a:ext uri="{FF2B5EF4-FFF2-40B4-BE49-F238E27FC236}">
                    <a16:creationId xmlns:a16="http://schemas.microsoft.com/office/drawing/2014/main" id="{A0691961-C33B-4FCF-A6C1-727974F4D7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3942" y="822"/>
                <a:ext cx="187" cy="175"/>
                <a:chOff x="2825" y="3007"/>
                <a:chExt cx="229" cy="242"/>
              </a:xfrm>
            </p:grpSpPr>
            <p:sp>
              <p:nvSpPr>
                <p:cNvPr id="11437" name="Freeform 173">
                  <a:extLst>
                    <a:ext uri="{FF2B5EF4-FFF2-40B4-BE49-F238E27FC236}">
                      <a16:creationId xmlns:a16="http://schemas.microsoft.com/office/drawing/2014/main" id="{B677194A-4A90-429F-ACF1-6D7DC2BB3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38" name="Freeform 174">
                  <a:extLst>
                    <a:ext uri="{FF2B5EF4-FFF2-40B4-BE49-F238E27FC236}">
                      <a16:creationId xmlns:a16="http://schemas.microsoft.com/office/drawing/2014/main" id="{5E84C67E-EA5E-4060-AC41-22E8DB827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39" name="Group 175">
                <a:extLst>
                  <a:ext uri="{FF2B5EF4-FFF2-40B4-BE49-F238E27FC236}">
                    <a16:creationId xmlns:a16="http://schemas.microsoft.com/office/drawing/2014/main" id="{8FDC6491-55CF-48C3-8269-ED744AEEB2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3938" y="1264"/>
                <a:ext cx="187" cy="176"/>
                <a:chOff x="2825" y="3007"/>
                <a:chExt cx="229" cy="242"/>
              </a:xfrm>
            </p:grpSpPr>
            <p:sp>
              <p:nvSpPr>
                <p:cNvPr id="11440" name="Freeform 176">
                  <a:extLst>
                    <a:ext uri="{FF2B5EF4-FFF2-40B4-BE49-F238E27FC236}">
                      <a16:creationId xmlns:a16="http://schemas.microsoft.com/office/drawing/2014/main" id="{49B60C1D-C0C1-4E7C-B75C-3BDF9C59A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1" name="Freeform 177">
                  <a:extLst>
                    <a:ext uri="{FF2B5EF4-FFF2-40B4-BE49-F238E27FC236}">
                      <a16:creationId xmlns:a16="http://schemas.microsoft.com/office/drawing/2014/main" id="{AAF38939-6FFC-43DA-BA72-C1FCDD02B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2" name="Group 178">
                <a:extLst>
                  <a:ext uri="{FF2B5EF4-FFF2-40B4-BE49-F238E27FC236}">
                    <a16:creationId xmlns:a16="http://schemas.microsoft.com/office/drawing/2014/main" id="{1BFB3C80-C4C1-4E8C-A4C2-C18D11709F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053"/>
                <a:ext cx="228" cy="148"/>
                <a:chOff x="2825" y="3007"/>
                <a:chExt cx="229" cy="242"/>
              </a:xfrm>
            </p:grpSpPr>
            <p:sp>
              <p:nvSpPr>
                <p:cNvPr id="11443" name="Freeform 179">
                  <a:extLst>
                    <a:ext uri="{FF2B5EF4-FFF2-40B4-BE49-F238E27FC236}">
                      <a16:creationId xmlns:a16="http://schemas.microsoft.com/office/drawing/2014/main" id="{9C48502D-43AC-41F0-B2FD-A8E4C6258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4" name="Freeform 180">
                  <a:extLst>
                    <a:ext uri="{FF2B5EF4-FFF2-40B4-BE49-F238E27FC236}">
                      <a16:creationId xmlns:a16="http://schemas.microsoft.com/office/drawing/2014/main" id="{0C2DDB3D-0458-46AE-AE2A-91A66FD53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5" name="Group 181">
                <a:extLst>
                  <a:ext uri="{FF2B5EF4-FFF2-40B4-BE49-F238E27FC236}">
                    <a16:creationId xmlns:a16="http://schemas.microsoft.com/office/drawing/2014/main" id="{AC6C7B6C-3A14-44CC-A7BC-39B89EAEF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3770" y="1461"/>
                <a:ext cx="228" cy="149"/>
                <a:chOff x="2825" y="3007"/>
                <a:chExt cx="229" cy="242"/>
              </a:xfrm>
            </p:grpSpPr>
            <p:sp>
              <p:nvSpPr>
                <p:cNvPr id="11446" name="Freeform 182">
                  <a:extLst>
                    <a:ext uri="{FF2B5EF4-FFF2-40B4-BE49-F238E27FC236}">
                      <a16:creationId xmlns:a16="http://schemas.microsoft.com/office/drawing/2014/main" id="{DB0CBAD9-F211-41EA-AFC6-3FCBCA8D4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47" name="Freeform 183">
                  <a:extLst>
                    <a:ext uri="{FF2B5EF4-FFF2-40B4-BE49-F238E27FC236}">
                      <a16:creationId xmlns:a16="http://schemas.microsoft.com/office/drawing/2014/main" id="{EC22675C-823D-4BC4-9411-1B7CFDE0F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48" name="Group 184">
                <a:extLst>
                  <a:ext uri="{FF2B5EF4-FFF2-40B4-BE49-F238E27FC236}">
                    <a16:creationId xmlns:a16="http://schemas.microsoft.com/office/drawing/2014/main" id="{9C3E171C-82D5-4F6A-85C3-6C02C67E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7186">
                <a:off x="3869" y="1722"/>
                <a:ext cx="203" cy="111"/>
                <a:chOff x="2825" y="3007"/>
                <a:chExt cx="229" cy="242"/>
              </a:xfrm>
            </p:grpSpPr>
            <p:sp>
              <p:nvSpPr>
                <p:cNvPr id="11449" name="Freeform 185">
                  <a:extLst>
                    <a:ext uri="{FF2B5EF4-FFF2-40B4-BE49-F238E27FC236}">
                      <a16:creationId xmlns:a16="http://schemas.microsoft.com/office/drawing/2014/main" id="{A65766CB-AD4C-45BA-9EAB-E444536B56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0" name="Freeform 186">
                  <a:extLst>
                    <a:ext uri="{FF2B5EF4-FFF2-40B4-BE49-F238E27FC236}">
                      <a16:creationId xmlns:a16="http://schemas.microsoft.com/office/drawing/2014/main" id="{5E730EE5-3BE2-4C89-B095-2F5A5DCAA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51" name="Group 187">
                <a:extLst>
                  <a:ext uri="{FF2B5EF4-FFF2-40B4-BE49-F238E27FC236}">
                    <a16:creationId xmlns:a16="http://schemas.microsoft.com/office/drawing/2014/main" id="{A6CED0AE-9F3B-4B05-8509-214E9FE97C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3972" y="1552"/>
                <a:ext cx="168" cy="173"/>
                <a:chOff x="2825" y="3007"/>
                <a:chExt cx="229" cy="242"/>
              </a:xfrm>
            </p:grpSpPr>
            <p:sp>
              <p:nvSpPr>
                <p:cNvPr id="11452" name="Freeform 188">
                  <a:extLst>
                    <a:ext uri="{FF2B5EF4-FFF2-40B4-BE49-F238E27FC236}">
                      <a16:creationId xmlns:a16="http://schemas.microsoft.com/office/drawing/2014/main" id="{687B2FDF-A8AF-49DF-973B-04B6E4263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3" name="Freeform 189">
                  <a:extLst>
                    <a:ext uri="{FF2B5EF4-FFF2-40B4-BE49-F238E27FC236}">
                      <a16:creationId xmlns:a16="http://schemas.microsoft.com/office/drawing/2014/main" id="{7BCA406F-EBDD-429D-BEFE-D2669FD6A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454" name="Group 190">
              <a:extLst>
                <a:ext uri="{FF2B5EF4-FFF2-40B4-BE49-F238E27FC236}">
                  <a16:creationId xmlns:a16="http://schemas.microsoft.com/office/drawing/2014/main" id="{BA6277EF-59AD-414C-84CB-890A25E769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0" y="0"/>
              <a:ext cx="340" cy="1587"/>
              <a:chOff x="4694" y="0"/>
              <a:chExt cx="431" cy="2750"/>
            </a:xfrm>
          </p:grpSpPr>
          <p:grpSp>
            <p:nvGrpSpPr>
              <p:cNvPr id="11455" name="Group 191">
                <a:extLst>
                  <a:ext uri="{FF2B5EF4-FFF2-40B4-BE49-F238E27FC236}">
                    <a16:creationId xmlns:a16="http://schemas.microsoft.com/office/drawing/2014/main" id="{45FC4C5D-C9FF-4EF2-B5EC-F562D27AAE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456" name="Freeform 192">
                  <a:extLst>
                    <a:ext uri="{FF2B5EF4-FFF2-40B4-BE49-F238E27FC236}">
                      <a16:creationId xmlns:a16="http://schemas.microsoft.com/office/drawing/2014/main" id="{B27FD6C7-42B4-4812-9FF3-125D626B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57" name="Freeform 193">
                  <a:extLst>
                    <a:ext uri="{FF2B5EF4-FFF2-40B4-BE49-F238E27FC236}">
                      <a16:creationId xmlns:a16="http://schemas.microsoft.com/office/drawing/2014/main" id="{8B8AB502-F932-4A83-A8DA-7C6CD4A6E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458" name="AutoShape 194">
                <a:extLst>
                  <a:ext uri="{FF2B5EF4-FFF2-40B4-BE49-F238E27FC236}">
                    <a16:creationId xmlns:a16="http://schemas.microsoft.com/office/drawing/2014/main" id="{DDCEE47F-9E77-4E8C-B876-2002643D9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59" name="Group 195">
                <a:extLst>
                  <a:ext uri="{FF2B5EF4-FFF2-40B4-BE49-F238E27FC236}">
                    <a16:creationId xmlns:a16="http://schemas.microsoft.com/office/drawing/2014/main" id="{150DE848-2388-4EBF-9D32-316DC3CA37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460" name="Freeform 196">
                  <a:extLst>
                    <a:ext uri="{FF2B5EF4-FFF2-40B4-BE49-F238E27FC236}">
                      <a16:creationId xmlns:a16="http://schemas.microsoft.com/office/drawing/2014/main" id="{E7BF0990-2733-4B39-9ACD-7DC600853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1" name="Freeform 197">
                  <a:extLst>
                    <a:ext uri="{FF2B5EF4-FFF2-40B4-BE49-F238E27FC236}">
                      <a16:creationId xmlns:a16="http://schemas.microsoft.com/office/drawing/2014/main" id="{AF6B8644-5246-4BDE-B889-9CD0C0D25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2" name="Group 198">
                <a:extLst>
                  <a:ext uri="{FF2B5EF4-FFF2-40B4-BE49-F238E27FC236}">
                    <a16:creationId xmlns:a16="http://schemas.microsoft.com/office/drawing/2014/main" id="{36318E47-7456-4D55-97D0-108644429E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463" name="Freeform 199">
                  <a:extLst>
                    <a:ext uri="{FF2B5EF4-FFF2-40B4-BE49-F238E27FC236}">
                      <a16:creationId xmlns:a16="http://schemas.microsoft.com/office/drawing/2014/main" id="{29E132BF-90D6-4D55-B135-CCE9E114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4" name="Freeform 200">
                  <a:extLst>
                    <a:ext uri="{FF2B5EF4-FFF2-40B4-BE49-F238E27FC236}">
                      <a16:creationId xmlns:a16="http://schemas.microsoft.com/office/drawing/2014/main" id="{BA355C10-32E1-4897-82CA-9A8F98CAF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5" name="Group 201">
                <a:extLst>
                  <a:ext uri="{FF2B5EF4-FFF2-40B4-BE49-F238E27FC236}">
                    <a16:creationId xmlns:a16="http://schemas.microsoft.com/office/drawing/2014/main" id="{62C5846B-EAC4-4FB0-A2F6-5E7167D221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466" name="Freeform 202">
                  <a:extLst>
                    <a:ext uri="{FF2B5EF4-FFF2-40B4-BE49-F238E27FC236}">
                      <a16:creationId xmlns:a16="http://schemas.microsoft.com/office/drawing/2014/main" id="{251CE9F8-DC5D-435D-9405-079C9F223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67" name="Freeform 203">
                  <a:extLst>
                    <a:ext uri="{FF2B5EF4-FFF2-40B4-BE49-F238E27FC236}">
                      <a16:creationId xmlns:a16="http://schemas.microsoft.com/office/drawing/2014/main" id="{CFC1A402-318D-41B3-9BAA-C4049168A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68" name="Group 204">
                <a:extLst>
                  <a:ext uri="{FF2B5EF4-FFF2-40B4-BE49-F238E27FC236}">
                    <a16:creationId xmlns:a16="http://schemas.microsoft.com/office/drawing/2014/main" id="{D5B8CBC7-F6A9-4DDC-8C2A-E23E493C8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469" name="Freeform 205">
                  <a:extLst>
                    <a:ext uri="{FF2B5EF4-FFF2-40B4-BE49-F238E27FC236}">
                      <a16:creationId xmlns:a16="http://schemas.microsoft.com/office/drawing/2014/main" id="{36245F8F-6551-4A2E-902C-C714FF434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0" name="Freeform 206">
                  <a:extLst>
                    <a:ext uri="{FF2B5EF4-FFF2-40B4-BE49-F238E27FC236}">
                      <a16:creationId xmlns:a16="http://schemas.microsoft.com/office/drawing/2014/main" id="{FD7625A2-CBEE-48D1-A43A-5474FF05D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1" name="Group 207">
                <a:extLst>
                  <a:ext uri="{FF2B5EF4-FFF2-40B4-BE49-F238E27FC236}">
                    <a16:creationId xmlns:a16="http://schemas.microsoft.com/office/drawing/2014/main" id="{6917A27B-669D-45E1-A92B-933DAD7E2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472" name="Freeform 208">
                  <a:extLst>
                    <a:ext uri="{FF2B5EF4-FFF2-40B4-BE49-F238E27FC236}">
                      <a16:creationId xmlns:a16="http://schemas.microsoft.com/office/drawing/2014/main" id="{9E3A85F7-6CBE-4D12-A20F-4B6EFF2B4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3" name="Freeform 209">
                  <a:extLst>
                    <a:ext uri="{FF2B5EF4-FFF2-40B4-BE49-F238E27FC236}">
                      <a16:creationId xmlns:a16="http://schemas.microsoft.com/office/drawing/2014/main" id="{BB6ED11A-2989-40AD-8E47-A56510825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4" name="Group 210">
                <a:extLst>
                  <a:ext uri="{FF2B5EF4-FFF2-40B4-BE49-F238E27FC236}">
                    <a16:creationId xmlns:a16="http://schemas.microsoft.com/office/drawing/2014/main" id="{A5DEDF71-EF8E-4F89-98B8-74DA926315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475" name="Freeform 211">
                  <a:extLst>
                    <a:ext uri="{FF2B5EF4-FFF2-40B4-BE49-F238E27FC236}">
                      <a16:creationId xmlns:a16="http://schemas.microsoft.com/office/drawing/2014/main" id="{D824F5D5-C917-491C-A0BF-17FA45A8D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6" name="Freeform 212">
                  <a:extLst>
                    <a:ext uri="{FF2B5EF4-FFF2-40B4-BE49-F238E27FC236}">
                      <a16:creationId xmlns:a16="http://schemas.microsoft.com/office/drawing/2014/main" id="{29A1668C-7DD8-492E-B34F-E13C08342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77" name="Group 213">
                <a:extLst>
                  <a:ext uri="{FF2B5EF4-FFF2-40B4-BE49-F238E27FC236}">
                    <a16:creationId xmlns:a16="http://schemas.microsoft.com/office/drawing/2014/main" id="{944635F5-4553-4099-8621-FCC24DB04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478" name="Freeform 214">
                  <a:extLst>
                    <a:ext uri="{FF2B5EF4-FFF2-40B4-BE49-F238E27FC236}">
                      <a16:creationId xmlns:a16="http://schemas.microsoft.com/office/drawing/2014/main" id="{95CB6530-86E7-44E2-9874-559A08CB9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79" name="Freeform 215">
                  <a:extLst>
                    <a:ext uri="{FF2B5EF4-FFF2-40B4-BE49-F238E27FC236}">
                      <a16:creationId xmlns:a16="http://schemas.microsoft.com/office/drawing/2014/main" id="{F154F13A-2B81-4EC6-8D57-CF3E2BC02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0" name="Group 216">
                <a:extLst>
                  <a:ext uri="{FF2B5EF4-FFF2-40B4-BE49-F238E27FC236}">
                    <a16:creationId xmlns:a16="http://schemas.microsoft.com/office/drawing/2014/main" id="{E235B5D0-4B98-47B6-A1EA-57F95F2D4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481" name="Freeform 217">
                  <a:extLst>
                    <a:ext uri="{FF2B5EF4-FFF2-40B4-BE49-F238E27FC236}">
                      <a16:creationId xmlns:a16="http://schemas.microsoft.com/office/drawing/2014/main" id="{C0227111-1617-439C-A5B8-B5363900E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2" name="Freeform 218">
                  <a:extLst>
                    <a:ext uri="{FF2B5EF4-FFF2-40B4-BE49-F238E27FC236}">
                      <a16:creationId xmlns:a16="http://schemas.microsoft.com/office/drawing/2014/main" id="{87B5D51E-39BC-498D-B07B-A47380A3A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3" name="Group 219">
                <a:extLst>
                  <a:ext uri="{FF2B5EF4-FFF2-40B4-BE49-F238E27FC236}">
                    <a16:creationId xmlns:a16="http://schemas.microsoft.com/office/drawing/2014/main" id="{EF6DDE14-9081-4D91-9C9F-5F43DDA6B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484" name="Freeform 220">
                  <a:extLst>
                    <a:ext uri="{FF2B5EF4-FFF2-40B4-BE49-F238E27FC236}">
                      <a16:creationId xmlns:a16="http://schemas.microsoft.com/office/drawing/2014/main" id="{FDAB6B11-005D-454B-9E56-BFD6229EF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5" name="Freeform 221">
                  <a:extLst>
                    <a:ext uri="{FF2B5EF4-FFF2-40B4-BE49-F238E27FC236}">
                      <a16:creationId xmlns:a16="http://schemas.microsoft.com/office/drawing/2014/main" id="{017F640E-0E1A-488E-9DE9-2537E5D91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6" name="Group 222">
                <a:extLst>
                  <a:ext uri="{FF2B5EF4-FFF2-40B4-BE49-F238E27FC236}">
                    <a16:creationId xmlns:a16="http://schemas.microsoft.com/office/drawing/2014/main" id="{06602070-004A-4659-9C11-74AC97BE5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487" name="Freeform 223">
                  <a:extLst>
                    <a:ext uri="{FF2B5EF4-FFF2-40B4-BE49-F238E27FC236}">
                      <a16:creationId xmlns:a16="http://schemas.microsoft.com/office/drawing/2014/main" id="{187BB198-7713-4DE2-9C73-CF10D25B0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88" name="Freeform 224">
                  <a:extLst>
                    <a:ext uri="{FF2B5EF4-FFF2-40B4-BE49-F238E27FC236}">
                      <a16:creationId xmlns:a16="http://schemas.microsoft.com/office/drawing/2014/main" id="{E10DA199-30F8-4EEF-A0D1-441FA80DC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89" name="Group 225">
                <a:extLst>
                  <a:ext uri="{FF2B5EF4-FFF2-40B4-BE49-F238E27FC236}">
                    <a16:creationId xmlns:a16="http://schemas.microsoft.com/office/drawing/2014/main" id="{3FA7721E-084B-41FE-BD08-BB8BF3B823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490" name="Freeform 226">
                  <a:extLst>
                    <a:ext uri="{FF2B5EF4-FFF2-40B4-BE49-F238E27FC236}">
                      <a16:creationId xmlns:a16="http://schemas.microsoft.com/office/drawing/2014/main" id="{7DA30643-B50E-4144-B389-8BD5B5C6A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1" name="Freeform 227">
                  <a:extLst>
                    <a:ext uri="{FF2B5EF4-FFF2-40B4-BE49-F238E27FC236}">
                      <a16:creationId xmlns:a16="http://schemas.microsoft.com/office/drawing/2014/main" id="{1B480BA8-2615-4B4D-B336-C3482E8EC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492" name="Group 228">
                <a:extLst>
                  <a:ext uri="{FF2B5EF4-FFF2-40B4-BE49-F238E27FC236}">
                    <a16:creationId xmlns:a16="http://schemas.microsoft.com/office/drawing/2014/main" id="{F4787333-A444-4B82-AA00-B24128507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493" name="Freeform 229">
                  <a:extLst>
                    <a:ext uri="{FF2B5EF4-FFF2-40B4-BE49-F238E27FC236}">
                      <a16:creationId xmlns:a16="http://schemas.microsoft.com/office/drawing/2014/main" id="{A332230D-CCA4-4A21-BA3D-7B71663E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94" name="Freeform 230">
                  <a:extLst>
                    <a:ext uri="{FF2B5EF4-FFF2-40B4-BE49-F238E27FC236}">
                      <a16:creationId xmlns:a16="http://schemas.microsoft.com/office/drawing/2014/main" id="{E30D1004-3493-4025-A811-17BE51A11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495" name="Rectangle 231">
              <a:extLst>
                <a:ext uri="{FF2B5EF4-FFF2-40B4-BE49-F238E27FC236}">
                  <a16:creationId xmlns:a16="http://schemas.microsoft.com/office/drawing/2014/main" id="{B9ACA465-FBE9-46D5-B04B-713D83F2A5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5" y="5"/>
              <a:ext cx="425" cy="1729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496" name="Group 232">
              <a:extLst>
                <a:ext uri="{FF2B5EF4-FFF2-40B4-BE49-F238E27FC236}">
                  <a16:creationId xmlns:a16="http://schemas.microsoft.com/office/drawing/2014/main" id="{6936C203-0C86-4C37-A301-7B79DE659C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880" y="0"/>
              <a:ext cx="284" cy="1020"/>
              <a:chOff x="2715" y="754"/>
              <a:chExt cx="284" cy="1020"/>
            </a:xfrm>
          </p:grpSpPr>
          <p:sp>
            <p:nvSpPr>
              <p:cNvPr id="11497" name="AutoShape 233">
                <a:extLst>
                  <a:ext uri="{FF2B5EF4-FFF2-40B4-BE49-F238E27FC236}">
                    <a16:creationId xmlns:a16="http://schemas.microsoft.com/office/drawing/2014/main" id="{F48CEAC6-558B-47C1-B444-2E4C830DF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754"/>
                <a:ext cx="22" cy="96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498" name="Group 234">
                <a:extLst>
                  <a:ext uri="{FF2B5EF4-FFF2-40B4-BE49-F238E27FC236}">
                    <a16:creationId xmlns:a16="http://schemas.microsoft.com/office/drawing/2014/main" id="{49891B31-C6F1-4633-94E8-42B94EF06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36" y="870"/>
                <a:ext cx="174" cy="117"/>
                <a:chOff x="2825" y="3007"/>
                <a:chExt cx="229" cy="242"/>
              </a:xfrm>
            </p:grpSpPr>
            <p:sp>
              <p:nvSpPr>
                <p:cNvPr id="11499" name="Freeform 235">
                  <a:extLst>
                    <a:ext uri="{FF2B5EF4-FFF2-40B4-BE49-F238E27FC236}">
                      <a16:creationId xmlns:a16="http://schemas.microsoft.com/office/drawing/2014/main" id="{530639D6-5DA1-4FD6-8100-42D24F7C4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0" name="Freeform 236">
                  <a:extLst>
                    <a:ext uri="{FF2B5EF4-FFF2-40B4-BE49-F238E27FC236}">
                      <a16:creationId xmlns:a16="http://schemas.microsoft.com/office/drawing/2014/main" id="{01134126-A764-4FEE-88BC-6AE9027A2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1" name="Group 237">
                <a:extLst>
                  <a:ext uri="{FF2B5EF4-FFF2-40B4-BE49-F238E27FC236}">
                    <a16:creationId xmlns:a16="http://schemas.microsoft.com/office/drawing/2014/main" id="{F3CEADE5-BA4D-4728-AE5C-20E750148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2843" y="979"/>
                <a:ext cx="148" cy="134"/>
                <a:chOff x="2825" y="3007"/>
                <a:chExt cx="229" cy="242"/>
              </a:xfrm>
            </p:grpSpPr>
            <p:sp>
              <p:nvSpPr>
                <p:cNvPr id="11502" name="Freeform 238">
                  <a:extLst>
                    <a:ext uri="{FF2B5EF4-FFF2-40B4-BE49-F238E27FC236}">
                      <a16:creationId xmlns:a16="http://schemas.microsoft.com/office/drawing/2014/main" id="{A1A98D6E-FE7F-4649-A834-2953521CF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3" name="Freeform 239">
                  <a:extLst>
                    <a:ext uri="{FF2B5EF4-FFF2-40B4-BE49-F238E27FC236}">
                      <a16:creationId xmlns:a16="http://schemas.microsoft.com/office/drawing/2014/main" id="{8B83052F-CE04-4507-9C83-2C3657817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4" name="Group 240">
                <a:extLst>
                  <a:ext uri="{FF2B5EF4-FFF2-40B4-BE49-F238E27FC236}">
                    <a16:creationId xmlns:a16="http://schemas.microsoft.com/office/drawing/2014/main" id="{7ADA55C0-7C12-41D4-BDB0-3113DE8E4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41" y="1328"/>
                <a:ext cx="147" cy="134"/>
                <a:chOff x="2825" y="3007"/>
                <a:chExt cx="229" cy="242"/>
              </a:xfrm>
            </p:grpSpPr>
            <p:sp>
              <p:nvSpPr>
                <p:cNvPr id="11505" name="Freeform 241">
                  <a:extLst>
                    <a:ext uri="{FF2B5EF4-FFF2-40B4-BE49-F238E27FC236}">
                      <a16:creationId xmlns:a16="http://schemas.microsoft.com/office/drawing/2014/main" id="{A8E52AFB-A8D3-4374-AD55-55B34F14B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6" name="Freeform 242">
                  <a:extLst>
                    <a:ext uri="{FF2B5EF4-FFF2-40B4-BE49-F238E27FC236}">
                      <a16:creationId xmlns:a16="http://schemas.microsoft.com/office/drawing/2014/main" id="{EDA7015A-9A75-45D5-AF2D-88C6E6436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07" name="Group 243">
                <a:extLst>
                  <a:ext uri="{FF2B5EF4-FFF2-40B4-BE49-F238E27FC236}">
                    <a16:creationId xmlns:a16="http://schemas.microsoft.com/office/drawing/2014/main" id="{37AA219C-6852-4F89-B2ED-D83E439C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159"/>
                <a:ext cx="174" cy="117"/>
                <a:chOff x="2825" y="3007"/>
                <a:chExt cx="229" cy="242"/>
              </a:xfrm>
            </p:grpSpPr>
            <p:sp>
              <p:nvSpPr>
                <p:cNvPr id="11508" name="Freeform 244">
                  <a:extLst>
                    <a:ext uri="{FF2B5EF4-FFF2-40B4-BE49-F238E27FC236}">
                      <a16:creationId xmlns:a16="http://schemas.microsoft.com/office/drawing/2014/main" id="{F5E973D9-6C1C-4F6B-A2F3-4D928A529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09" name="Freeform 245">
                  <a:extLst>
                    <a:ext uri="{FF2B5EF4-FFF2-40B4-BE49-F238E27FC236}">
                      <a16:creationId xmlns:a16="http://schemas.microsoft.com/office/drawing/2014/main" id="{78D1BBC8-9E8E-4FDD-BF17-3CC0226DE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0" name="Group 246">
                <a:extLst>
                  <a:ext uri="{FF2B5EF4-FFF2-40B4-BE49-F238E27FC236}">
                    <a16:creationId xmlns:a16="http://schemas.microsoft.com/office/drawing/2014/main" id="{844B2CB7-B3B0-470C-A67E-DAE5038BAA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1481"/>
                <a:ext cx="174" cy="117"/>
                <a:chOff x="2825" y="3007"/>
                <a:chExt cx="229" cy="242"/>
              </a:xfrm>
            </p:grpSpPr>
            <p:sp>
              <p:nvSpPr>
                <p:cNvPr id="11511" name="Freeform 247">
                  <a:extLst>
                    <a:ext uri="{FF2B5EF4-FFF2-40B4-BE49-F238E27FC236}">
                      <a16:creationId xmlns:a16="http://schemas.microsoft.com/office/drawing/2014/main" id="{644F36EE-76A5-43D8-8942-6B94138E1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2" name="Freeform 248">
                  <a:extLst>
                    <a:ext uri="{FF2B5EF4-FFF2-40B4-BE49-F238E27FC236}">
                      <a16:creationId xmlns:a16="http://schemas.microsoft.com/office/drawing/2014/main" id="{910DC107-C3ED-4836-AF9B-74D5ECABA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3" name="Group 249">
                <a:extLst>
                  <a:ext uri="{FF2B5EF4-FFF2-40B4-BE49-F238E27FC236}">
                    <a16:creationId xmlns:a16="http://schemas.microsoft.com/office/drawing/2014/main" id="{60174288-9D5A-467C-8727-028CAE75D1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1686"/>
                <a:ext cx="155" cy="88"/>
                <a:chOff x="2825" y="3007"/>
                <a:chExt cx="229" cy="242"/>
              </a:xfrm>
            </p:grpSpPr>
            <p:sp>
              <p:nvSpPr>
                <p:cNvPr id="11514" name="Freeform 250">
                  <a:extLst>
                    <a:ext uri="{FF2B5EF4-FFF2-40B4-BE49-F238E27FC236}">
                      <a16:creationId xmlns:a16="http://schemas.microsoft.com/office/drawing/2014/main" id="{03F84319-87FD-45A4-8486-25167F4E7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5" name="Freeform 251">
                  <a:extLst>
                    <a:ext uri="{FF2B5EF4-FFF2-40B4-BE49-F238E27FC236}">
                      <a16:creationId xmlns:a16="http://schemas.microsoft.com/office/drawing/2014/main" id="{A17A0499-3266-4143-88C5-FD940587F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16" name="Group 252">
                <a:extLst>
                  <a:ext uri="{FF2B5EF4-FFF2-40B4-BE49-F238E27FC236}">
                    <a16:creationId xmlns:a16="http://schemas.microsoft.com/office/drawing/2014/main" id="{CA340A0C-A07B-4233-89B0-67AD5F6431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1555"/>
                <a:ext cx="133" cy="133"/>
                <a:chOff x="2825" y="3007"/>
                <a:chExt cx="229" cy="242"/>
              </a:xfrm>
            </p:grpSpPr>
            <p:sp>
              <p:nvSpPr>
                <p:cNvPr id="11517" name="Freeform 253">
                  <a:extLst>
                    <a:ext uri="{FF2B5EF4-FFF2-40B4-BE49-F238E27FC236}">
                      <a16:creationId xmlns:a16="http://schemas.microsoft.com/office/drawing/2014/main" id="{371AC260-2148-4872-A73A-52291467B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18" name="Freeform 254">
                  <a:extLst>
                    <a:ext uri="{FF2B5EF4-FFF2-40B4-BE49-F238E27FC236}">
                      <a16:creationId xmlns:a16="http://schemas.microsoft.com/office/drawing/2014/main" id="{A35962B0-2F52-4E6F-B09B-9A30449E3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19" name="Group 255">
              <a:extLst>
                <a:ext uri="{FF2B5EF4-FFF2-40B4-BE49-F238E27FC236}">
                  <a16:creationId xmlns:a16="http://schemas.microsoft.com/office/drawing/2014/main" id="{38990C14-3926-4C84-87D5-A6BBA17CDE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22" y="0"/>
              <a:ext cx="284" cy="864"/>
              <a:chOff x="2222" y="0"/>
              <a:chExt cx="284" cy="864"/>
            </a:xfrm>
          </p:grpSpPr>
          <p:sp>
            <p:nvSpPr>
              <p:cNvPr id="11520" name="AutoShape 256">
                <a:extLst>
                  <a:ext uri="{FF2B5EF4-FFF2-40B4-BE49-F238E27FC236}">
                    <a16:creationId xmlns:a16="http://schemas.microsoft.com/office/drawing/2014/main" id="{CE50464B-D1AB-42EC-B954-987CADB2A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21" name="Group 257">
                <a:extLst>
                  <a:ext uri="{FF2B5EF4-FFF2-40B4-BE49-F238E27FC236}">
                    <a16:creationId xmlns:a16="http://schemas.microsoft.com/office/drawing/2014/main" id="{4C4F7345-FC82-4E3D-9C25-5426DB6204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522" name="Freeform 258">
                  <a:extLst>
                    <a:ext uri="{FF2B5EF4-FFF2-40B4-BE49-F238E27FC236}">
                      <a16:creationId xmlns:a16="http://schemas.microsoft.com/office/drawing/2014/main" id="{9E87E745-8F90-407E-8165-38AC730A6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3" name="Freeform 259">
                  <a:extLst>
                    <a:ext uri="{FF2B5EF4-FFF2-40B4-BE49-F238E27FC236}">
                      <a16:creationId xmlns:a16="http://schemas.microsoft.com/office/drawing/2014/main" id="{2C30BE26-28C1-493E-923C-A5B20CE7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4" name="Group 260">
                <a:extLst>
                  <a:ext uri="{FF2B5EF4-FFF2-40B4-BE49-F238E27FC236}">
                    <a16:creationId xmlns:a16="http://schemas.microsoft.com/office/drawing/2014/main" id="{D350A2BD-16DD-4B59-ADD6-12CF4ED985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525" name="Freeform 261">
                  <a:extLst>
                    <a:ext uri="{FF2B5EF4-FFF2-40B4-BE49-F238E27FC236}">
                      <a16:creationId xmlns:a16="http://schemas.microsoft.com/office/drawing/2014/main" id="{5442DB9C-D131-4E27-BB6D-25008AE3B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6" name="Freeform 262">
                  <a:extLst>
                    <a:ext uri="{FF2B5EF4-FFF2-40B4-BE49-F238E27FC236}">
                      <a16:creationId xmlns:a16="http://schemas.microsoft.com/office/drawing/2014/main" id="{62120B9A-ACAD-4438-93FE-EED7200E7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27" name="Group 263">
                <a:extLst>
                  <a:ext uri="{FF2B5EF4-FFF2-40B4-BE49-F238E27FC236}">
                    <a16:creationId xmlns:a16="http://schemas.microsoft.com/office/drawing/2014/main" id="{0124A6B9-CA39-4218-85C0-DD3C684195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528" name="Freeform 264">
                  <a:extLst>
                    <a:ext uri="{FF2B5EF4-FFF2-40B4-BE49-F238E27FC236}">
                      <a16:creationId xmlns:a16="http://schemas.microsoft.com/office/drawing/2014/main" id="{5C534683-1CAC-4B66-BBFE-7D44A80FC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29" name="Freeform 265">
                  <a:extLst>
                    <a:ext uri="{FF2B5EF4-FFF2-40B4-BE49-F238E27FC236}">
                      <a16:creationId xmlns:a16="http://schemas.microsoft.com/office/drawing/2014/main" id="{166E36D7-6E84-4327-87FC-6C8898595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0" name="Group 266">
                <a:extLst>
                  <a:ext uri="{FF2B5EF4-FFF2-40B4-BE49-F238E27FC236}">
                    <a16:creationId xmlns:a16="http://schemas.microsoft.com/office/drawing/2014/main" id="{E38D2139-C22E-4C42-A34C-3934225A20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531" name="Freeform 267">
                  <a:extLst>
                    <a:ext uri="{FF2B5EF4-FFF2-40B4-BE49-F238E27FC236}">
                      <a16:creationId xmlns:a16="http://schemas.microsoft.com/office/drawing/2014/main" id="{356E01DF-8D1B-4474-AD65-C6CE928A8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2" name="Freeform 268">
                  <a:extLst>
                    <a:ext uri="{FF2B5EF4-FFF2-40B4-BE49-F238E27FC236}">
                      <a16:creationId xmlns:a16="http://schemas.microsoft.com/office/drawing/2014/main" id="{EEAE3ED1-04CD-4F07-BB27-583EB247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33" name="Group 269">
                <a:extLst>
                  <a:ext uri="{FF2B5EF4-FFF2-40B4-BE49-F238E27FC236}">
                    <a16:creationId xmlns:a16="http://schemas.microsoft.com/office/drawing/2014/main" id="{783EA5E2-AE71-487B-8DE6-B53AD2B8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534" name="Freeform 270">
                  <a:extLst>
                    <a:ext uri="{FF2B5EF4-FFF2-40B4-BE49-F238E27FC236}">
                      <a16:creationId xmlns:a16="http://schemas.microsoft.com/office/drawing/2014/main" id="{8BBCCD55-C718-4A60-86BC-89BC22B5C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35" name="Freeform 271">
                  <a:extLst>
                    <a:ext uri="{FF2B5EF4-FFF2-40B4-BE49-F238E27FC236}">
                      <a16:creationId xmlns:a16="http://schemas.microsoft.com/office/drawing/2014/main" id="{5520693C-9905-44CD-AE0A-FBF225052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36" name="Group 272">
              <a:extLst>
                <a:ext uri="{FF2B5EF4-FFF2-40B4-BE49-F238E27FC236}">
                  <a16:creationId xmlns:a16="http://schemas.microsoft.com/office/drawing/2014/main" id="{E9732B2B-4B1A-45D5-A686-6B2B623ACA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678" y="0"/>
              <a:ext cx="284" cy="368"/>
              <a:chOff x="2715" y="3022"/>
              <a:chExt cx="284" cy="368"/>
            </a:xfrm>
          </p:grpSpPr>
          <p:sp>
            <p:nvSpPr>
              <p:cNvPr id="11537" name="AutoShape 273">
                <a:extLst>
                  <a:ext uri="{FF2B5EF4-FFF2-40B4-BE49-F238E27FC236}">
                    <a16:creationId xmlns:a16="http://schemas.microsoft.com/office/drawing/2014/main" id="{CBE72160-5D5A-47AC-A758-04910A89E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7" y="3022"/>
                <a:ext cx="22" cy="30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38" name="Group 274">
                <a:extLst>
                  <a:ext uri="{FF2B5EF4-FFF2-40B4-BE49-F238E27FC236}">
                    <a16:creationId xmlns:a16="http://schemas.microsoft.com/office/drawing/2014/main" id="{AD2C60AD-CC6F-4D6C-9612-CB6B0441D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715" y="3097"/>
                <a:ext cx="174" cy="117"/>
                <a:chOff x="2825" y="3007"/>
                <a:chExt cx="229" cy="242"/>
              </a:xfrm>
            </p:grpSpPr>
            <p:sp>
              <p:nvSpPr>
                <p:cNvPr id="11539" name="Freeform 275">
                  <a:extLst>
                    <a:ext uri="{FF2B5EF4-FFF2-40B4-BE49-F238E27FC236}">
                      <a16:creationId xmlns:a16="http://schemas.microsoft.com/office/drawing/2014/main" id="{CE7E81CF-67AA-4C95-9BE4-4EB2F27F0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0" name="Freeform 276">
                  <a:extLst>
                    <a:ext uri="{FF2B5EF4-FFF2-40B4-BE49-F238E27FC236}">
                      <a16:creationId xmlns:a16="http://schemas.microsoft.com/office/drawing/2014/main" id="{B76D0797-62C1-4C53-B28A-15EE72AD9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1" name="Group 277">
                <a:extLst>
                  <a:ext uri="{FF2B5EF4-FFF2-40B4-BE49-F238E27FC236}">
                    <a16:creationId xmlns:a16="http://schemas.microsoft.com/office/drawing/2014/main" id="{7D758327-608F-4203-82E5-67BB9182B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2791" y="3302"/>
                <a:ext cx="155" cy="88"/>
                <a:chOff x="2825" y="3007"/>
                <a:chExt cx="229" cy="242"/>
              </a:xfrm>
            </p:grpSpPr>
            <p:sp>
              <p:nvSpPr>
                <p:cNvPr id="11542" name="Freeform 278">
                  <a:extLst>
                    <a:ext uri="{FF2B5EF4-FFF2-40B4-BE49-F238E27FC236}">
                      <a16:creationId xmlns:a16="http://schemas.microsoft.com/office/drawing/2014/main" id="{BB4EC373-F039-41D8-9572-1CCE2E2CA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3" name="Freeform 279">
                  <a:extLst>
                    <a:ext uri="{FF2B5EF4-FFF2-40B4-BE49-F238E27FC236}">
                      <a16:creationId xmlns:a16="http://schemas.microsoft.com/office/drawing/2014/main" id="{2F7B6A33-E0D0-41F1-9FEA-2B3831D1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44" name="Group 280">
                <a:extLst>
                  <a:ext uri="{FF2B5EF4-FFF2-40B4-BE49-F238E27FC236}">
                    <a16:creationId xmlns:a16="http://schemas.microsoft.com/office/drawing/2014/main" id="{52938E09-F08F-4A2C-B39A-FDBA72184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66" y="3171"/>
                <a:ext cx="133" cy="133"/>
                <a:chOff x="2825" y="3007"/>
                <a:chExt cx="229" cy="242"/>
              </a:xfrm>
            </p:grpSpPr>
            <p:sp>
              <p:nvSpPr>
                <p:cNvPr id="11545" name="Freeform 281">
                  <a:extLst>
                    <a:ext uri="{FF2B5EF4-FFF2-40B4-BE49-F238E27FC236}">
                      <a16:creationId xmlns:a16="http://schemas.microsoft.com/office/drawing/2014/main" id="{CE7CB6FE-4C4A-48B5-9E29-A6E49841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46" name="Freeform 282">
                  <a:extLst>
                    <a:ext uri="{FF2B5EF4-FFF2-40B4-BE49-F238E27FC236}">
                      <a16:creationId xmlns:a16="http://schemas.microsoft.com/office/drawing/2014/main" id="{3B7CCD1C-0508-40C0-A8CB-DB6918134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547" name="Group 283">
              <a:extLst>
                <a:ext uri="{FF2B5EF4-FFF2-40B4-BE49-F238E27FC236}">
                  <a16:creationId xmlns:a16="http://schemas.microsoft.com/office/drawing/2014/main" id="{F7FD52E9-D5A0-4A8B-A507-C105A36A3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7679159">
              <a:off x="1382" y="-22"/>
              <a:ext cx="148" cy="191"/>
              <a:chOff x="2825" y="3007"/>
              <a:chExt cx="229" cy="242"/>
            </a:xfrm>
          </p:grpSpPr>
          <p:sp>
            <p:nvSpPr>
              <p:cNvPr id="11548" name="Freeform 284">
                <a:extLst>
                  <a:ext uri="{FF2B5EF4-FFF2-40B4-BE49-F238E27FC236}">
                    <a16:creationId xmlns:a16="http://schemas.microsoft.com/office/drawing/2014/main" id="{F5AEBFAB-32C5-4379-8D40-D0A28C803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549" name="Freeform 285">
                <a:extLst>
                  <a:ext uri="{FF2B5EF4-FFF2-40B4-BE49-F238E27FC236}">
                    <a16:creationId xmlns:a16="http://schemas.microsoft.com/office/drawing/2014/main" id="{57CD3BA9-F33E-418C-B0CB-D2A67569D5A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50" name="Group 286">
              <a:extLst>
                <a:ext uri="{FF2B5EF4-FFF2-40B4-BE49-F238E27FC236}">
                  <a16:creationId xmlns:a16="http://schemas.microsoft.com/office/drawing/2014/main" id="{8576EFB2-65A3-43B3-8127-C660496ED7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635" y="0"/>
              <a:ext cx="284" cy="631"/>
              <a:chOff x="2692" y="2886"/>
              <a:chExt cx="284" cy="631"/>
            </a:xfrm>
          </p:grpSpPr>
          <p:sp>
            <p:nvSpPr>
              <p:cNvPr id="11551" name="AutoShape 287">
                <a:extLst>
                  <a:ext uri="{FF2B5EF4-FFF2-40B4-BE49-F238E27FC236}">
                    <a16:creationId xmlns:a16="http://schemas.microsoft.com/office/drawing/2014/main" id="{9FA05A29-23E6-45AA-9F1A-3166724C6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25" y="2886"/>
                <a:ext cx="32" cy="5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52" name="Group 288">
                <a:extLst>
                  <a:ext uri="{FF2B5EF4-FFF2-40B4-BE49-F238E27FC236}">
                    <a16:creationId xmlns:a16="http://schemas.microsoft.com/office/drawing/2014/main" id="{C873B039-04A9-409E-A62E-1A3061F966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818" y="3012"/>
                <a:ext cx="147" cy="134"/>
                <a:chOff x="2825" y="3007"/>
                <a:chExt cx="229" cy="242"/>
              </a:xfrm>
            </p:grpSpPr>
            <p:sp>
              <p:nvSpPr>
                <p:cNvPr id="11553" name="Freeform 289">
                  <a:extLst>
                    <a:ext uri="{FF2B5EF4-FFF2-40B4-BE49-F238E27FC236}">
                      <a16:creationId xmlns:a16="http://schemas.microsoft.com/office/drawing/2014/main" id="{76B06A63-55E7-4440-B044-594A53F227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4" name="Freeform 290">
                  <a:extLst>
                    <a:ext uri="{FF2B5EF4-FFF2-40B4-BE49-F238E27FC236}">
                      <a16:creationId xmlns:a16="http://schemas.microsoft.com/office/drawing/2014/main" id="{0201BB3B-8703-42E8-BBEE-23073FDA3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5" name="Group 291">
                <a:extLst>
                  <a:ext uri="{FF2B5EF4-FFF2-40B4-BE49-F238E27FC236}">
                    <a16:creationId xmlns:a16="http://schemas.microsoft.com/office/drawing/2014/main" id="{25747C59-6B1B-482C-B321-DADD71E917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692" y="3165"/>
                <a:ext cx="174" cy="117"/>
                <a:chOff x="2825" y="3007"/>
                <a:chExt cx="229" cy="242"/>
              </a:xfrm>
            </p:grpSpPr>
            <p:sp>
              <p:nvSpPr>
                <p:cNvPr id="11556" name="Freeform 292">
                  <a:extLst>
                    <a:ext uri="{FF2B5EF4-FFF2-40B4-BE49-F238E27FC236}">
                      <a16:creationId xmlns:a16="http://schemas.microsoft.com/office/drawing/2014/main" id="{308C36BF-89A1-45D2-A750-6FAF16F50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57" name="Freeform 293">
                  <a:extLst>
                    <a:ext uri="{FF2B5EF4-FFF2-40B4-BE49-F238E27FC236}">
                      <a16:creationId xmlns:a16="http://schemas.microsoft.com/office/drawing/2014/main" id="{BE3131F8-1621-45A8-A8CA-F9AC3891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58" name="Group 294">
                <a:extLst>
                  <a:ext uri="{FF2B5EF4-FFF2-40B4-BE49-F238E27FC236}">
                    <a16:creationId xmlns:a16="http://schemas.microsoft.com/office/drawing/2014/main" id="{0EB73152-BB77-4C64-9587-23F2AC8675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280000">
                <a:off x="2778" y="3396"/>
                <a:ext cx="155" cy="88"/>
                <a:chOff x="2825" y="3007"/>
                <a:chExt cx="229" cy="242"/>
              </a:xfrm>
            </p:grpSpPr>
            <p:sp>
              <p:nvSpPr>
                <p:cNvPr id="11559" name="Freeform 295">
                  <a:extLst>
                    <a:ext uri="{FF2B5EF4-FFF2-40B4-BE49-F238E27FC236}">
                      <a16:creationId xmlns:a16="http://schemas.microsoft.com/office/drawing/2014/main" id="{AB62D546-74C6-4E1E-B9D0-9AF26AAA8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0" name="Freeform 296">
                  <a:extLst>
                    <a:ext uri="{FF2B5EF4-FFF2-40B4-BE49-F238E27FC236}">
                      <a16:creationId xmlns:a16="http://schemas.microsoft.com/office/drawing/2014/main" id="{88197F9B-89B7-426F-9B05-425DBC0C1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61" name="Group 297">
                <a:extLst>
                  <a:ext uri="{FF2B5EF4-FFF2-40B4-BE49-F238E27FC236}">
                    <a16:creationId xmlns:a16="http://schemas.microsoft.com/office/drawing/2014/main" id="{98C952F9-42B2-4BB4-ADC7-6AB3E39858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843" y="3239"/>
                <a:ext cx="133" cy="133"/>
                <a:chOff x="2825" y="3007"/>
                <a:chExt cx="229" cy="242"/>
              </a:xfrm>
            </p:grpSpPr>
            <p:sp>
              <p:nvSpPr>
                <p:cNvPr id="11562" name="Freeform 298">
                  <a:extLst>
                    <a:ext uri="{FF2B5EF4-FFF2-40B4-BE49-F238E27FC236}">
                      <a16:creationId xmlns:a16="http://schemas.microsoft.com/office/drawing/2014/main" id="{34D813CD-C6B7-4A33-BBE2-5AC713C0B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3" name="Freeform 299">
                  <a:extLst>
                    <a:ext uri="{FF2B5EF4-FFF2-40B4-BE49-F238E27FC236}">
                      <a16:creationId xmlns:a16="http://schemas.microsoft.com/office/drawing/2014/main" id="{EF08D416-44CD-4861-A0A1-009AFF26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564" name="Rectangle 300">
              <a:extLst>
                <a:ext uri="{FF2B5EF4-FFF2-40B4-BE49-F238E27FC236}">
                  <a16:creationId xmlns:a16="http://schemas.microsoft.com/office/drawing/2014/main" id="{9225E733-EB57-4210-8584-BFE0600B3AE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55" y="0"/>
              <a:ext cx="454" cy="686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565" name="Group 301">
              <a:extLst>
                <a:ext uri="{FF2B5EF4-FFF2-40B4-BE49-F238E27FC236}">
                  <a16:creationId xmlns:a16="http://schemas.microsoft.com/office/drawing/2014/main" id="{1CC3D17C-23F1-4D38-B2C0-FAF1C609ED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95" y="0"/>
              <a:ext cx="363" cy="1774"/>
              <a:chOff x="4694" y="0"/>
              <a:chExt cx="431" cy="2750"/>
            </a:xfrm>
          </p:grpSpPr>
          <p:grpSp>
            <p:nvGrpSpPr>
              <p:cNvPr id="11566" name="Group 302">
                <a:extLst>
                  <a:ext uri="{FF2B5EF4-FFF2-40B4-BE49-F238E27FC236}">
                    <a16:creationId xmlns:a16="http://schemas.microsoft.com/office/drawing/2014/main" id="{B37C7770-EC88-447A-B681-CDB353BDD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0"/>
                <a:ext cx="229" cy="242"/>
                <a:chOff x="2825" y="3007"/>
                <a:chExt cx="229" cy="242"/>
              </a:xfrm>
            </p:grpSpPr>
            <p:sp>
              <p:nvSpPr>
                <p:cNvPr id="11567" name="Freeform 303">
                  <a:extLst>
                    <a:ext uri="{FF2B5EF4-FFF2-40B4-BE49-F238E27FC236}">
                      <a16:creationId xmlns:a16="http://schemas.microsoft.com/office/drawing/2014/main" id="{F2DB3C87-F576-40FA-B997-8AFE594E0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68" name="Freeform 304">
                  <a:extLst>
                    <a:ext uri="{FF2B5EF4-FFF2-40B4-BE49-F238E27FC236}">
                      <a16:creationId xmlns:a16="http://schemas.microsoft.com/office/drawing/2014/main" id="{366675EF-FEFC-495A-83F7-4FCCA6B2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85B4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569" name="AutoShape 305">
                <a:extLst>
                  <a:ext uri="{FF2B5EF4-FFF2-40B4-BE49-F238E27FC236}">
                    <a16:creationId xmlns:a16="http://schemas.microsoft.com/office/drawing/2014/main" id="{8C27F1EA-964F-456F-ABCD-C552315B0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" y="0"/>
                <a:ext cx="23" cy="2659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570" name="Group 306">
                <a:extLst>
                  <a:ext uri="{FF2B5EF4-FFF2-40B4-BE49-F238E27FC236}">
                    <a16:creationId xmlns:a16="http://schemas.microsoft.com/office/drawing/2014/main" id="{19AA93AC-8E20-492A-9CFC-B599480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226"/>
                <a:ext cx="229" cy="242"/>
                <a:chOff x="2825" y="3007"/>
                <a:chExt cx="229" cy="242"/>
              </a:xfrm>
            </p:grpSpPr>
            <p:sp>
              <p:nvSpPr>
                <p:cNvPr id="11571" name="Freeform 307">
                  <a:extLst>
                    <a:ext uri="{FF2B5EF4-FFF2-40B4-BE49-F238E27FC236}">
                      <a16:creationId xmlns:a16="http://schemas.microsoft.com/office/drawing/2014/main" id="{B106AB27-8F79-47D7-BC21-8169DA6D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2" name="Freeform 308">
                  <a:extLst>
                    <a:ext uri="{FF2B5EF4-FFF2-40B4-BE49-F238E27FC236}">
                      <a16:creationId xmlns:a16="http://schemas.microsoft.com/office/drawing/2014/main" id="{BA0DFFF9-FC66-4B5F-92AE-192212D09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3" name="Group 309">
                <a:extLst>
                  <a:ext uri="{FF2B5EF4-FFF2-40B4-BE49-F238E27FC236}">
                    <a16:creationId xmlns:a16="http://schemas.microsoft.com/office/drawing/2014/main" id="{5A978590-E6EC-4E84-94DE-F9C71091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65" y="1349"/>
                <a:ext cx="207" cy="181"/>
                <a:chOff x="2825" y="3007"/>
                <a:chExt cx="229" cy="242"/>
              </a:xfrm>
            </p:grpSpPr>
            <p:sp>
              <p:nvSpPr>
                <p:cNvPr id="11574" name="Freeform 310">
                  <a:extLst>
                    <a:ext uri="{FF2B5EF4-FFF2-40B4-BE49-F238E27FC236}">
                      <a16:creationId xmlns:a16="http://schemas.microsoft.com/office/drawing/2014/main" id="{AE514D72-DD34-404A-ABAC-33D5B5CA3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5" name="Freeform 311">
                  <a:extLst>
                    <a:ext uri="{FF2B5EF4-FFF2-40B4-BE49-F238E27FC236}">
                      <a16:creationId xmlns:a16="http://schemas.microsoft.com/office/drawing/2014/main" id="{12A254B2-84EC-42EA-97E5-11303BC4C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6" name="Group 312">
                <a:extLst>
                  <a:ext uri="{FF2B5EF4-FFF2-40B4-BE49-F238E27FC236}">
                    <a16:creationId xmlns:a16="http://schemas.microsoft.com/office/drawing/2014/main" id="{C49D3167-5F84-40E4-96B7-5B904FD876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717" y="777"/>
                <a:ext cx="229" cy="204"/>
                <a:chOff x="2825" y="3007"/>
                <a:chExt cx="229" cy="242"/>
              </a:xfrm>
            </p:grpSpPr>
            <p:sp>
              <p:nvSpPr>
                <p:cNvPr id="11577" name="Freeform 313">
                  <a:extLst>
                    <a:ext uri="{FF2B5EF4-FFF2-40B4-BE49-F238E27FC236}">
                      <a16:creationId xmlns:a16="http://schemas.microsoft.com/office/drawing/2014/main" id="{C43F41B2-6EC5-4A3A-8AF0-D16F3E63D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78" name="Freeform 314">
                  <a:extLst>
                    <a:ext uri="{FF2B5EF4-FFF2-40B4-BE49-F238E27FC236}">
                      <a16:creationId xmlns:a16="http://schemas.microsoft.com/office/drawing/2014/main" id="{23338412-6552-434E-B7FD-9AAD64CC8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79" name="Group 315">
                <a:extLst>
                  <a:ext uri="{FF2B5EF4-FFF2-40B4-BE49-F238E27FC236}">
                    <a16:creationId xmlns:a16="http://schemas.microsoft.com/office/drawing/2014/main" id="{63059D44-A290-45AB-A501-2F4514767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68130">
                <a:off x="4694" y="363"/>
                <a:ext cx="252" cy="242"/>
                <a:chOff x="2825" y="3007"/>
                <a:chExt cx="229" cy="242"/>
              </a:xfrm>
            </p:grpSpPr>
            <p:sp>
              <p:nvSpPr>
                <p:cNvPr id="11580" name="Freeform 316">
                  <a:extLst>
                    <a:ext uri="{FF2B5EF4-FFF2-40B4-BE49-F238E27FC236}">
                      <a16:creationId xmlns:a16="http://schemas.microsoft.com/office/drawing/2014/main" id="{135B7B9C-C41B-4476-814E-47921797D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1" name="Freeform 317">
                  <a:extLst>
                    <a:ext uri="{FF2B5EF4-FFF2-40B4-BE49-F238E27FC236}">
                      <a16:creationId xmlns:a16="http://schemas.microsoft.com/office/drawing/2014/main" id="{00AB7A36-72B9-46B4-A8E2-A6CFA003D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2" name="Group 318">
                <a:extLst>
                  <a:ext uri="{FF2B5EF4-FFF2-40B4-BE49-F238E27FC236}">
                    <a16:creationId xmlns:a16="http://schemas.microsoft.com/office/drawing/2014/main" id="{2D16C9CA-739E-4EF6-AE01-D5DF42F4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82" y="521"/>
                <a:ext cx="229" cy="242"/>
                <a:chOff x="2825" y="3007"/>
                <a:chExt cx="229" cy="242"/>
              </a:xfrm>
            </p:grpSpPr>
            <p:sp>
              <p:nvSpPr>
                <p:cNvPr id="11583" name="Freeform 319">
                  <a:extLst>
                    <a:ext uri="{FF2B5EF4-FFF2-40B4-BE49-F238E27FC236}">
                      <a16:creationId xmlns:a16="http://schemas.microsoft.com/office/drawing/2014/main" id="{80C8A1E3-4F42-4010-9226-B1963CB89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4" name="Freeform 320">
                  <a:extLst>
                    <a:ext uri="{FF2B5EF4-FFF2-40B4-BE49-F238E27FC236}">
                      <a16:creationId xmlns:a16="http://schemas.microsoft.com/office/drawing/2014/main" id="{D04DA029-3A46-4032-A482-664690236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5" name="Group 321">
                <a:extLst>
                  <a:ext uri="{FF2B5EF4-FFF2-40B4-BE49-F238E27FC236}">
                    <a16:creationId xmlns:a16="http://schemas.microsoft.com/office/drawing/2014/main" id="{7F46A328-4B86-4FA9-B87E-7C3640D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97" y="1027"/>
                <a:ext cx="229" cy="227"/>
                <a:chOff x="2825" y="3007"/>
                <a:chExt cx="229" cy="242"/>
              </a:xfrm>
            </p:grpSpPr>
            <p:sp>
              <p:nvSpPr>
                <p:cNvPr id="11586" name="Freeform 322">
                  <a:extLst>
                    <a:ext uri="{FF2B5EF4-FFF2-40B4-BE49-F238E27FC236}">
                      <a16:creationId xmlns:a16="http://schemas.microsoft.com/office/drawing/2014/main" id="{F98AD6FA-AB72-4869-84BA-F2CE284D4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87" name="Freeform 323">
                  <a:extLst>
                    <a:ext uri="{FF2B5EF4-FFF2-40B4-BE49-F238E27FC236}">
                      <a16:creationId xmlns:a16="http://schemas.microsoft.com/office/drawing/2014/main" id="{46924FA2-C5D8-49DF-9C79-D33039BF94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88" name="Group 324">
                <a:extLst>
                  <a:ext uri="{FF2B5EF4-FFF2-40B4-BE49-F238E27FC236}">
                    <a16:creationId xmlns:a16="http://schemas.microsoft.com/office/drawing/2014/main" id="{3CB4A42C-A310-4620-95C5-959E887279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4866" y="1542"/>
                <a:ext cx="229" cy="159"/>
                <a:chOff x="2825" y="3007"/>
                <a:chExt cx="229" cy="242"/>
              </a:xfrm>
            </p:grpSpPr>
            <p:sp>
              <p:nvSpPr>
                <p:cNvPr id="11589" name="Freeform 325">
                  <a:extLst>
                    <a:ext uri="{FF2B5EF4-FFF2-40B4-BE49-F238E27FC236}">
                      <a16:creationId xmlns:a16="http://schemas.microsoft.com/office/drawing/2014/main" id="{13BD04CD-5F4F-4905-8330-FE91332A0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0" name="Freeform 326">
                  <a:extLst>
                    <a:ext uri="{FF2B5EF4-FFF2-40B4-BE49-F238E27FC236}">
                      <a16:creationId xmlns:a16="http://schemas.microsoft.com/office/drawing/2014/main" id="{42239C20-AD6D-4C44-B59D-4163B832E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1" name="Group 327">
                <a:extLst>
                  <a:ext uri="{FF2B5EF4-FFF2-40B4-BE49-F238E27FC236}">
                    <a16:creationId xmlns:a16="http://schemas.microsoft.com/office/drawing/2014/main" id="{F95F7709-E390-43EB-B6E4-E1F1006647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4863" y="2082"/>
                <a:ext cx="229" cy="159"/>
                <a:chOff x="2825" y="3007"/>
                <a:chExt cx="229" cy="242"/>
              </a:xfrm>
            </p:grpSpPr>
            <p:sp>
              <p:nvSpPr>
                <p:cNvPr id="11592" name="Freeform 328">
                  <a:extLst>
                    <a:ext uri="{FF2B5EF4-FFF2-40B4-BE49-F238E27FC236}">
                      <a16:creationId xmlns:a16="http://schemas.microsoft.com/office/drawing/2014/main" id="{10BEB2A7-8E70-4414-B43C-581A66D20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3" name="Freeform 329">
                  <a:extLst>
                    <a:ext uri="{FF2B5EF4-FFF2-40B4-BE49-F238E27FC236}">
                      <a16:creationId xmlns:a16="http://schemas.microsoft.com/office/drawing/2014/main" id="{88E63E92-FD22-4E60-BC51-771F64321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4" name="Group 330">
                <a:extLst>
                  <a:ext uri="{FF2B5EF4-FFF2-40B4-BE49-F238E27FC236}">
                    <a16:creationId xmlns:a16="http://schemas.microsoft.com/office/drawing/2014/main" id="{D7D5F89A-1ADB-43DE-9082-BFDBB8701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1797"/>
                <a:ext cx="207" cy="181"/>
                <a:chOff x="2825" y="3007"/>
                <a:chExt cx="229" cy="242"/>
              </a:xfrm>
            </p:grpSpPr>
            <p:sp>
              <p:nvSpPr>
                <p:cNvPr id="11595" name="Freeform 331">
                  <a:extLst>
                    <a:ext uri="{FF2B5EF4-FFF2-40B4-BE49-F238E27FC236}">
                      <a16:creationId xmlns:a16="http://schemas.microsoft.com/office/drawing/2014/main" id="{431F7AB1-8FDC-4CEC-B692-80928BB0D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6" name="Freeform 332">
                  <a:extLst>
                    <a:ext uri="{FF2B5EF4-FFF2-40B4-BE49-F238E27FC236}">
                      <a16:creationId xmlns:a16="http://schemas.microsoft.com/office/drawing/2014/main" id="{CEE16302-E785-43AB-A4EA-CDCE56D2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597" name="Group 333">
                <a:extLst>
                  <a:ext uri="{FF2B5EF4-FFF2-40B4-BE49-F238E27FC236}">
                    <a16:creationId xmlns:a16="http://schemas.microsoft.com/office/drawing/2014/main" id="{2E8901FE-BBC4-40AA-B46E-8B5AC68686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4740" y="2296"/>
                <a:ext cx="207" cy="181"/>
                <a:chOff x="2825" y="3007"/>
                <a:chExt cx="229" cy="242"/>
              </a:xfrm>
            </p:grpSpPr>
            <p:sp>
              <p:nvSpPr>
                <p:cNvPr id="11598" name="Freeform 334">
                  <a:extLst>
                    <a:ext uri="{FF2B5EF4-FFF2-40B4-BE49-F238E27FC236}">
                      <a16:creationId xmlns:a16="http://schemas.microsoft.com/office/drawing/2014/main" id="{3038ED78-F8C2-4B2B-962B-AD1D434F6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99" name="Freeform 335">
                  <a:extLst>
                    <a:ext uri="{FF2B5EF4-FFF2-40B4-BE49-F238E27FC236}">
                      <a16:creationId xmlns:a16="http://schemas.microsoft.com/office/drawing/2014/main" id="{5D685684-041E-4A4B-92BD-20A328CB4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0" name="Group 336">
                <a:extLst>
                  <a:ext uri="{FF2B5EF4-FFF2-40B4-BE49-F238E27FC236}">
                    <a16:creationId xmlns:a16="http://schemas.microsoft.com/office/drawing/2014/main" id="{38642D9F-26BE-45D1-A8F8-AE9D632F0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941087">
                <a:off x="4830" y="2614"/>
                <a:ext cx="184" cy="136"/>
                <a:chOff x="2825" y="3007"/>
                <a:chExt cx="229" cy="242"/>
              </a:xfrm>
            </p:grpSpPr>
            <p:sp>
              <p:nvSpPr>
                <p:cNvPr id="11601" name="Freeform 337">
                  <a:extLst>
                    <a:ext uri="{FF2B5EF4-FFF2-40B4-BE49-F238E27FC236}">
                      <a16:creationId xmlns:a16="http://schemas.microsoft.com/office/drawing/2014/main" id="{DF9EE2A1-EC05-45D1-A344-D39B50EFE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2" name="Freeform 338">
                  <a:extLst>
                    <a:ext uri="{FF2B5EF4-FFF2-40B4-BE49-F238E27FC236}">
                      <a16:creationId xmlns:a16="http://schemas.microsoft.com/office/drawing/2014/main" id="{FAB72F59-A2B8-41DC-9C51-89CB7FD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03" name="Group 339">
                <a:extLst>
                  <a:ext uri="{FF2B5EF4-FFF2-40B4-BE49-F238E27FC236}">
                    <a16:creationId xmlns:a16="http://schemas.microsoft.com/office/drawing/2014/main" id="{1B0F5917-D369-48AB-82EB-F703A43ED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4896" y="2434"/>
                <a:ext cx="206" cy="157"/>
                <a:chOff x="2825" y="3007"/>
                <a:chExt cx="229" cy="242"/>
              </a:xfrm>
            </p:grpSpPr>
            <p:sp>
              <p:nvSpPr>
                <p:cNvPr id="11604" name="Freeform 340">
                  <a:extLst>
                    <a:ext uri="{FF2B5EF4-FFF2-40B4-BE49-F238E27FC236}">
                      <a16:creationId xmlns:a16="http://schemas.microsoft.com/office/drawing/2014/main" id="{F50CEFF2-1C70-442A-BE73-535DE35E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05" name="Freeform 341">
                  <a:extLst>
                    <a:ext uri="{FF2B5EF4-FFF2-40B4-BE49-F238E27FC236}">
                      <a16:creationId xmlns:a16="http://schemas.microsoft.com/office/drawing/2014/main" id="{D530F178-7C22-4789-B677-AD542317B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06" name="Rectangle 342">
              <a:extLst>
                <a:ext uri="{FF2B5EF4-FFF2-40B4-BE49-F238E27FC236}">
                  <a16:creationId xmlns:a16="http://schemas.microsoft.com/office/drawing/2014/main" id="{5CFADBDF-A43A-4598-9E9B-5ED1E9976D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" y="0"/>
              <a:ext cx="386" cy="1933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1607" name="Group 343">
              <a:extLst>
                <a:ext uri="{FF2B5EF4-FFF2-40B4-BE49-F238E27FC236}">
                  <a16:creationId xmlns:a16="http://schemas.microsoft.com/office/drawing/2014/main" id="{22A4FE9B-E0CD-41DA-B8FD-8A234A29C3F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84" cy="864"/>
              <a:chOff x="2222" y="0"/>
              <a:chExt cx="284" cy="864"/>
            </a:xfrm>
          </p:grpSpPr>
          <p:sp>
            <p:nvSpPr>
              <p:cNvPr id="11608" name="AutoShape 344">
                <a:extLst>
                  <a:ext uri="{FF2B5EF4-FFF2-40B4-BE49-F238E27FC236}">
                    <a16:creationId xmlns:a16="http://schemas.microsoft.com/office/drawing/2014/main" id="{7FE4ADD8-BF8C-4BC4-9967-2EF01A2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" y="0"/>
                <a:ext cx="22" cy="76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09" name="Group 345">
                <a:extLst>
                  <a:ext uri="{FF2B5EF4-FFF2-40B4-BE49-F238E27FC236}">
                    <a16:creationId xmlns:a16="http://schemas.microsoft.com/office/drawing/2014/main" id="{344F7115-414A-4B16-B050-353139FFD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38893557">
                <a:off x="2348" y="376"/>
                <a:ext cx="147" cy="134"/>
                <a:chOff x="2825" y="3007"/>
                <a:chExt cx="229" cy="242"/>
              </a:xfrm>
            </p:grpSpPr>
            <p:sp>
              <p:nvSpPr>
                <p:cNvPr id="11610" name="Freeform 346">
                  <a:extLst>
                    <a:ext uri="{FF2B5EF4-FFF2-40B4-BE49-F238E27FC236}">
                      <a16:creationId xmlns:a16="http://schemas.microsoft.com/office/drawing/2014/main" id="{2F16979C-A232-464F-8322-1DCB9FD31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1" name="Freeform 347">
                  <a:extLst>
                    <a:ext uri="{FF2B5EF4-FFF2-40B4-BE49-F238E27FC236}">
                      <a16:creationId xmlns:a16="http://schemas.microsoft.com/office/drawing/2014/main" id="{6483B8A5-593D-4229-9D29-087027060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2" name="Group 348">
                <a:extLst>
                  <a:ext uri="{FF2B5EF4-FFF2-40B4-BE49-F238E27FC236}">
                    <a16:creationId xmlns:a16="http://schemas.microsoft.com/office/drawing/2014/main" id="{5684B2AF-510B-421A-BAA4-DD6347298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207"/>
                <a:ext cx="174" cy="117"/>
                <a:chOff x="2825" y="3007"/>
                <a:chExt cx="229" cy="242"/>
              </a:xfrm>
            </p:grpSpPr>
            <p:sp>
              <p:nvSpPr>
                <p:cNvPr id="11613" name="Freeform 349">
                  <a:extLst>
                    <a:ext uri="{FF2B5EF4-FFF2-40B4-BE49-F238E27FC236}">
                      <a16:creationId xmlns:a16="http://schemas.microsoft.com/office/drawing/2014/main" id="{E91A8287-8326-42A9-AE3B-2E3BF1293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4" name="Freeform 350">
                  <a:extLst>
                    <a:ext uri="{FF2B5EF4-FFF2-40B4-BE49-F238E27FC236}">
                      <a16:creationId xmlns:a16="http://schemas.microsoft.com/office/drawing/2014/main" id="{8F967178-8A8A-4035-BDE2-F45EB6908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5" name="Group 351">
                <a:extLst>
                  <a:ext uri="{FF2B5EF4-FFF2-40B4-BE49-F238E27FC236}">
                    <a16:creationId xmlns:a16="http://schemas.microsoft.com/office/drawing/2014/main" id="{B5E6E2D2-BE16-40DF-B3E9-19CC9BB2E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1070">
                <a:off x="2222" y="529"/>
                <a:ext cx="174" cy="117"/>
                <a:chOff x="2825" y="3007"/>
                <a:chExt cx="229" cy="242"/>
              </a:xfrm>
            </p:grpSpPr>
            <p:sp>
              <p:nvSpPr>
                <p:cNvPr id="11616" name="Freeform 352">
                  <a:extLst>
                    <a:ext uri="{FF2B5EF4-FFF2-40B4-BE49-F238E27FC236}">
                      <a16:creationId xmlns:a16="http://schemas.microsoft.com/office/drawing/2014/main" id="{C4871E88-BF04-4632-A603-4353CE14C5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17" name="Freeform 353">
                  <a:extLst>
                    <a:ext uri="{FF2B5EF4-FFF2-40B4-BE49-F238E27FC236}">
                      <a16:creationId xmlns:a16="http://schemas.microsoft.com/office/drawing/2014/main" id="{1D2CA376-F79A-4ACB-93A7-3D3F23F8E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18" name="Group 354">
                <a:extLst>
                  <a:ext uri="{FF2B5EF4-FFF2-40B4-BE49-F238E27FC236}">
                    <a16:creationId xmlns:a16="http://schemas.microsoft.com/office/drawing/2014/main" id="{2BC8778A-35FE-45BC-9FA4-751627CC5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480000">
                <a:off x="2302" y="743"/>
                <a:ext cx="155" cy="88"/>
                <a:chOff x="2825" y="3007"/>
                <a:chExt cx="229" cy="242"/>
              </a:xfrm>
            </p:grpSpPr>
            <p:sp>
              <p:nvSpPr>
                <p:cNvPr id="11619" name="Freeform 355">
                  <a:extLst>
                    <a:ext uri="{FF2B5EF4-FFF2-40B4-BE49-F238E27FC236}">
                      <a16:creationId xmlns:a16="http://schemas.microsoft.com/office/drawing/2014/main" id="{B76BC3D9-C0C4-437E-9D20-D27B1C763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0" name="Freeform 356">
                  <a:extLst>
                    <a:ext uri="{FF2B5EF4-FFF2-40B4-BE49-F238E27FC236}">
                      <a16:creationId xmlns:a16="http://schemas.microsoft.com/office/drawing/2014/main" id="{A62AFED6-AD16-4CE8-A279-A79ACB0BE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621" name="Group 357">
                <a:extLst>
                  <a:ext uri="{FF2B5EF4-FFF2-40B4-BE49-F238E27FC236}">
                    <a16:creationId xmlns:a16="http://schemas.microsoft.com/office/drawing/2014/main" id="{6CD90F5A-38A6-42FB-AF89-80C84C216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9805527">
                <a:off x="2373" y="603"/>
                <a:ext cx="133" cy="133"/>
                <a:chOff x="2825" y="3007"/>
                <a:chExt cx="229" cy="242"/>
              </a:xfrm>
            </p:grpSpPr>
            <p:sp>
              <p:nvSpPr>
                <p:cNvPr id="11622" name="Freeform 358">
                  <a:extLst>
                    <a:ext uri="{FF2B5EF4-FFF2-40B4-BE49-F238E27FC236}">
                      <a16:creationId xmlns:a16="http://schemas.microsoft.com/office/drawing/2014/main" id="{F84C7066-0536-43B8-9DE7-74039B14F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23" name="Freeform 359">
                  <a:extLst>
                    <a:ext uri="{FF2B5EF4-FFF2-40B4-BE49-F238E27FC236}">
                      <a16:creationId xmlns:a16="http://schemas.microsoft.com/office/drawing/2014/main" id="{43B1E397-960D-4530-8EF8-ED836D910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1624" name="Freeform 360">
              <a:extLst>
                <a:ext uri="{FF2B5EF4-FFF2-40B4-BE49-F238E27FC236}">
                  <a16:creationId xmlns:a16="http://schemas.microsoft.com/office/drawing/2014/main" id="{1E6FB267-005C-4A91-BCD0-624DC30DF09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-23" y="5"/>
              <a:ext cx="477" cy="862"/>
            </a:xfrm>
            <a:custGeom>
              <a:avLst/>
              <a:gdLst>
                <a:gd name="T0" fmla="*/ 0 w 408"/>
                <a:gd name="T1" fmla="*/ 0 h 1792"/>
                <a:gd name="T2" fmla="*/ 45 w 408"/>
                <a:gd name="T3" fmla="*/ 612 h 1792"/>
                <a:gd name="T4" fmla="*/ 136 w 408"/>
                <a:gd name="T5" fmla="*/ 1384 h 1792"/>
                <a:gd name="T6" fmla="*/ 408 w 408"/>
                <a:gd name="T7" fmla="*/ 1792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792">
                  <a:moveTo>
                    <a:pt x="0" y="0"/>
                  </a:moveTo>
                  <a:cubicBezTo>
                    <a:pt x="11" y="190"/>
                    <a:pt x="22" y="381"/>
                    <a:pt x="45" y="612"/>
                  </a:cubicBezTo>
                  <a:cubicBezTo>
                    <a:pt x="68" y="843"/>
                    <a:pt x="75" y="1187"/>
                    <a:pt x="136" y="1384"/>
                  </a:cubicBezTo>
                  <a:cubicBezTo>
                    <a:pt x="197" y="1581"/>
                    <a:pt x="340" y="1694"/>
                    <a:pt x="408" y="1792"/>
                  </a:cubicBezTo>
                </a:path>
              </a:pathLst>
            </a:cu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5" name="Freeform 361">
              <a:extLst>
                <a:ext uri="{FF2B5EF4-FFF2-40B4-BE49-F238E27FC236}">
                  <a16:creationId xmlns:a16="http://schemas.microsoft.com/office/drawing/2014/main" id="{82478E43-7989-4169-977A-0B3B674A7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" y="5"/>
              <a:ext cx="359" cy="1297"/>
            </a:xfrm>
            <a:custGeom>
              <a:avLst/>
              <a:gdLst>
                <a:gd name="T0" fmla="*/ 0 w 359"/>
                <a:gd name="T1" fmla="*/ 0 h 1297"/>
                <a:gd name="T2" fmla="*/ 68 w 359"/>
                <a:gd name="T3" fmla="*/ 341 h 1297"/>
                <a:gd name="T4" fmla="*/ 159 w 359"/>
                <a:gd name="T5" fmla="*/ 704 h 1297"/>
                <a:gd name="T6" fmla="*/ 340 w 359"/>
                <a:gd name="T7" fmla="*/ 998 h 1297"/>
                <a:gd name="T8" fmla="*/ 272 w 359"/>
                <a:gd name="T9" fmla="*/ 1248 h 1297"/>
                <a:gd name="T10" fmla="*/ 113 w 359"/>
                <a:gd name="T11" fmla="*/ 1293 h 1297"/>
                <a:gd name="T12" fmla="*/ 45 w 359"/>
                <a:gd name="T13" fmla="*/ 1225 h 1297"/>
                <a:gd name="T14" fmla="*/ 45 w 359"/>
                <a:gd name="T15" fmla="*/ 1112 h 1297"/>
                <a:gd name="T16" fmla="*/ 113 w 359"/>
                <a:gd name="T17" fmla="*/ 1044 h 1297"/>
                <a:gd name="T18" fmla="*/ 227 w 359"/>
                <a:gd name="T19" fmla="*/ 1044 h 1297"/>
                <a:gd name="T20" fmla="*/ 272 w 359"/>
                <a:gd name="T21" fmla="*/ 1134 h 1297"/>
                <a:gd name="T22" fmla="*/ 249 w 359"/>
                <a:gd name="T23" fmla="*/ 1225 h 1297"/>
                <a:gd name="T24" fmla="*/ 159 w 359"/>
                <a:gd name="T25" fmla="*/ 1248 h 1297"/>
                <a:gd name="T26" fmla="*/ 91 w 359"/>
                <a:gd name="T27" fmla="*/ 1202 h 1297"/>
                <a:gd name="T28" fmla="*/ 91 w 359"/>
                <a:gd name="T29" fmla="*/ 1134 h 1297"/>
                <a:gd name="T30" fmla="*/ 136 w 359"/>
                <a:gd name="T31" fmla="*/ 1089 h 1297"/>
                <a:gd name="T32" fmla="*/ 204 w 359"/>
                <a:gd name="T33" fmla="*/ 1089 h 1297"/>
                <a:gd name="T34" fmla="*/ 227 w 359"/>
                <a:gd name="T35" fmla="*/ 1157 h 1297"/>
                <a:gd name="T36" fmla="*/ 181 w 359"/>
                <a:gd name="T37" fmla="*/ 1202 h 1297"/>
                <a:gd name="T38" fmla="*/ 136 w 359"/>
                <a:gd name="T39" fmla="*/ 1202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9" h="1297">
                  <a:moveTo>
                    <a:pt x="0" y="0"/>
                  </a:moveTo>
                  <a:cubicBezTo>
                    <a:pt x="21" y="112"/>
                    <a:pt x="42" y="224"/>
                    <a:pt x="68" y="341"/>
                  </a:cubicBezTo>
                  <a:cubicBezTo>
                    <a:pt x="94" y="458"/>
                    <a:pt x="114" y="595"/>
                    <a:pt x="159" y="704"/>
                  </a:cubicBezTo>
                  <a:cubicBezTo>
                    <a:pt x="204" y="813"/>
                    <a:pt x="321" y="907"/>
                    <a:pt x="340" y="998"/>
                  </a:cubicBezTo>
                  <a:cubicBezTo>
                    <a:pt x="359" y="1089"/>
                    <a:pt x="310" y="1199"/>
                    <a:pt x="272" y="1248"/>
                  </a:cubicBezTo>
                  <a:cubicBezTo>
                    <a:pt x="234" y="1297"/>
                    <a:pt x="151" y="1297"/>
                    <a:pt x="113" y="1293"/>
                  </a:cubicBezTo>
                  <a:cubicBezTo>
                    <a:pt x="75" y="1289"/>
                    <a:pt x="56" y="1255"/>
                    <a:pt x="45" y="1225"/>
                  </a:cubicBezTo>
                  <a:cubicBezTo>
                    <a:pt x="34" y="1195"/>
                    <a:pt x="34" y="1142"/>
                    <a:pt x="45" y="1112"/>
                  </a:cubicBezTo>
                  <a:cubicBezTo>
                    <a:pt x="56" y="1082"/>
                    <a:pt x="83" y="1055"/>
                    <a:pt x="113" y="1044"/>
                  </a:cubicBezTo>
                  <a:cubicBezTo>
                    <a:pt x="143" y="1033"/>
                    <a:pt x="201" y="1029"/>
                    <a:pt x="227" y="1044"/>
                  </a:cubicBezTo>
                  <a:cubicBezTo>
                    <a:pt x="253" y="1059"/>
                    <a:pt x="268" y="1104"/>
                    <a:pt x="272" y="1134"/>
                  </a:cubicBezTo>
                  <a:cubicBezTo>
                    <a:pt x="276" y="1164"/>
                    <a:pt x="268" y="1206"/>
                    <a:pt x="249" y="1225"/>
                  </a:cubicBezTo>
                  <a:cubicBezTo>
                    <a:pt x="230" y="1244"/>
                    <a:pt x="185" y="1252"/>
                    <a:pt x="159" y="1248"/>
                  </a:cubicBezTo>
                  <a:cubicBezTo>
                    <a:pt x="133" y="1244"/>
                    <a:pt x="102" y="1221"/>
                    <a:pt x="91" y="1202"/>
                  </a:cubicBezTo>
                  <a:cubicBezTo>
                    <a:pt x="80" y="1183"/>
                    <a:pt x="84" y="1153"/>
                    <a:pt x="91" y="1134"/>
                  </a:cubicBezTo>
                  <a:cubicBezTo>
                    <a:pt x="98" y="1115"/>
                    <a:pt x="117" y="1097"/>
                    <a:pt x="136" y="1089"/>
                  </a:cubicBezTo>
                  <a:cubicBezTo>
                    <a:pt x="155" y="1081"/>
                    <a:pt x="189" y="1078"/>
                    <a:pt x="204" y="1089"/>
                  </a:cubicBezTo>
                  <a:cubicBezTo>
                    <a:pt x="219" y="1100"/>
                    <a:pt x="231" y="1138"/>
                    <a:pt x="227" y="1157"/>
                  </a:cubicBezTo>
                  <a:cubicBezTo>
                    <a:pt x="223" y="1176"/>
                    <a:pt x="196" y="1195"/>
                    <a:pt x="181" y="1202"/>
                  </a:cubicBezTo>
                  <a:cubicBezTo>
                    <a:pt x="166" y="1209"/>
                    <a:pt x="147" y="1209"/>
                    <a:pt x="136" y="1202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6" name="Freeform 362">
              <a:extLst>
                <a:ext uri="{FF2B5EF4-FFF2-40B4-BE49-F238E27FC236}">
                  <a16:creationId xmlns:a16="http://schemas.microsoft.com/office/drawing/2014/main" id="{2954932D-CDF5-463E-95B3-25EA5B226F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" y="618"/>
              <a:ext cx="344" cy="287"/>
            </a:xfrm>
            <a:custGeom>
              <a:avLst/>
              <a:gdLst>
                <a:gd name="T0" fmla="*/ 0 w 344"/>
                <a:gd name="T1" fmla="*/ 132 h 287"/>
                <a:gd name="T2" fmla="*/ 136 w 344"/>
                <a:gd name="T3" fmla="*/ 268 h 287"/>
                <a:gd name="T4" fmla="*/ 295 w 344"/>
                <a:gd name="T5" fmla="*/ 246 h 287"/>
                <a:gd name="T6" fmla="*/ 340 w 344"/>
                <a:gd name="T7" fmla="*/ 132 h 287"/>
                <a:gd name="T8" fmla="*/ 317 w 344"/>
                <a:gd name="T9" fmla="*/ 19 h 287"/>
                <a:gd name="T10" fmla="*/ 227 w 344"/>
                <a:gd name="T11" fmla="*/ 19 h 287"/>
                <a:gd name="T12" fmla="*/ 159 w 344"/>
                <a:gd name="T13" fmla="*/ 64 h 287"/>
                <a:gd name="T14" fmla="*/ 159 w 344"/>
                <a:gd name="T15" fmla="*/ 178 h 287"/>
                <a:gd name="T16" fmla="*/ 204 w 344"/>
                <a:gd name="T17" fmla="*/ 223 h 287"/>
                <a:gd name="T18" fmla="*/ 272 w 344"/>
                <a:gd name="T19" fmla="*/ 223 h 287"/>
                <a:gd name="T20" fmla="*/ 295 w 344"/>
                <a:gd name="T21" fmla="*/ 155 h 287"/>
                <a:gd name="T22" fmla="*/ 295 w 344"/>
                <a:gd name="T23" fmla="*/ 87 h 287"/>
                <a:gd name="T24" fmla="*/ 227 w 344"/>
                <a:gd name="T25" fmla="*/ 64 h 287"/>
                <a:gd name="T26" fmla="*/ 204 w 344"/>
                <a:gd name="T27" fmla="*/ 132 h 287"/>
                <a:gd name="T28" fmla="*/ 249 w 344"/>
                <a:gd name="T29" fmla="*/ 15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4" h="287">
                  <a:moveTo>
                    <a:pt x="0" y="132"/>
                  </a:moveTo>
                  <a:cubicBezTo>
                    <a:pt x="43" y="190"/>
                    <a:pt x="87" y="249"/>
                    <a:pt x="136" y="268"/>
                  </a:cubicBezTo>
                  <a:cubicBezTo>
                    <a:pt x="185" y="287"/>
                    <a:pt x="261" y="269"/>
                    <a:pt x="295" y="246"/>
                  </a:cubicBezTo>
                  <a:cubicBezTo>
                    <a:pt x="329" y="223"/>
                    <a:pt x="336" y="170"/>
                    <a:pt x="340" y="132"/>
                  </a:cubicBezTo>
                  <a:cubicBezTo>
                    <a:pt x="344" y="94"/>
                    <a:pt x="336" y="38"/>
                    <a:pt x="317" y="19"/>
                  </a:cubicBezTo>
                  <a:cubicBezTo>
                    <a:pt x="298" y="0"/>
                    <a:pt x="253" y="11"/>
                    <a:pt x="227" y="19"/>
                  </a:cubicBezTo>
                  <a:cubicBezTo>
                    <a:pt x="201" y="27"/>
                    <a:pt x="170" y="37"/>
                    <a:pt x="159" y="64"/>
                  </a:cubicBezTo>
                  <a:cubicBezTo>
                    <a:pt x="148" y="91"/>
                    <a:pt x="152" y="152"/>
                    <a:pt x="159" y="178"/>
                  </a:cubicBezTo>
                  <a:cubicBezTo>
                    <a:pt x="166" y="204"/>
                    <a:pt x="185" y="215"/>
                    <a:pt x="204" y="223"/>
                  </a:cubicBezTo>
                  <a:cubicBezTo>
                    <a:pt x="223" y="231"/>
                    <a:pt x="257" y="234"/>
                    <a:pt x="272" y="223"/>
                  </a:cubicBezTo>
                  <a:cubicBezTo>
                    <a:pt x="287" y="212"/>
                    <a:pt x="291" y="178"/>
                    <a:pt x="295" y="155"/>
                  </a:cubicBezTo>
                  <a:cubicBezTo>
                    <a:pt x="299" y="132"/>
                    <a:pt x="306" y="102"/>
                    <a:pt x="295" y="87"/>
                  </a:cubicBezTo>
                  <a:cubicBezTo>
                    <a:pt x="284" y="72"/>
                    <a:pt x="242" y="57"/>
                    <a:pt x="227" y="64"/>
                  </a:cubicBezTo>
                  <a:cubicBezTo>
                    <a:pt x="212" y="71"/>
                    <a:pt x="200" y="117"/>
                    <a:pt x="204" y="132"/>
                  </a:cubicBezTo>
                  <a:cubicBezTo>
                    <a:pt x="208" y="147"/>
                    <a:pt x="256" y="155"/>
                    <a:pt x="249" y="155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7" name="Freeform 363">
              <a:extLst>
                <a:ext uri="{FF2B5EF4-FFF2-40B4-BE49-F238E27FC236}">
                  <a16:creationId xmlns:a16="http://schemas.microsoft.com/office/drawing/2014/main" id="{B6FE2BE3-9EE9-4B66-BFC3-7619F5164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5" y="5"/>
              <a:ext cx="227" cy="341"/>
            </a:xfrm>
            <a:custGeom>
              <a:avLst/>
              <a:gdLst>
                <a:gd name="T0" fmla="*/ 45 w 344"/>
                <a:gd name="T1" fmla="*/ 0 h 507"/>
                <a:gd name="T2" fmla="*/ 23 w 344"/>
                <a:gd name="T3" fmla="*/ 137 h 507"/>
                <a:gd name="T4" fmla="*/ 0 w 344"/>
                <a:gd name="T5" fmla="*/ 295 h 507"/>
                <a:gd name="T6" fmla="*/ 23 w 344"/>
                <a:gd name="T7" fmla="*/ 431 h 507"/>
                <a:gd name="T8" fmla="*/ 113 w 344"/>
                <a:gd name="T9" fmla="*/ 499 h 507"/>
                <a:gd name="T10" fmla="*/ 272 w 344"/>
                <a:gd name="T11" fmla="*/ 477 h 507"/>
                <a:gd name="T12" fmla="*/ 340 w 344"/>
                <a:gd name="T13" fmla="*/ 341 h 507"/>
                <a:gd name="T14" fmla="*/ 295 w 344"/>
                <a:gd name="T15" fmla="*/ 205 h 507"/>
                <a:gd name="T16" fmla="*/ 136 w 344"/>
                <a:gd name="T17" fmla="*/ 159 h 507"/>
                <a:gd name="T18" fmla="*/ 68 w 344"/>
                <a:gd name="T19" fmla="*/ 250 h 507"/>
                <a:gd name="T20" fmla="*/ 68 w 344"/>
                <a:gd name="T21" fmla="*/ 318 h 507"/>
                <a:gd name="T22" fmla="*/ 91 w 344"/>
                <a:gd name="T23" fmla="*/ 409 h 507"/>
                <a:gd name="T24" fmla="*/ 159 w 344"/>
                <a:gd name="T25" fmla="*/ 431 h 507"/>
                <a:gd name="T26" fmla="*/ 227 w 344"/>
                <a:gd name="T27" fmla="*/ 43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4" h="507">
                  <a:moveTo>
                    <a:pt x="45" y="0"/>
                  </a:moveTo>
                  <a:cubicBezTo>
                    <a:pt x="37" y="44"/>
                    <a:pt x="30" y="88"/>
                    <a:pt x="23" y="137"/>
                  </a:cubicBezTo>
                  <a:cubicBezTo>
                    <a:pt x="16" y="186"/>
                    <a:pt x="0" y="246"/>
                    <a:pt x="0" y="295"/>
                  </a:cubicBezTo>
                  <a:cubicBezTo>
                    <a:pt x="0" y="344"/>
                    <a:pt x="4" y="397"/>
                    <a:pt x="23" y="431"/>
                  </a:cubicBezTo>
                  <a:cubicBezTo>
                    <a:pt x="42" y="465"/>
                    <a:pt x="72" y="491"/>
                    <a:pt x="113" y="499"/>
                  </a:cubicBezTo>
                  <a:cubicBezTo>
                    <a:pt x="154" y="507"/>
                    <a:pt x="234" y="503"/>
                    <a:pt x="272" y="477"/>
                  </a:cubicBezTo>
                  <a:cubicBezTo>
                    <a:pt x="310" y="451"/>
                    <a:pt x="336" y="386"/>
                    <a:pt x="340" y="341"/>
                  </a:cubicBezTo>
                  <a:cubicBezTo>
                    <a:pt x="344" y="296"/>
                    <a:pt x="329" y="235"/>
                    <a:pt x="295" y="205"/>
                  </a:cubicBezTo>
                  <a:cubicBezTo>
                    <a:pt x="261" y="175"/>
                    <a:pt x="174" y="152"/>
                    <a:pt x="136" y="159"/>
                  </a:cubicBezTo>
                  <a:cubicBezTo>
                    <a:pt x="98" y="166"/>
                    <a:pt x="79" y="223"/>
                    <a:pt x="68" y="250"/>
                  </a:cubicBezTo>
                  <a:cubicBezTo>
                    <a:pt x="57" y="277"/>
                    <a:pt x="64" y="292"/>
                    <a:pt x="68" y="318"/>
                  </a:cubicBezTo>
                  <a:cubicBezTo>
                    <a:pt x="72" y="344"/>
                    <a:pt x="76" y="390"/>
                    <a:pt x="91" y="409"/>
                  </a:cubicBezTo>
                  <a:cubicBezTo>
                    <a:pt x="106" y="428"/>
                    <a:pt x="136" y="427"/>
                    <a:pt x="159" y="431"/>
                  </a:cubicBezTo>
                  <a:cubicBezTo>
                    <a:pt x="182" y="435"/>
                    <a:pt x="204" y="454"/>
                    <a:pt x="227" y="431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8" name="Freeform 364">
              <a:extLst>
                <a:ext uri="{FF2B5EF4-FFF2-40B4-BE49-F238E27FC236}">
                  <a16:creationId xmlns:a16="http://schemas.microsoft.com/office/drawing/2014/main" id="{389A36E8-3A17-4215-95BD-36D31A43D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12" y="5"/>
              <a:ext cx="143" cy="908"/>
            </a:xfrm>
            <a:custGeom>
              <a:avLst/>
              <a:gdLst>
                <a:gd name="T0" fmla="*/ 53 w 143"/>
                <a:gd name="T1" fmla="*/ 0 h 908"/>
                <a:gd name="T2" fmla="*/ 98 w 143"/>
                <a:gd name="T3" fmla="*/ 114 h 908"/>
                <a:gd name="T4" fmla="*/ 7 w 143"/>
                <a:gd name="T5" fmla="*/ 522 h 908"/>
                <a:gd name="T6" fmla="*/ 53 w 143"/>
                <a:gd name="T7" fmla="*/ 794 h 908"/>
                <a:gd name="T8" fmla="*/ 143 w 143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908">
                  <a:moveTo>
                    <a:pt x="53" y="0"/>
                  </a:moveTo>
                  <a:cubicBezTo>
                    <a:pt x="79" y="13"/>
                    <a:pt x="106" y="27"/>
                    <a:pt x="98" y="114"/>
                  </a:cubicBezTo>
                  <a:cubicBezTo>
                    <a:pt x="90" y="201"/>
                    <a:pt x="14" y="409"/>
                    <a:pt x="7" y="522"/>
                  </a:cubicBezTo>
                  <a:cubicBezTo>
                    <a:pt x="0" y="635"/>
                    <a:pt x="30" y="730"/>
                    <a:pt x="53" y="794"/>
                  </a:cubicBezTo>
                  <a:cubicBezTo>
                    <a:pt x="76" y="858"/>
                    <a:pt x="109" y="883"/>
                    <a:pt x="143" y="908"/>
                  </a:cubicBezTo>
                </a:path>
              </a:pathLst>
            </a:custGeom>
            <a:noFill/>
            <a:ln w="15875" cap="flat" cmpd="sng">
              <a:solidFill>
                <a:srgbClr val="EAEAE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29" name="Freeform 365">
              <a:extLst>
                <a:ext uri="{FF2B5EF4-FFF2-40B4-BE49-F238E27FC236}">
                  <a16:creationId xmlns:a16="http://schemas.microsoft.com/office/drawing/2014/main" id="{7C05C3C5-A381-456D-BD05-793F6CEB8B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"/>
              <a:ext cx="386" cy="496"/>
            </a:xfrm>
            <a:custGeom>
              <a:avLst/>
              <a:gdLst>
                <a:gd name="T0" fmla="*/ 15 w 386"/>
                <a:gd name="T1" fmla="*/ 0 h 496"/>
                <a:gd name="T2" fmla="*/ 15 w 386"/>
                <a:gd name="T3" fmla="*/ 273 h 496"/>
                <a:gd name="T4" fmla="*/ 106 w 386"/>
                <a:gd name="T5" fmla="*/ 454 h 496"/>
                <a:gd name="T6" fmla="*/ 264 w 386"/>
                <a:gd name="T7" fmla="*/ 477 h 496"/>
                <a:gd name="T8" fmla="*/ 378 w 386"/>
                <a:gd name="T9" fmla="*/ 341 h 496"/>
                <a:gd name="T10" fmla="*/ 310 w 386"/>
                <a:gd name="T11" fmla="*/ 182 h 496"/>
                <a:gd name="T12" fmla="*/ 174 w 386"/>
                <a:gd name="T13" fmla="*/ 182 h 496"/>
                <a:gd name="T14" fmla="*/ 128 w 386"/>
                <a:gd name="T15" fmla="*/ 295 h 496"/>
                <a:gd name="T16" fmla="*/ 196 w 386"/>
                <a:gd name="T17" fmla="*/ 386 h 496"/>
                <a:gd name="T18" fmla="*/ 310 w 386"/>
                <a:gd name="T19" fmla="*/ 363 h 496"/>
                <a:gd name="T20" fmla="*/ 310 w 386"/>
                <a:gd name="T21" fmla="*/ 22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6" h="496">
                  <a:moveTo>
                    <a:pt x="15" y="0"/>
                  </a:moveTo>
                  <a:cubicBezTo>
                    <a:pt x="7" y="98"/>
                    <a:pt x="0" y="197"/>
                    <a:pt x="15" y="273"/>
                  </a:cubicBezTo>
                  <a:cubicBezTo>
                    <a:pt x="30" y="349"/>
                    <a:pt x="65" y="420"/>
                    <a:pt x="106" y="454"/>
                  </a:cubicBezTo>
                  <a:cubicBezTo>
                    <a:pt x="147" y="488"/>
                    <a:pt x="219" y="496"/>
                    <a:pt x="264" y="477"/>
                  </a:cubicBezTo>
                  <a:cubicBezTo>
                    <a:pt x="309" y="458"/>
                    <a:pt x="370" y="390"/>
                    <a:pt x="378" y="341"/>
                  </a:cubicBezTo>
                  <a:cubicBezTo>
                    <a:pt x="386" y="292"/>
                    <a:pt x="344" y="208"/>
                    <a:pt x="310" y="182"/>
                  </a:cubicBezTo>
                  <a:cubicBezTo>
                    <a:pt x="276" y="156"/>
                    <a:pt x="204" y="163"/>
                    <a:pt x="174" y="182"/>
                  </a:cubicBezTo>
                  <a:cubicBezTo>
                    <a:pt x="144" y="201"/>
                    <a:pt x="124" y="261"/>
                    <a:pt x="128" y="295"/>
                  </a:cubicBezTo>
                  <a:cubicBezTo>
                    <a:pt x="132" y="329"/>
                    <a:pt x="166" y="375"/>
                    <a:pt x="196" y="386"/>
                  </a:cubicBezTo>
                  <a:cubicBezTo>
                    <a:pt x="226" y="397"/>
                    <a:pt x="291" y="389"/>
                    <a:pt x="310" y="363"/>
                  </a:cubicBezTo>
                  <a:cubicBezTo>
                    <a:pt x="329" y="337"/>
                    <a:pt x="352" y="268"/>
                    <a:pt x="310" y="227"/>
                  </a:cubicBezTo>
                </a:path>
              </a:pathLst>
            </a:custGeom>
            <a:noFill/>
            <a:ln w="15875" cap="flat" cmpd="sng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630" name="Group 366">
              <a:extLst>
                <a:ext uri="{FF2B5EF4-FFF2-40B4-BE49-F238E27FC236}">
                  <a16:creationId xmlns:a16="http://schemas.microsoft.com/office/drawing/2014/main" id="{0314F5D2-8786-4CCC-8B9D-D3E38E54F0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9" y="142"/>
              <a:ext cx="658" cy="3039"/>
              <a:chOff x="2540" y="28"/>
              <a:chExt cx="658" cy="3039"/>
            </a:xfrm>
          </p:grpSpPr>
          <p:sp>
            <p:nvSpPr>
              <p:cNvPr id="11631" name="Oval 367">
                <a:extLst>
                  <a:ext uri="{FF2B5EF4-FFF2-40B4-BE49-F238E27FC236}">
                    <a16:creationId xmlns:a16="http://schemas.microsoft.com/office/drawing/2014/main" id="{A740258A-374E-4BA6-ADD1-14023386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28"/>
                <a:ext cx="658" cy="658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2" name="Oval 368">
                <a:extLst>
                  <a:ext uri="{FF2B5EF4-FFF2-40B4-BE49-F238E27FC236}">
                    <a16:creationId xmlns:a16="http://schemas.microsoft.com/office/drawing/2014/main" id="{284D2C6A-71F7-48B5-A13C-45E952DB2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0" y="70"/>
                <a:ext cx="620" cy="56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33" name="Oval 369">
                <a:extLst>
                  <a:ext uri="{FF2B5EF4-FFF2-40B4-BE49-F238E27FC236}">
                    <a16:creationId xmlns:a16="http://schemas.microsoft.com/office/drawing/2014/main" id="{19B6534A-E178-485E-A5BD-877EA7D6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6" y="115"/>
                <a:ext cx="545" cy="4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1634" name="AutoShape 370">
                <a:extLst>
                  <a:ext uri="{FF2B5EF4-FFF2-40B4-BE49-F238E27FC236}">
                    <a16:creationId xmlns:a16="http://schemas.microsoft.com/office/drawing/2014/main" id="{9DE807A3-B956-4E85-A64A-125D1E9DA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2716" y="187"/>
                <a:ext cx="308" cy="303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635" name="Group 371">
                <a:extLst>
                  <a:ext uri="{FF2B5EF4-FFF2-40B4-BE49-F238E27FC236}">
                    <a16:creationId xmlns:a16="http://schemas.microsoft.com/office/drawing/2014/main" id="{7FF01E33-A6FA-4BCE-B169-6D97E94BD8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08" y="686"/>
                <a:ext cx="498" cy="2381"/>
                <a:chOff x="2608" y="686"/>
                <a:chExt cx="498" cy="2381"/>
              </a:xfrm>
            </p:grpSpPr>
            <p:sp>
              <p:nvSpPr>
                <p:cNvPr id="11636" name="Oval 372">
                  <a:extLst>
                    <a:ext uri="{FF2B5EF4-FFF2-40B4-BE49-F238E27FC236}">
                      <a16:creationId xmlns:a16="http://schemas.microsoft.com/office/drawing/2014/main" id="{FB22B197-F0D3-433C-9071-CA26CBEB1C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8" y="2908"/>
                  <a:ext cx="498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shade val="57647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37" name="Freeform 373">
                  <a:extLst>
                    <a:ext uri="{FF2B5EF4-FFF2-40B4-BE49-F238E27FC236}">
                      <a16:creationId xmlns:a16="http://schemas.microsoft.com/office/drawing/2014/main" id="{37256C6B-EF2D-41B7-94DF-EFDB440CF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686"/>
                  <a:ext cx="136" cy="2109"/>
                </a:xfrm>
                <a:custGeom>
                  <a:avLst/>
                  <a:gdLst>
                    <a:gd name="T0" fmla="*/ 105 w 151"/>
                    <a:gd name="T1" fmla="*/ 0 h 2291"/>
                    <a:gd name="T2" fmla="*/ 60 w 151"/>
                    <a:gd name="T3" fmla="*/ 295 h 2291"/>
                    <a:gd name="T4" fmla="*/ 15 w 151"/>
                    <a:gd name="T5" fmla="*/ 930 h 2291"/>
                    <a:gd name="T6" fmla="*/ 151 w 151"/>
                    <a:gd name="T7" fmla="*/ 2291 h 2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1" h="2291">
                      <a:moveTo>
                        <a:pt x="105" y="0"/>
                      </a:moveTo>
                      <a:cubicBezTo>
                        <a:pt x="90" y="70"/>
                        <a:pt x="75" y="140"/>
                        <a:pt x="60" y="295"/>
                      </a:cubicBezTo>
                      <a:cubicBezTo>
                        <a:pt x="45" y="450"/>
                        <a:pt x="0" y="597"/>
                        <a:pt x="15" y="930"/>
                      </a:cubicBezTo>
                      <a:cubicBezTo>
                        <a:pt x="30" y="1263"/>
                        <a:pt x="121" y="2068"/>
                        <a:pt x="151" y="2291"/>
                      </a:cubicBezTo>
                    </a:path>
                  </a:pathLst>
                </a:custGeom>
                <a:noFill/>
                <a:ln w="69850" cap="flat" cmpd="sng">
                  <a:solidFill>
                    <a:srgbClr val="4D4D4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8" name="Line 374">
                  <a:extLst>
                    <a:ext uri="{FF2B5EF4-FFF2-40B4-BE49-F238E27FC236}">
                      <a16:creationId xmlns:a16="http://schemas.microsoft.com/office/drawing/2014/main" id="{F007F9EE-3D1F-4D34-ACE3-6C395DC9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82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39" name="Line 375">
                  <a:extLst>
                    <a:ext uri="{FF2B5EF4-FFF2-40B4-BE49-F238E27FC236}">
                      <a16:creationId xmlns:a16="http://schemas.microsoft.com/office/drawing/2014/main" id="{06DB2EA9-75C6-4294-B7E7-9248442D4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95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0" name="Line 376">
                  <a:extLst>
                    <a:ext uri="{FF2B5EF4-FFF2-40B4-BE49-F238E27FC236}">
                      <a16:creationId xmlns:a16="http://schemas.microsoft.com/office/drawing/2014/main" id="{1A14C22D-639E-4ECB-8112-351BBFAF1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09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1" name="Line 377">
                  <a:extLst>
                    <a:ext uri="{FF2B5EF4-FFF2-40B4-BE49-F238E27FC236}">
                      <a16:creationId xmlns:a16="http://schemas.microsoft.com/office/drawing/2014/main" id="{0F354F48-A9A1-4413-9473-2AB882308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25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2" name="Line 378">
                  <a:extLst>
                    <a:ext uri="{FF2B5EF4-FFF2-40B4-BE49-F238E27FC236}">
                      <a16:creationId xmlns:a16="http://schemas.microsoft.com/office/drawing/2014/main" id="{672079AC-235A-432D-91B7-0865CD471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41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3" name="Line 379">
                  <a:extLst>
                    <a:ext uri="{FF2B5EF4-FFF2-40B4-BE49-F238E27FC236}">
                      <a16:creationId xmlns:a16="http://schemas.microsoft.com/office/drawing/2014/main" id="{1B6A9FA3-9F4B-410A-9B7E-E2EB608365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13" y="1570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4" name="Line 380">
                  <a:extLst>
                    <a:ext uri="{FF2B5EF4-FFF2-40B4-BE49-F238E27FC236}">
                      <a16:creationId xmlns:a16="http://schemas.microsoft.com/office/drawing/2014/main" id="{73F2DD6A-E26C-489C-B9A8-99FF557B3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22" y="1729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5" name="Line 381">
                  <a:extLst>
                    <a:ext uri="{FF2B5EF4-FFF2-40B4-BE49-F238E27FC236}">
                      <a16:creationId xmlns:a16="http://schemas.microsoft.com/office/drawing/2014/main" id="{BE9ED259-49E7-4B56-BD59-EE636327D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1888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6" name="Line 382">
                  <a:extLst>
                    <a:ext uri="{FF2B5EF4-FFF2-40B4-BE49-F238E27FC236}">
                      <a16:creationId xmlns:a16="http://schemas.microsoft.com/office/drawing/2014/main" id="{3666EE16-4C20-486C-BC59-24B8589816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44" y="2047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7" name="Line 383">
                  <a:extLst>
                    <a:ext uri="{FF2B5EF4-FFF2-40B4-BE49-F238E27FC236}">
                      <a16:creationId xmlns:a16="http://schemas.microsoft.com/office/drawing/2014/main" id="{93835FE7-EF90-49F4-9DDA-64D7FCA62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7" y="2205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8" name="Line 384">
                  <a:extLst>
                    <a:ext uri="{FF2B5EF4-FFF2-40B4-BE49-F238E27FC236}">
                      <a16:creationId xmlns:a16="http://schemas.microsoft.com/office/drawing/2014/main" id="{1B3BC334-EDBF-4DD2-BFFB-49EF01A7F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1" y="2364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49" name="Line 385">
                  <a:extLst>
                    <a:ext uri="{FF2B5EF4-FFF2-40B4-BE49-F238E27FC236}">
                      <a16:creationId xmlns:a16="http://schemas.microsoft.com/office/drawing/2014/main" id="{77E22505-6D57-47F4-93D9-455758731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04" y="2523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650" name="Line 386">
                  <a:extLst>
                    <a:ext uri="{FF2B5EF4-FFF2-40B4-BE49-F238E27FC236}">
                      <a16:creationId xmlns:a16="http://schemas.microsoft.com/office/drawing/2014/main" id="{8A68FF73-CACE-423D-B13A-8E003DC36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2682"/>
                  <a:ext cx="54" cy="0"/>
                </a:xfrm>
                <a:prstGeom prst="line">
                  <a:avLst/>
                </a:prstGeom>
                <a:noFill/>
                <a:ln w="101600">
                  <a:solidFill>
                    <a:srgbClr val="EAEAE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1651" name="Group 387">
                  <a:extLst>
                    <a:ext uri="{FF2B5EF4-FFF2-40B4-BE49-F238E27FC236}">
                      <a16:creationId xmlns:a16="http://schemas.microsoft.com/office/drawing/2014/main" id="{01DBED1E-A641-4A43-AFD8-4DA0E80029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" y="2772"/>
                  <a:ext cx="181" cy="204"/>
                  <a:chOff x="2767" y="2795"/>
                  <a:chExt cx="158" cy="181"/>
                </a:xfrm>
              </p:grpSpPr>
              <p:sp>
                <p:nvSpPr>
                  <p:cNvPr id="11652" name="Freeform 388">
                    <a:extLst>
                      <a:ext uri="{FF2B5EF4-FFF2-40B4-BE49-F238E27FC236}">
                        <a16:creationId xmlns:a16="http://schemas.microsoft.com/office/drawing/2014/main" id="{6CBD1613-0427-46BB-87A7-6501494C8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7" y="2795"/>
                    <a:ext cx="158" cy="91"/>
                  </a:xfrm>
                  <a:custGeom>
                    <a:avLst/>
                    <a:gdLst>
                      <a:gd name="T0" fmla="*/ 250 w 839"/>
                      <a:gd name="T1" fmla="*/ 9 h 485"/>
                      <a:gd name="T2" fmla="*/ 545 w 839"/>
                      <a:gd name="T3" fmla="*/ 0 h 485"/>
                      <a:gd name="T4" fmla="*/ 839 w 839"/>
                      <a:gd name="T5" fmla="*/ 485 h 485"/>
                      <a:gd name="T6" fmla="*/ 0 w 839"/>
                      <a:gd name="T7" fmla="*/ 485 h 485"/>
                      <a:gd name="T8" fmla="*/ 250 w 839"/>
                      <a:gd name="T9" fmla="*/ 9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9" h="485">
                        <a:moveTo>
                          <a:pt x="250" y="9"/>
                        </a:moveTo>
                        <a:lnTo>
                          <a:pt x="545" y="0"/>
                        </a:lnTo>
                        <a:lnTo>
                          <a:pt x="839" y="485"/>
                        </a:lnTo>
                        <a:lnTo>
                          <a:pt x="0" y="485"/>
                        </a:lnTo>
                        <a:lnTo>
                          <a:pt x="250" y="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53" name="Rectangle 389">
                    <a:extLst>
                      <a:ext uri="{FF2B5EF4-FFF2-40B4-BE49-F238E27FC236}">
                        <a16:creationId xmlns:a16="http://schemas.microsoft.com/office/drawing/2014/main" id="{F663E837-F8F7-4E77-ABE8-B00060D110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" y="2886"/>
                    <a:ext cx="158" cy="90"/>
                  </a:xfrm>
                  <a:prstGeom prst="rect">
                    <a:avLst/>
                  </a:prstGeom>
                  <a:solidFill>
                    <a:srgbClr val="29292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1848" name="Group 584">
              <a:extLst>
                <a:ext uri="{FF2B5EF4-FFF2-40B4-BE49-F238E27FC236}">
                  <a16:creationId xmlns:a16="http://schemas.microsoft.com/office/drawing/2014/main" id="{2A483907-495D-41ED-8BB3-F4077EA3E75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839" y="595"/>
              <a:ext cx="775" cy="2940"/>
              <a:chOff x="839" y="595"/>
              <a:chExt cx="775" cy="2940"/>
            </a:xfrm>
          </p:grpSpPr>
          <p:sp>
            <p:nvSpPr>
              <p:cNvPr id="11655" name="AutoShape 391">
                <a:extLst>
                  <a:ext uri="{FF2B5EF4-FFF2-40B4-BE49-F238E27FC236}">
                    <a16:creationId xmlns:a16="http://schemas.microsoft.com/office/drawing/2014/main" id="{707E8FF5-577E-4E0A-A510-7F7E1AC329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952" y="3218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6" name="Oval 392">
                <a:extLst>
                  <a:ext uri="{FF2B5EF4-FFF2-40B4-BE49-F238E27FC236}">
                    <a16:creationId xmlns:a16="http://schemas.microsoft.com/office/drawing/2014/main" id="{936EAE12-479D-4BA0-B101-E1BDBE12B7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8" y="3262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7" name="AutoShape 393">
                <a:extLst>
                  <a:ext uri="{FF2B5EF4-FFF2-40B4-BE49-F238E27FC236}">
                    <a16:creationId xmlns:a16="http://schemas.microsoft.com/office/drawing/2014/main" id="{ECF34774-5ADB-4C21-AC55-EF6CD81812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7565382" flipH="1">
                <a:off x="1125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8" name="AutoShape 394">
                <a:extLst>
                  <a:ext uri="{FF2B5EF4-FFF2-40B4-BE49-F238E27FC236}">
                    <a16:creationId xmlns:a16="http://schemas.microsoft.com/office/drawing/2014/main" id="{38C699A6-4766-4A56-BDF0-9566FCF71E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9" y="3058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59" name="Oval 395">
                <a:extLst>
                  <a:ext uri="{FF2B5EF4-FFF2-40B4-BE49-F238E27FC236}">
                    <a16:creationId xmlns:a16="http://schemas.microsoft.com/office/drawing/2014/main" id="{2FC5A6DF-DB6F-4D8C-AC79-8FEF45CBC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70" y="327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0" name="AutoShape 396">
                <a:extLst>
                  <a:ext uri="{FF2B5EF4-FFF2-40B4-BE49-F238E27FC236}">
                    <a16:creationId xmlns:a16="http://schemas.microsoft.com/office/drawing/2014/main" id="{27171CF3-3552-4534-9CCC-7F8F4ABCCA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rot="14034618">
                <a:off x="1261" y="3257"/>
                <a:ext cx="70" cy="144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zh-CN"/>
              </a:p>
            </p:txBody>
          </p:sp>
          <p:sp>
            <p:nvSpPr>
              <p:cNvPr id="11661" name="AutoShape 397">
                <a:extLst>
                  <a:ext uri="{FF2B5EF4-FFF2-40B4-BE49-F238E27FC236}">
                    <a16:creationId xmlns:a16="http://schemas.microsoft.com/office/drawing/2014/main" id="{AE282417-4F49-4697-840D-5C83B4F3BB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295" y="3054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2" name="Oval 398">
                <a:extLst>
                  <a:ext uri="{FF2B5EF4-FFF2-40B4-BE49-F238E27FC236}">
                    <a16:creationId xmlns:a16="http://schemas.microsoft.com/office/drawing/2014/main" id="{8D94758F-5E77-447B-810D-8E858CD94F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 flipH="1">
                <a:off x="1315" y="3249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3" name="Oval 399">
                <a:extLst>
                  <a:ext uri="{FF2B5EF4-FFF2-40B4-BE49-F238E27FC236}">
                    <a16:creationId xmlns:a16="http://schemas.microsoft.com/office/drawing/2014/main" id="{892A6909-3FED-4686-AF2B-D56D25381D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79" y="3339"/>
                <a:ext cx="91" cy="69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664" name="Oval 400">
                <a:extLst>
                  <a:ext uri="{FF2B5EF4-FFF2-40B4-BE49-F238E27FC236}">
                    <a16:creationId xmlns:a16="http://schemas.microsoft.com/office/drawing/2014/main" id="{C0BEF2C6-EE09-422A-953B-6A6BBA68C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156" y="3362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1847" name="Group 583">
                <a:extLst>
                  <a:ext uri="{FF2B5EF4-FFF2-40B4-BE49-F238E27FC236}">
                    <a16:creationId xmlns:a16="http://schemas.microsoft.com/office/drawing/2014/main" id="{1694BB03-2EEC-478D-ADF9-A0A4AD849A5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839" y="595"/>
                <a:ext cx="775" cy="2505"/>
                <a:chOff x="839" y="595"/>
                <a:chExt cx="775" cy="2505"/>
              </a:xfrm>
            </p:grpSpPr>
            <p:grpSp>
              <p:nvGrpSpPr>
                <p:cNvPr id="11846" name="Group 582">
                  <a:extLst>
                    <a:ext uri="{FF2B5EF4-FFF2-40B4-BE49-F238E27FC236}">
                      <a16:creationId xmlns:a16="http://schemas.microsoft.com/office/drawing/2014/main" id="{76764B12-056C-4289-8B15-1ED682A972A8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839" y="595"/>
                  <a:ext cx="775" cy="2505"/>
                  <a:chOff x="839" y="595"/>
                  <a:chExt cx="775" cy="2505"/>
                </a:xfrm>
              </p:grpSpPr>
              <p:sp>
                <p:nvSpPr>
                  <p:cNvPr id="11667" name="Oval 403">
                    <a:extLst>
                      <a:ext uri="{FF2B5EF4-FFF2-40B4-BE49-F238E27FC236}">
                        <a16:creationId xmlns:a16="http://schemas.microsoft.com/office/drawing/2014/main" id="{7009D69A-CF54-4767-932D-8C4BD512854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70" y="767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8" name="AutoShape 404">
                    <a:extLst>
                      <a:ext uri="{FF2B5EF4-FFF2-40B4-BE49-F238E27FC236}">
                        <a16:creationId xmlns:a16="http://schemas.microsoft.com/office/drawing/2014/main" id="{86C8864A-1327-49F5-A0CD-D97A72431A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75" y="805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69" name="Freeform 405">
                    <a:extLst>
                      <a:ext uri="{FF2B5EF4-FFF2-40B4-BE49-F238E27FC236}">
                        <a16:creationId xmlns:a16="http://schemas.microsoft.com/office/drawing/2014/main" id="{33BCDBEF-62B2-4D35-9A41-B8CCE2DDBDF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39" y="1525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0" name="Oval 406">
                    <a:extLst>
                      <a:ext uri="{FF2B5EF4-FFF2-40B4-BE49-F238E27FC236}">
                        <a16:creationId xmlns:a16="http://schemas.microsoft.com/office/drawing/2014/main" id="{3EFE7704-EA13-4D69-A959-3C1345718D9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104" y="2852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1" name="Rectangle 407">
                    <a:extLst>
                      <a:ext uri="{FF2B5EF4-FFF2-40B4-BE49-F238E27FC236}">
                        <a16:creationId xmlns:a16="http://schemas.microsoft.com/office/drawing/2014/main" id="{C78A4B3C-6F70-48F5-A9DA-472AF155B49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1668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2" name="Oval 408">
                    <a:extLst>
                      <a:ext uri="{FF2B5EF4-FFF2-40B4-BE49-F238E27FC236}">
                        <a16:creationId xmlns:a16="http://schemas.microsoft.com/office/drawing/2014/main" id="{ABD996F2-C910-47C8-9185-56E837291E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022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3" name="AutoShape 409">
                    <a:extLst>
                      <a:ext uri="{FF2B5EF4-FFF2-40B4-BE49-F238E27FC236}">
                        <a16:creationId xmlns:a16="http://schemas.microsoft.com/office/drawing/2014/main" id="{277823A4-C282-41BD-B68B-A220A3B9E94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0800000">
                    <a:off x="1173" y="1100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4" name="Oval 410">
                    <a:extLst>
                      <a:ext uri="{FF2B5EF4-FFF2-40B4-BE49-F238E27FC236}">
                        <a16:creationId xmlns:a16="http://schemas.microsoft.com/office/drawing/2014/main" id="{EEC7EE51-52A8-4B7D-BFF6-10AC87014B3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37142">
                    <a:off x="861" y="790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5" name="Oval 411">
                    <a:extLst>
                      <a:ext uri="{FF2B5EF4-FFF2-40B4-BE49-F238E27FC236}">
                        <a16:creationId xmlns:a16="http://schemas.microsoft.com/office/drawing/2014/main" id="{5B97B314-4883-4AF7-984C-397A6846C8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5" y="690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6" name="Freeform 412">
                    <a:extLst>
                      <a:ext uri="{FF2B5EF4-FFF2-40B4-BE49-F238E27FC236}">
                        <a16:creationId xmlns:a16="http://schemas.microsoft.com/office/drawing/2014/main" id="{08D3143E-644B-48AA-A6BE-C38F2A4C2C9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46" y="595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77" name="Oval 413">
                    <a:extLst>
                      <a:ext uri="{FF2B5EF4-FFF2-40B4-BE49-F238E27FC236}">
                        <a16:creationId xmlns:a16="http://schemas.microsoft.com/office/drawing/2014/main" id="{33F78A96-E259-4785-9E1C-7C6C6CEDDF0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59" y="676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78" name="Group 414">
                    <a:extLst>
                      <a:ext uri="{FF2B5EF4-FFF2-40B4-BE49-F238E27FC236}">
                        <a16:creationId xmlns:a16="http://schemas.microsoft.com/office/drawing/2014/main" id="{850AC324-7CF9-419A-98D8-B942BCD6E78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rot="647058">
                    <a:off x="1113" y="599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1679" name="Freeform 415">
                      <a:extLst>
                        <a:ext uri="{FF2B5EF4-FFF2-40B4-BE49-F238E27FC236}">
                          <a16:creationId xmlns:a16="http://schemas.microsoft.com/office/drawing/2014/main" id="{5A3EB4E8-D762-4BF1-8532-CDF8480A58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80" name="Freeform 416">
                      <a:extLst>
                        <a:ext uri="{FF2B5EF4-FFF2-40B4-BE49-F238E27FC236}">
                          <a16:creationId xmlns:a16="http://schemas.microsoft.com/office/drawing/2014/main" id="{1B2AB4A6-7C92-4B95-8A29-30FDE5D46A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681" name="Freeform 417">
                    <a:extLst>
                      <a:ext uri="{FF2B5EF4-FFF2-40B4-BE49-F238E27FC236}">
                        <a16:creationId xmlns:a16="http://schemas.microsoft.com/office/drawing/2014/main" id="{746F1F73-C2E7-4003-8916-9DD223A2B12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72" y="793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2" name="AutoShape 418">
                    <a:extLst>
                      <a:ext uri="{FF2B5EF4-FFF2-40B4-BE49-F238E27FC236}">
                        <a16:creationId xmlns:a16="http://schemas.microsoft.com/office/drawing/2014/main" id="{11DF754F-CF16-4715-943E-3937F1D109A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4" y="809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3" name="Oval 419">
                    <a:extLst>
                      <a:ext uri="{FF2B5EF4-FFF2-40B4-BE49-F238E27FC236}">
                        <a16:creationId xmlns:a16="http://schemas.microsoft.com/office/drawing/2014/main" id="{978A33B1-4543-46BC-9A85-C5238E26BEA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826419">
                    <a:off x="1164" y="842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4" name="Oval 420">
                    <a:extLst>
                      <a:ext uri="{FF2B5EF4-FFF2-40B4-BE49-F238E27FC236}">
                        <a16:creationId xmlns:a16="http://schemas.microsoft.com/office/drawing/2014/main" id="{9D6C3239-1E77-40C3-BA23-09BF78A91B5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401897">
                    <a:off x="885" y="813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5" name="Oval 421">
                    <a:extLst>
                      <a:ext uri="{FF2B5EF4-FFF2-40B4-BE49-F238E27FC236}">
                        <a16:creationId xmlns:a16="http://schemas.microsoft.com/office/drawing/2014/main" id="{818D3914-374F-453B-9BE9-17BB852A67E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-657660">
                    <a:off x="1370" y="836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6" name="Freeform 422">
                    <a:extLst>
                      <a:ext uri="{FF2B5EF4-FFF2-40B4-BE49-F238E27FC236}">
                        <a16:creationId xmlns:a16="http://schemas.microsoft.com/office/drawing/2014/main" id="{164F97EE-4029-406D-B340-0D320489F26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07" y="807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87" name="Freeform 423">
                    <a:extLst>
                      <a:ext uri="{FF2B5EF4-FFF2-40B4-BE49-F238E27FC236}">
                        <a16:creationId xmlns:a16="http://schemas.microsoft.com/office/drawing/2014/main" id="{91C85216-AAC2-44EB-A577-8AA19B3BE38F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213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688" name="Group 424">
                    <a:extLst>
                      <a:ext uri="{FF2B5EF4-FFF2-40B4-BE49-F238E27FC236}">
                        <a16:creationId xmlns:a16="http://schemas.microsoft.com/office/drawing/2014/main" id="{F264BCFA-BDDD-47B3-B3FF-BBC6D94F76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35" y="1135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1689" name="Freeform 425">
                      <a:extLst>
                        <a:ext uri="{FF2B5EF4-FFF2-40B4-BE49-F238E27FC236}">
                          <a16:creationId xmlns:a16="http://schemas.microsoft.com/office/drawing/2014/main" id="{C5D97026-BA9F-4C28-A3FF-E93C39949D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0" name="Oval 426">
                      <a:extLst>
                        <a:ext uri="{FF2B5EF4-FFF2-40B4-BE49-F238E27FC236}">
                          <a16:creationId xmlns:a16="http://schemas.microsoft.com/office/drawing/2014/main" id="{6BA13223-9AA6-4E74-8CC6-202391E1F6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1" name="Freeform 427">
                      <a:extLst>
                        <a:ext uri="{FF2B5EF4-FFF2-40B4-BE49-F238E27FC236}">
                          <a16:creationId xmlns:a16="http://schemas.microsoft.com/office/drawing/2014/main" id="{DFF361BA-75E0-4D7B-9DF6-98341E24CB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2" name="Freeform 428">
                      <a:extLst>
                        <a:ext uri="{FF2B5EF4-FFF2-40B4-BE49-F238E27FC236}">
                          <a16:creationId xmlns:a16="http://schemas.microsoft.com/office/drawing/2014/main" id="{6C7BF29E-2AC9-4567-96C0-F2B579557F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3" name="Oval 429">
                      <a:extLst>
                        <a:ext uri="{FF2B5EF4-FFF2-40B4-BE49-F238E27FC236}">
                          <a16:creationId xmlns:a16="http://schemas.microsoft.com/office/drawing/2014/main" id="{C633ABC7-0E06-4521-BB50-4736ED135F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4" name="Oval 430">
                      <a:extLst>
                        <a:ext uri="{FF2B5EF4-FFF2-40B4-BE49-F238E27FC236}">
                          <a16:creationId xmlns:a16="http://schemas.microsoft.com/office/drawing/2014/main" id="{E0B25CB2-ADE1-49FC-A387-D6531961E1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5" name="Oval 431">
                      <a:extLst>
                        <a:ext uri="{FF2B5EF4-FFF2-40B4-BE49-F238E27FC236}">
                          <a16:creationId xmlns:a16="http://schemas.microsoft.com/office/drawing/2014/main" id="{F5E18AB7-2C27-42ED-A2DE-66DE70956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6" name="Oval 432">
                      <a:extLst>
                        <a:ext uri="{FF2B5EF4-FFF2-40B4-BE49-F238E27FC236}">
                          <a16:creationId xmlns:a16="http://schemas.microsoft.com/office/drawing/2014/main" id="{1F689DDF-089B-40BE-9752-217BC52EC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7" name="Oval 433">
                      <a:extLst>
                        <a:ext uri="{FF2B5EF4-FFF2-40B4-BE49-F238E27FC236}">
                          <a16:creationId xmlns:a16="http://schemas.microsoft.com/office/drawing/2014/main" id="{A75700F0-1869-430C-8F59-E0B75FECA1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8" name="Oval 434">
                      <a:extLst>
                        <a:ext uri="{FF2B5EF4-FFF2-40B4-BE49-F238E27FC236}">
                          <a16:creationId xmlns:a16="http://schemas.microsoft.com/office/drawing/2014/main" id="{501D32CE-CD40-4C64-87F9-F090061448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699" name="Oval 435">
                      <a:extLst>
                        <a:ext uri="{FF2B5EF4-FFF2-40B4-BE49-F238E27FC236}">
                          <a16:creationId xmlns:a16="http://schemas.microsoft.com/office/drawing/2014/main" id="{FA19246C-1002-4202-AA95-016E68D83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00" name="Oval 436">
                      <a:extLst>
                        <a:ext uri="{FF2B5EF4-FFF2-40B4-BE49-F238E27FC236}">
                          <a16:creationId xmlns:a16="http://schemas.microsoft.com/office/drawing/2014/main" id="{11E495E5-AC30-41ED-80BE-26F34C7B19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01" name="Oval 437">
                    <a:extLst>
                      <a:ext uri="{FF2B5EF4-FFF2-40B4-BE49-F238E27FC236}">
                        <a16:creationId xmlns:a16="http://schemas.microsoft.com/office/drawing/2014/main" id="{02DDE981-E383-4AE0-8B71-01FB99409C6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600000">
                    <a:off x="1068" y="1318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02" name="Group 438">
                    <a:extLst>
                      <a:ext uri="{FF2B5EF4-FFF2-40B4-BE49-F238E27FC236}">
                        <a16:creationId xmlns:a16="http://schemas.microsoft.com/office/drawing/2014/main" id="{13AE6831-AC1F-48F9-80D7-01CB14CED0C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293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03" name="Group 439">
                      <a:extLst>
                        <a:ext uri="{FF2B5EF4-FFF2-40B4-BE49-F238E27FC236}">
                          <a16:creationId xmlns:a16="http://schemas.microsoft.com/office/drawing/2014/main" id="{2070405A-1862-4C56-9B0F-4EBE646D77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4" name="Oval 440">
                        <a:extLst>
                          <a:ext uri="{FF2B5EF4-FFF2-40B4-BE49-F238E27FC236}">
                            <a16:creationId xmlns:a16="http://schemas.microsoft.com/office/drawing/2014/main" id="{E2949F69-D412-42C6-953C-7FE10D710D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05" name="Oval 441">
                        <a:extLst>
                          <a:ext uri="{FF2B5EF4-FFF2-40B4-BE49-F238E27FC236}">
                            <a16:creationId xmlns:a16="http://schemas.microsoft.com/office/drawing/2014/main" id="{7914152F-0A94-4931-A507-C02CC5AA89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06" name="Oval 442">
                      <a:extLst>
                        <a:ext uri="{FF2B5EF4-FFF2-40B4-BE49-F238E27FC236}">
                          <a16:creationId xmlns:a16="http://schemas.microsoft.com/office/drawing/2014/main" id="{4195AD67-2069-455E-9AA4-33747F832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07" name="Group 443">
                    <a:extLst>
                      <a:ext uri="{FF2B5EF4-FFF2-40B4-BE49-F238E27FC236}">
                        <a16:creationId xmlns:a16="http://schemas.microsoft.com/office/drawing/2014/main" id="{E15484B2-3AD9-4DEC-9C2A-62780BFC07B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434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11708" name="Group 444">
                      <a:extLst>
                        <a:ext uri="{FF2B5EF4-FFF2-40B4-BE49-F238E27FC236}">
                          <a16:creationId xmlns:a16="http://schemas.microsoft.com/office/drawing/2014/main" id="{01DB2F25-F3DC-4B8A-AD3C-BE81AFAAEB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09" name="Oval 445">
                        <a:extLst>
                          <a:ext uri="{FF2B5EF4-FFF2-40B4-BE49-F238E27FC236}">
                            <a16:creationId xmlns:a16="http://schemas.microsoft.com/office/drawing/2014/main" id="{6DE5EA77-9EF3-4B70-8580-0E8D17A7612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0" name="Oval 446">
                        <a:extLst>
                          <a:ext uri="{FF2B5EF4-FFF2-40B4-BE49-F238E27FC236}">
                            <a16:creationId xmlns:a16="http://schemas.microsoft.com/office/drawing/2014/main" id="{F00608E6-94D9-4276-A6D6-38030AE6305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1" name="Oval 447">
                      <a:extLst>
                        <a:ext uri="{FF2B5EF4-FFF2-40B4-BE49-F238E27FC236}">
                          <a16:creationId xmlns:a16="http://schemas.microsoft.com/office/drawing/2014/main" id="{A0E1C9D5-31F3-4FD4-BA8D-D95F207ABB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2" name="Group 448">
                    <a:extLst>
                      <a:ext uri="{FF2B5EF4-FFF2-40B4-BE49-F238E27FC236}">
                        <a16:creationId xmlns:a16="http://schemas.microsoft.com/office/drawing/2014/main" id="{F12FB7AC-EDEE-437D-8626-0BDBDB666443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09" y="151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3" name="Group 449">
                      <a:extLst>
                        <a:ext uri="{FF2B5EF4-FFF2-40B4-BE49-F238E27FC236}">
                          <a16:creationId xmlns:a16="http://schemas.microsoft.com/office/drawing/2014/main" id="{D60705C2-466D-4D23-B182-9CDE36F43D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4" name="Oval 450">
                        <a:extLst>
                          <a:ext uri="{FF2B5EF4-FFF2-40B4-BE49-F238E27FC236}">
                            <a16:creationId xmlns:a16="http://schemas.microsoft.com/office/drawing/2014/main" id="{5A058CDA-5A93-48C0-A832-99D05E6574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15" name="Oval 451">
                        <a:extLst>
                          <a:ext uri="{FF2B5EF4-FFF2-40B4-BE49-F238E27FC236}">
                            <a16:creationId xmlns:a16="http://schemas.microsoft.com/office/drawing/2014/main" id="{F44F4F3C-C87B-4311-9B5A-C2EB27CC9F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16" name="Oval 452">
                      <a:extLst>
                        <a:ext uri="{FF2B5EF4-FFF2-40B4-BE49-F238E27FC236}">
                          <a16:creationId xmlns:a16="http://schemas.microsoft.com/office/drawing/2014/main" id="{0EC3365C-66F1-428B-8E5A-50AFE58659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17" name="Group 453">
                    <a:extLst>
                      <a:ext uri="{FF2B5EF4-FFF2-40B4-BE49-F238E27FC236}">
                        <a16:creationId xmlns:a16="http://schemas.microsoft.com/office/drawing/2014/main" id="{CFBE2A9C-E74C-4D6C-BC51-31240C70366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76" y="140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18" name="Group 454">
                      <a:extLst>
                        <a:ext uri="{FF2B5EF4-FFF2-40B4-BE49-F238E27FC236}">
                          <a16:creationId xmlns:a16="http://schemas.microsoft.com/office/drawing/2014/main" id="{6980DB69-1BEB-45A2-8C03-DE991B6961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19" name="Oval 455">
                        <a:extLst>
                          <a:ext uri="{FF2B5EF4-FFF2-40B4-BE49-F238E27FC236}">
                            <a16:creationId xmlns:a16="http://schemas.microsoft.com/office/drawing/2014/main" id="{F59E382F-770B-44C2-BDAB-47B0461D0D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0" name="Oval 456">
                        <a:extLst>
                          <a:ext uri="{FF2B5EF4-FFF2-40B4-BE49-F238E27FC236}">
                            <a16:creationId xmlns:a16="http://schemas.microsoft.com/office/drawing/2014/main" id="{E39EFFF9-50C7-46DB-AE4A-699392D9D6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1" name="Oval 457">
                      <a:extLst>
                        <a:ext uri="{FF2B5EF4-FFF2-40B4-BE49-F238E27FC236}">
                          <a16:creationId xmlns:a16="http://schemas.microsoft.com/office/drawing/2014/main" id="{09ED6254-567A-48CD-A52F-951C04B61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2" name="Group 458">
                    <a:extLst>
                      <a:ext uri="{FF2B5EF4-FFF2-40B4-BE49-F238E27FC236}">
                        <a16:creationId xmlns:a16="http://schemas.microsoft.com/office/drawing/2014/main" id="{462ECD52-D6B6-4278-9F6C-3C0EF164E03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173" y="1293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11723" name="Group 459">
                      <a:extLst>
                        <a:ext uri="{FF2B5EF4-FFF2-40B4-BE49-F238E27FC236}">
                          <a16:creationId xmlns:a16="http://schemas.microsoft.com/office/drawing/2014/main" id="{BE69FF8D-948C-4745-9568-6800ABC52D4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4" name="Oval 460">
                        <a:extLst>
                          <a:ext uri="{FF2B5EF4-FFF2-40B4-BE49-F238E27FC236}">
                            <a16:creationId xmlns:a16="http://schemas.microsoft.com/office/drawing/2014/main" id="{F3EC4D83-45A6-4360-B766-E5D3F9231E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25" name="Oval 461">
                        <a:extLst>
                          <a:ext uri="{FF2B5EF4-FFF2-40B4-BE49-F238E27FC236}">
                            <a16:creationId xmlns:a16="http://schemas.microsoft.com/office/drawing/2014/main" id="{DDA8ADB2-3270-44CF-A770-8DAEB8F23D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26" name="Oval 462">
                      <a:extLst>
                        <a:ext uri="{FF2B5EF4-FFF2-40B4-BE49-F238E27FC236}">
                          <a16:creationId xmlns:a16="http://schemas.microsoft.com/office/drawing/2014/main" id="{49DBADB0-D301-4E3D-A333-75386D133C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27" name="Group 463">
                    <a:extLst>
                      <a:ext uri="{FF2B5EF4-FFF2-40B4-BE49-F238E27FC236}">
                        <a16:creationId xmlns:a16="http://schemas.microsoft.com/office/drawing/2014/main" id="{349432A9-EB98-454C-9544-1D3594BC9588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79" y="1331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28" name="Group 464">
                      <a:extLst>
                        <a:ext uri="{FF2B5EF4-FFF2-40B4-BE49-F238E27FC236}">
                          <a16:creationId xmlns:a16="http://schemas.microsoft.com/office/drawing/2014/main" id="{8B005299-9955-48F6-BEFC-5AE50C03B9E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29" name="Oval 465">
                        <a:extLst>
                          <a:ext uri="{FF2B5EF4-FFF2-40B4-BE49-F238E27FC236}">
                            <a16:creationId xmlns:a16="http://schemas.microsoft.com/office/drawing/2014/main" id="{54539F67-F160-4EDD-911B-29FC1026D7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0" name="Oval 466">
                        <a:extLst>
                          <a:ext uri="{FF2B5EF4-FFF2-40B4-BE49-F238E27FC236}">
                            <a16:creationId xmlns:a16="http://schemas.microsoft.com/office/drawing/2014/main" id="{7080800F-10B0-408F-931E-06C3A0C426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1" name="Oval 467">
                      <a:extLst>
                        <a:ext uri="{FF2B5EF4-FFF2-40B4-BE49-F238E27FC236}">
                          <a16:creationId xmlns:a16="http://schemas.microsoft.com/office/drawing/2014/main" id="{AECA43CB-06D5-4506-AF7D-8FE9B6BFF4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2" name="Group 468">
                    <a:extLst>
                      <a:ext uri="{FF2B5EF4-FFF2-40B4-BE49-F238E27FC236}">
                        <a16:creationId xmlns:a16="http://schemas.microsoft.com/office/drawing/2014/main" id="{07CEF434-F818-4E37-BEAC-F7929E9321E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51" y="1563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33" name="Group 469">
                      <a:extLst>
                        <a:ext uri="{FF2B5EF4-FFF2-40B4-BE49-F238E27FC236}">
                          <a16:creationId xmlns:a16="http://schemas.microsoft.com/office/drawing/2014/main" id="{1CC40AE1-1682-4852-A8B9-1DA9856CEF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4" name="Oval 470">
                        <a:extLst>
                          <a:ext uri="{FF2B5EF4-FFF2-40B4-BE49-F238E27FC236}">
                            <a16:creationId xmlns:a16="http://schemas.microsoft.com/office/drawing/2014/main" id="{C6DBABC0-E6E6-4962-A7C7-6C5A0F23632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35" name="Oval 471">
                        <a:extLst>
                          <a:ext uri="{FF2B5EF4-FFF2-40B4-BE49-F238E27FC236}">
                            <a16:creationId xmlns:a16="http://schemas.microsoft.com/office/drawing/2014/main" id="{107DFACB-4F95-4B22-8A32-9068CA3F2CE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36" name="Oval 472">
                      <a:extLst>
                        <a:ext uri="{FF2B5EF4-FFF2-40B4-BE49-F238E27FC236}">
                          <a16:creationId xmlns:a16="http://schemas.microsoft.com/office/drawing/2014/main" id="{AE9D8FD6-6D99-4435-A6C8-39050F1970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37" name="Group 473">
                    <a:extLst>
                      <a:ext uri="{FF2B5EF4-FFF2-40B4-BE49-F238E27FC236}">
                        <a16:creationId xmlns:a16="http://schemas.microsoft.com/office/drawing/2014/main" id="{75C57E53-A767-4A7B-8FAE-E1C1F86CB7D7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70" y="1614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38" name="Group 474">
                      <a:extLst>
                        <a:ext uri="{FF2B5EF4-FFF2-40B4-BE49-F238E27FC236}">
                          <a16:creationId xmlns:a16="http://schemas.microsoft.com/office/drawing/2014/main" id="{03BABCA1-1527-4091-A128-FC343F2910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39" name="Oval 475">
                        <a:extLst>
                          <a:ext uri="{FF2B5EF4-FFF2-40B4-BE49-F238E27FC236}">
                            <a16:creationId xmlns:a16="http://schemas.microsoft.com/office/drawing/2014/main" id="{8B1EDA9C-241F-40D1-89F1-DC2F59C5A3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0" name="Oval 476">
                        <a:extLst>
                          <a:ext uri="{FF2B5EF4-FFF2-40B4-BE49-F238E27FC236}">
                            <a16:creationId xmlns:a16="http://schemas.microsoft.com/office/drawing/2014/main" id="{64B6DF0E-507C-4A74-BE50-633399EE8B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1" name="Oval 477">
                      <a:extLst>
                        <a:ext uri="{FF2B5EF4-FFF2-40B4-BE49-F238E27FC236}">
                          <a16:creationId xmlns:a16="http://schemas.microsoft.com/office/drawing/2014/main" id="{99BA5852-2E39-4CF2-9306-6FF1D498E2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2" name="Group 478">
                    <a:extLst>
                      <a:ext uri="{FF2B5EF4-FFF2-40B4-BE49-F238E27FC236}">
                        <a16:creationId xmlns:a16="http://schemas.microsoft.com/office/drawing/2014/main" id="{83A86A67-CAE7-4401-AD66-4D73D71E3C15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289" y="1216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43" name="Group 479">
                      <a:extLst>
                        <a:ext uri="{FF2B5EF4-FFF2-40B4-BE49-F238E27FC236}">
                          <a16:creationId xmlns:a16="http://schemas.microsoft.com/office/drawing/2014/main" id="{C5D142CA-7FD3-48BC-AC18-A31966638B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4" name="Oval 480">
                        <a:extLst>
                          <a:ext uri="{FF2B5EF4-FFF2-40B4-BE49-F238E27FC236}">
                            <a16:creationId xmlns:a16="http://schemas.microsoft.com/office/drawing/2014/main" id="{9E4A1577-FB1B-466F-92BF-34F4C081F1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45" name="Oval 481">
                        <a:extLst>
                          <a:ext uri="{FF2B5EF4-FFF2-40B4-BE49-F238E27FC236}">
                            <a16:creationId xmlns:a16="http://schemas.microsoft.com/office/drawing/2014/main" id="{B85E791C-ECE9-45C1-9C2D-7B38EEC5000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46" name="Oval 482">
                      <a:extLst>
                        <a:ext uri="{FF2B5EF4-FFF2-40B4-BE49-F238E27FC236}">
                          <a16:creationId xmlns:a16="http://schemas.microsoft.com/office/drawing/2014/main" id="{D896B91C-91D2-4CFF-A080-340B459A6D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47" name="Group 483">
                    <a:extLst>
                      <a:ext uri="{FF2B5EF4-FFF2-40B4-BE49-F238E27FC236}">
                        <a16:creationId xmlns:a16="http://schemas.microsoft.com/office/drawing/2014/main" id="{53FDED18-09EF-4AAD-9C24-7937CB9F214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53" y="1370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11748" name="Group 484">
                      <a:extLst>
                        <a:ext uri="{FF2B5EF4-FFF2-40B4-BE49-F238E27FC236}">
                          <a16:creationId xmlns:a16="http://schemas.microsoft.com/office/drawing/2014/main" id="{491AB58F-7E14-4B77-8E20-AEB0468E32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49" name="Oval 485">
                        <a:extLst>
                          <a:ext uri="{FF2B5EF4-FFF2-40B4-BE49-F238E27FC236}">
                            <a16:creationId xmlns:a16="http://schemas.microsoft.com/office/drawing/2014/main" id="{31CC40AC-54E9-45B2-A31B-04F46B9EFC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0" name="Oval 486">
                        <a:extLst>
                          <a:ext uri="{FF2B5EF4-FFF2-40B4-BE49-F238E27FC236}">
                            <a16:creationId xmlns:a16="http://schemas.microsoft.com/office/drawing/2014/main" id="{C900E8D5-5871-4C1D-B54A-9F70A5315A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1" name="Oval 487">
                      <a:extLst>
                        <a:ext uri="{FF2B5EF4-FFF2-40B4-BE49-F238E27FC236}">
                          <a16:creationId xmlns:a16="http://schemas.microsoft.com/office/drawing/2014/main" id="{193514B6-4F96-46B8-9D1A-FEC5DD9D81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2" name="Oval 488">
                    <a:extLst>
                      <a:ext uri="{FF2B5EF4-FFF2-40B4-BE49-F238E27FC236}">
                        <a16:creationId xmlns:a16="http://schemas.microsoft.com/office/drawing/2014/main" id="{3821D5C5-ED63-497C-A868-86E18BF4D66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408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3" name="Group 489">
                    <a:extLst>
                      <a:ext uri="{FF2B5EF4-FFF2-40B4-BE49-F238E27FC236}">
                        <a16:creationId xmlns:a16="http://schemas.microsoft.com/office/drawing/2014/main" id="{CC9335FD-9462-4418-940D-86A2E685DB34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341" y="1627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11754" name="Group 490">
                      <a:extLst>
                        <a:ext uri="{FF2B5EF4-FFF2-40B4-BE49-F238E27FC236}">
                          <a16:creationId xmlns:a16="http://schemas.microsoft.com/office/drawing/2014/main" id="{9012349B-9BBF-4016-9A19-93BD4364FC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55" name="Oval 491">
                        <a:extLst>
                          <a:ext uri="{FF2B5EF4-FFF2-40B4-BE49-F238E27FC236}">
                            <a16:creationId xmlns:a16="http://schemas.microsoft.com/office/drawing/2014/main" id="{FE8AE3C4-F329-4494-BBF4-08BCC0136A8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56" name="Oval 492">
                        <a:extLst>
                          <a:ext uri="{FF2B5EF4-FFF2-40B4-BE49-F238E27FC236}">
                            <a16:creationId xmlns:a16="http://schemas.microsoft.com/office/drawing/2014/main" id="{80EB11E7-E363-47DE-92A4-D23B18EFC2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57" name="Oval 493">
                      <a:extLst>
                        <a:ext uri="{FF2B5EF4-FFF2-40B4-BE49-F238E27FC236}">
                          <a16:creationId xmlns:a16="http://schemas.microsoft.com/office/drawing/2014/main" id="{719A7C1A-B53A-45AF-AB31-A85E168514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58" name="Oval 494">
                    <a:extLst>
                      <a:ext uri="{FF2B5EF4-FFF2-40B4-BE49-F238E27FC236}">
                        <a16:creationId xmlns:a16="http://schemas.microsoft.com/office/drawing/2014/main" id="{BAF66AD9-5930-4A4A-B3F0-D755858BACD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0" y="1421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59" name="Group 495">
                    <a:extLst>
                      <a:ext uri="{FF2B5EF4-FFF2-40B4-BE49-F238E27FC236}">
                        <a16:creationId xmlns:a16="http://schemas.microsoft.com/office/drawing/2014/main" id="{3BF4B874-E13C-4DDF-8B8F-E4FEACCB9A01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32" y="1357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11760" name="Group 496">
                      <a:extLst>
                        <a:ext uri="{FF2B5EF4-FFF2-40B4-BE49-F238E27FC236}">
                          <a16:creationId xmlns:a16="http://schemas.microsoft.com/office/drawing/2014/main" id="{5B205989-F8AB-4F41-80C9-3797612E5D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11761" name="Oval 497">
                        <a:extLst>
                          <a:ext uri="{FF2B5EF4-FFF2-40B4-BE49-F238E27FC236}">
                            <a16:creationId xmlns:a16="http://schemas.microsoft.com/office/drawing/2014/main" id="{3B9E16C5-21F8-4882-8A2F-C5DFE44D04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62" name="Oval 498">
                        <a:extLst>
                          <a:ext uri="{FF2B5EF4-FFF2-40B4-BE49-F238E27FC236}">
                            <a16:creationId xmlns:a16="http://schemas.microsoft.com/office/drawing/2014/main" id="{C86F5030-01A5-40C5-9825-160EE68FA0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763" name="Oval 499">
                      <a:extLst>
                        <a:ext uri="{FF2B5EF4-FFF2-40B4-BE49-F238E27FC236}">
                          <a16:creationId xmlns:a16="http://schemas.microsoft.com/office/drawing/2014/main" id="{FE9FD8CE-9005-4BCE-8749-6CA422E91B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64" name="Oval 500">
                    <a:extLst>
                      <a:ext uri="{FF2B5EF4-FFF2-40B4-BE49-F238E27FC236}">
                        <a16:creationId xmlns:a16="http://schemas.microsoft.com/office/drawing/2014/main" id="{0BC7CDD9-DF61-4D7F-A42C-513341D1EA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41" y="1424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5" name="Freeform 501">
                    <a:extLst>
                      <a:ext uri="{FF2B5EF4-FFF2-40B4-BE49-F238E27FC236}">
                        <a16:creationId xmlns:a16="http://schemas.microsoft.com/office/drawing/2014/main" id="{61C93911-C854-4C4A-933B-506706AD024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006" y="1422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6" name="Freeform 502">
                    <a:extLst>
                      <a:ext uri="{FF2B5EF4-FFF2-40B4-BE49-F238E27FC236}">
                        <a16:creationId xmlns:a16="http://schemas.microsoft.com/office/drawing/2014/main" id="{7972AF35-CCEC-41BC-AE5E-A7E5D70FA7C7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 rot="21360000">
                    <a:off x="1389" y="1424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7" name="Oval 503">
                    <a:extLst>
                      <a:ext uri="{FF2B5EF4-FFF2-40B4-BE49-F238E27FC236}">
                        <a16:creationId xmlns:a16="http://schemas.microsoft.com/office/drawing/2014/main" id="{E8579616-4573-44F2-8168-BEE80B470D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1513">
                    <a:off x="941" y="2056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8" name="Oval 504">
                    <a:extLst>
                      <a:ext uri="{FF2B5EF4-FFF2-40B4-BE49-F238E27FC236}">
                        <a16:creationId xmlns:a16="http://schemas.microsoft.com/office/drawing/2014/main" id="{ED0BEAA3-2843-4E1E-8A19-8A7599EA5B0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3600000">
                    <a:off x="1307" y="2755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69" name="Oval 505">
                    <a:extLst>
                      <a:ext uri="{FF2B5EF4-FFF2-40B4-BE49-F238E27FC236}">
                        <a16:creationId xmlns:a16="http://schemas.microsoft.com/office/drawing/2014/main" id="{93728C19-A2EF-4D4E-88D2-50AA579997C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2607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0" name="Oval 506">
                    <a:extLst>
                      <a:ext uri="{FF2B5EF4-FFF2-40B4-BE49-F238E27FC236}">
                        <a16:creationId xmlns:a16="http://schemas.microsoft.com/office/drawing/2014/main" id="{BF1B95BC-422B-4A36-BDCC-FE90F2FE516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1" name="Oval 507">
                    <a:extLst>
                      <a:ext uri="{FF2B5EF4-FFF2-40B4-BE49-F238E27FC236}">
                        <a16:creationId xmlns:a16="http://schemas.microsoft.com/office/drawing/2014/main" id="{5D44C290-423A-4DAB-A623-78EFE5E4D2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71" y="2811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2" name="Oval 508">
                    <a:extLst>
                      <a:ext uri="{FF2B5EF4-FFF2-40B4-BE49-F238E27FC236}">
                        <a16:creationId xmlns:a16="http://schemas.microsoft.com/office/drawing/2014/main" id="{A821345A-7FC0-478D-9FC6-DCE91F1594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95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3" name="Oval 509">
                    <a:extLst>
                      <a:ext uri="{FF2B5EF4-FFF2-40B4-BE49-F238E27FC236}">
                        <a16:creationId xmlns:a16="http://schemas.microsoft.com/office/drawing/2014/main" id="{F2396942-5CB3-40EE-B669-A3061380873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84" y="1730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4" name="Oval 510">
                    <a:extLst>
                      <a:ext uri="{FF2B5EF4-FFF2-40B4-BE49-F238E27FC236}">
                        <a16:creationId xmlns:a16="http://schemas.microsoft.com/office/drawing/2014/main" id="{04BA61A9-5827-4259-B252-6BEF97BE975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88" y="1852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75" name="Oval 511">
                    <a:extLst>
                      <a:ext uri="{FF2B5EF4-FFF2-40B4-BE49-F238E27FC236}">
                        <a16:creationId xmlns:a16="http://schemas.microsoft.com/office/drawing/2014/main" id="{94C73615-60B7-43D4-8510-0DD8C7F4B06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01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76" name="Group 512">
                    <a:extLst>
                      <a:ext uri="{FF2B5EF4-FFF2-40B4-BE49-F238E27FC236}">
                        <a16:creationId xmlns:a16="http://schemas.microsoft.com/office/drawing/2014/main" id="{15F81929-B711-44FA-88A1-C62CB6D316FE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982" y="1396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11777" name="Oval 513">
                      <a:extLst>
                        <a:ext uri="{FF2B5EF4-FFF2-40B4-BE49-F238E27FC236}">
                          <a16:creationId xmlns:a16="http://schemas.microsoft.com/office/drawing/2014/main" id="{85EA93E6-78AA-4D95-9086-7C80FE040E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78" name="Oval 514">
                      <a:extLst>
                        <a:ext uri="{FF2B5EF4-FFF2-40B4-BE49-F238E27FC236}">
                          <a16:creationId xmlns:a16="http://schemas.microsoft.com/office/drawing/2014/main" id="{64420F35-6732-4D1C-82BD-6407439667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779" name="Oval 515">
                    <a:extLst>
                      <a:ext uri="{FF2B5EF4-FFF2-40B4-BE49-F238E27FC236}">
                        <a16:creationId xmlns:a16="http://schemas.microsoft.com/office/drawing/2014/main" id="{318EBA4C-6208-4E3C-BA8A-3D827C390AC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57" y="1403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0" name="Oval 516">
                    <a:extLst>
                      <a:ext uri="{FF2B5EF4-FFF2-40B4-BE49-F238E27FC236}">
                        <a16:creationId xmlns:a16="http://schemas.microsoft.com/office/drawing/2014/main" id="{3A0B3B8C-64DB-4F60-A1CC-F5298D2BD7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36" y="1396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1" name="Oval 517">
                    <a:extLst>
                      <a:ext uri="{FF2B5EF4-FFF2-40B4-BE49-F238E27FC236}">
                        <a16:creationId xmlns:a16="http://schemas.microsoft.com/office/drawing/2014/main" id="{2DDFA4AD-8001-4822-A149-A3FBED12392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21000000">
                    <a:off x="1328" y="1308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2" name="AutoShape 518">
                    <a:extLst>
                      <a:ext uri="{FF2B5EF4-FFF2-40B4-BE49-F238E27FC236}">
                        <a16:creationId xmlns:a16="http://schemas.microsoft.com/office/drawing/2014/main" id="{F2438305-6E58-4B71-9A6D-B84A481423D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22" y="2219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3" name="Oval 519">
                    <a:extLst>
                      <a:ext uri="{FF2B5EF4-FFF2-40B4-BE49-F238E27FC236}">
                        <a16:creationId xmlns:a16="http://schemas.microsoft.com/office/drawing/2014/main" id="{01D1D0F9-2015-4D1C-8C18-CDDB2C65EE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4" y="220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4" name="Oval 520">
                    <a:extLst>
                      <a:ext uri="{FF2B5EF4-FFF2-40B4-BE49-F238E27FC236}">
                        <a16:creationId xmlns:a16="http://schemas.microsoft.com/office/drawing/2014/main" id="{B8B6E4D7-69AA-4C1A-A123-13224B70917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199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5" name="AutoShape 521">
                    <a:extLst>
                      <a:ext uri="{FF2B5EF4-FFF2-40B4-BE49-F238E27FC236}">
                        <a16:creationId xmlns:a16="http://schemas.microsoft.com/office/drawing/2014/main" id="{F27FCAC2-46FE-41C3-A685-1A0C8B2342B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22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6" name="Oval 522">
                    <a:extLst>
                      <a:ext uri="{FF2B5EF4-FFF2-40B4-BE49-F238E27FC236}">
                        <a16:creationId xmlns:a16="http://schemas.microsoft.com/office/drawing/2014/main" id="{32915C73-F1C1-4368-A963-58001A9A2AC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 rot="1739755">
                    <a:off x="1389" y="2322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7" name="AutoShape 523">
                    <a:extLst>
                      <a:ext uri="{FF2B5EF4-FFF2-40B4-BE49-F238E27FC236}">
                        <a16:creationId xmlns:a16="http://schemas.microsoft.com/office/drawing/2014/main" id="{707392CA-5407-4F9F-BB83-0DE35573811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860" y="2362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8" name="Freeform 524">
                    <a:extLst>
                      <a:ext uri="{FF2B5EF4-FFF2-40B4-BE49-F238E27FC236}">
                        <a16:creationId xmlns:a16="http://schemas.microsoft.com/office/drawing/2014/main" id="{E7590816-BFA4-4DB6-BB00-F622A7FFC406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82" y="2240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89" name="Oval 525">
                    <a:extLst>
                      <a:ext uri="{FF2B5EF4-FFF2-40B4-BE49-F238E27FC236}">
                        <a16:creationId xmlns:a16="http://schemas.microsoft.com/office/drawing/2014/main" id="{ABA55986-DB25-4F72-BBDD-56BE36CC983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199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790" name="Group 526">
                    <a:extLst>
                      <a:ext uri="{FF2B5EF4-FFF2-40B4-BE49-F238E27FC236}">
                        <a16:creationId xmlns:a16="http://schemas.microsoft.com/office/drawing/2014/main" id="{C87AB041-6A62-438F-8FAB-E1A7441115B2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431" y="2240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11791" name="Freeform 527">
                      <a:extLst>
                        <a:ext uri="{FF2B5EF4-FFF2-40B4-BE49-F238E27FC236}">
                          <a16:creationId xmlns:a16="http://schemas.microsoft.com/office/drawing/2014/main" id="{27EDC385-E438-4A69-AF97-4DDF3937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2" name="Oval 528">
                      <a:extLst>
                        <a:ext uri="{FF2B5EF4-FFF2-40B4-BE49-F238E27FC236}">
                          <a16:creationId xmlns:a16="http://schemas.microsoft.com/office/drawing/2014/main" id="{B3C7C379-E40C-4D5D-B02A-912A6FB381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793" name="Group 529">
                    <a:extLst>
                      <a:ext uri="{FF2B5EF4-FFF2-40B4-BE49-F238E27FC236}">
                        <a16:creationId xmlns:a16="http://schemas.microsoft.com/office/drawing/2014/main" id="{F63994FF-7EBA-476A-A013-57A21E261159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 flipH="1">
                    <a:off x="1369" y="2117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11794" name="Freeform 530">
                      <a:extLst>
                        <a:ext uri="{FF2B5EF4-FFF2-40B4-BE49-F238E27FC236}">
                          <a16:creationId xmlns:a16="http://schemas.microsoft.com/office/drawing/2014/main" id="{4A33AD13-CED1-4305-BCC0-16B8ED39BA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5" name="Oval 531">
                      <a:extLst>
                        <a:ext uri="{FF2B5EF4-FFF2-40B4-BE49-F238E27FC236}">
                          <a16:creationId xmlns:a16="http://schemas.microsoft.com/office/drawing/2014/main" id="{3D3EC8F1-E827-43FF-B1FE-B7EB10CA7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6" name="Oval 532">
                      <a:extLst>
                        <a:ext uri="{FF2B5EF4-FFF2-40B4-BE49-F238E27FC236}">
                          <a16:creationId xmlns:a16="http://schemas.microsoft.com/office/drawing/2014/main" id="{F752A65D-C87E-4D7C-AE32-70C60649DB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7" name="Oval 533">
                      <a:extLst>
                        <a:ext uri="{FF2B5EF4-FFF2-40B4-BE49-F238E27FC236}">
                          <a16:creationId xmlns:a16="http://schemas.microsoft.com/office/drawing/2014/main" id="{9B8B7692-BC34-41E1-B1ED-34F9447E1F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8" name="Oval 534">
                      <a:extLst>
                        <a:ext uri="{FF2B5EF4-FFF2-40B4-BE49-F238E27FC236}">
                          <a16:creationId xmlns:a16="http://schemas.microsoft.com/office/drawing/2014/main" id="{EC28C37D-7868-49CF-95FF-1536732BF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799" name="Oval 535">
                      <a:extLst>
                        <a:ext uri="{FF2B5EF4-FFF2-40B4-BE49-F238E27FC236}">
                          <a16:creationId xmlns:a16="http://schemas.microsoft.com/office/drawing/2014/main" id="{44C6BD2F-86A7-4B53-902C-04099B2C88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0" name="Oval 536">
                      <a:extLst>
                        <a:ext uri="{FF2B5EF4-FFF2-40B4-BE49-F238E27FC236}">
                          <a16:creationId xmlns:a16="http://schemas.microsoft.com/office/drawing/2014/main" id="{19594932-D568-4E19-B418-D4BBEE0BCE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1" name="Freeform 537">
                      <a:extLst>
                        <a:ext uri="{FF2B5EF4-FFF2-40B4-BE49-F238E27FC236}">
                          <a16:creationId xmlns:a16="http://schemas.microsoft.com/office/drawing/2014/main" id="{EB2FEF90-8524-4A77-8452-8764E50681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2" name="Oval 538">
                      <a:extLst>
                        <a:ext uri="{FF2B5EF4-FFF2-40B4-BE49-F238E27FC236}">
                          <a16:creationId xmlns:a16="http://schemas.microsoft.com/office/drawing/2014/main" id="{5CAA5948-AF71-4BA0-9F1B-605AEE4C6E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3" name="Oval 539">
                      <a:extLst>
                        <a:ext uri="{FF2B5EF4-FFF2-40B4-BE49-F238E27FC236}">
                          <a16:creationId xmlns:a16="http://schemas.microsoft.com/office/drawing/2014/main" id="{B7CBAA58-2761-4EA8-AD16-6E8F465DA7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4" name="Oval 540">
                      <a:extLst>
                        <a:ext uri="{FF2B5EF4-FFF2-40B4-BE49-F238E27FC236}">
                          <a16:creationId xmlns:a16="http://schemas.microsoft.com/office/drawing/2014/main" id="{07C90145-73B1-4924-B8A8-D3EEC07E70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5" name="Oval 541">
                      <a:extLst>
                        <a:ext uri="{FF2B5EF4-FFF2-40B4-BE49-F238E27FC236}">
                          <a16:creationId xmlns:a16="http://schemas.microsoft.com/office/drawing/2014/main" id="{E130365C-FA7F-4612-AFC5-A53F79AF7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6" name="Oval 542">
                      <a:extLst>
                        <a:ext uri="{FF2B5EF4-FFF2-40B4-BE49-F238E27FC236}">
                          <a16:creationId xmlns:a16="http://schemas.microsoft.com/office/drawing/2014/main" id="{2D1036C5-412F-42BB-84B1-594C57C157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07" name="Group 543">
                    <a:extLst>
                      <a:ext uri="{FF2B5EF4-FFF2-40B4-BE49-F238E27FC236}">
                        <a16:creationId xmlns:a16="http://schemas.microsoft.com/office/drawing/2014/main" id="{6D4CBE3D-F718-4188-B9BA-D7231600B8FC}"/>
                      </a:ext>
                    </a:extLst>
                  </p:cNvPr>
                  <p:cNvGrpSpPr>
                    <a:grpSpLocks/>
                  </p:cNvGrpSpPr>
                  <p:nvPr userDrawn="1"/>
                </p:nvGrpSpPr>
                <p:grpSpPr bwMode="auto">
                  <a:xfrm>
                    <a:off x="1002" y="2117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11808" name="Freeform 544">
                      <a:extLst>
                        <a:ext uri="{FF2B5EF4-FFF2-40B4-BE49-F238E27FC236}">
                          <a16:creationId xmlns:a16="http://schemas.microsoft.com/office/drawing/2014/main" id="{91A4D5C2-CD42-46F6-8F9D-FF9D92814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09" name="Oval 545">
                      <a:extLst>
                        <a:ext uri="{FF2B5EF4-FFF2-40B4-BE49-F238E27FC236}">
                          <a16:creationId xmlns:a16="http://schemas.microsoft.com/office/drawing/2014/main" id="{A577FCB7-0713-49BA-8648-A813175EBC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0" name="Oval 546">
                      <a:extLst>
                        <a:ext uri="{FF2B5EF4-FFF2-40B4-BE49-F238E27FC236}">
                          <a16:creationId xmlns:a16="http://schemas.microsoft.com/office/drawing/2014/main" id="{BAC62A4D-4A56-400B-A76D-D7B420A828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1" name="Oval 547">
                      <a:extLst>
                        <a:ext uri="{FF2B5EF4-FFF2-40B4-BE49-F238E27FC236}">
                          <a16:creationId xmlns:a16="http://schemas.microsoft.com/office/drawing/2014/main" id="{21E616A1-E81F-49BC-A7F6-4F36CC5D0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2" name="Oval 548">
                      <a:extLst>
                        <a:ext uri="{FF2B5EF4-FFF2-40B4-BE49-F238E27FC236}">
                          <a16:creationId xmlns:a16="http://schemas.microsoft.com/office/drawing/2014/main" id="{9DE144BD-9D97-4CF6-A14A-27322A3D8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3" name="Oval 549">
                      <a:extLst>
                        <a:ext uri="{FF2B5EF4-FFF2-40B4-BE49-F238E27FC236}">
                          <a16:creationId xmlns:a16="http://schemas.microsoft.com/office/drawing/2014/main" id="{17D11A8D-EF24-4076-977A-4514D73CAD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4" name="Oval 550">
                      <a:extLst>
                        <a:ext uri="{FF2B5EF4-FFF2-40B4-BE49-F238E27FC236}">
                          <a16:creationId xmlns:a16="http://schemas.microsoft.com/office/drawing/2014/main" id="{DBC8681C-5CF0-4238-91E4-1C1F9BD45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5" name="Freeform 551">
                      <a:extLst>
                        <a:ext uri="{FF2B5EF4-FFF2-40B4-BE49-F238E27FC236}">
                          <a16:creationId xmlns:a16="http://schemas.microsoft.com/office/drawing/2014/main" id="{4BE1BF76-695C-4990-8DD2-E32B74760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6" name="Oval 552">
                      <a:extLst>
                        <a:ext uri="{FF2B5EF4-FFF2-40B4-BE49-F238E27FC236}">
                          <a16:creationId xmlns:a16="http://schemas.microsoft.com/office/drawing/2014/main" id="{5779EA06-1673-40E0-9681-14A5A00D3A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7" name="Oval 553">
                      <a:extLst>
                        <a:ext uri="{FF2B5EF4-FFF2-40B4-BE49-F238E27FC236}">
                          <a16:creationId xmlns:a16="http://schemas.microsoft.com/office/drawing/2014/main" id="{B9351F14-133B-40B3-B032-BA2763D9FB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8" name="Oval 554">
                      <a:extLst>
                        <a:ext uri="{FF2B5EF4-FFF2-40B4-BE49-F238E27FC236}">
                          <a16:creationId xmlns:a16="http://schemas.microsoft.com/office/drawing/2014/main" id="{17CD6326-AE1B-40BD-AF89-4618135EA8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19" name="Oval 555">
                      <a:extLst>
                        <a:ext uri="{FF2B5EF4-FFF2-40B4-BE49-F238E27FC236}">
                          <a16:creationId xmlns:a16="http://schemas.microsoft.com/office/drawing/2014/main" id="{27386F40-CBAE-4DFA-9D97-BD5E8C877B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20" name="Oval 556">
                      <a:extLst>
                        <a:ext uri="{FF2B5EF4-FFF2-40B4-BE49-F238E27FC236}">
                          <a16:creationId xmlns:a16="http://schemas.microsoft.com/office/drawing/2014/main" id="{6D2A69D0-6635-4EB3-8E34-5F41346046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21" name="AutoShape 557">
                    <a:extLst>
                      <a:ext uri="{FF2B5EF4-FFF2-40B4-BE49-F238E27FC236}">
                        <a16:creationId xmlns:a16="http://schemas.microsoft.com/office/drawing/2014/main" id="{F7DBE094-8CB8-4000-B1AB-0FE81DE151A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43" y="2526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2" name="AutoShape 558">
                    <a:extLst>
                      <a:ext uri="{FF2B5EF4-FFF2-40B4-BE49-F238E27FC236}">
                        <a16:creationId xmlns:a16="http://schemas.microsoft.com/office/drawing/2014/main" id="{61E29029-63A8-4CC3-B5DB-E90C6B942E8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063" y="2526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3" name="Oval 559">
                    <a:extLst>
                      <a:ext uri="{FF2B5EF4-FFF2-40B4-BE49-F238E27FC236}">
                        <a16:creationId xmlns:a16="http://schemas.microsoft.com/office/drawing/2014/main" id="{F33D705F-B950-4588-9A81-469E8BC33D3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307" y="2260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4" name="Oval 560">
                    <a:extLst>
                      <a:ext uri="{FF2B5EF4-FFF2-40B4-BE49-F238E27FC236}">
                        <a16:creationId xmlns:a16="http://schemas.microsoft.com/office/drawing/2014/main" id="{78979B62-9340-4B8D-9028-788322D7C01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206" y="2056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5" name="AutoShape 561">
                    <a:extLst>
                      <a:ext uri="{FF2B5EF4-FFF2-40B4-BE49-F238E27FC236}">
                        <a16:creationId xmlns:a16="http://schemas.microsoft.com/office/drawing/2014/main" id="{D4C43044-CA7C-4FDE-8BCF-FAFD4E2DDB95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82" y="2505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6" name="AutoShape 562">
                    <a:extLst>
                      <a:ext uri="{FF2B5EF4-FFF2-40B4-BE49-F238E27FC236}">
                        <a16:creationId xmlns:a16="http://schemas.microsoft.com/office/drawing/2014/main" id="{4E6B82C1-CF74-4835-AAF2-CAF596DDB38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7" name="AutoShape 563">
                    <a:extLst>
                      <a:ext uri="{FF2B5EF4-FFF2-40B4-BE49-F238E27FC236}">
                        <a16:creationId xmlns:a16="http://schemas.microsoft.com/office/drawing/2014/main" id="{64747D51-595F-45CD-B869-C4A650376D2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921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8" name="AutoShape 564">
                    <a:extLst>
                      <a:ext uri="{FF2B5EF4-FFF2-40B4-BE49-F238E27FC236}">
                        <a16:creationId xmlns:a16="http://schemas.microsoft.com/office/drawing/2014/main" id="{BEE982C6-21F3-4F61-80D2-414BC3DB6169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423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29" name="AutoShape 565">
                    <a:extLst>
                      <a:ext uri="{FF2B5EF4-FFF2-40B4-BE49-F238E27FC236}">
                        <a16:creationId xmlns:a16="http://schemas.microsoft.com/office/drawing/2014/main" id="{E00E676E-1ACB-4744-9CC6-D15677737DD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410" y="2750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1830" name="Group 566">
                  <a:extLst>
                    <a:ext uri="{FF2B5EF4-FFF2-40B4-BE49-F238E27FC236}">
                      <a16:creationId xmlns:a16="http://schemas.microsoft.com/office/drawing/2014/main" id="{8A177E71-CA82-4A83-BA16-5823D38CA682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>
                  <a:off x="1043" y="907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11831" name="Group 567">
                    <a:extLst>
                      <a:ext uri="{FF2B5EF4-FFF2-40B4-BE49-F238E27FC236}">
                        <a16:creationId xmlns:a16="http://schemas.microsoft.com/office/drawing/2014/main" id="{D4A96901-5805-4531-9D0B-624E7CE2DE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11832" name="Oval 568">
                      <a:extLst>
                        <a:ext uri="{FF2B5EF4-FFF2-40B4-BE49-F238E27FC236}">
                          <a16:creationId xmlns:a16="http://schemas.microsoft.com/office/drawing/2014/main" id="{62363814-F869-4943-911B-560A48789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3" name="Freeform 569">
                      <a:extLst>
                        <a:ext uri="{FF2B5EF4-FFF2-40B4-BE49-F238E27FC236}">
                          <a16:creationId xmlns:a16="http://schemas.microsoft.com/office/drawing/2014/main" id="{E2EE7FE8-1CD9-46A2-8357-E7625CB82B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834" name="Group 570">
                    <a:extLst>
                      <a:ext uri="{FF2B5EF4-FFF2-40B4-BE49-F238E27FC236}">
                        <a16:creationId xmlns:a16="http://schemas.microsoft.com/office/drawing/2014/main" id="{4A9AD8A0-7A35-43E4-B6FB-4C82F8BA0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11835" name="Oval 571">
                      <a:extLst>
                        <a:ext uri="{FF2B5EF4-FFF2-40B4-BE49-F238E27FC236}">
                          <a16:creationId xmlns:a16="http://schemas.microsoft.com/office/drawing/2014/main" id="{5F6F750E-DB9B-42A5-8260-E8EFBE9C0E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36" name="Freeform 572">
                      <a:extLst>
                        <a:ext uri="{FF2B5EF4-FFF2-40B4-BE49-F238E27FC236}">
                          <a16:creationId xmlns:a16="http://schemas.microsoft.com/office/drawing/2014/main" id="{5F3A60A8-08B5-4F03-B84D-FC88089CBE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37" name="Oval 573">
                    <a:extLst>
                      <a:ext uri="{FF2B5EF4-FFF2-40B4-BE49-F238E27FC236}">
                        <a16:creationId xmlns:a16="http://schemas.microsoft.com/office/drawing/2014/main" id="{8B76CF35-4BA1-4C19-9338-ED173686DD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38" name="Group 574">
                    <a:extLst>
                      <a:ext uri="{FF2B5EF4-FFF2-40B4-BE49-F238E27FC236}">
                        <a16:creationId xmlns:a16="http://schemas.microsoft.com/office/drawing/2014/main" id="{C39D411E-CE50-4356-B1D4-7BE486FEB8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11839" name="Oval 575">
                      <a:extLst>
                        <a:ext uri="{FF2B5EF4-FFF2-40B4-BE49-F238E27FC236}">
                          <a16:creationId xmlns:a16="http://schemas.microsoft.com/office/drawing/2014/main" id="{2C1388CF-9089-482B-9399-5E8A58B542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0" name="Oval 576">
                      <a:extLst>
                        <a:ext uri="{FF2B5EF4-FFF2-40B4-BE49-F238E27FC236}">
                          <a16:creationId xmlns:a16="http://schemas.microsoft.com/office/drawing/2014/main" id="{1B363DCD-D745-4919-A171-21CF8D5B1C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841" name="AutoShape 577">
                    <a:extLst>
                      <a:ext uri="{FF2B5EF4-FFF2-40B4-BE49-F238E27FC236}">
                        <a16:creationId xmlns:a16="http://schemas.microsoft.com/office/drawing/2014/main" id="{85FA4B96-034B-44C9-B22C-2C01691F3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42" name="Oval 578">
                    <a:extLst>
                      <a:ext uri="{FF2B5EF4-FFF2-40B4-BE49-F238E27FC236}">
                        <a16:creationId xmlns:a16="http://schemas.microsoft.com/office/drawing/2014/main" id="{F03D4FB9-0B23-409F-A457-128867AFD1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1843" name="Group 579">
                    <a:extLst>
                      <a:ext uri="{FF2B5EF4-FFF2-40B4-BE49-F238E27FC236}">
                        <a16:creationId xmlns:a16="http://schemas.microsoft.com/office/drawing/2014/main" id="{C6C2814B-AA10-4A80-AF67-D6E170EDEC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11844" name="Oval 580">
                      <a:extLst>
                        <a:ext uri="{FF2B5EF4-FFF2-40B4-BE49-F238E27FC236}">
                          <a16:creationId xmlns:a16="http://schemas.microsoft.com/office/drawing/2014/main" id="{12363705-7A69-4BDD-BD88-FA206AA2D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845" name="Freeform 581">
                      <a:extLst>
                        <a:ext uri="{FF2B5EF4-FFF2-40B4-BE49-F238E27FC236}">
                          <a16:creationId xmlns:a16="http://schemas.microsoft.com/office/drawing/2014/main" id="{E8E248E4-6A22-44B5-9C5F-C665EBB156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0322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50959-4DF3-44BD-AC30-482E1DF1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5E3EC8-BBAD-41BE-A99C-149BA1B7D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94368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322F7-072A-4395-9E89-D375F98A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E22E01-7C09-4EDB-B618-D67FBE56F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98BBE3-BF09-4CFB-8902-44ABCD5C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5886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8C325-2025-4F87-833A-320991BA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7A5B93-88EA-4AB7-9564-19FF25B9C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C9F045-D4BC-4BDF-9FA7-974ADCD4B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18666E-EE42-4B73-93B3-59C2A51AA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519CB4C-5758-4E49-B692-29F7F85E8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945729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E1DE5-0A96-4907-85C5-AFDC89DF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4653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99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776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79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65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712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155524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00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302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499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E531E-ADFD-4F48-8362-444D847D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62C476-A028-4248-9B3B-D31C18BB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D1F967-E9FA-4337-8062-3818DFB22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6908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46A90-8988-4E6A-8B0E-7D92EE6C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3CF8C73-E960-4828-853F-DA4082CCA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A9DFDA-2759-4639-887C-3FC30F3A9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8425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D33B9-9D8B-4B09-8A16-DD6DB8673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2E16CB-E54E-4BF9-91EF-FEF7C58F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48819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83641A2-BF79-4F7F-BA1A-4407FEE8C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97436-7A16-4859-BE67-3A20248B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76767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:a16="http://schemas.microsoft.com/office/drawing/2014/main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299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1D764-56EE-4328-9216-5B9770C2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>
            <a:extLst>
              <a:ext uri="{FF2B5EF4-FFF2-40B4-BE49-F238E27FC236}">
                <a16:creationId xmlns:a16="http://schemas.microsoft.com/office/drawing/2014/main" id="{FA7C03C0-F84A-4947-A9E5-EC3D8C6F455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816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97206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98834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96633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98336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92220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99610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08646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18191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5102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47858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80446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9141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43299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0438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950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71879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30BEC-DC30-4066-BF2F-F5B7C24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F3956-2E22-4023-AE9F-7D5E087C8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5530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roup 272">
            <a:extLst>
              <a:ext uri="{FF2B5EF4-FFF2-40B4-BE49-F238E27FC236}">
                <a16:creationId xmlns:a16="http://schemas.microsoft.com/office/drawing/2014/main" id="{AE6672C3-2D79-4CF9-8F2B-C5067A7B45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63825" y="0"/>
            <a:ext cx="450850" cy="584200"/>
            <a:chOff x="2715" y="3022"/>
            <a:chExt cx="284" cy="368"/>
          </a:xfrm>
        </p:grpSpPr>
        <p:sp>
          <p:nvSpPr>
            <p:cNvPr id="1297" name="AutoShape 273">
              <a:extLst>
                <a:ext uri="{FF2B5EF4-FFF2-40B4-BE49-F238E27FC236}">
                  <a16:creationId xmlns:a16="http://schemas.microsoft.com/office/drawing/2014/main" id="{2189140D-A446-402E-9F67-B4E87E6F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7" y="3022"/>
              <a:ext cx="22" cy="3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298" name="Group 274">
              <a:extLst>
                <a:ext uri="{FF2B5EF4-FFF2-40B4-BE49-F238E27FC236}">
                  <a16:creationId xmlns:a16="http://schemas.microsoft.com/office/drawing/2014/main" id="{4FDE13CB-7567-4991-9405-8647CE2B8B1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715" y="3097"/>
              <a:ext cx="174" cy="117"/>
              <a:chOff x="2825" y="3007"/>
              <a:chExt cx="229" cy="242"/>
            </a:xfrm>
          </p:grpSpPr>
          <p:sp>
            <p:nvSpPr>
              <p:cNvPr id="1299" name="Freeform 275">
                <a:extLst>
                  <a:ext uri="{FF2B5EF4-FFF2-40B4-BE49-F238E27FC236}">
                    <a16:creationId xmlns:a16="http://schemas.microsoft.com/office/drawing/2014/main" id="{D9EB75CF-40EC-49FC-89F7-EB34F89BF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0" name="Freeform 276">
                <a:extLst>
                  <a:ext uri="{FF2B5EF4-FFF2-40B4-BE49-F238E27FC236}">
                    <a16:creationId xmlns:a16="http://schemas.microsoft.com/office/drawing/2014/main" id="{F8B317D6-1BF4-46F7-ADB4-D0B6409366D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1" name="Group 277">
              <a:extLst>
                <a:ext uri="{FF2B5EF4-FFF2-40B4-BE49-F238E27FC236}">
                  <a16:creationId xmlns:a16="http://schemas.microsoft.com/office/drawing/2014/main" id="{690326BC-D840-46E7-8519-3A633BBDBA79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2791" y="3302"/>
              <a:ext cx="155" cy="88"/>
              <a:chOff x="2825" y="3007"/>
              <a:chExt cx="229" cy="242"/>
            </a:xfrm>
          </p:grpSpPr>
          <p:sp>
            <p:nvSpPr>
              <p:cNvPr id="1302" name="Freeform 278">
                <a:extLst>
                  <a:ext uri="{FF2B5EF4-FFF2-40B4-BE49-F238E27FC236}">
                    <a16:creationId xmlns:a16="http://schemas.microsoft.com/office/drawing/2014/main" id="{5428C5C9-FA1A-456A-8CBF-E3756E219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3" name="Freeform 279">
                <a:extLst>
                  <a:ext uri="{FF2B5EF4-FFF2-40B4-BE49-F238E27FC236}">
                    <a16:creationId xmlns:a16="http://schemas.microsoft.com/office/drawing/2014/main" id="{1821A562-FF96-412B-B6D1-1CCCE821C58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04" name="Group 280">
              <a:extLst>
                <a:ext uri="{FF2B5EF4-FFF2-40B4-BE49-F238E27FC236}">
                  <a16:creationId xmlns:a16="http://schemas.microsoft.com/office/drawing/2014/main" id="{A1A0CCD4-57B0-4288-8CB2-8FCA242CC61C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66" y="3171"/>
              <a:ext cx="133" cy="133"/>
              <a:chOff x="2825" y="3007"/>
              <a:chExt cx="229" cy="242"/>
            </a:xfrm>
          </p:grpSpPr>
          <p:sp>
            <p:nvSpPr>
              <p:cNvPr id="1305" name="Freeform 281">
                <a:extLst>
                  <a:ext uri="{FF2B5EF4-FFF2-40B4-BE49-F238E27FC236}">
                    <a16:creationId xmlns:a16="http://schemas.microsoft.com/office/drawing/2014/main" id="{8DDD9270-DDBF-40C3-B971-452C892E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06" name="Freeform 282">
                <a:extLst>
                  <a:ext uri="{FF2B5EF4-FFF2-40B4-BE49-F238E27FC236}">
                    <a16:creationId xmlns:a16="http://schemas.microsoft.com/office/drawing/2014/main" id="{6DF06189-BA1D-446F-A1E1-BF920FE956E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307" name="Group 283">
            <a:extLst>
              <a:ext uri="{FF2B5EF4-FFF2-40B4-BE49-F238E27FC236}">
                <a16:creationId xmlns:a16="http://schemas.microsoft.com/office/drawing/2014/main" id="{5DF2BDAA-ACC0-4652-BD3D-5D65DDB7C4BC}"/>
              </a:ext>
            </a:extLst>
          </p:cNvPr>
          <p:cNvGrpSpPr>
            <a:grpSpLocks/>
          </p:cNvGrpSpPr>
          <p:nvPr userDrawn="1"/>
        </p:nvGrpSpPr>
        <p:grpSpPr bwMode="auto">
          <a:xfrm rot="17679159">
            <a:off x="2193132" y="-34132"/>
            <a:ext cx="234950" cy="303213"/>
            <a:chOff x="2825" y="3007"/>
            <a:chExt cx="229" cy="242"/>
          </a:xfrm>
        </p:grpSpPr>
        <p:sp>
          <p:nvSpPr>
            <p:cNvPr id="1308" name="Freeform 284">
              <a:extLst>
                <a:ext uri="{FF2B5EF4-FFF2-40B4-BE49-F238E27FC236}">
                  <a16:creationId xmlns:a16="http://schemas.microsoft.com/office/drawing/2014/main" id="{F0DA3462-5224-46A3-90AD-1E435336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3007"/>
              <a:ext cx="144" cy="242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09" name="Freeform 285">
              <a:extLst>
                <a:ext uri="{FF2B5EF4-FFF2-40B4-BE49-F238E27FC236}">
                  <a16:creationId xmlns:a16="http://schemas.microsoft.com/office/drawing/2014/main" id="{35212117-C747-446B-819A-371588CC5E6D}"/>
                </a:ext>
              </a:extLst>
            </p:cNvPr>
            <p:cNvSpPr>
              <a:spLocks/>
            </p:cNvSpPr>
            <p:nvPr/>
          </p:nvSpPr>
          <p:spPr bwMode="auto">
            <a:xfrm rot="3996341" flipH="1">
              <a:off x="2853" y="3030"/>
              <a:ext cx="174" cy="229"/>
            </a:xfrm>
            <a:custGeom>
              <a:avLst/>
              <a:gdLst>
                <a:gd name="T0" fmla="*/ 205 w 213"/>
                <a:gd name="T1" fmla="*/ 38 h 343"/>
                <a:gd name="T2" fmla="*/ 69 w 213"/>
                <a:gd name="T3" fmla="*/ 106 h 343"/>
                <a:gd name="T4" fmla="*/ 23 w 213"/>
                <a:gd name="T5" fmla="*/ 332 h 343"/>
                <a:gd name="T6" fmla="*/ 205 w 213"/>
                <a:gd name="T7" fmla="*/ 38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43">
                  <a:moveTo>
                    <a:pt x="205" y="38"/>
                  </a:moveTo>
                  <a:cubicBezTo>
                    <a:pt x="213" y="0"/>
                    <a:pt x="99" y="57"/>
                    <a:pt x="69" y="106"/>
                  </a:cubicBezTo>
                  <a:cubicBezTo>
                    <a:pt x="39" y="155"/>
                    <a:pt x="0" y="343"/>
                    <a:pt x="23" y="332"/>
                  </a:cubicBezTo>
                  <a:cubicBezTo>
                    <a:pt x="46" y="321"/>
                    <a:pt x="197" y="76"/>
                    <a:pt x="205" y="38"/>
                  </a:cubicBez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rgbClr val="33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310" name="Group 286">
            <a:extLst>
              <a:ext uri="{FF2B5EF4-FFF2-40B4-BE49-F238E27FC236}">
                <a16:creationId xmlns:a16="http://schemas.microsoft.com/office/drawing/2014/main" id="{5250AAFF-4B0E-4D93-9920-86CAA00116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063" y="0"/>
            <a:ext cx="450850" cy="1001713"/>
            <a:chOff x="2692" y="2886"/>
            <a:chExt cx="284" cy="631"/>
          </a:xfrm>
        </p:grpSpPr>
        <p:sp>
          <p:nvSpPr>
            <p:cNvPr id="1311" name="AutoShape 287">
              <a:extLst>
                <a:ext uri="{FF2B5EF4-FFF2-40B4-BE49-F238E27FC236}">
                  <a16:creationId xmlns:a16="http://schemas.microsoft.com/office/drawing/2014/main" id="{0F79AA2B-C9DB-47EE-B8F7-52B8C95912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25" y="2886"/>
              <a:ext cx="32" cy="51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12" name="Group 288">
              <a:extLst>
                <a:ext uri="{FF2B5EF4-FFF2-40B4-BE49-F238E27FC236}">
                  <a16:creationId xmlns:a16="http://schemas.microsoft.com/office/drawing/2014/main" id="{9A02A1B2-5E68-471B-9F24-3D239BCACCB8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818" y="3012"/>
              <a:ext cx="147" cy="134"/>
              <a:chOff x="2825" y="3007"/>
              <a:chExt cx="229" cy="242"/>
            </a:xfrm>
          </p:grpSpPr>
          <p:sp>
            <p:nvSpPr>
              <p:cNvPr id="1313" name="Freeform 289">
                <a:extLst>
                  <a:ext uri="{FF2B5EF4-FFF2-40B4-BE49-F238E27FC236}">
                    <a16:creationId xmlns:a16="http://schemas.microsoft.com/office/drawing/2014/main" id="{33BE4A02-AFA6-4B3E-9394-6F505CC85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4" name="Freeform 290">
                <a:extLst>
                  <a:ext uri="{FF2B5EF4-FFF2-40B4-BE49-F238E27FC236}">
                    <a16:creationId xmlns:a16="http://schemas.microsoft.com/office/drawing/2014/main" id="{5343E65E-04B7-426C-9062-E115C78982E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5" name="Group 291">
              <a:extLst>
                <a:ext uri="{FF2B5EF4-FFF2-40B4-BE49-F238E27FC236}">
                  <a16:creationId xmlns:a16="http://schemas.microsoft.com/office/drawing/2014/main" id="{709A9F3D-CD87-416A-967E-4CB0DFADB6E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692" y="3165"/>
              <a:ext cx="174" cy="117"/>
              <a:chOff x="2825" y="3007"/>
              <a:chExt cx="229" cy="242"/>
            </a:xfrm>
          </p:grpSpPr>
          <p:sp>
            <p:nvSpPr>
              <p:cNvPr id="1316" name="Freeform 292">
                <a:extLst>
                  <a:ext uri="{FF2B5EF4-FFF2-40B4-BE49-F238E27FC236}">
                    <a16:creationId xmlns:a16="http://schemas.microsoft.com/office/drawing/2014/main" id="{5BE5FF23-EAB1-4FB7-9D12-E3FE6850D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17" name="Freeform 293">
                <a:extLst>
                  <a:ext uri="{FF2B5EF4-FFF2-40B4-BE49-F238E27FC236}">
                    <a16:creationId xmlns:a16="http://schemas.microsoft.com/office/drawing/2014/main" id="{1886AB32-6645-46D7-950E-19FC4543995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18" name="Group 294">
              <a:extLst>
                <a:ext uri="{FF2B5EF4-FFF2-40B4-BE49-F238E27FC236}">
                  <a16:creationId xmlns:a16="http://schemas.microsoft.com/office/drawing/2014/main" id="{51D4E2CD-D791-4CB5-932D-6B200EDBE94F}"/>
                </a:ext>
              </a:extLst>
            </p:cNvPr>
            <p:cNvGrpSpPr>
              <a:grpSpLocks/>
            </p:cNvGrpSpPr>
            <p:nvPr/>
          </p:nvGrpSpPr>
          <p:grpSpPr bwMode="auto">
            <a:xfrm rot="17280000">
              <a:off x="2778" y="3396"/>
              <a:ext cx="155" cy="88"/>
              <a:chOff x="2825" y="3007"/>
              <a:chExt cx="229" cy="242"/>
            </a:xfrm>
          </p:grpSpPr>
          <p:sp>
            <p:nvSpPr>
              <p:cNvPr id="1319" name="Freeform 295">
                <a:extLst>
                  <a:ext uri="{FF2B5EF4-FFF2-40B4-BE49-F238E27FC236}">
                    <a16:creationId xmlns:a16="http://schemas.microsoft.com/office/drawing/2014/main" id="{EB812276-0D05-4AB3-A2F6-18B64DA1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:a16="http://schemas.microsoft.com/office/drawing/2014/main" id="{C1B6328D-1657-4AF3-9A18-AF3F0C5893AA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21" name="Group 297">
              <a:extLst>
                <a:ext uri="{FF2B5EF4-FFF2-40B4-BE49-F238E27FC236}">
                  <a16:creationId xmlns:a16="http://schemas.microsoft.com/office/drawing/2014/main" id="{B050EF77-CBE3-4A7D-888E-7C66261CB5C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843" y="3239"/>
              <a:ext cx="133" cy="133"/>
              <a:chOff x="2825" y="3007"/>
              <a:chExt cx="229" cy="242"/>
            </a:xfrm>
          </p:grpSpPr>
          <p:sp>
            <p:nvSpPr>
              <p:cNvPr id="1322" name="Freeform 298">
                <a:extLst>
                  <a:ext uri="{FF2B5EF4-FFF2-40B4-BE49-F238E27FC236}">
                    <a16:creationId xmlns:a16="http://schemas.microsoft.com/office/drawing/2014/main" id="{EE970D34-B5A4-4ADE-8FF3-579FCA7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3" name="Freeform 299">
                <a:extLst>
                  <a:ext uri="{FF2B5EF4-FFF2-40B4-BE49-F238E27FC236}">
                    <a16:creationId xmlns:a16="http://schemas.microsoft.com/office/drawing/2014/main" id="{C5DADF1A-715C-4E50-AC38-DD4BC64F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24" name="Rectangle 300">
            <a:extLst>
              <a:ext uri="{FF2B5EF4-FFF2-40B4-BE49-F238E27FC236}">
                <a16:creationId xmlns:a16="http://schemas.microsoft.com/office/drawing/2014/main" id="{78F67DD5-38A3-499A-8C55-D3CC13197A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27313" y="0"/>
            <a:ext cx="720725" cy="10890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25" name="Group 301">
            <a:extLst>
              <a:ext uri="{FF2B5EF4-FFF2-40B4-BE49-F238E27FC236}">
                <a16:creationId xmlns:a16="http://schemas.microsoft.com/office/drawing/2014/main" id="{52CC8F97-4330-4AE1-BDD2-C1F2D091B7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8313" y="0"/>
            <a:ext cx="576262" cy="2816225"/>
            <a:chOff x="4694" y="0"/>
            <a:chExt cx="431" cy="2750"/>
          </a:xfrm>
        </p:grpSpPr>
        <p:grpSp>
          <p:nvGrpSpPr>
            <p:cNvPr id="1326" name="Group 302">
              <a:extLst>
                <a:ext uri="{FF2B5EF4-FFF2-40B4-BE49-F238E27FC236}">
                  <a16:creationId xmlns:a16="http://schemas.microsoft.com/office/drawing/2014/main" id="{7F8A943F-7CE0-4034-844E-92AA1C5C0225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0"/>
              <a:ext cx="229" cy="242"/>
              <a:chOff x="2825" y="3007"/>
              <a:chExt cx="229" cy="242"/>
            </a:xfrm>
          </p:grpSpPr>
          <p:sp>
            <p:nvSpPr>
              <p:cNvPr id="1327" name="Freeform 303">
                <a:extLst>
                  <a:ext uri="{FF2B5EF4-FFF2-40B4-BE49-F238E27FC236}">
                    <a16:creationId xmlns:a16="http://schemas.microsoft.com/office/drawing/2014/main" id="{2012CB13-F563-4CAD-B0EB-74CB012E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:a16="http://schemas.microsoft.com/office/drawing/2014/main" id="{3BABB937-E7C2-475A-8621-DFD6804B7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rgbClr val="85B4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329" name="AutoShape 305">
              <a:extLst>
                <a:ext uri="{FF2B5EF4-FFF2-40B4-BE49-F238E27FC236}">
                  <a16:creationId xmlns:a16="http://schemas.microsoft.com/office/drawing/2014/main" id="{C397894A-DD77-435B-93C5-D2FC4888C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" y="0"/>
              <a:ext cx="23" cy="265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30" name="Group 306">
              <a:extLst>
                <a:ext uri="{FF2B5EF4-FFF2-40B4-BE49-F238E27FC236}">
                  <a16:creationId xmlns:a16="http://schemas.microsoft.com/office/drawing/2014/main" id="{82D72016-AB93-40A8-ABA0-0A73D3D434D5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226"/>
              <a:ext cx="229" cy="242"/>
              <a:chOff x="2825" y="3007"/>
              <a:chExt cx="229" cy="242"/>
            </a:xfrm>
          </p:grpSpPr>
          <p:sp>
            <p:nvSpPr>
              <p:cNvPr id="1331" name="Freeform 307">
                <a:extLst>
                  <a:ext uri="{FF2B5EF4-FFF2-40B4-BE49-F238E27FC236}">
                    <a16:creationId xmlns:a16="http://schemas.microsoft.com/office/drawing/2014/main" id="{30EDAE3F-0531-42EA-BD0A-492DC3860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:a16="http://schemas.microsoft.com/office/drawing/2014/main" id="{061142F3-D2F8-4D3F-869F-549E881AA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3" name="Group 309">
              <a:extLst>
                <a:ext uri="{FF2B5EF4-FFF2-40B4-BE49-F238E27FC236}">
                  <a16:creationId xmlns:a16="http://schemas.microsoft.com/office/drawing/2014/main" id="{F3D4AA3B-CB32-412C-98E9-54EBE7637A5A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65" y="1349"/>
              <a:ext cx="207" cy="181"/>
              <a:chOff x="2825" y="3007"/>
              <a:chExt cx="229" cy="242"/>
            </a:xfrm>
          </p:grpSpPr>
          <p:sp>
            <p:nvSpPr>
              <p:cNvPr id="1334" name="Freeform 310">
                <a:extLst>
                  <a:ext uri="{FF2B5EF4-FFF2-40B4-BE49-F238E27FC236}">
                    <a16:creationId xmlns:a16="http://schemas.microsoft.com/office/drawing/2014/main" id="{840E6A27-87FC-45A8-9560-80B743D3F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:a16="http://schemas.microsoft.com/office/drawing/2014/main" id="{F8B96181-D354-4A0D-9195-E2494EE7E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6" name="Group 312">
              <a:extLst>
                <a:ext uri="{FF2B5EF4-FFF2-40B4-BE49-F238E27FC236}">
                  <a16:creationId xmlns:a16="http://schemas.microsoft.com/office/drawing/2014/main" id="{EFC4508F-A677-4AE7-B3A8-D1641EE2199B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717" y="777"/>
              <a:ext cx="229" cy="204"/>
              <a:chOff x="2825" y="3007"/>
              <a:chExt cx="229" cy="242"/>
            </a:xfrm>
          </p:grpSpPr>
          <p:sp>
            <p:nvSpPr>
              <p:cNvPr id="1337" name="Freeform 313">
                <a:extLst>
                  <a:ext uri="{FF2B5EF4-FFF2-40B4-BE49-F238E27FC236}">
                    <a16:creationId xmlns:a16="http://schemas.microsoft.com/office/drawing/2014/main" id="{0FE6F0F2-C700-494A-AC22-B94BB4C57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:a16="http://schemas.microsoft.com/office/drawing/2014/main" id="{0F8EC3D1-C479-439B-B4B0-D9626853A68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39" name="Group 315">
              <a:extLst>
                <a:ext uri="{FF2B5EF4-FFF2-40B4-BE49-F238E27FC236}">
                  <a16:creationId xmlns:a16="http://schemas.microsoft.com/office/drawing/2014/main" id="{FCFC28A7-6415-40C0-8DF7-ABE2697BEEF0}"/>
                </a:ext>
              </a:extLst>
            </p:cNvPr>
            <p:cNvGrpSpPr>
              <a:grpSpLocks/>
            </p:cNvGrpSpPr>
            <p:nvPr/>
          </p:nvGrpSpPr>
          <p:grpSpPr bwMode="auto">
            <a:xfrm rot="1368130">
              <a:off x="4694" y="363"/>
              <a:ext cx="252" cy="242"/>
              <a:chOff x="2825" y="3007"/>
              <a:chExt cx="229" cy="242"/>
            </a:xfrm>
          </p:grpSpPr>
          <p:sp>
            <p:nvSpPr>
              <p:cNvPr id="1340" name="Freeform 316">
                <a:extLst>
                  <a:ext uri="{FF2B5EF4-FFF2-40B4-BE49-F238E27FC236}">
                    <a16:creationId xmlns:a16="http://schemas.microsoft.com/office/drawing/2014/main" id="{6EE6198B-D592-4CD1-AD83-190D44035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:a16="http://schemas.microsoft.com/office/drawing/2014/main" id="{58B544B5-2C58-4F44-9ED3-96BAD0738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2" name="Group 318">
              <a:extLst>
                <a:ext uri="{FF2B5EF4-FFF2-40B4-BE49-F238E27FC236}">
                  <a16:creationId xmlns:a16="http://schemas.microsoft.com/office/drawing/2014/main" id="{EA66B32F-A038-4F18-B3D6-72FDADF2BC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82" y="521"/>
              <a:ext cx="229" cy="242"/>
              <a:chOff x="2825" y="3007"/>
              <a:chExt cx="229" cy="242"/>
            </a:xfrm>
          </p:grpSpPr>
          <p:sp>
            <p:nvSpPr>
              <p:cNvPr id="1343" name="Freeform 319">
                <a:extLst>
                  <a:ext uri="{FF2B5EF4-FFF2-40B4-BE49-F238E27FC236}">
                    <a16:creationId xmlns:a16="http://schemas.microsoft.com/office/drawing/2014/main" id="{281AD0D2-78CA-41D4-838A-7FF81AD13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:a16="http://schemas.microsoft.com/office/drawing/2014/main" id="{ED124D03-5BD5-430A-87EE-225B56D40AF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5" name="Group 321">
              <a:extLst>
                <a:ext uri="{FF2B5EF4-FFF2-40B4-BE49-F238E27FC236}">
                  <a16:creationId xmlns:a16="http://schemas.microsoft.com/office/drawing/2014/main" id="{7A776A6D-A5B5-4273-AA09-E6598CCA735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97" y="1027"/>
              <a:ext cx="229" cy="227"/>
              <a:chOff x="2825" y="3007"/>
              <a:chExt cx="229" cy="242"/>
            </a:xfrm>
          </p:grpSpPr>
          <p:sp>
            <p:nvSpPr>
              <p:cNvPr id="1346" name="Freeform 322">
                <a:extLst>
                  <a:ext uri="{FF2B5EF4-FFF2-40B4-BE49-F238E27FC236}">
                    <a16:creationId xmlns:a16="http://schemas.microsoft.com/office/drawing/2014/main" id="{7061681B-4481-4178-9BCC-12FA94ED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:a16="http://schemas.microsoft.com/office/drawing/2014/main" id="{915F828F-41FA-4BDA-9D21-6D3001B1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48" name="Group 324">
              <a:extLst>
                <a:ext uri="{FF2B5EF4-FFF2-40B4-BE49-F238E27FC236}">
                  <a16:creationId xmlns:a16="http://schemas.microsoft.com/office/drawing/2014/main" id="{4F1E7DDA-C064-44C6-8FFB-FF21957F9392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4866" y="1542"/>
              <a:ext cx="229" cy="159"/>
              <a:chOff x="2825" y="3007"/>
              <a:chExt cx="229" cy="242"/>
            </a:xfrm>
          </p:grpSpPr>
          <p:sp>
            <p:nvSpPr>
              <p:cNvPr id="1349" name="Freeform 325">
                <a:extLst>
                  <a:ext uri="{FF2B5EF4-FFF2-40B4-BE49-F238E27FC236}">
                    <a16:creationId xmlns:a16="http://schemas.microsoft.com/office/drawing/2014/main" id="{B017C4B8-75DD-4F90-83BC-BDD3A238D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:a16="http://schemas.microsoft.com/office/drawing/2014/main" id="{BDE984CB-8850-4A78-8CAE-962DF8EEF17B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1" name="Group 327">
              <a:extLst>
                <a:ext uri="{FF2B5EF4-FFF2-40B4-BE49-F238E27FC236}">
                  <a16:creationId xmlns:a16="http://schemas.microsoft.com/office/drawing/2014/main" id="{9490E13C-364F-4185-BDB8-A990CC26A2EF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4863" y="2082"/>
              <a:ext cx="229" cy="159"/>
              <a:chOff x="2825" y="3007"/>
              <a:chExt cx="229" cy="242"/>
            </a:xfrm>
          </p:grpSpPr>
          <p:sp>
            <p:nvSpPr>
              <p:cNvPr id="1352" name="Freeform 328">
                <a:extLst>
                  <a:ext uri="{FF2B5EF4-FFF2-40B4-BE49-F238E27FC236}">
                    <a16:creationId xmlns:a16="http://schemas.microsoft.com/office/drawing/2014/main" id="{8B5D95D6-6D50-45A1-80FB-3F2E3AA6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:a16="http://schemas.microsoft.com/office/drawing/2014/main" id="{9ED57865-3D49-4380-BB4F-D7530DAA6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4" name="Group 330">
              <a:extLst>
                <a:ext uri="{FF2B5EF4-FFF2-40B4-BE49-F238E27FC236}">
                  <a16:creationId xmlns:a16="http://schemas.microsoft.com/office/drawing/2014/main" id="{0675557D-17AD-495F-A781-009CD1758712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1797"/>
              <a:ext cx="207" cy="181"/>
              <a:chOff x="2825" y="3007"/>
              <a:chExt cx="229" cy="242"/>
            </a:xfrm>
          </p:grpSpPr>
          <p:sp>
            <p:nvSpPr>
              <p:cNvPr id="1355" name="Freeform 331">
                <a:extLst>
                  <a:ext uri="{FF2B5EF4-FFF2-40B4-BE49-F238E27FC236}">
                    <a16:creationId xmlns:a16="http://schemas.microsoft.com/office/drawing/2014/main" id="{DEE03D1E-A490-4838-9FD3-0E078F76A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:a16="http://schemas.microsoft.com/office/drawing/2014/main" id="{7DCB80AD-3A0E-4920-A157-055150E8D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57" name="Group 333">
              <a:extLst>
                <a:ext uri="{FF2B5EF4-FFF2-40B4-BE49-F238E27FC236}">
                  <a16:creationId xmlns:a16="http://schemas.microsoft.com/office/drawing/2014/main" id="{F76FDF46-EC11-4222-B66D-37DBA74A2D05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4740" y="2296"/>
              <a:ext cx="207" cy="181"/>
              <a:chOff x="2825" y="3007"/>
              <a:chExt cx="229" cy="242"/>
            </a:xfrm>
          </p:grpSpPr>
          <p:sp>
            <p:nvSpPr>
              <p:cNvPr id="1358" name="Freeform 334">
                <a:extLst>
                  <a:ext uri="{FF2B5EF4-FFF2-40B4-BE49-F238E27FC236}">
                    <a16:creationId xmlns:a16="http://schemas.microsoft.com/office/drawing/2014/main" id="{CEEC72FC-BF66-4B51-A8B9-81E5C98A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:a16="http://schemas.microsoft.com/office/drawing/2014/main" id="{735D1257-6174-476C-9351-B9C3F90EF73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0" name="Group 336">
              <a:extLst>
                <a:ext uri="{FF2B5EF4-FFF2-40B4-BE49-F238E27FC236}">
                  <a16:creationId xmlns:a16="http://schemas.microsoft.com/office/drawing/2014/main" id="{A4944126-6CED-4535-9ED9-5F3CE2581181}"/>
                </a:ext>
              </a:extLst>
            </p:cNvPr>
            <p:cNvGrpSpPr>
              <a:grpSpLocks/>
            </p:cNvGrpSpPr>
            <p:nvPr/>
          </p:nvGrpSpPr>
          <p:grpSpPr bwMode="auto">
            <a:xfrm rot="-1941087">
              <a:off x="4830" y="2614"/>
              <a:ext cx="184" cy="136"/>
              <a:chOff x="2825" y="3007"/>
              <a:chExt cx="229" cy="242"/>
            </a:xfrm>
          </p:grpSpPr>
          <p:sp>
            <p:nvSpPr>
              <p:cNvPr id="1361" name="Freeform 337">
                <a:extLst>
                  <a:ext uri="{FF2B5EF4-FFF2-40B4-BE49-F238E27FC236}">
                    <a16:creationId xmlns:a16="http://schemas.microsoft.com/office/drawing/2014/main" id="{749808ED-1469-491F-A162-26ECFB6C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:a16="http://schemas.microsoft.com/office/drawing/2014/main" id="{FE6F70E8-2DF8-4BAE-AC8B-A87B4BE62859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63" name="Group 339">
              <a:extLst>
                <a:ext uri="{FF2B5EF4-FFF2-40B4-BE49-F238E27FC236}">
                  <a16:creationId xmlns:a16="http://schemas.microsoft.com/office/drawing/2014/main" id="{9C3530AE-CEAC-482B-8D15-1CD6F407301A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4896" y="2434"/>
              <a:ext cx="206" cy="157"/>
              <a:chOff x="2825" y="3007"/>
              <a:chExt cx="229" cy="242"/>
            </a:xfrm>
          </p:grpSpPr>
          <p:sp>
            <p:nvSpPr>
              <p:cNvPr id="1364" name="Freeform 340">
                <a:extLst>
                  <a:ext uri="{FF2B5EF4-FFF2-40B4-BE49-F238E27FC236}">
                    <a16:creationId xmlns:a16="http://schemas.microsoft.com/office/drawing/2014/main" id="{2FDC6D53-7552-4773-AB8C-F1E94D05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:a16="http://schemas.microsoft.com/office/drawing/2014/main" id="{56456F02-071F-4F40-A135-9AF5A7CCF04C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66" name="Rectangle 342">
            <a:extLst>
              <a:ext uri="{FF2B5EF4-FFF2-40B4-BE49-F238E27FC236}">
                <a16:creationId xmlns:a16="http://schemas.microsoft.com/office/drawing/2014/main" id="{C6DA9162-E8F3-498E-9532-7DFE7D3F45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213" y="0"/>
            <a:ext cx="612775" cy="3068638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367" name="Group 343">
            <a:extLst>
              <a:ext uri="{FF2B5EF4-FFF2-40B4-BE49-F238E27FC236}">
                <a16:creationId xmlns:a16="http://schemas.microsoft.com/office/drawing/2014/main" id="{8DB08EB1-34F1-45F9-ADE2-262FFD5D75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450850" cy="1371600"/>
            <a:chOff x="2222" y="0"/>
            <a:chExt cx="284" cy="864"/>
          </a:xfrm>
        </p:grpSpPr>
        <p:sp>
          <p:nvSpPr>
            <p:cNvPr id="1368" name="AutoShape 344">
              <a:extLst>
                <a:ext uri="{FF2B5EF4-FFF2-40B4-BE49-F238E27FC236}">
                  <a16:creationId xmlns:a16="http://schemas.microsoft.com/office/drawing/2014/main" id="{6CAF26B1-08B9-4CFB-875C-300F80E59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0"/>
              <a:ext cx="22" cy="7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8000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69" name="Group 345">
              <a:extLst>
                <a:ext uri="{FF2B5EF4-FFF2-40B4-BE49-F238E27FC236}">
                  <a16:creationId xmlns:a16="http://schemas.microsoft.com/office/drawing/2014/main" id="{1E44FEF3-79CF-44C8-83B5-938FF84BE055}"/>
                </a:ext>
              </a:extLst>
            </p:cNvPr>
            <p:cNvGrpSpPr>
              <a:grpSpLocks/>
            </p:cNvGrpSpPr>
            <p:nvPr/>
          </p:nvGrpSpPr>
          <p:grpSpPr bwMode="auto">
            <a:xfrm rot="38893557">
              <a:off x="2348" y="376"/>
              <a:ext cx="147" cy="134"/>
              <a:chOff x="2825" y="3007"/>
              <a:chExt cx="229" cy="242"/>
            </a:xfrm>
          </p:grpSpPr>
          <p:sp>
            <p:nvSpPr>
              <p:cNvPr id="1370" name="Freeform 346">
                <a:extLst>
                  <a:ext uri="{FF2B5EF4-FFF2-40B4-BE49-F238E27FC236}">
                    <a16:creationId xmlns:a16="http://schemas.microsoft.com/office/drawing/2014/main" id="{9DE94A39-29FC-4E30-B237-7AC7A70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:a16="http://schemas.microsoft.com/office/drawing/2014/main" id="{B00021F6-1433-45E5-ADAF-0E513C33EE01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2" name="Group 348">
              <a:extLst>
                <a:ext uri="{FF2B5EF4-FFF2-40B4-BE49-F238E27FC236}">
                  <a16:creationId xmlns:a16="http://schemas.microsoft.com/office/drawing/2014/main" id="{3A3C4879-D283-41E4-8DAC-6323B7593B3B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207"/>
              <a:ext cx="174" cy="117"/>
              <a:chOff x="2825" y="3007"/>
              <a:chExt cx="229" cy="242"/>
            </a:xfrm>
          </p:grpSpPr>
          <p:sp>
            <p:nvSpPr>
              <p:cNvPr id="1373" name="Freeform 349">
                <a:extLst>
                  <a:ext uri="{FF2B5EF4-FFF2-40B4-BE49-F238E27FC236}">
                    <a16:creationId xmlns:a16="http://schemas.microsoft.com/office/drawing/2014/main" id="{E967F8E7-B483-46D9-B20D-C9036EAAE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:a16="http://schemas.microsoft.com/office/drawing/2014/main" id="{39094198-BAA3-47BA-B989-D623A6192F65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5" name="Group 351">
              <a:extLst>
                <a:ext uri="{FF2B5EF4-FFF2-40B4-BE49-F238E27FC236}">
                  <a16:creationId xmlns:a16="http://schemas.microsoft.com/office/drawing/2014/main" id="{0350A78E-37CF-43CD-AD72-2FAF1E426DD1}"/>
                </a:ext>
              </a:extLst>
            </p:cNvPr>
            <p:cNvGrpSpPr>
              <a:grpSpLocks/>
            </p:cNvGrpSpPr>
            <p:nvPr/>
          </p:nvGrpSpPr>
          <p:grpSpPr bwMode="auto">
            <a:xfrm rot="801070">
              <a:off x="2222" y="529"/>
              <a:ext cx="174" cy="117"/>
              <a:chOff x="2825" y="3007"/>
              <a:chExt cx="229" cy="242"/>
            </a:xfrm>
          </p:grpSpPr>
          <p:sp>
            <p:nvSpPr>
              <p:cNvPr id="1376" name="Freeform 352">
                <a:extLst>
                  <a:ext uri="{FF2B5EF4-FFF2-40B4-BE49-F238E27FC236}">
                    <a16:creationId xmlns:a16="http://schemas.microsoft.com/office/drawing/2014/main" id="{93569FF3-1D23-4AE7-B926-43423CEF7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:a16="http://schemas.microsoft.com/office/drawing/2014/main" id="{5D263714-535E-44C4-8952-9E0312F97A8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78" name="Group 354">
              <a:extLst>
                <a:ext uri="{FF2B5EF4-FFF2-40B4-BE49-F238E27FC236}">
                  <a16:creationId xmlns:a16="http://schemas.microsoft.com/office/drawing/2014/main" id="{A46527CC-9B8E-4E49-AC71-D654988CAFF5}"/>
                </a:ext>
              </a:extLst>
            </p:cNvPr>
            <p:cNvGrpSpPr>
              <a:grpSpLocks/>
            </p:cNvGrpSpPr>
            <p:nvPr/>
          </p:nvGrpSpPr>
          <p:grpSpPr bwMode="auto">
            <a:xfrm rot="18480000">
              <a:off x="2302" y="743"/>
              <a:ext cx="155" cy="88"/>
              <a:chOff x="2825" y="3007"/>
              <a:chExt cx="229" cy="242"/>
            </a:xfrm>
          </p:grpSpPr>
          <p:sp>
            <p:nvSpPr>
              <p:cNvPr id="1379" name="Freeform 355">
                <a:extLst>
                  <a:ext uri="{FF2B5EF4-FFF2-40B4-BE49-F238E27FC236}">
                    <a16:creationId xmlns:a16="http://schemas.microsoft.com/office/drawing/2014/main" id="{CE12DF22-D81D-4CDE-AEBC-622C85846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:a16="http://schemas.microsoft.com/office/drawing/2014/main" id="{DC2CBEFD-06B3-4474-80A6-3A876CCFF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381" name="Group 357">
              <a:extLst>
                <a:ext uri="{FF2B5EF4-FFF2-40B4-BE49-F238E27FC236}">
                  <a16:creationId xmlns:a16="http://schemas.microsoft.com/office/drawing/2014/main" id="{763977C6-7283-43BD-9423-FF074AE1B19F}"/>
                </a:ext>
              </a:extLst>
            </p:cNvPr>
            <p:cNvGrpSpPr>
              <a:grpSpLocks/>
            </p:cNvGrpSpPr>
            <p:nvPr/>
          </p:nvGrpSpPr>
          <p:grpSpPr bwMode="auto">
            <a:xfrm rot="59805527">
              <a:off x="2373" y="603"/>
              <a:ext cx="133" cy="133"/>
              <a:chOff x="2825" y="3007"/>
              <a:chExt cx="229" cy="242"/>
            </a:xfrm>
          </p:grpSpPr>
          <p:sp>
            <p:nvSpPr>
              <p:cNvPr id="1382" name="Freeform 358">
                <a:extLst>
                  <a:ext uri="{FF2B5EF4-FFF2-40B4-BE49-F238E27FC236}">
                    <a16:creationId xmlns:a16="http://schemas.microsoft.com/office/drawing/2014/main" id="{B598691E-6D15-4C0D-9DC4-9F5F49097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:a16="http://schemas.microsoft.com/office/drawing/2014/main" id="{3E6F1009-0692-4A06-BD46-E3433B40C51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385" name="Freeform 361">
            <a:extLst>
              <a:ext uri="{FF2B5EF4-FFF2-40B4-BE49-F238E27FC236}">
                <a16:creationId xmlns:a16="http://schemas.microsoft.com/office/drawing/2014/main" id="{6B89D48E-39B6-4EB2-AC03-721AED0A7540}"/>
              </a:ext>
            </a:extLst>
          </p:cNvPr>
          <p:cNvSpPr>
            <a:spLocks/>
          </p:cNvSpPr>
          <p:nvPr userDrawn="1"/>
        </p:nvSpPr>
        <p:spPr bwMode="auto">
          <a:xfrm>
            <a:off x="863600" y="7938"/>
            <a:ext cx="569913" cy="2058987"/>
          </a:xfrm>
          <a:custGeom>
            <a:avLst/>
            <a:gdLst>
              <a:gd name="T0" fmla="*/ 0 w 359"/>
              <a:gd name="T1" fmla="*/ 0 h 1297"/>
              <a:gd name="T2" fmla="*/ 68 w 359"/>
              <a:gd name="T3" fmla="*/ 341 h 1297"/>
              <a:gd name="T4" fmla="*/ 159 w 359"/>
              <a:gd name="T5" fmla="*/ 704 h 1297"/>
              <a:gd name="T6" fmla="*/ 340 w 359"/>
              <a:gd name="T7" fmla="*/ 998 h 1297"/>
              <a:gd name="T8" fmla="*/ 272 w 359"/>
              <a:gd name="T9" fmla="*/ 1248 h 1297"/>
              <a:gd name="T10" fmla="*/ 113 w 359"/>
              <a:gd name="T11" fmla="*/ 1293 h 1297"/>
              <a:gd name="T12" fmla="*/ 45 w 359"/>
              <a:gd name="T13" fmla="*/ 1225 h 1297"/>
              <a:gd name="T14" fmla="*/ 45 w 359"/>
              <a:gd name="T15" fmla="*/ 1112 h 1297"/>
              <a:gd name="T16" fmla="*/ 113 w 359"/>
              <a:gd name="T17" fmla="*/ 1044 h 1297"/>
              <a:gd name="T18" fmla="*/ 227 w 359"/>
              <a:gd name="T19" fmla="*/ 1044 h 1297"/>
              <a:gd name="T20" fmla="*/ 272 w 359"/>
              <a:gd name="T21" fmla="*/ 1134 h 1297"/>
              <a:gd name="T22" fmla="*/ 249 w 359"/>
              <a:gd name="T23" fmla="*/ 1225 h 1297"/>
              <a:gd name="T24" fmla="*/ 159 w 359"/>
              <a:gd name="T25" fmla="*/ 1248 h 1297"/>
              <a:gd name="T26" fmla="*/ 91 w 359"/>
              <a:gd name="T27" fmla="*/ 1202 h 1297"/>
              <a:gd name="T28" fmla="*/ 91 w 359"/>
              <a:gd name="T29" fmla="*/ 1134 h 1297"/>
              <a:gd name="T30" fmla="*/ 136 w 359"/>
              <a:gd name="T31" fmla="*/ 1089 h 1297"/>
              <a:gd name="T32" fmla="*/ 204 w 359"/>
              <a:gd name="T33" fmla="*/ 1089 h 1297"/>
              <a:gd name="T34" fmla="*/ 227 w 359"/>
              <a:gd name="T35" fmla="*/ 1157 h 1297"/>
              <a:gd name="T36" fmla="*/ 181 w 359"/>
              <a:gd name="T37" fmla="*/ 1202 h 1297"/>
              <a:gd name="T38" fmla="*/ 136 w 359"/>
              <a:gd name="T39" fmla="*/ 1202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9" h="1297">
                <a:moveTo>
                  <a:pt x="0" y="0"/>
                </a:moveTo>
                <a:cubicBezTo>
                  <a:pt x="21" y="112"/>
                  <a:pt x="42" y="224"/>
                  <a:pt x="68" y="341"/>
                </a:cubicBezTo>
                <a:cubicBezTo>
                  <a:pt x="94" y="458"/>
                  <a:pt x="114" y="595"/>
                  <a:pt x="159" y="704"/>
                </a:cubicBezTo>
                <a:cubicBezTo>
                  <a:pt x="204" y="813"/>
                  <a:pt x="321" y="907"/>
                  <a:pt x="340" y="998"/>
                </a:cubicBezTo>
                <a:cubicBezTo>
                  <a:pt x="359" y="1089"/>
                  <a:pt x="310" y="1199"/>
                  <a:pt x="272" y="1248"/>
                </a:cubicBezTo>
                <a:cubicBezTo>
                  <a:pt x="234" y="1297"/>
                  <a:pt x="151" y="1297"/>
                  <a:pt x="113" y="1293"/>
                </a:cubicBezTo>
                <a:cubicBezTo>
                  <a:pt x="75" y="1289"/>
                  <a:pt x="56" y="1255"/>
                  <a:pt x="45" y="1225"/>
                </a:cubicBezTo>
                <a:cubicBezTo>
                  <a:pt x="34" y="1195"/>
                  <a:pt x="34" y="1142"/>
                  <a:pt x="45" y="1112"/>
                </a:cubicBezTo>
                <a:cubicBezTo>
                  <a:pt x="56" y="1082"/>
                  <a:pt x="83" y="1055"/>
                  <a:pt x="113" y="1044"/>
                </a:cubicBezTo>
                <a:cubicBezTo>
                  <a:pt x="143" y="1033"/>
                  <a:pt x="201" y="1029"/>
                  <a:pt x="227" y="1044"/>
                </a:cubicBezTo>
                <a:cubicBezTo>
                  <a:pt x="253" y="1059"/>
                  <a:pt x="268" y="1104"/>
                  <a:pt x="272" y="1134"/>
                </a:cubicBezTo>
                <a:cubicBezTo>
                  <a:pt x="276" y="1164"/>
                  <a:pt x="268" y="1206"/>
                  <a:pt x="249" y="1225"/>
                </a:cubicBezTo>
                <a:cubicBezTo>
                  <a:pt x="230" y="1244"/>
                  <a:pt x="185" y="1252"/>
                  <a:pt x="159" y="1248"/>
                </a:cubicBezTo>
                <a:cubicBezTo>
                  <a:pt x="133" y="1244"/>
                  <a:pt x="102" y="1221"/>
                  <a:pt x="91" y="1202"/>
                </a:cubicBezTo>
                <a:cubicBezTo>
                  <a:pt x="80" y="1183"/>
                  <a:pt x="84" y="1153"/>
                  <a:pt x="91" y="1134"/>
                </a:cubicBezTo>
                <a:cubicBezTo>
                  <a:pt x="98" y="1115"/>
                  <a:pt x="117" y="1097"/>
                  <a:pt x="136" y="1089"/>
                </a:cubicBezTo>
                <a:cubicBezTo>
                  <a:pt x="155" y="1081"/>
                  <a:pt x="189" y="1078"/>
                  <a:pt x="204" y="1089"/>
                </a:cubicBezTo>
                <a:cubicBezTo>
                  <a:pt x="219" y="1100"/>
                  <a:pt x="231" y="1138"/>
                  <a:pt x="227" y="1157"/>
                </a:cubicBezTo>
                <a:cubicBezTo>
                  <a:pt x="223" y="1176"/>
                  <a:pt x="196" y="1195"/>
                  <a:pt x="181" y="1202"/>
                </a:cubicBezTo>
                <a:cubicBezTo>
                  <a:pt x="166" y="1209"/>
                  <a:pt x="147" y="1209"/>
                  <a:pt x="136" y="1202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6" name="Freeform 362">
            <a:extLst>
              <a:ext uri="{FF2B5EF4-FFF2-40B4-BE49-F238E27FC236}">
                <a16:creationId xmlns:a16="http://schemas.microsoft.com/office/drawing/2014/main" id="{262C5CAB-64C5-4345-BA85-08F1C3932993}"/>
              </a:ext>
            </a:extLst>
          </p:cNvPr>
          <p:cNvSpPr>
            <a:spLocks/>
          </p:cNvSpPr>
          <p:nvPr userDrawn="1"/>
        </p:nvSpPr>
        <p:spPr bwMode="auto">
          <a:xfrm>
            <a:off x="1150938" y="981075"/>
            <a:ext cx="546100" cy="455613"/>
          </a:xfrm>
          <a:custGeom>
            <a:avLst/>
            <a:gdLst>
              <a:gd name="T0" fmla="*/ 0 w 344"/>
              <a:gd name="T1" fmla="*/ 132 h 287"/>
              <a:gd name="T2" fmla="*/ 136 w 344"/>
              <a:gd name="T3" fmla="*/ 268 h 287"/>
              <a:gd name="T4" fmla="*/ 295 w 344"/>
              <a:gd name="T5" fmla="*/ 246 h 287"/>
              <a:gd name="T6" fmla="*/ 340 w 344"/>
              <a:gd name="T7" fmla="*/ 132 h 287"/>
              <a:gd name="T8" fmla="*/ 317 w 344"/>
              <a:gd name="T9" fmla="*/ 19 h 287"/>
              <a:gd name="T10" fmla="*/ 227 w 344"/>
              <a:gd name="T11" fmla="*/ 19 h 287"/>
              <a:gd name="T12" fmla="*/ 159 w 344"/>
              <a:gd name="T13" fmla="*/ 64 h 287"/>
              <a:gd name="T14" fmla="*/ 159 w 344"/>
              <a:gd name="T15" fmla="*/ 178 h 287"/>
              <a:gd name="T16" fmla="*/ 204 w 344"/>
              <a:gd name="T17" fmla="*/ 223 h 287"/>
              <a:gd name="T18" fmla="*/ 272 w 344"/>
              <a:gd name="T19" fmla="*/ 223 h 287"/>
              <a:gd name="T20" fmla="*/ 295 w 344"/>
              <a:gd name="T21" fmla="*/ 155 h 287"/>
              <a:gd name="T22" fmla="*/ 295 w 344"/>
              <a:gd name="T23" fmla="*/ 87 h 287"/>
              <a:gd name="T24" fmla="*/ 227 w 344"/>
              <a:gd name="T25" fmla="*/ 64 h 287"/>
              <a:gd name="T26" fmla="*/ 204 w 344"/>
              <a:gd name="T27" fmla="*/ 132 h 287"/>
              <a:gd name="T28" fmla="*/ 249 w 344"/>
              <a:gd name="T29" fmla="*/ 15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4" h="287">
                <a:moveTo>
                  <a:pt x="0" y="132"/>
                </a:moveTo>
                <a:cubicBezTo>
                  <a:pt x="43" y="190"/>
                  <a:pt x="87" y="249"/>
                  <a:pt x="136" y="268"/>
                </a:cubicBezTo>
                <a:cubicBezTo>
                  <a:pt x="185" y="287"/>
                  <a:pt x="261" y="269"/>
                  <a:pt x="295" y="246"/>
                </a:cubicBezTo>
                <a:cubicBezTo>
                  <a:pt x="329" y="223"/>
                  <a:pt x="336" y="170"/>
                  <a:pt x="340" y="132"/>
                </a:cubicBezTo>
                <a:cubicBezTo>
                  <a:pt x="344" y="94"/>
                  <a:pt x="336" y="38"/>
                  <a:pt x="317" y="19"/>
                </a:cubicBezTo>
                <a:cubicBezTo>
                  <a:pt x="298" y="0"/>
                  <a:pt x="253" y="11"/>
                  <a:pt x="227" y="19"/>
                </a:cubicBezTo>
                <a:cubicBezTo>
                  <a:pt x="201" y="27"/>
                  <a:pt x="170" y="37"/>
                  <a:pt x="159" y="64"/>
                </a:cubicBezTo>
                <a:cubicBezTo>
                  <a:pt x="148" y="91"/>
                  <a:pt x="152" y="152"/>
                  <a:pt x="159" y="178"/>
                </a:cubicBezTo>
                <a:cubicBezTo>
                  <a:pt x="166" y="204"/>
                  <a:pt x="185" y="215"/>
                  <a:pt x="204" y="223"/>
                </a:cubicBezTo>
                <a:cubicBezTo>
                  <a:pt x="223" y="231"/>
                  <a:pt x="257" y="234"/>
                  <a:pt x="272" y="223"/>
                </a:cubicBezTo>
                <a:cubicBezTo>
                  <a:pt x="287" y="212"/>
                  <a:pt x="291" y="178"/>
                  <a:pt x="295" y="155"/>
                </a:cubicBezTo>
                <a:cubicBezTo>
                  <a:pt x="299" y="132"/>
                  <a:pt x="306" y="102"/>
                  <a:pt x="295" y="87"/>
                </a:cubicBezTo>
                <a:cubicBezTo>
                  <a:pt x="284" y="72"/>
                  <a:pt x="242" y="57"/>
                  <a:pt x="227" y="64"/>
                </a:cubicBezTo>
                <a:cubicBezTo>
                  <a:pt x="212" y="71"/>
                  <a:pt x="200" y="117"/>
                  <a:pt x="204" y="132"/>
                </a:cubicBezTo>
                <a:cubicBezTo>
                  <a:pt x="208" y="147"/>
                  <a:pt x="256" y="155"/>
                  <a:pt x="249" y="155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7" name="Freeform 363">
            <a:extLst>
              <a:ext uri="{FF2B5EF4-FFF2-40B4-BE49-F238E27FC236}">
                <a16:creationId xmlns:a16="http://schemas.microsoft.com/office/drawing/2014/main" id="{6206B330-61C0-4B48-AC51-B3987DACEC65}"/>
              </a:ext>
            </a:extLst>
          </p:cNvPr>
          <p:cNvSpPr>
            <a:spLocks/>
          </p:cNvSpPr>
          <p:nvPr userDrawn="1"/>
        </p:nvSpPr>
        <p:spPr bwMode="auto">
          <a:xfrm>
            <a:off x="1547813" y="7938"/>
            <a:ext cx="360362" cy="541337"/>
          </a:xfrm>
          <a:custGeom>
            <a:avLst/>
            <a:gdLst>
              <a:gd name="T0" fmla="*/ 45 w 344"/>
              <a:gd name="T1" fmla="*/ 0 h 507"/>
              <a:gd name="T2" fmla="*/ 23 w 344"/>
              <a:gd name="T3" fmla="*/ 137 h 507"/>
              <a:gd name="T4" fmla="*/ 0 w 344"/>
              <a:gd name="T5" fmla="*/ 295 h 507"/>
              <a:gd name="T6" fmla="*/ 23 w 344"/>
              <a:gd name="T7" fmla="*/ 431 h 507"/>
              <a:gd name="T8" fmla="*/ 113 w 344"/>
              <a:gd name="T9" fmla="*/ 499 h 507"/>
              <a:gd name="T10" fmla="*/ 272 w 344"/>
              <a:gd name="T11" fmla="*/ 477 h 507"/>
              <a:gd name="T12" fmla="*/ 340 w 344"/>
              <a:gd name="T13" fmla="*/ 341 h 507"/>
              <a:gd name="T14" fmla="*/ 295 w 344"/>
              <a:gd name="T15" fmla="*/ 205 h 507"/>
              <a:gd name="T16" fmla="*/ 136 w 344"/>
              <a:gd name="T17" fmla="*/ 159 h 507"/>
              <a:gd name="T18" fmla="*/ 68 w 344"/>
              <a:gd name="T19" fmla="*/ 250 h 507"/>
              <a:gd name="T20" fmla="*/ 68 w 344"/>
              <a:gd name="T21" fmla="*/ 318 h 507"/>
              <a:gd name="T22" fmla="*/ 91 w 344"/>
              <a:gd name="T23" fmla="*/ 409 h 507"/>
              <a:gd name="T24" fmla="*/ 159 w 344"/>
              <a:gd name="T25" fmla="*/ 431 h 507"/>
              <a:gd name="T26" fmla="*/ 227 w 344"/>
              <a:gd name="T27" fmla="*/ 431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4" h="507">
                <a:moveTo>
                  <a:pt x="45" y="0"/>
                </a:moveTo>
                <a:cubicBezTo>
                  <a:pt x="37" y="44"/>
                  <a:pt x="30" y="88"/>
                  <a:pt x="23" y="137"/>
                </a:cubicBezTo>
                <a:cubicBezTo>
                  <a:pt x="16" y="186"/>
                  <a:pt x="0" y="246"/>
                  <a:pt x="0" y="295"/>
                </a:cubicBezTo>
                <a:cubicBezTo>
                  <a:pt x="0" y="344"/>
                  <a:pt x="4" y="397"/>
                  <a:pt x="23" y="431"/>
                </a:cubicBezTo>
                <a:cubicBezTo>
                  <a:pt x="42" y="465"/>
                  <a:pt x="72" y="491"/>
                  <a:pt x="113" y="499"/>
                </a:cubicBezTo>
                <a:cubicBezTo>
                  <a:pt x="154" y="507"/>
                  <a:pt x="234" y="503"/>
                  <a:pt x="272" y="477"/>
                </a:cubicBezTo>
                <a:cubicBezTo>
                  <a:pt x="310" y="451"/>
                  <a:pt x="336" y="386"/>
                  <a:pt x="340" y="341"/>
                </a:cubicBezTo>
                <a:cubicBezTo>
                  <a:pt x="344" y="296"/>
                  <a:pt x="329" y="235"/>
                  <a:pt x="295" y="205"/>
                </a:cubicBezTo>
                <a:cubicBezTo>
                  <a:pt x="261" y="175"/>
                  <a:pt x="174" y="152"/>
                  <a:pt x="136" y="159"/>
                </a:cubicBezTo>
                <a:cubicBezTo>
                  <a:pt x="98" y="166"/>
                  <a:pt x="79" y="223"/>
                  <a:pt x="68" y="250"/>
                </a:cubicBezTo>
                <a:cubicBezTo>
                  <a:pt x="57" y="277"/>
                  <a:pt x="64" y="292"/>
                  <a:pt x="68" y="318"/>
                </a:cubicBezTo>
                <a:cubicBezTo>
                  <a:pt x="72" y="344"/>
                  <a:pt x="76" y="390"/>
                  <a:pt x="91" y="409"/>
                </a:cubicBezTo>
                <a:cubicBezTo>
                  <a:pt x="106" y="428"/>
                  <a:pt x="136" y="427"/>
                  <a:pt x="159" y="431"/>
                </a:cubicBezTo>
                <a:cubicBezTo>
                  <a:pt x="182" y="435"/>
                  <a:pt x="204" y="454"/>
                  <a:pt x="227" y="431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8" name="Freeform 364">
            <a:extLst>
              <a:ext uri="{FF2B5EF4-FFF2-40B4-BE49-F238E27FC236}">
                <a16:creationId xmlns:a16="http://schemas.microsoft.com/office/drawing/2014/main" id="{8B5002B6-7B10-46BD-8C73-7157E8CF3783}"/>
              </a:ext>
            </a:extLst>
          </p:cNvPr>
          <p:cNvSpPr>
            <a:spLocks/>
          </p:cNvSpPr>
          <p:nvPr userDrawn="1"/>
        </p:nvSpPr>
        <p:spPr bwMode="auto">
          <a:xfrm>
            <a:off x="2400300" y="7938"/>
            <a:ext cx="227013" cy="1441450"/>
          </a:xfrm>
          <a:custGeom>
            <a:avLst/>
            <a:gdLst>
              <a:gd name="T0" fmla="*/ 53 w 143"/>
              <a:gd name="T1" fmla="*/ 0 h 908"/>
              <a:gd name="T2" fmla="*/ 98 w 143"/>
              <a:gd name="T3" fmla="*/ 114 h 908"/>
              <a:gd name="T4" fmla="*/ 7 w 143"/>
              <a:gd name="T5" fmla="*/ 522 h 908"/>
              <a:gd name="T6" fmla="*/ 53 w 143"/>
              <a:gd name="T7" fmla="*/ 794 h 908"/>
              <a:gd name="T8" fmla="*/ 143 w 143"/>
              <a:gd name="T9" fmla="*/ 908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908">
                <a:moveTo>
                  <a:pt x="53" y="0"/>
                </a:moveTo>
                <a:cubicBezTo>
                  <a:pt x="79" y="13"/>
                  <a:pt x="106" y="27"/>
                  <a:pt x="98" y="114"/>
                </a:cubicBezTo>
                <a:cubicBezTo>
                  <a:pt x="90" y="201"/>
                  <a:pt x="14" y="409"/>
                  <a:pt x="7" y="522"/>
                </a:cubicBezTo>
                <a:cubicBezTo>
                  <a:pt x="0" y="635"/>
                  <a:pt x="30" y="730"/>
                  <a:pt x="53" y="794"/>
                </a:cubicBezTo>
                <a:cubicBezTo>
                  <a:pt x="76" y="858"/>
                  <a:pt x="109" y="883"/>
                  <a:pt x="143" y="908"/>
                </a:cubicBezTo>
              </a:path>
            </a:pathLst>
          </a:custGeom>
          <a:noFill/>
          <a:ln w="158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9" name="Freeform 365">
            <a:extLst>
              <a:ext uri="{FF2B5EF4-FFF2-40B4-BE49-F238E27FC236}">
                <a16:creationId xmlns:a16="http://schemas.microsoft.com/office/drawing/2014/main" id="{13B54F02-EC6B-49EA-B9E4-9FA13703E784}"/>
              </a:ext>
            </a:extLst>
          </p:cNvPr>
          <p:cNvSpPr>
            <a:spLocks/>
          </p:cNvSpPr>
          <p:nvPr userDrawn="1"/>
        </p:nvSpPr>
        <p:spPr bwMode="auto">
          <a:xfrm>
            <a:off x="3324225" y="7938"/>
            <a:ext cx="612775" cy="787400"/>
          </a:xfrm>
          <a:custGeom>
            <a:avLst/>
            <a:gdLst>
              <a:gd name="T0" fmla="*/ 15 w 386"/>
              <a:gd name="T1" fmla="*/ 0 h 496"/>
              <a:gd name="T2" fmla="*/ 15 w 386"/>
              <a:gd name="T3" fmla="*/ 273 h 496"/>
              <a:gd name="T4" fmla="*/ 106 w 386"/>
              <a:gd name="T5" fmla="*/ 454 h 496"/>
              <a:gd name="T6" fmla="*/ 264 w 386"/>
              <a:gd name="T7" fmla="*/ 477 h 496"/>
              <a:gd name="T8" fmla="*/ 378 w 386"/>
              <a:gd name="T9" fmla="*/ 341 h 496"/>
              <a:gd name="T10" fmla="*/ 310 w 386"/>
              <a:gd name="T11" fmla="*/ 182 h 496"/>
              <a:gd name="T12" fmla="*/ 174 w 386"/>
              <a:gd name="T13" fmla="*/ 182 h 496"/>
              <a:gd name="T14" fmla="*/ 128 w 386"/>
              <a:gd name="T15" fmla="*/ 295 h 496"/>
              <a:gd name="T16" fmla="*/ 196 w 386"/>
              <a:gd name="T17" fmla="*/ 386 h 496"/>
              <a:gd name="T18" fmla="*/ 310 w 386"/>
              <a:gd name="T19" fmla="*/ 363 h 496"/>
              <a:gd name="T20" fmla="*/ 310 w 386"/>
              <a:gd name="T21" fmla="*/ 227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6" h="496">
                <a:moveTo>
                  <a:pt x="15" y="0"/>
                </a:moveTo>
                <a:cubicBezTo>
                  <a:pt x="7" y="98"/>
                  <a:pt x="0" y="197"/>
                  <a:pt x="15" y="273"/>
                </a:cubicBezTo>
                <a:cubicBezTo>
                  <a:pt x="30" y="349"/>
                  <a:pt x="65" y="420"/>
                  <a:pt x="106" y="454"/>
                </a:cubicBezTo>
                <a:cubicBezTo>
                  <a:pt x="147" y="488"/>
                  <a:pt x="219" y="496"/>
                  <a:pt x="264" y="477"/>
                </a:cubicBezTo>
                <a:cubicBezTo>
                  <a:pt x="309" y="458"/>
                  <a:pt x="370" y="390"/>
                  <a:pt x="378" y="341"/>
                </a:cubicBezTo>
                <a:cubicBezTo>
                  <a:pt x="386" y="292"/>
                  <a:pt x="344" y="208"/>
                  <a:pt x="310" y="182"/>
                </a:cubicBezTo>
                <a:cubicBezTo>
                  <a:pt x="276" y="156"/>
                  <a:pt x="204" y="163"/>
                  <a:pt x="174" y="182"/>
                </a:cubicBezTo>
                <a:cubicBezTo>
                  <a:pt x="144" y="201"/>
                  <a:pt x="124" y="261"/>
                  <a:pt x="128" y="295"/>
                </a:cubicBezTo>
                <a:cubicBezTo>
                  <a:pt x="132" y="329"/>
                  <a:pt x="166" y="375"/>
                  <a:pt x="196" y="386"/>
                </a:cubicBezTo>
                <a:cubicBezTo>
                  <a:pt x="226" y="397"/>
                  <a:pt x="291" y="389"/>
                  <a:pt x="310" y="363"/>
                </a:cubicBezTo>
                <a:cubicBezTo>
                  <a:pt x="329" y="337"/>
                  <a:pt x="352" y="268"/>
                  <a:pt x="310" y="227"/>
                </a:cubicBezTo>
              </a:path>
            </a:pathLst>
          </a:custGeom>
          <a:noFill/>
          <a:ln w="15875" cap="flat" cmpd="sng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94" r:id="rId4"/>
    <p:sldLayoutId id="2147483687" r:id="rId5"/>
    <p:sldLayoutId id="2147483686" r:id="rId6"/>
    <p:sldLayoutId id="2147483685" r:id="rId7"/>
    <p:sldLayoutId id="2147483683" r:id="rId8"/>
    <p:sldLayoutId id="2147483682" r:id="rId9"/>
    <p:sldLayoutId id="2147483681" r:id="rId10"/>
    <p:sldLayoutId id="2147483680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65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4" r:id="rId31"/>
    <p:sldLayoutId id="2147483663" r:id="rId32"/>
    <p:sldLayoutId id="2147483656" r:id="rId33"/>
    <p:sldLayoutId id="2147483657" r:id="rId34"/>
    <p:sldLayoutId id="2147483658" r:id="rId35"/>
    <p:sldLayoutId id="2147483659" r:id="rId36"/>
    <p:sldLayoutId id="2147483660" r:id="rId37"/>
    <p:sldLayoutId id="2147483679" r:id="rId38"/>
    <p:sldLayoutId id="2147483661" r:id="rId39"/>
    <p:sldLayoutId id="2147483697" r:id="rId40"/>
    <p:sldLayoutId id="2147483696" r:id="rId41"/>
    <p:sldLayoutId id="2147483695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4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wmf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119C-11FE-40B2-9F1E-BF43D3B467DA}"/>
              </a:ext>
            </a:extLst>
          </p:cNvPr>
          <p:cNvSpPr txBox="1">
            <a:spLocks/>
          </p:cNvSpPr>
          <p:nvPr/>
        </p:nvSpPr>
        <p:spPr>
          <a:xfrm>
            <a:off x="642134" y="1052736"/>
            <a:ext cx="7859731" cy="655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THANH AM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7833" y="4257092"/>
            <a:ext cx="256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– 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6574" y="1845299"/>
            <a:ext cx="572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Luyện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từ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và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baret" panose="02040603050506020204" pitchFamily="18" charset="0"/>
              </a:rPr>
              <a:t>câu</a:t>
            </a:r>
            <a:endParaRPr lang="en-US"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abar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4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4" name="Rectangle 218">
            <a:extLst>
              <a:ext uri="{FF2B5EF4-FFF2-40B4-BE49-F238E27FC236}">
                <a16:creationId xmlns:a16="http://schemas.microsoft.com/office/drawing/2014/main" id="{D9DD8CFD-B920-4F29-93C7-5946652BB0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3200" b="1" dirty="0" err="1"/>
              <a:t>Bảng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cấu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tạo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tiếng</a:t>
            </a:r>
            <a:endParaRPr lang="en-US" altLang="zh-CN" sz="3200" b="1" dirty="0"/>
          </a:p>
        </p:txBody>
      </p:sp>
      <p:graphicFrame>
        <p:nvGraphicFramePr>
          <p:cNvPr id="24956" name="Group 380">
            <a:extLst>
              <a:ext uri="{FF2B5EF4-FFF2-40B4-BE49-F238E27FC236}">
                <a16:creationId xmlns:a16="http://schemas.microsoft.com/office/drawing/2014/main" id="{0562E77A-DA33-4C61-BB31-F8862D5F9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481561"/>
              </p:ext>
            </p:extLst>
          </p:nvPr>
        </p:nvGraphicFramePr>
        <p:xfrm>
          <a:off x="1043608" y="1135182"/>
          <a:ext cx="7320210" cy="5569269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val="3524301386"/>
                    </a:ext>
                  </a:extLst>
                </a:gridCol>
                <a:gridCol w="2112216">
                  <a:extLst>
                    <a:ext uri="{9D8B030D-6E8A-4147-A177-3AD203B41FA5}">
                      <a16:colId xmlns:a16="http://schemas.microsoft.com/office/drawing/2014/main" val="2341663585"/>
                    </a:ext>
                  </a:extLst>
                </a:gridCol>
                <a:gridCol w="1739063">
                  <a:extLst>
                    <a:ext uri="{9D8B030D-6E8A-4147-A177-3AD203B41FA5}">
                      <a16:colId xmlns:a16="http://schemas.microsoft.com/office/drawing/2014/main" val="990262217"/>
                    </a:ext>
                  </a:extLst>
                </a:gridCol>
                <a:gridCol w="1740739">
                  <a:extLst>
                    <a:ext uri="{9D8B030D-6E8A-4147-A177-3AD203B41FA5}">
                      <a16:colId xmlns:a16="http://schemas.microsoft.com/office/drawing/2014/main" val="2382003855"/>
                    </a:ext>
                  </a:extLst>
                </a:gridCol>
              </a:tblGrid>
              <a:tr h="4222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18035"/>
                  </a:ext>
                </a:extLst>
              </a:tr>
              <a:tr h="4075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868430"/>
                  </a:ext>
                </a:extLst>
              </a:tr>
              <a:tr h="4075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089432"/>
                  </a:ext>
                </a:extLst>
              </a:tr>
              <a:tr h="3230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523923"/>
                  </a:ext>
                </a:extLst>
              </a:tr>
              <a:tr h="4075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216207"/>
                  </a:ext>
                </a:extLst>
              </a:tr>
              <a:tr h="4075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782325"/>
                  </a:ext>
                </a:extLst>
              </a:tr>
              <a:tr h="4140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618890"/>
                  </a:ext>
                </a:extLst>
              </a:tr>
              <a:tr h="380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660587"/>
                  </a:ext>
                </a:extLst>
              </a:tr>
              <a:tr h="4495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4832312"/>
                  </a:ext>
                </a:extLst>
              </a:tr>
              <a:tr h="380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188377"/>
                  </a:ext>
                </a:extLst>
              </a:tr>
              <a:tr h="380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850964"/>
                  </a:ext>
                </a:extLst>
              </a:tr>
              <a:tr h="414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122379"/>
                  </a:ext>
                </a:extLst>
              </a:tr>
              <a:tr h="292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200700"/>
                  </a:ext>
                </a:extLst>
              </a:tr>
              <a:tr h="362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giàn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CCECFF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612978"/>
                  </a:ext>
                </a:extLst>
              </a:tr>
            </a:tbl>
          </a:graphicData>
        </a:graphic>
      </p:graphicFrame>
      <p:grpSp>
        <p:nvGrpSpPr>
          <p:cNvPr id="24957" name="Group 381">
            <a:extLst>
              <a:ext uri="{FF2B5EF4-FFF2-40B4-BE49-F238E27FC236}">
                <a16:creationId xmlns:a16="http://schemas.microsoft.com/office/drawing/2014/main" id="{EC25199F-C64D-46A5-8A2A-E28349AC0B1D}"/>
              </a:ext>
            </a:extLst>
          </p:cNvPr>
          <p:cNvGrpSpPr>
            <a:grpSpLocks/>
          </p:cNvGrpSpPr>
          <p:nvPr/>
        </p:nvGrpSpPr>
        <p:grpSpPr bwMode="auto">
          <a:xfrm>
            <a:off x="8483917" y="4655475"/>
            <a:ext cx="576263" cy="2038350"/>
            <a:chOff x="2109" y="1933"/>
            <a:chExt cx="363" cy="1284"/>
          </a:xfrm>
        </p:grpSpPr>
        <p:sp>
          <p:nvSpPr>
            <p:cNvPr id="24958" name="Oval 382">
              <a:extLst>
                <a:ext uri="{FF2B5EF4-FFF2-40B4-BE49-F238E27FC236}">
                  <a16:creationId xmlns:a16="http://schemas.microsoft.com/office/drawing/2014/main" id="{CB88B126-C13B-482F-8568-89A75A5237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959" name="Oval 383">
              <a:extLst>
                <a:ext uri="{FF2B5EF4-FFF2-40B4-BE49-F238E27FC236}">
                  <a16:creationId xmlns:a16="http://schemas.microsoft.com/office/drawing/2014/main" id="{A1F681C8-151F-4F79-8C88-C359143A00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960" name="Oval 384">
              <a:extLst>
                <a:ext uri="{FF2B5EF4-FFF2-40B4-BE49-F238E27FC236}">
                  <a16:creationId xmlns:a16="http://schemas.microsoft.com/office/drawing/2014/main" id="{DE4A9971-4EA3-443C-90F5-D4C8D8B821D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4961" name="AutoShape 385">
              <a:extLst>
                <a:ext uri="{FF2B5EF4-FFF2-40B4-BE49-F238E27FC236}">
                  <a16:creationId xmlns:a16="http://schemas.microsoft.com/office/drawing/2014/main" id="{B8AEE077-1606-4A57-8942-CAEE9B5F32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962" name="Oval 386">
              <a:extLst>
                <a:ext uri="{FF2B5EF4-FFF2-40B4-BE49-F238E27FC236}">
                  <a16:creationId xmlns:a16="http://schemas.microsoft.com/office/drawing/2014/main" id="{B41F3819-7EBC-4294-81B9-475E496CCD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963" name="Freeform 387">
              <a:extLst>
                <a:ext uri="{FF2B5EF4-FFF2-40B4-BE49-F238E27FC236}">
                  <a16:creationId xmlns:a16="http://schemas.microsoft.com/office/drawing/2014/main" id="{E3D9F5F3-98A7-4CBE-B403-16E203921F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964" name="Group 388">
              <a:extLst>
                <a:ext uri="{FF2B5EF4-FFF2-40B4-BE49-F238E27FC236}">
                  <a16:creationId xmlns:a16="http://schemas.microsoft.com/office/drawing/2014/main" id="{E3065DAF-C9EC-49CC-A74C-8CDCA708FB3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4965" name="Freeform 389">
                <a:extLst>
                  <a:ext uri="{FF2B5EF4-FFF2-40B4-BE49-F238E27FC236}">
                    <a16:creationId xmlns:a16="http://schemas.microsoft.com/office/drawing/2014/main" id="{76AF3AAC-BB58-4ECB-A98B-957678A3B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66" name="Rectangle 390">
                <a:extLst>
                  <a:ext uri="{FF2B5EF4-FFF2-40B4-BE49-F238E27FC236}">
                    <a16:creationId xmlns:a16="http://schemas.microsoft.com/office/drawing/2014/main" id="{CAECD308-C806-41B2-A9AE-2BBDFD058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328430" y="1510832"/>
            <a:ext cx="57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8714" y="150197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6595" y="189701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8501" y="190952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7566" y="402914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9704" y="442079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6595" y="434861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5617" y="401398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1005" y="395756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4248" y="357932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3115" y="360511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7056" y="274300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73115" y="312690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9918" y="23274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00876" y="63686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13872" y="597095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79918" y="552058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87270" y="513860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45960" y="47566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04998" y="483815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01584" y="598522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95327" y="44249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4582" y="558938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4582" y="519514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83547" y="359914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93458" y="236253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93030" y="276264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97605" y="319903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93290" y="198423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53709" y="633674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56980" y="275772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34646" y="238434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24248" y="312614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53086" y="478232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35050" y="515762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34646" y="557425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6082" y="599771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53086" y="636080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9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2" name="Group 422">
            <a:extLst>
              <a:ext uri="{FF2B5EF4-FFF2-40B4-BE49-F238E27FC236}">
                <a16:creationId xmlns:a16="http://schemas.microsoft.com/office/drawing/2014/main" id="{6D55E1C1-5966-4E5D-8409-C3C71827BCF4}"/>
              </a:ext>
            </a:extLst>
          </p:cNvPr>
          <p:cNvGrpSpPr>
            <a:grpSpLocks/>
          </p:cNvGrpSpPr>
          <p:nvPr/>
        </p:nvGrpSpPr>
        <p:grpSpPr bwMode="auto">
          <a:xfrm>
            <a:off x="1207356" y="1367362"/>
            <a:ext cx="2917825" cy="4248150"/>
            <a:chOff x="1927" y="777"/>
            <a:chExt cx="1838" cy="2676"/>
          </a:xfrm>
        </p:grpSpPr>
        <p:grpSp>
          <p:nvGrpSpPr>
            <p:cNvPr id="25951" name="Group 351">
              <a:extLst>
                <a:ext uri="{FF2B5EF4-FFF2-40B4-BE49-F238E27FC236}">
                  <a16:creationId xmlns:a16="http://schemas.microsoft.com/office/drawing/2014/main" id="{7386A4CA-5FC2-423C-B8D2-BF5C7BBCB4A0}"/>
                </a:ext>
              </a:extLst>
            </p:cNvPr>
            <p:cNvGrpSpPr>
              <a:grpSpLocks/>
            </p:cNvGrpSpPr>
            <p:nvPr/>
          </p:nvGrpSpPr>
          <p:grpSpPr bwMode="auto">
            <a:xfrm rot="-2378709">
              <a:off x="1927" y="777"/>
              <a:ext cx="527" cy="338"/>
              <a:chOff x="2738" y="1480"/>
              <a:chExt cx="527" cy="338"/>
            </a:xfrm>
          </p:grpSpPr>
          <p:sp>
            <p:nvSpPr>
              <p:cNvPr id="25952" name="Oval 352">
                <a:extLst>
                  <a:ext uri="{FF2B5EF4-FFF2-40B4-BE49-F238E27FC236}">
                    <a16:creationId xmlns:a16="http://schemas.microsoft.com/office/drawing/2014/main" id="{02A81263-8F9C-4084-9637-ECD2220AC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3" name="Oval 353">
                <a:extLst>
                  <a:ext uri="{FF2B5EF4-FFF2-40B4-BE49-F238E27FC236}">
                    <a16:creationId xmlns:a16="http://schemas.microsoft.com/office/drawing/2014/main" id="{3E233899-A09D-43D2-B770-D37AAAFD1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54" name="Freeform 354">
                <a:extLst>
                  <a:ext uri="{FF2B5EF4-FFF2-40B4-BE49-F238E27FC236}">
                    <a16:creationId xmlns:a16="http://schemas.microsoft.com/office/drawing/2014/main" id="{896DB497-E7C4-4B43-B05E-729874BC5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55" name="Oval 355">
                <a:extLst>
                  <a:ext uri="{FF2B5EF4-FFF2-40B4-BE49-F238E27FC236}">
                    <a16:creationId xmlns:a16="http://schemas.microsoft.com/office/drawing/2014/main" id="{DEF8A0B2-5E31-4869-A208-3096AA2E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956" name="Group 356">
                <a:extLst>
                  <a:ext uri="{FF2B5EF4-FFF2-40B4-BE49-F238E27FC236}">
                    <a16:creationId xmlns:a16="http://schemas.microsoft.com/office/drawing/2014/main" id="{DE3D2F55-9469-4224-8DFB-A0F46174D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5957" name="Freeform 357">
                  <a:extLst>
                    <a:ext uri="{FF2B5EF4-FFF2-40B4-BE49-F238E27FC236}">
                      <a16:creationId xmlns:a16="http://schemas.microsoft.com/office/drawing/2014/main" id="{83EC4700-1235-4550-97D5-ED7F33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958" name="Freeform 358">
                  <a:extLst>
                    <a:ext uri="{FF2B5EF4-FFF2-40B4-BE49-F238E27FC236}">
                      <a16:creationId xmlns:a16="http://schemas.microsoft.com/office/drawing/2014/main" id="{9FD39D04-4B9B-4CB9-AB7F-D30B62B2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5959" name="Freeform 359">
                <a:extLst>
                  <a:ext uri="{FF2B5EF4-FFF2-40B4-BE49-F238E27FC236}">
                    <a16:creationId xmlns:a16="http://schemas.microsoft.com/office/drawing/2014/main" id="{3512D190-4B84-4A2B-850E-08E30F64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960" name="AutoShape 360">
                <a:extLst>
                  <a:ext uri="{FF2B5EF4-FFF2-40B4-BE49-F238E27FC236}">
                    <a16:creationId xmlns:a16="http://schemas.microsoft.com/office/drawing/2014/main" id="{5CB90B83-365A-4571-AA45-649CFFCBE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1" name="Oval 361">
                <a:extLst>
                  <a:ext uri="{FF2B5EF4-FFF2-40B4-BE49-F238E27FC236}">
                    <a16:creationId xmlns:a16="http://schemas.microsoft.com/office/drawing/2014/main" id="{58EE359E-397B-4354-859C-B73236A63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2" name="Oval 362">
                <a:extLst>
                  <a:ext uri="{FF2B5EF4-FFF2-40B4-BE49-F238E27FC236}">
                    <a16:creationId xmlns:a16="http://schemas.microsoft.com/office/drawing/2014/main" id="{4A3BF807-5B78-4C9E-AB24-7625FB55C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3" name="Oval 363">
                <a:extLst>
                  <a:ext uri="{FF2B5EF4-FFF2-40B4-BE49-F238E27FC236}">
                    <a16:creationId xmlns:a16="http://schemas.microsoft.com/office/drawing/2014/main" id="{6AA38CF0-FBCA-45AF-B0C0-CE08A4F13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964" name="Freeform 364">
                <a:extLst>
                  <a:ext uri="{FF2B5EF4-FFF2-40B4-BE49-F238E27FC236}">
                    <a16:creationId xmlns:a16="http://schemas.microsoft.com/office/drawing/2014/main" id="{F101AF08-3952-40A7-B67D-77FAFFA7D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5970" name="Rectangle 370">
              <a:extLst>
                <a:ext uri="{FF2B5EF4-FFF2-40B4-BE49-F238E27FC236}">
                  <a16:creationId xmlns:a16="http://schemas.microsoft.com/office/drawing/2014/main" id="{DA61F209-856D-4497-8962-9911525B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935"/>
              <a:ext cx="1656" cy="2518"/>
            </a:xfrm>
            <a:prstGeom prst="rect">
              <a:avLst/>
            </a:prstGeom>
            <a:gradFill rotWithShape="1">
              <a:gsLst>
                <a:gs pos="0">
                  <a:srgbClr val="FF3300">
                    <a:alpha val="14000"/>
                  </a:srgbClr>
                </a:gs>
                <a:gs pos="100000">
                  <a:srgbClr val="FF3300">
                    <a:gamma/>
                    <a:shade val="46275"/>
                    <a:invGamma/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26023" name="Group 423">
            <a:extLst>
              <a:ext uri="{FF2B5EF4-FFF2-40B4-BE49-F238E27FC236}">
                <a16:creationId xmlns:a16="http://schemas.microsoft.com/office/drawing/2014/main" id="{F4ACEEB0-3832-4F76-87A2-A042C1198E67}"/>
              </a:ext>
            </a:extLst>
          </p:cNvPr>
          <p:cNvGrpSpPr>
            <a:grpSpLocks/>
          </p:cNvGrpSpPr>
          <p:nvPr/>
        </p:nvGrpSpPr>
        <p:grpSpPr bwMode="auto">
          <a:xfrm>
            <a:off x="5326063" y="1562311"/>
            <a:ext cx="2862263" cy="3998912"/>
            <a:chOff x="249" y="934"/>
            <a:chExt cx="1803" cy="2519"/>
          </a:xfrm>
        </p:grpSpPr>
        <p:sp>
          <p:nvSpPr>
            <p:cNvPr id="25866" name="Freeform 266">
              <a:extLst>
                <a:ext uri="{FF2B5EF4-FFF2-40B4-BE49-F238E27FC236}">
                  <a16:creationId xmlns:a16="http://schemas.microsoft.com/office/drawing/2014/main" id="{8DFB27C4-43CE-4098-96BE-03650640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34"/>
              <a:ext cx="265" cy="1270"/>
            </a:xfrm>
            <a:custGeom>
              <a:avLst/>
              <a:gdLst>
                <a:gd name="T0" fmla="*/ 287 w 514"/>
                <a:gd name="T1" fmla="*/ 0 h 2155"/>
                <a:gd name="T2" fmla="*/ 401 w 514"/>
                <a:gd name="T3" fmla="*/ 159 h 2155"/>
                <a:gd name="T4" fmla="*/ 514 w 514"/>
                <a:gd name="T5" fmla="*/ 635 h 2155"/>
                <a:gd name="T6" fmla="*/ 401 w 514"/>
                <a:gd name="T7" fmla="*/ 1815 h 2155"/>
                <a:gd name="T8" fmla="*/ 174 w 514"/>
                <a:gd name="T9" fmla="*/ 2110 h 2155"/>
                <a:gd name="T10" fmla="*/ 61 w 514"/>
                <a:gd name="T11" fmla="*/ 2087 h 2155"/>
                <a:gd name="T12" fmla="*/ 15 w 514"/>
                <a:gd name="T13" fmla="*/ 1951 h 2155"/>
                <a:gd name="T14" fmla="*/ 151 w 514"/>
                <a:gd name="T15" fmla="*/ 1883 h 2155"/>
                <a:gd name="T16" fmla="*/ 242 w 514"/>
                <a:gd name="T17" fmla="*/ 1951 h 2155"/>
                <a:gd name="T18" fmla="*/ 242 w 514"/>
                <a:gd name="T19" fmla="*/ 2042 h 2155"/>
                <a:gd name="T20" fmla="*/ 151 w 514"/>
                <a:gd name="T21" fmla="*/ 2064 h 2155"/>
                <a:gd name="T22" fmla="*/ 83 w 514"/>
                <a:gd name="T23" fmla="*/ 1996 h 2155"/>
                <a:gd name="T24" fmla="*/ 129 w 514"/>
                <a:gd name="T25" fmla="*/ 1928 h 2155"/>
                <a:gd name="T26" fmla="*/ 174 w 514"/>
                <a:gd name="T27" fmla="*/ 1928 h 2155"/>
                <a:gd name="T28" fmla="*/ 197 w 514"/>
                <a:gd name="T29" fmla="*/ 1996 h 2155"/>
                <a:gd name="T30" fmla="*/ 151 w 514"/>
                <a:gd name="T31" fmla="*/ 2019 h 2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4" h="2155">
                  <a:moveTo>
                    <a:pt x="287" y="0"/>
                  </a:moveTo>
                  <a:cubicBezTo>
                    <a:pt x="325" y="26"/>
                    <a:pt x="363" y="53"/>
                    <a:pt x="401" y="159"/>
                  </a:cubicBezTo>
                  <a:cubicBezTo>
                    <a:pt x="439" y="265"/>
                    <a:pt x="514" y="359"/>
                    <a:pt x="514" y="635"/>
                  </a:cubicBezTo>
                  <a:cubicBezTo>
                    <a:pt x="514" y="911"/>
                    <a:pt x="458" y="1569"/>
                    <a:pt x="401" y="1815"/>
                  </a:cubicBezTo>
                  <a:cubicBezTo>
                    <a:pt x="344" y="2061"/>
                    <a:pt x="231" y="2065"/>
                    <a:pt x="174" y="2110"/>
                  </a:cubicBezTo>
                  <a:cubicBezTo>
                    <a:pt x="117" y="2155"/>
                    <a:pt x="87" y="2113"/>
                    <a:pt x="61" y="2087"/>
                  </a:cubicBezTo>
                  <a:cubicBezTo>
                    <a:pt x="35" y="2061"/>
                    <a:pt x="0" y="1985"/>
                    <a:pt x="15" y="1951"/>
                  </a:cubicBezTo>
                  <a:cubicBezTo>
                    <a:pt x="30" y="1917"/>
                    <a:pt x="113" y="1883"/>
                    <a:pt x="151" y="1883"/>
                  </a:cubicBezTo>
                  <a:cubicBezTo>
                    <a:pt x="189" y="1883"/>
                    <a:pt x="227" y="1925"/>
                    <a:pt x="242" y="1951"/>
                  </a:cubicBezTo>
                  <a:cubicBezTo>
                    <a:pt x="257" y="1977"/>
                    <a:pt x="257" y="2023"/>
                    <a:pt x="242" y="2042"/>
                  </a:cubicBezTo>
                  <a:cubicBezTo>
                    <a:pt x="227" y="2061"/>
                    <a:pt x="177" y="2072"/>
                    <a:pt x="151" y="2064"/>
                  </a:cubicBezTo>
                  <a:cubicBezTo>
                    <a:pt x="125" y="2056"/>
                    <a:pt x="87" y="2019"/>
                    <a:pt x="83" y="1996"/>
                  </a:cubicBezTo>
                  <a:cubicBezTo>
                    <a:pt x="79" y="1973"/>
                    <a:pt x="114" y="1939"/>
                    <a:pt x="129" y="1928"/>
                  </a:cubicBezTo>
                  <a:cubicBezTo>
                    <a:pt x="144" y="1917"/>
                    <a:pt x="163" y="1917"/>
                    <a:pt x="174" y="1928"/>
                  </a:cubicBezTo>
                  <a:cubicBezTo>
                    <a:pt x="185" y="1939"/>
                    <a:pt x="201" y="1981"/>
                    <a:pt x="197" y="1996"/>
                  </a:cubicBezTo>
                  <a:cubicBezTo>
                    <a:pt x="193" y="2011"/>
                    <a:pt x="162" y="2027"/>
                    <a:pt x="151" y="2019"/>
                  </a:cubicBezTo>
                </a:path>
              </a:pathLst>
            </a:custGeom>
            <a:noFill/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07" name="Group 407">
              <a:extLst>
                <a:ext uri="{FF2B5EF4-FFF2-40B4-BE49-F238E27FC236}">
                  <a16:creationId xmlns:a16="http://schemas.microsoft.com/office/drawing/2014/main" id="{A2FC62C7-C7A2-4EB8-9E53-D90D4C6CB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935"/>
              <a:ext cx="1803" cy="2518"/>
              <a:chOff x="431" y="935"/>
              <a:chExt cx="1803" cy="2518"/>
            </a:xfrm>
          </p:grpSpPr>
          <p:sp>
            <p:nvSpPr>
              <p:cNvPr id="25932" name="Rectangle 332">
                <a:extLst>
                  <a:ext uri="{FF2B5EF4-FFF2-40B4-BE49-F238E27FC236}">
                    <a16:creationId xmlns:a16="http://schemas.microsoft.com/office/drawing/2014/main" id="{8A48A308-D090-4640-9989-8F22D5D26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935"/>
                <a:ext cx="1656" cy="2518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4001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5864" name="Freeform 264">
                <a:extLst>
                  <a:ext uri="{FF2B5EF4-FFF2-40B4-BE49-F238E27FC236}">
                    <a16:creationId xmlns:a16="http://schemas.microsoft.com/office/drawing/2014/main" id="{27F20AD7-A439-4B47-B767-787897DDE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981"/>
                <a:ext cx="336" cy="1566"/>
              </a:xfrm>
              <a:custGeom>
                <a:avLst/>
                <a:gdLst>
                  <a:gd name="T0" fmla="*/ 325 w 336"/>
                  <a:gd name="T1" fmla="*/ 0 h 1566"/>
                  <a:gd name="T2" fmla="*/ 212 w 336"/>
                  <a:gd name="T3" fmla="*/ 273 h 1566"/>
                  <a:gd name="T4" fmla="*/ 76 w 336"/>
                  <a:gd name="T5" fmla="*/ 794 h 1566"/>
                  <a:gd name="T6" fmla="*/ 7 w 336"/>
                  <a:gd name="T7" fmla="*/ 1384 h 1566"/>
                  <a:gd name="T8" fmla="*/ 121 w 336"/>
                  <a:gd name="T9" fmla="*/ 1543 h 1566"/>
                  <a:gd name="T10" fmla="*/ 280 w 336"/>
                  <a:gd name="T11" fmla="*/ 1520 h 1566"/>
                  <a:gd name="T12" fmla="*/ 325 w 336"/>
                  <a:gd name="T13" fmla="*/ 1339 h 1566"/>
                  <a:gd name="T14" fmla="*/ 212 w 336"/>
                  <a:gd name="T15" fmla="*/ 1248 h 1566"/>
                  <a:gd name="T16" fmla="*/ 98 w 336"/>
                  <a:gd name="T17" fmla="*/ 1293 h 1566"/>
                  <a:gd name="T18" fmla="*/ 76 w 336"/>
                  <a:gd name="T19" fmla="*/ 1407 h 1566"/>
                  <a:gd name="T20" fmla="*/ 166 w 336"/>
                  <a:gd name="T21" fmla="*/ 1497 h 1566"/>
                  <a:gd name="T22" fmla="*/ 234 w 336"/>
                  <a:gd name="T23" fmla="*/ 1475 h 1566"/>
                  <a:gd name="T24" fmla="*/ 257 w 336"/>
                  <a:gd name="T25" fmla="*/ 1407 h 1566"/>
                  <a:gd name="T26" fmla="*/ 234 w 336"/>
                  <a:gd name="T27" fmla="*/ 1339 h 1566"/>
                  <a:gd name="T28" fmla="*/ 166 w 336"/>
                  <a:gd name="T29" fmla="*/ 1339 h 1566"/>
                  <a:gd name="T30" fmla="*/ 144 w 336"/>
                  <a:gd name="T31" fmla="*/ 1407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6" h="1566">
                    <a:moveTo>
                      <a:pt x="325" y="0"/>
                    </a:moveTo>
                    <a:cubicBezTo>
                      <a:pt x="289" y="70"/>
                      <a:pt x="253" y="141"/>
                      <a:pt x="212" y="273"/>
                    </a:cubicBezTo>
                    <a:cubicBezTo>
                      <a:pt x="171" y="405"/>
                      <a:pt x="110" y="609"/>
                      <a:pt x="76" y="794"/>
                    </a:cubicBezTo>
                    <a:cubicBezTo>
                      <a:pt x="42" y="979"/>
                      <a:pt x="0" y="1259"/>
                      <a:pt x="7" y="1384"/>
                    </a:cubicBezTo>
                    <a:cubicBezTo>
                      <a:pt x="14" y="1509"/>
                      <a:pt x="76" y="1520"/>
                      <a:pt x="121" y="1543"/>
                    </a:cubicBezTo>
                    <a:cubicBezTo>
                      <a:pt x="166" y="1566"/>
                      <a:pt x="246" y="1554"/>
                      <a:pt x="280" y="1520"/>
                    </a:cubicBezTo>
                    <a:cubicBezTo>
                      <a:pt x="314" y="1486"/>
                      <a:pt x="336" y="1384"/>
                      <a:pt x="325" y="1339"/>
                    </a:cubicBezTo>
                    <a:cubicBezTo>
                      <a:pt x="314" y="1294"/>
                      <a:pt x="250" y="1256"/>
                      <a:pt x="212" y="1248"/>
                    </a:cubicBezTo>
                    <a:cubicBezTo>
                      <a:pt x="174" y="1240"/>
                      <a:pt x="121" y="1267"/>
                      <a:pt x="98" y="1293"/>
                    </a:cubicBezTo>
                    <a:cubicBezTo>
                      <a:pt x="75" y="1319"/>
                      <a:pt x="65" y="1373"/>
                      <a:pt x="76" y="1407"/>
                    </a:cubicBezTo>
                    <a:cubicBezTo>
                      <a:pt x="87" y="1441"/>
                      <a:pt x="140" y="1486"/>
                      <a:pt x="166" y="1497"/>
                    </a:cubicBezTo>
                    <a:cubicBezTo>
                      <a:pt x="192" y="1508"/>
                      <a:pt x="219" y="1490"/>
                      <a:pt x="234" y="1475"/>
                    </a:cubicBezTo>
                    <a:cubicBezTo>
                      <a:pt x="249" y="1460"/>
                      <a:pt x="257" y="1430"/>
                      <a:pt x="257" y="1407"/>
                    </a:cubicBezTo>
                    <a:cubicBezTo>
                      <a:pt x="257" y="1384"/>
                      <a:pt x="249" y="1350"/>
                      <a:pt x="234" y="1339"/>
                    </a:cubicBezTo>
                    <a:cubicBezTo>
                      <a:pt x="219" y="1328"/>
                      <a:pt x="181" y="1328"/>
                      <a:pt x="166" y="1339"/>
                    </a:cubicBezTo>
                    <a:cubicBezTo>
                      <a:pt x="151" y="1350"/>
                      <a:pt x="144" y="1400"/>
                      <a:pt x="144" y="1407"/>
                    </a:cubicBezTo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865" name="Freeform 265">
                <a:extLst>
                  <a:ext uri="{FF2B5EF4-FFF2-40B4-BE49-F238E27FC236}">
                    <a16:creationId xmlns:a16="http://schemas.microsoft.com/office/drawing/2014/main" id="{98C4C903-286F-4A28-B9C8-CC21B7D83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" y="935"/>
                <a:ext cx="276" cy="1542"/>
              </a:xfrm>
              <a:custGeom>
                <a:avLst/>
                <a:gdLst>
                  <a:gd name="T0" fmla="*/ 94 w 276"/>
                  <a:gd name="T1" fmla="*/ 0 h 1316"/>
                  <a:gd name="T2" fmla="*/ 4 w 276"/>
                  <a:gd name="T3" fmla="*/ 544 h 1316"/>
                  <a:gd name="T4" fmla="*/ 117 w 276"/>
                  <a:gd name="T5" fmla="*/ 1179 h 1316"/>
                  <a:gd name="T6" fmla="*/ 276 w 276"/>
                  <a:gd name="T7" fmla="*/ 1316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6" h="1316">
                    <a:moveTo>
                      <a:pt x="94" y="0"/>
                    </a:moveTo>
                    <a:cubicBezTo>
                      <a:pt x="47" y="174"/>
                      <a:pt x="0" y="348"/>
                      <a:pt x="4" y="544"/>
                    </a:cubicBezTo>
                    <a:cubicBezTo>
                      <a:pt x="8" y="740"/>
                      <a:pt x="72" y="1050"/>
                      <a:pt x="117" y="1179"/>
                    </a:cubicBezTo>
                    <a:cubicBezTo>
                      <a:pt x="162" y="1308"/>
                      <a:pt x="246" y="1293"/>
                      <a:pt x="276" y="1316"/>
                    </a:cubicBezTo>
                  </a:path>
                </a:pathLst>
              </a:cu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996" name="Group 396">
                <a:extLst>
                  <a:ext uri="{FF2B5EF4-FFF2-40B4-BE49-F238E27FC236}">
                    <a16:creationId xmlns:a16="http://schemas.microsoft.com/office/drawing/2014/main" id="{592065B0-CD40-49CE-A3F6-7EF63726F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" y="958"/>
                <a:ext cx="284" cy="368"/>
                <a:chOff x="2715" y="3022"/>
                <a:chExt cx="284" cy="368"/>
              </a:xfrm>
            </p:grpSpPr>
            <p:sp>
              <p:nvSpPr>
                <p:cNvPr id="25997" name="AutoShape 397">
                  <a:extLst>
                    <a:ext uri="{FF2B5EF4-FFF2-40B4-BE49-F238E27FC236}">
                      <a16:creationId xmlns:a16="http://schemas.microsoft.com/office/drawing/2014/main" id="{140DABF0-07F9-4726-9BBC-162DCBE90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3022"/>
                  <a:ext cx="22" cy="309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5998" name="Group 398">
                  <a:extLst>
                    <a:ext uri="{FF2B5EF4-FFF2-40B4-BE49-F238E27FC236}">
                      <a16:creationId xmlns:a16="http://schemas.microsoft.com/office/drawing/2014/main" id="{478E653F-57F9-4548-A4E1-3E08EF83B5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01070">
                  <a:off x="2715" y="3097"/>
                  <a:ext cx="174" cy="117"/>
                  <a:chOff x="2825" y="3007"/>
                  <a:chExt cx="229" cy="242"/>
                </a:xfrm>
              </p:grpSpPr>
              <p:sp>
                <p:nvSpPr>
                  <p:cNvPr id="25999" name="Freeform 399">
                    <a:extLst>
                      <a:ext uri="{FF2B5EF4-FFF2-40B4-BE49-F238E27FC236}">
                        <a16:creationId xmlns:a16="http://schemas.microsoft.com/office/drawing/2014/main" id="{0866FD82-60EB-4008-A129-D66B5F07D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0" name="Freeform 400">
                    <a:extLst>
                      <a:ext uri="{FF2B5EF4-FFF2-40B4-BE49-F238E27FC236}">
                        <a16:creationId xmlns:a16="http://schemas.microsoft.com/office/drawing/2014/main" id="{478E9616-6AC2-4D06-A5A7-FC402B7539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1" name="Group 401">
                  <a:extLst>
                    <a:ext uri="{FF2B5EF4-FFF2-40B4-BE49-F238E27FC236}">
                      <a16:creationId xmlns:a16="http://schemas.microsoft.com/office/drawing/2014/main" id="{0F5062E7-BBE0-4640-92EC-7488D36067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1941087">
                  <a:off x="2791" y="3302"/>
                  <a:ext cx="155" cy="88"/>
                  <a:chOff x="2825" y="3007"/>
                  <a:chExt cx="229" cy="242"/>
                </a:xfrm>
              </p:grpSpPr>
              <p:sp>
                <p:nvSpPr>
                  <p:cNvPr id="26002" name="Freeform 402">
                    <a:extLst>
                      <a:ext uri="{FF2B5EF4-FFF2-40B4-BE49-F238E27FC236}">
                        <a16:creationId xmlns:a16="http://schemas.microsoft.com/office/drawing/2014/main" id="{D7665448-4141-4198-853E-3E392FAF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3" name="Freeform 403">
                    <a:extLst>
                      <a:ext uri="{FF2B5EF4-FFF2-40B4-BE49-F238E27FC236}">
                        <a16:creationId xmlns:a16="http://schemas.microsoft.com/office/drawing/2014/main" id="{E5D4973A-6ACF-43F5-B5C8-F0B2297D2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6004" name="Group 404">
                  <a:extLst>
                    <a:ext uri="{FF2B5EF4-FFF2-40B4-BE49-F238E27FC236}">
                      <a16:creationId xmlns:a16="http://schemas.microsoft.com/office/drawing/2014/main" id="{31A8640C-EAAB-4909-ABD0-77D7486158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9805527">
                  <a:off x="2866" y="3171"/>
                  <a:ext cx="133" cy="133"/>
                  <a:chOff x="2825" y="3007"/>
                  <a:chExt cx="229" cy="242"/>
                </a:xfrm>
              </p:grpSpPr>
              <p:sp>
                <p:nvSpPr>
                  <p:cNvPr id="26005" name="Freeform 405">
                    <a:extLst>
                      <a:ext uri="{FF2B5EF4-FFF2-40B4-BE49-F238E27FC236}">
                        <a16:creationId xmlns:a16="http://schemas.microsoft.com/office/drawing/2014/main" id="{09101EE2-712D-47A2-AA52-5F844A8D3B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7" y="3007"/>
                    <a:ext cx="144" cy="242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006" name="Freeform 406">
                    <a:extLst>
                      <a:ext uri="{FF2B5EF4-FFF2-40B4-BE49-F238E27FC236}">
                        <a16:creationId xmlns:a16="http://schemas.microsoft.com/office/drawing/2014/main" id="{95CCCED8-B731-4BA2-BF28-59B6451F0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3996341" flipH="1">
                    <a:off x="2853" y="3030"/>
                    <a:ext cx="174" cy="229"/>
                  </a:xfrm>
                  <a:custGeom>
                    <a:avLst/>
                    <a:gdLst>
                      <a:gd name="T0" fmla="*/ 205 w 213"/>
                      <a:gd name="T1" fmla="*/ 38 h 343"/>
                      <a:gd name="T2" fmla="*/ 69 w 213"/>
                      <a:gd name="T3" fmla="*/ 106 h 343"/>
                      <a:gd name="T4" fmla="*/ 23 w 213"/>
                      <a:gd name="T5" fmla="*/ 332 h 343"/>
                      <a:gd name="T6" fmla="*/ 205 w 213"/>
                      <a:gd name="T7" fmla="*/ 38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3" h="343">
                        <a:moveTo>
                          <a:pt x="205" y="38"/>
                        </a:moveTo>
                        <a:cubicBezTo>
                          <a:pt x="213" y="0"/>
                          <a:pt x="99" y="57"/>
                          <a:pt x="69" y="106"/>
                        </a:cubicBezTo>
                        <a:cubicBezTo>
                          <a:pt x="39" y="155"/>
                          <a:pt x="0" y="343"/>
                          <a:pt x="23" y="332"/>
                        </a:cubicBezTo>
                        <a:cubicBezTo>
                          <a:pt x="46" y="321"/>
                          <a:pt x="197" y="76"/>
                          <a:pt x="205" y="38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8000"/>
                      </a:gs>
                      <a:gs pos="100000">
                        <a:srgbClr val="336600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26008" name="Rectangle 408">
              <a:extLst>
                <a:ext uri="{FF2B5EF4-FFF2-40B4-BE49-F238E27FC236}">
                  <a16:creationId xmlns:a16="http://schemas.microsoft.com/office/drawing/2014/main" id="{E4BC5C42-8BB9-426A-811A-66AB3D5A3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17"/>
              <a:ext cx="16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150000"/>
                </a:lnSpc>
              </a:pPr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26009" name="Rectangle 409">
            <a:extLst>
              <a:ext uri="{FF2B5EF4-FFF2-40B4-BE49-F238E27FC236}">
                <a16:creationId xmlns:a16="http://schemas.microsoft.com/office/drawing/2014/main" id="{384117EF-FF7B-4980-9879-0842326F3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62" y="2200474"/>
            <a:ext cx="26273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 err="1">
                <a:solidFill>
                  <a:srgbClr val="000000"/>
                </a:solidFill>
              </a:rPr>
              <a:t>Tiếng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nào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có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đủ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bộ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phận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như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tiếng</a:t>
            </a:r>
            <a:r>
              <a:rPr lang="en-US" altLang="zh-CN" dirty="0">
                <a:solidFill>
                  <a:srgbClr val="000000"/>
                </a:solidFill>
              </a:rPr>
              <a:t> “</a:t>
            </a:r>
            <a:r>
              <a:rPr lang="en-US" altLang="zh-CN" dirty="0" err="1">
                <a:solidFill>
                  <a:srgbClr val="000000"/>
                </a:solidFill>
              </a:rPr>
              <a:t>bầu</a:t>
            </a:r>
            <a:r>
              <a:rPr lang="en-US" altLang="zh-CN" dirty="0">
                <a:solidFill>
                  <a:srgbClr val="000000"/>
                </a:solidFill>
              </a:rPr>
              <a:t>”?</a:t>
            </a:r>
          </a:p>
        </p:txBody>
      </p:sp>
      <p:grpSp>
        <p:nvGrpSpPr>
          <p:cNvPr id="26012" name="Group 412">
            <a:extLst>
              <a:ext uri="{FF2B5EF4-FFF2-40B4-BE49-F238E27FC236}">
                <a16:creationId xmlns:a16="http://schemas.microsoft.com/office/drawing/2014/main" id="{CE4895E7-40DC-44FD-9545-BB72727193BF}"/>
              </a:ext>
            </a:extLst>
          </p:cNvPr>
          <p:cNvGrpSpPr>
            <a:grpSpLocks/>
          </p:cNvGrpSpPr>
          <p:nvPr/>
        </p:nvGrpSpPr>
        <p:grpSpPr bwMode="auto">
          <a:xfrm>
            <a:off x="8316913" y="3392488"/>
            <a:ext cx="576262" cy="2038350"/>
            <a:chOff x="2109" y="1933"/>
            <a:chExt cx="363" cy="1284"/>
          </a:xfrm>
        </p:grpSpPr>
        <p:sp>
          <p:nvSpPr>
            <p:cNvPr id="26013" name="Oval 413">
              <a:extLst>
                <a:ext uri="{FF2B5EF4-FFF2-40B4-BE49-F238E27FC236}">
                  <a16:creationId xmlns:a16="http://schemas.microsoft.com/office/drawing/2014/main" id="{5B3E3759-B2BF-4A5E-BBDF-4097324687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4" name="Oval 414">
              <a:extLst>
                <a:ext uri="{FF2B5EF4-FFF2-40B4-BE49-F238E27FC236}">
                  <a16:creationId xmlns:a16="http://schemas.microsoft.com/office/drawing/2014/main" id="{9D7F6B1D-8853-4865-B885-6D0351C4F2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5" name="Oval 415">
              <a:extLst>
                <a:ext uri="{FF2B5EF4-FFF2-40B4-BE49-F238E27FC236}">
                  <a16:creationId xmlns:a16="http://schemas.microsoft.com/office/drawing/2014/main" id="{9BACA9D1-5AF3-4EE0-849D-6BC65640F3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6016" name="AutoShape 416">
              <a:extLst>
                <a:ext uri="{FF2B5EF4-FFF2-40B4-BE49-F238E27FC236}">
                  <a16:creationId xmlns:a16="http://schemas.microsoft.com/office/drawing/2014/main" id="{15DFAF54-E276-4711-BF0B-325A2CD10E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7" name="Oval 417">
              <a:extLst>
                <a:ext uri="{FF2B5EF4-FFF2-40B4-BE49-F238E27FC236}">
                  <a16:creationId xmlns:a16="http://schemas.microsoft.com/office/drawing/2014/main" id="{10608556-CEE2-42F0-93F8-6D5592241D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018" name="Freeform 418">
              <a:extLst>
                <a:ext uri="{FF2B5EF4-FFF2-40B4-BE49-F238E27FC236}">
                  <a16:creationId xmlns:a16="http://schemas.microsoft.com/office/drawing/2014/main" id="{943EC8AD-BFE5-4984-884C-518FED03CE7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019" name="Group 419">
              <a:extLst>
                <a:ext uri="{FF2B5EF4-FFF2-40B4-BE49-F238E27FC236}">
                  <a16:creationId xmlns:a16="http://schemas.microsoft.com/office/drawing/2014/main" id="{8DE72ECF-0948-4F2A-957B-545E3BA726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6020" name="Freeform 420">
                <a:extLst>
                  <a:ext uri="{FF2B5EF4-FFF2-40B4-BE49-F238E27FC236}">
                    <a16:creationId xmlns:a16="http://schemas.microsoft.com/office/drawing/2014/main" id="{5DC88C8C-BE4F-4E86-B60F-753424BC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021" name="Rectangle 421">
                <a:extLst>
                  <a:ext uri="{FF2B5EF4-FFF2-40B4-BE49-F238E27FC236}">
                    <a16:creationId xmlns:a16="http://schemas.microsoft.com/office/drawing/2014/main" id="{F3273835-3DFE-4FFF-B893-38A2070D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690351" y="1900666"/>
            <a:ext cx="20915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 err="1">
                <a:solidFill>
                  <a:srgbClr val="000000"/>
                </a:solidFill>
              </a:rPr>
              <a:t>Tiếng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nào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không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đủ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bộ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phận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như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  <a:r>
              <a:rPr lang="en-US" altLang="zh-CN" dirty="0" err="1">
                <a:solidFill>
                  <a:srgbClr val="000000"/>
                </a:solidFill>
              </a:rPr>
              <a:t>tiếng</a:t>
            </a:r>
            <a:r>
              <a:rPr lang="en-US" altLang="zh-CN" dirty="0">
                <a:solidFill>
                  <a:srgbClr val="000000"/>
                </a:solidFill>
              </a:rPr>
              <a:t> “</a:t>
            </a:r>
            <a:r>
              <a:rPr lang="en-US" altLang="zh-CN" dirty="0" err="1">
                <a:solidFill>
                  <a:srgbClr val="000000"/>
                </a:solidFill>
              </a:rPr>
              <a:t>bầu</a:t>
            </a:r>
            <a:r>
              <a:rPr lang="en-US" altLang="zh-CN" dirty="0">
                <a:solidFill>
                  <a:srgbClr val="000000"/>
                </a:solidFill>
              </a:rPr>
              <a:t>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7656" y="3783014"/>
            <a:ext cx="2497525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thương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lấy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bí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cùng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tuy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rằng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khác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giống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nhưng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chung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000" b="1" dirty="0">
                <a:solidFill>
                  <a:srgbClr val="CC0000"/>
                </a:solidFill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solidFill>
                  <a:srgbClr val="CC0000"/>
                </a:solidFill>
                <a:latin typeface="HP001 4 hàng" panose="020B0603050302020204" pitchFamily="34" charset="0"/>
              </a:rPr>
              <a:t>giàn</a:t>
            </a:r>
            <a:endParaRPr lang="en-US" sz="2000" b="1" dirty="0">
              <a:solidFill>
                <a:srgbClr val="CC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1372" y="3995894"/>
            <a:ext cx="192087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ơi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" grpId="0"/>
      <p:bldP spid="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22" name="Group 254">
            <a:extLst>
              <a:ext uri="{FF2B5EF4-FFF2-40B4-BE49-F238E27FC236}">
                <a16:creationId xmlns:a16="http://schemas.microsoft.com/office/drawing/2014/main" id="{FBD349C1-1E89-47AE-BE17-9545F6988D48}"/>
              </a:ext>
            </a:extLst>
          </p:cNvPr>
          <p:cNvGrpSpPr>
            <a:grpSpLocks/>
          </p:cNvGrpSpPr>
          <p:nvPr/>
        </p:nvGrpSpPr>
        <p:grpSpPr bwMode="auto">
          <a:xfrm>
            <a:off x="0" y="4056063"/>
            <a:ext cx="2605088" cy="2360612"/>
            <a:chOff x="0" y="2555"/>
            <a:chExt cx="1641" cy="1487"/>
          </a:xfrm>
        </p:grpSpPr>
        <p:sp>
          <p:nvSpPr>
            <p:cNvPr id="32786" name="Oval 18">
              <a:extLst>
                <a:ext uri="{FF2B5EF4-FFF2-40B4-BE49-F238E27FC236}">
                  <a16:creationId xmlns:a16="http://schemas.microsoft.com/office/drawing/2014/main" id="{B981988D-E2E2-4A5F-B991-F845B55C4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3"/>
              <a:ext cx="1641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7" name="Oval 19">
              <a:extLst>
                <a:ext uri="{FF2B5EF4-FFF2-40B4-BE49-F238E27FC236}">
                  <a16:creationId xmlns:a16="http://schemas.microsoft.com/office/drawing/2014/main" id="{D46CC4F5-2C6F-4F1C-B088-72E94D3B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555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8" name="Oval 20">
              <a:extLst>
                <a:ext uri="{FF2B5EF4-FFF2-40B4-BE49-F238E27FC236}">
                  <a16:creationId xmlns:a16="http://schemas.microsoft.com/office/drawing/2014/main" id="{606DE8D4-9BE7-45C2-A0DA-A0ED3676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2572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89" name="Oval 21">
              <a:extLst>
                <a:ext uri="{FF2B5EF4-FFF2-40B4-BE49-F238E27FC236}">
                  <a16:creationId xmlns:a16="http://schemas.microsoft.com/office/drawing/2014/main" id="{AA6FC393-668A-4509-83BF-BADD03B8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2590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0" name="AutoShape 22">
              <a:extLst>
                <a:ext uri="{FF2B5EF4-FFF2-40B4-BE49-F238E27FC236}">
                  <a16:creationId xmlns:a16="http://schemas.microsoft.com/office/drawing/2014/main" id="{FC920804-E02E-4071-9328-D17AD4FA9D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">
              <a:off x="260" y="2619"/>
              <a:ext cx="123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1" name="Oval 23">
              <a:extLst>
                <a:ext uri="{FF2B5EF4-FFF2-40B4-BE49-F238E27FC236}">
                  <a16:creationId xmlns:a16="http://schemas.microsoft.com/office/drawing/2014/main" id="{879061C0-DD45-4CE3-B447-B7351C3D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" y="3706"/>
              <a:ext cx="199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92" name="Freeform 24">
              <a:extLst>
                <a:ext uri="{FF2B5EF4-FFF2-40B4-BE49-F238E27FC236}">
                  <a16:creationId xmlns:a16="http://schemas.microsoft.com/office/drawing/2014/main" id="{881D9728-CA73-4B5E-AB41-A858E1A6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" y="2818"/>
              <a:ext cx="54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2806" name="Group 38">
              <a:extLst>
                <a:ext uri="{FF2B5EF4-FFF2-40B4-BE49-F238E27FC236}">
                  <a16:creationId xmlns:a16="http://schemas.microsoft.com/office/drawing/2014/main" id="{B629EF77-A11B-417E-8E40-B8D371429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" y="3652"/>
              <a:ext cx="72" cy="82"/>
              <a:chOff x="2767" y="2795"/>
              <a:chExt cx="158" cy="181"/>
            </a:xfrm>
          </p:grpSpPr>
          <p:sp>
            <p:nvSpPr>
              <p:cNvPr id="32807" name="Freeform 39">
                <a:extLst>
                  <a:ext uri="{FF2B5EF4-FFF2-40B4-BE49-F238E27FC236}">
                    <a16:creationId xmlns:a16="http://schemas.microsoft.com/office/drawing/2014/main" id="{EE3DFFB5-0916-45AF-95E6-A2B571F6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08" name="Rectangle 40">
                <a:extLst>
                  <a:ext uri="{FF2B5EF4-FFF2-40B4-BE49-F238E27FC236}">
                    <a16:creationId xmlns:a16="http://schemas.microsoft.com/office/drawing/2014/main" id="{71CFCAA4-C991-4E19-96E1-41A44C0DD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809" name="Group 41">
              <a:extLst>
                <a:ext uri="{FF2B5EF4-FFF2-40B4-BE49-F238E27FC236}">
                  <a16:creationId xmlns:a16="http://schemas.microsoft.com/office/drawing/2014/main" id="{69B9BA1F-1804-4A2B-B093-20CBCC55C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736"/>
              <a:ext cx="310" cy="1176"/>
              <a:chOff x="3039" y="513"/>
              <a:chExt cx="775" cy="2940"/>
            </a:xfrm>
          </p:grpSpPr>
          <p:sp>
            <p:nvSpPr>
              <p:cNvPr id="32810" name="AutoShape 42">
                <a:extLst>
                  <a:ext uri="{FF2B5EF4-FFF2-40B4-BE49-F238E27FC236}">
                    <a16:creationId xmlns:a16="http://schemas.microsoft.com/office/drawing/2014/main" id="{0CC75505-FCD2-4A2D-A222-ECF7B88A0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:a16="http://schemas.microsoft.com/office/drawing/2014/main" id="{E8DFB768-E434-4DFE-9789-A7A296E9A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2" name="AutoShape 44">
                <a:extLst>
                  <a:ext uri="{FF2B5EF4-FFF2-40B4-BE49-F238E27FC236}">
                    <a16:creationId xmlns:a16="http://schemas.microsoft.com/office/drawing/2014/main" id="{851990AC-CD18-4DBC-A9C6-8E1EF9E54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3" name="AutoShape 45">
                <a:extLst>
                  <a:ext uri="{FF2B5EF4-FFF2-40B4-BE49-F238E27FC236}">
                    <a16:creationId xmlns:a16="http://schemas.microsoft.com/office/drawing/2014/main" id="{01F863C3-FA80-4F83-B1AB-CCB662BB9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4" name="Oval 46">
                <a:extLst>
                  <a:ext uri="{FF2B5EF4-FFF2-40B4-BE49-F238E27FC236}">
                    <a16:creationId xmlns:a16="http://schemas.microsoft.com/office/drawing/2014/main" id="{AF32DC24-91AC-4A2C-8523-EE0F7EEE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5" name="AutoShape 47">
                <a:extLst>
                  <a:ext uri="{FF2B5EF4-FFF2-40B4-BE49-F238E27FC236}">
                    <a16:creationId xmlns:a16="http://schemas.microsoft.com/office/drawing/2014/main" id="{0429450B-EAF0-488F-BD34-00E151850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6" name="AutoShape 48">
                <a:extLst>
                  <a:ext uri="{FF2B5EF4-FFF2-40B4-BE49-F238E27FC236}">
                    <a16:creationId xmlns:a16="http://schemas.microsoft.com/office/drawing/2014/main" id="{62E8E59B-60EB-4D75-8A24-A278E6745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7" name="Oval 49">
                <a:extLst>
                  <a:ext uri="{FF2B5EF4-FFF2-40B4-BE49-F238E27FC236}">
                    <a16:creationId xmlns:a16="http://schemas.microsoft.com/office/drawing/2014/main" id="{EF4E642B-6FF9-4D1F-AC38-1B95B940F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8" name="Oval 50">
                <a:extLst>
                  <a:ext uri="{FF2B5EF4-FFF2-40B4-BE49-F238E27FC236}">
                    <a16:creationId xmlns:a16="http://schemas.microsoft.com/office/drawing/2014/main" id="{F9289BE6-8794-4EBD-8F74-3D18F330D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19" name="Oval 51">
                <a:extLst>
                  <a:ext uri="{FF2B5EF4-FFF2-40B4-BE49-F238E27FC236}">
                    <a16:creationId xmlns:a16="http://schemas.microsoft.com/office/drawing/2014/main" id="{2CB1DF81-6E25-47D0-BD13-34149F665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820" name="Group 52">
                <a:extLst>
                  <a:ext uri="{FF2B5EF4-FFF2-40B4-BE49-F238E27FC236}">
                    <a16:creationId xmlns:a16="http://schemas.microsoft.com/office/drawing/2014/main" id="{11FB5210-BB09-4CC1-95BF-DE0EE3AA6E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32821" name="Group 53">
                  <a:extLst>
                    <a:ext uri="{FF2B5EF4-FFF2-40B4-BE49-F238E27FC236}">
                      <a16:creationId xmlns:a16="http://schemas.microsoft.com/office/drawing/2014/main" id="{4906F3D8-32D6-42AC-8DC5-8AD38C9786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32822" name="Oval 54">
                    <a:extLst>
                      <a:ext uri="{FF2B5EF4-FFF2-40B4-BE49-F238E27FC236}">
                        <a16:creationId xmlns:a16="http://schemas.microsoft.com/office/drawing/2014/main" id="{5ADBA398-AF4E-445D-9952-E9168E486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3" name="AutoShape 55">
                    <a:extLst>
                      <a:ext uri="{FF2B5EF4-FFF2-40B4-BE49-F238E27FC236}">
                        <a16:creationId xmlns:a16="http://schemas.microsoft.com/office/drawing/2014/main" id="{06ADD33D-C60C-403D-A60F-FF66CF565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4" name="Freeform 56">
                    <a:extLst>
                      <a:ext uri="{FF2B5EF4-FFF2-40B4-BE49-F238E27FC236}">
                        <a16:creationId xmlns:a16="http://schemas.microsoft.com/office/drawing/2014/main" id="{12FE1CC4-49F8-4F4C-B091-EB7A92AB95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5" name="Oval 57">
                    <a:extLst>
                      <a:ext uri="{FF2B5EF4-FFF2-40B4-BE49-F238E27FC236}">
                        <a16:creationId xmlns:a16="http://schemas.microsoft.com/office/drawing/2014/main" id="{35C1AA77-23AE-44F6-B89C-9021D63E76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6" name="Rectangle 58">
                    <a:extLst>
                      <a:ext uri="{FF2B5EF4-FFF2-40B4-BE49-F238E27FC236}">
                        <a16:creationId xmlns:a16="http://schemas.microsoft.com/office/drawing/2014/main" id="{73D12994-B6F1-4A1F-A159-214C14179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7" name="Oval 59">
                    <a:extLst>
                      <a:ext uri="{FF2B5EF4-FFF2-40B4-BE49-F238E27FC236}">
                        <a16:creationId xmlns:a16="http://schemas.microsoft.com/office/drawing/2014/main" id="{CF7C6DA1-5519-4290-A1B2-0C8F1C8166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8" name="AutoShape 60">
                    <a:extLst>
                      <a:ext uri="{FF2B5EF4-FFF2-40B4-BE49-F238E27FC236}">
                        <a16:creationId xmlns:a16="http://schemas.microsoft.com/office/drawing/2014/main" id="{F9922249-6949-480F-8345-B18BE6E774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29" name="Oval 61">
                    <a:extLst>
                      <a:ext uri="{FF2B5EF4-FFF2-40B4-BE49-F238E27FC236}">
                        <a16:creationId xmlns:a16="http://schemas.microsoft.com/office/drawing/2014/main" id="{87D3CBBE-8A34-427F-81C0-67FAC57DB8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0" name="Oval 62">
                    <a:extLst>
                      <a:ext uri="{FF2B5EF4-FFF2-40B4-BE49-F238E27FC236}">
                        <a16:creationId xmlns:a16="http://schemas.microsoft.com/office/drawing/2014/main" id="{1578FD52-4F43-4C35-8616-04B16F44A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1" name="Freeform 63">
                    <a:extLst>
                      <a:ext uri="{FF2B5EF4-FFF2-40B4-BE49-F238E27FC236}">
                        <a16:creationId xmlns:a16="http://schemas.microsoft.com/office/drawing/2014/main" id="{DA3E6798-2381-4ABC-B338-53B3912E5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2" name="Oval 64">
                    <a:extLst>
                      <a:ext uri="{FF2B5EF4-FFF2-40B4-BE49-F238E27FC236}">
                        <a16:creationId xmlns:a16="http://schemas.microsoft.com/office/drawing/2014/main" id="{7B6BAC1C-88E1-4F09-8AA3-8C5DB8FE6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33" name="Group 65">
                    <a:extLst>
                      <a:ext uri="{FF2B5EF4-FFF2-40B4-BE49-F238E27FC236}">
                        <a16:creationId xmlns:a16="http://schemas.microsoft.com/office/drawing/2014/main" id="{ECC92748-ED0C-46A3-BDF3-DEE0591CE4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32834" name="Freeform 66">
                      <a:extLst>
                        <a:ext uri="{FF2B5EF4-FFF2-40B4-BE49-F238E27FC236}">
                          <a16:creationId xmlns:a16="http://schemas.microsoft.com/office/drawing/2014/main" id="{E501D6FA-8607-4180-9F36-2EC8F6C94A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35" name="Freeform 67">
                      <a:extLst>
                        <a:ext uri="{FF2B5EF4-FFF2-40B4-BE49-F238E27FC236}">
                          <a16:creationId xmlns:a16="http://schemas.microsoft.com/office/drawing/2014/main" id="{32AFC646-762F-4F6A-B83D-28323F490A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36" name="Freeform 68">
                    <a:extLst>
                      <a:ext uri="{FF2B5EF4-FFF2-40B4-BE49-F238E27FC236}">
                        <a16:creationId xmlns:a16="http://schemas.microsoft.com/office/drawing/2014/main" id="{50844369-A91B-48C8-B4BA-70C3777C5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7" name="AutoShape 69">
                    <a:extLst>
                      <a:ext uri="{FF2B5EF4-FFF2-40B4-BE49-F238E27FC236}">
                        <a16:creationId xmlns:a16="http://schemas.microsoft.com/office/drawing/2014/main" id="{35EED806-F237-40F0-9896-A9A2AFBEF7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8" name="Oval 70">
                    <a:extLst>
                      <a:ext uri="{FF2B5EF4-FFF2-40B4-BE49-F238E27FC236}">
                        <a16:creationId xmlns:a16="http://schemas.microsoft.com/office/drawing/2014/main" id="{20F3B27A-B5DB-44BE-89AF-4460BA6254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39" name="Oval 71">
                    <a:extLst>
                      <a:ext uri="{FF2B5EF4-FFF2-40B4-BE49-F238E27FC236}">
                        <a16:creationId xmlns:a16="http://schemas.microsoft.com/office/drawing/2014/main" id="{78AFA9ED-430B-4CA2-906B-ECD99ECC0A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0" name="Oval 72">
                    <a:extLst>
                      <a:ext uri="{FF2B5EF4-FFF2-40B4-BE49-F238E27FC236}">
                        <a16:creationId xmlns:a16="http://schemas.microsoft.com/office/drawing/2014/main" id="{3B51963C-1B38-413C-9E01-E2813EA42A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1" name="Freeform 73">
                    <a:extLst>
                      <a:ext uri="{FF2B5EF4-FFF2-40B4-BE49-F238E27FC236}">
                        <a16:creationId xmlns:a16="http://schemas.microsoft.com/office/drawing/2014/main" id="{C77B4872-9521-4520-9134-FB4AC6EDCA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842" name="Freeform 74">
                    <a:extLst>
                      <a:ext uri="{FF2B5EF4-FFF2-40B4-BE49-F238E27FC236}">
                        <a16:creationId xmlns:a16="http://schemas.microsoft.com/office/drawing/2014/main" id="{83ECBC9C-9515-4CE9-9918-AD4783315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43" name="Group 75">
                    <a:extLst>
                      <a:ext uri="{FF2B5EF4-FFF2-40B4-BE49-F238E27FC236}">
                        <a16:creationId xmlns:a16="http://schemas.microsoft.com/office/drawing/2014/main" id="{BFCCDC5B-3A94-4923-B2D1-2AF3ECCE11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32844" name="Freeform 76">
                      <a:extLst>
                        <a:ext uri="{FF2B5EF4-FFF2-40B4-BE49-F238E27FC236}">
                          <a16:creationId xmlns:a16="http://schemas.microsoft.com/office/drawing/2014/main" id="{F22DD066-27C6-4FC5-B0F7-E6AB34EDF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5" name="Oval 77">
                      <a:extLst>
                        <a:ext uri="{FF2B5EF4-FFF2-40B4-BE49-F238E27FC236}">
                          <a16:creationId xmlns:a16="http://schemas.microsoft.com/office/drawing/2014/main" id="{324E0E6C-21A4-4C74-A952-A617CBA8D9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6" name="Freeform 78">
                      <a:extLst>
                        <a:ext uri="{FF2B5EF4-FFF2-40B4-BE49-F238E27FC236}">
                          <a16:creationId xmlns:a16="http://schemas.microsoft.com/office/drawing/2014/main" id="{364D8EDD-4DFB-4134-9AC4-8AAD380C09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7" name="Freeform 79">
                      <a:extLst>
                        <a:ext uri="{FF2B5EF4-FFF2-40B4-BE49-F238E27FC236}">
                          <a16:creationId xmlns:a16="http://schemas.microsoft.com/office/drawing/2014/main" id="{F20319AE-16DC-4BB7-9F8F-B1037B8D3C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8" name="Oval 80">
                      <a:extLst>
                        <a:ext uri="{FF2B5EF4-FFF2-40B4-BE49-F238E27FC236}">
                          <a16:creationId xmlns:a16="http://schemas.microsoft.com/office/drawing/2014/main" id="{CEE01DB4-BE5F-4ED3-BBA3-FED488315A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49" name="Oval 81">
                      <a:extLst>
                        <a:ext uri="{FF2B5EF4-FFF2-40B4-BE49-F238E27FC236}">
                          <a16:creationId xmlns:a16="http://schemas.microsoft.com/office/drawing/2014/main" id="{F3B41A21-8726-40A4-BEC4-8A0A349218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0" name="Oval 82">
                      <a:extLst>
                        <a:ext uri="{FF2B5EF4-FFF2-40B4-BE49-F238E27FC236}">
                          <a16:creationId xmlns:a16="http://schemas.microsoft.com/office/drawing/2014/main" id="{434C8258-E588-4F8B-92D2-A9B6FCAC96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1" name="Oval 83">
                      <a:extLst>
                        <a:ext uri="{FF2B5EF4-FFF2-40B4-BE49-F238E27FC236}">
                          <a16:creationId xmlns:a16="http://schemas.microsoft.com/office/drawing/2014/main" id="{2A990302-0E7B-41D9-ABE5-E38CD92763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2" name="Oval 84">
                      <a:extLst>
                        <a:ext uri="{FF2B5EF4-FFF2-40B4-BE49-F238E27FC236}">
                          <a16:creationId xmlns:a16="http://schemas.microsoft.com/office/drawing/2014/main" id="{A249B138-84A2-4F6E-946C-BBFCA20405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3" name="Oval 85">
                      <a:extLst>
                        <a:ext uri="{FF2B5EF4-FFF2-40B4-BE49-F238E27FC236}">
                          <a16:creationId xmlns:a16="http://schemas.microsoft.com/office/drawing/2014/main" id="{7173E1AE-8F71-4597-8DB9-A21A304D0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4" name="Oval 86">
                      <a:extLst>
                        <a:ext uri="{FF2B5EF4-FFF2-40B4-BE49-F238E27FC236}">
                          <a16:creationId xmlns:a16="http://schemas.microsoft.com/office/drawing/2014/main" id="{A157E81F-A078-45AA-AB29-3469B6D64D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855" name="Oval 87">
                      <a:extLst>
                        <a:ext uri="{FF2B5EF4-FFF2-40B4-BE49-F238E27FC236}">
                          <a16:creationId xmlns:a16="http://schemas.microsoft.com/office/drawing/2014/main" id="{A7743351-8D8F-47FA-9D7A-F6EC7C703A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856" name="Oval 88">
                    <a:extLst>
                      <a:ext uri="{FF2B5EF4-FFF2-40B4-BE49-F238E27FC236}">
                        <a16:creationId xmlns:a16="http://schemas.microsoft.com/office/drawing/2014/main" id="{3B079944-05FC-494D-ACEC-3B5E4FA06B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857" name="Group 89">
                    <a:extLst>
                      <a:ext uri="{FF2B5EF4-FFF2-40B4-BE49-F238E27FC236}">
                        <a16:creationId xmlns:a16="http://schemas.microsoft.com/office/drawing/2014/main" id="{8E94A561-9F12-47DA-B6BF-4BF590A380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58" name="Group 90">
                      <a:extLst>
                        <a:ext uri="{FF2B5EF4-FFF2-40B4-BE49-F238E27FC236}">
                          <a16:creationId xmlns:a16="http://schemas.microsoft.com/office/drawing/2014/main" id="{5A3D1A24-2833-4A42-86F4-5FD95B2C8E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59" name="Oval 91">
                        <a:extLst>
                          <a:ext uri="{FF2B5EF4-FFF2-40B4-BE49-F238E27FC236}">
                            <a16:creationId xmlns:a16="http://schemas.microsoft.com/office/drawing/2014/main" id="{6C6D4D26-666C-4AC4-BF7A-E080496ECFA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0" name="Oval 92">
                        <a:extLst>
                          <a:ext uri="{FF2B5EF4-FFF2-40B4-BE49-F238E27FC236}">
                            <a16:creationId xmlns:a16="http://schemas.microsoft.com/office/drawing/2014/main" id="{E7C3A88B-3D74-4C87-845B-068F966487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1" name="Oval 93">
                      <a:extLst>
                        <a:ext uri="{FF2B5EF4-FFF2-40B4-BE49-F238E27FC236}">
                          <a16:creationId xmlns:a16="http://schemas.microsoft.com/office/drawing/2014/main" id="{9725366C-D932-4801-A7E4-491F744AD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2" name="Group 94">
                    <a:extLst>
                      <a:ext uri="{FF2B5EF4-FFF2-40B4-BE49-F238E27FC236}">
                        <a16:creationId xmlns:a16="http://schemas.microsoft.com/office/drawing/2014/main" id="{9FEA1362-BAC9-4056-B7B2-B881797128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32863" name="Group 95">
                      <a:extLst>
                        <a:ext uri="{FF2B5EF4-FFF2-40B4-BE49-F238E27FC236}">
                          <a16:creationId xmlns:a16="http://schemas.microsoft.com/office/drawing/2014/main" id="{84EB6AB2-4ABD-4D30-9131-D22849CB3B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4" name="Oval 96">
                        <a:extLst>
                          <a:ext uri="{FF2B5EF4-FFF2-40B4-BE49-F238E27FC236}">
                            <a16:creationId xmlns:a16="http://schemas.microsoft.com/office/drawing/2014/main" id="{FF94DEB0-8574-489B-80B2-8B23B77A53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65" name="Oval 97">
                        <a:extLst>
                          <a:ext uri="{FF2B5EF4-FFF2-40B4-BE49-F238E27FC236}">
                            <a16:creationId xmlns:a16="http://schemas.microsoft.com/office/drawing/2014/main" id="{573D2FB7-7832-4B62-8D5F-AECB85F18F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66" name="Oval 98">
                      <a:extLst>
                        <a:ext uri="{FF2B5EF4-FFF2-40B4-BE49-F238E27FC236}">
                          <a16:creationId xmlns:a16="http://schemas.microsoft.com/office/drawing/2014/main" id="{F74527DB-D263-41C3-A374-AEC5E12B36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67" name="Group 99">
                    <a:extLst>
                      <a:ext uri="{FF2B5EF4-FFF2-40B4-BE49-F238E27FC236}">
                        <a16:creationId xmlns:a16="http://schemas.microsoft.com/office/drawing/2014/main" id="{AE851ED7-78E3-40FA-AC8B-B0AE8BE624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68" name="Group 100">
                      <a:extLst>
                        <a:ext uri="{FF2B5EF4-FFF2-40B4-BE49-F238E27FC236}">
                          <a16:creationId xmlns:a16="http://schemas.microsoft.com/office/drawing/2014/main" id="{8A0EC242-398C-46A2-8BAA-0758BF8B5CE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69" name="Oval 101">
                        <a:extLst>
                          <a:ext uri="{FF2B5EF4-FFF2-40B4-BE49-F238E27FC236}">
                            <a16:creationId xmlns:a16="http://schemas.microsoft.com/office/drawing/2014/main" id="{38BBE4CE-4FB4-4DDB-AE1E-D029D772BBF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0" name="Oval 102">
                        <a:extLst>
                          <a:ext uri="{FF2B5EF4-FFF2-40B4-BE49-F238E27FC236}">
                            <a16:creationId xmlns:a16="http://schemas.microsoft.com/office/drawing/2014/main" id="{AEA7B0A5-1082-4138-A1AE-73896314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1" name="Oval 103">
                      <a:extLst>
                        <a:ext uri="{FF2B5EF4-FFF2-40B4-BE49-F238E27FC236}">
                          <a16:creationId xmlns:a16="http://schemas.microsoft.com/office/drawing/2014/main" id="{37E8D52F-568E-4C58-BCDA-FEFCB07AC1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2" name="Group 104">
                    <a:extLst>
                      <a:ext uri="{FF2B5EF4-FFF2-40B4-BE49-F238E27FC236}">
                        <a16:creationId xmlns:a16="http://schemas.microsoft.com/office/drawing/2014/main" id="{AFA08521-93E7-40B8-A69B-E7D8755BFA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73" name="Group 105">
                      <a:extLst>
                        <a:ext uri="{FF2B5EF4-FFF2-40B4-BE49-F238E27FC236}">
                          <a16:creationId xmlns:a16="http://schemas.microsoft.com/office/drawing/2014/main" id="{2AE34499-06E7-4E99-9BC9-3E2B2EA732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4" name="Oval 106">
                        <a:extLst>
                          <a:ext uri="{FF2B5EF4-FFF2-40B4-BE49-F238E27FC236}">
                            <a16:creationId xmlns:a16="http://schemas.microsoft.com/office/drawing/2014/main" id="{D6696B8A-449C-4248-8559-8B7584ED6F1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75" name="Oval 107">
                        <a:extLst>
                          <a:ext uri="{FF2B5EF4-FFF2-40B4-BE49-F238E27FC236}">
                            <a16:creationId xmlns:a16="http://schemas.microsoft.com/office/drawing/2014/main" id="{3341348D-6E03-4657-BD29-0EF53B74F0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76" name="Oval 108">
                      <a:extLst>
                        <a:ext uri="{FF2B5EF4-FFF2-40B4-BE49-F238E27FC236}">
                          <a16:creationId xmlns:a16="http://schemas.microsoft.com/office/drawing/2014/main" id="{B3F731BB-D659-44DE-AB5B-F886DA9C8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77" name="Group 109">
                    <a:extLst>
                      <a:ext uri="{FF2B5EF4-FFF2-40B4-BE49-F238E27FC236}">
                        <a16:creationId xmlns:a16="http://schemas.microsoft.com/office/drawing/2014/main" id="{76CC1998-EE11-4511-B375-2BD77147B6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32878" name="Group 110">
                      <a:extLst>
                        <a:ext uri="{FF2B5EF4-FFF2-40B4-BE49-F238E27FC236}">
                          <a16:creationId xmlns:a16="http://schemas.microsoft.com/office/drawing/2014/main" id="{33EF2EFB-DD48-4F6A-BF55-508AEEF30E1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79" name="Oval 111">
                        <a:extLst>
                          <a:ext uri="{FF2B5EF4-FFF2-40B4-BE49-F238E27FC236}">
                            <a16:creationId xmlns:a16="http://schemas.microsoft.com/office/drawing/2014/main" id="{8A713A39-D273-4525-8B32-0DB6E3581EA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0" name="Oval 112">
                        <a:extLst>
                          <a:ext uri="{FF2B5EF4-FFF2-40B4-BE49-F238E27FC236}">
                            <a16:creationId xmlns:a16="http://schemas.microsoft.com/office/drawing/2014/main" id="{3DD6B89E-64E1-49CF-8988-EB8EA0FE3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1" name="Oval 113">
                      <a:extLst>
                        <a:ext uri="{FF2B5EF4-FFF2-40B4-BE49-F238E27FC236}">
                          <a16:creationId xmlns:a16="http://schemas.microsoft.com/office/drawing/2014/main" id="{669FDA8B-E725-439A-A7D4-4DF17AADA1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2" name="Group 114">
                    <a:extLst>
                      <a:ext uri="{FF2B5EF4-FFF2-40B4-BE49-F238E27FC236}">
                        <a16:creationId xmlns:a16="http://schemas.microsoft.com/office/drawing/2014/main" id="{886EE6D4-5E3D-4A4F-B684-BF55C53D27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83" name="Group 115">
                      <a:extLst>
                        <a:ext uri="{FF2B5EF4-FFF2-40B4-BE49-F238E27FC236}">
                          <a16:creationId xmlns:a16="http://schemas.microsoft.com/office/drawing/2014/main" id="{21D27149-278B-4B14-A2C9-2D3B8DE6A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4" name="Oval 116">
                        <a:extLst>
                          <a:ext uri="{FF2B5EF4-FFF2-40B4-BE49-F238E27FC236}">
                            <a16:creationId xmlns:a16="http://schemas.microsoft.com/office/drawing/2014/main" id="{EE83DF8A-FF10-4C44-83E3-34D5DFB50C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85" name="Oval 117">
                        <a:extLst>
                          <a:ext uri="{FF2B5EF4-FFF2-40B4-BE49-F238E27FC236}">
                            <a16:creationId xmlns:a16="http://schemas.microsoft.com/office/drawing/2014/main" id="{820898FD-BF7D-48F9-A4B8-A83DE024B2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86" name="Oval 118">
                      <a:extLst>
                        <a:ext uri="{FF2B5EF4-FFF2-40B4-BE49-F238E27FC236}">
                          <a16:creationId xmlns:a16="http://schemas.microsoft.com/office/drawing/2014/main" id="{3D6CAA77-0619-4779-9B6F-7BD7F1D14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87" name="Group 119">
                    <a:extLst>
                      <a:ext uri="{FF2B5EF4-FFF2-40B4-BE49-F238E27FC236}">
                        <a16:creationId xmlns:a16="http://schemas.microsoft.com/office/drawing/2014/main" id="{C8C2E615-EEC8-4AA4-A8FB-2A0AD47D9D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888" name="Group 120">
                      <a:extLst>
                        <a:ext uri="{FF2B5EF4-FFF2-40B4-BE49-F238E27FC236}">
                          <a16:creationId xmlns:a16="http://schemas.microsoft.com/office/drawing/2014/main" id="{3CEBBDD6-8836-4E9F-B9F0-F304CB7AA7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89" name="Oval 121">
                        <a:extLst>
                          <a:ext uri="{FF2B5EF4-FFF2-40B4-BE49-F238E27FC236}">
                            <a16:creationId xmlns:a16="http://schemas.microsoft.com/office/drawing/2014/main" id="{8232BCCD-22B2-4F81-9F88-E91D75C4784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0" name="Oval 122">
                        <a:extLst>
                          <a:ext uri="{FF2B5EF4-FFF2-40B4-BE49-F238E27FC236}">
                            <a16:creationId xmlns:a16="http://schemas.microsoft.com/office/drawing/2014/main" id="{118B8C0B-1459-4791-B703-29BAAC1D5D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1" name="Oval 123">
                      <a:extLst>
                        <a:ext uri="{FF2B5EF4-FFF2-40B4-BE49-F238E27FC236}">
                          <a16:creationId xmlns:a16="http://schemas.microsoft.com/office/drawing/2014/main" id="{F969D892-221E-4139-BA9D-40AD2BA332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2" name="Group 124">
                    <a:extLst>
                      <a:ext uri="{FF2B5EF4-FFF2-40B4-BE49-F238E27FC236}">
                        <a16:creationId xmlns:a16="http://schemas.microsoft.com/office/drawing/2014/main" id="{263B3F9C-D02C-4EF8-98E8-8DB9E2105E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893" name="Group 125">
                      <a:extLst>
                        <a:ext uri="{FF2B5EF4-FFF2-40B4-BE49-F238E27FC236}">
                          <a16:creationId xmlns:a16="http://schemas.microsoft.com/office/drawing/2014/main" id="{3242297F-984D-4275-8676-0BC3B5FDFCF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4" name="Oval 126">
                        <a:extLst>
                          <a:ext uri="{FF2B5EF4-FFF2-40B4-BE49-F238E27FC236}">
                            <a16:creationId xmlns:a16="http://schemas.microsoft.com/office/drawing/2014/main" id="{12614A98-D0A1-4889-BB2B-14C5825542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895" name="Oval 127">
                        <a:extLst>
                          <a:ext uri="{FF2B5EF4-FFF2-40B4-BE49-F238E27FC236}">
                            <a16:creationId xmlns:a16="http://schemas.microsoft.com/office/drawing/2014/main" id="{8D2BF0F4-62D8-4D43-940C-415453252FB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896" name="Oval 128">
                      <a:extLst>
                        <a:ext uri="{FF2B5EF4-FFF2-40B4-BE49-F238E27FC236}">
                          <a16:creationId xmlns:a16="http://schemas.microsoft.com/office/drawing/2014/main" id="{F835992D-E862-4669-A072-E0C078383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897" name="Group 129">
                    <a:extLst>
                      <a:ext uri="{FF2B5EF4-FFF2-40B4-BE49-F238E27FC236}">
                        <a16:creationId xmlns:a16="http://schemas.microsoft.com/office/drawing/2014/main" id="{D11D4821-E9BF-4755-BCDE-A398801EA5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898" name="Group 130">
                      <a:extLst>
                        <a:ext uri="{FF2B5EF4-FFF2-40B4-BE49-F238E27FC236}">
                          <a16:creationId xmlns:a16="http://schemas.microsoft.com/office/drawing/2014/main" id="{F6EE2F28-948C-4FB8-9F97-3AB12648BF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899" name="Oval 131">
                        <a:extLst>
                          <a:ext uri="{FF2B5EF4-FFF2-40B4-BE49-F238E27FC236}">
                            <a16:creationId xmlns:a16="http://schemas.microsoft.com/office/drawing/2014/main" id="{CF050860-3615-4DBF-B5DE-DFF70902E2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0" name="Oval 132">
                        <a:extLst>
                          <a:ext uri="{FF2B5EF4-FFF2-40B4-BE49-F238E27FC236}">
                            <a16:creationId xmlns:a16="http://schemas.microsoft.com/office/drawing/2014/main" id="{7CF4F0EB-6F8A-4663-90CD-97ADC1387F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1" name="Oval 133">
                      <a:extLst>
                        <a:ext uri="{FF2B5EF4-FFF2-40B4-BE49-F238E27FC236}">
                          <a16:creationId xmlns:a16="http://schemas.microsoft.com/office/drawing/2014/main" id="{E0B28B9F-DC1F-429B-8C33-1C443815F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02" name="Group 134">
                    <a:extLst>
                      <a:ext uri="{FF2B5EF4-FFF2-40B4-BE49-F238E27FC236}">
                        <a16:creationId xmlns:a16="http://schemas.microsoft.com/office/drawing/2014/main" id="{0EDC3612-1D53-4400-89F0-4FC814B9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32903" name="Group 135">
                      <a:extLst>
                        <a:ext uri="{FF2B5EF4-FFF2-40B4-BE49-F238E27FC236}">
                          <a16:creationId xmlns:a16="http://schemas.microsoft.com/office/drawing/2014/main" id="{B3CBA55A-3218-4594-AA97-B729E5216A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04" name="Oval 136">
                        <a:extLst>
                          <a:ext uri="{FF2B5EF4-FFF2-40B4-BE49-F238E27FC236}">
                            <a16:creationId xmlns:a16="http://schemas.microsoft.com/office/drawing/2014/main" id="{F790BF76-6E58-44DB-BA08-C7632F06E03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05" name="Oval 137">
                        <a:extLst>
                          <a:ext uri="{FF2B5EF4-FFF2-40B4-BE49-F238E27FC236}">
                            <a16:creationId xmlns:a16="http://schemas.microsoft.com/office/drawing/2014/main" id="{155800E0-1F34-4D6B-BDF5-127721ACAF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06" name="Oval 138">
                      <a:extLst>
                        <a:ext uri="{FF2B5EF4-FFF2-40B4-BE49-F238E27FC236}">
                          <a16:creationId xmlns:a16="http://schemas.microsoft.com/office/drawing/2014/main" id="{FD2D3C1D-2C27-4F28-945C-2B6E13653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07" name="Oval 139">
                    <a:extLst>
                      <a:ext uri="{FF2B5EF4-FFF2-40B4-BE49-F238E27FC236}">
                        <a16:creationId xmlns:a16="http://schemas.microsoft.com/office/drawing/2014/main" id="{6C60CCF6-BC66-4348-8DF4-632DE7DF1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08" name="Group 140">
                    <a:extLst>
                      <a:ext uri="{FF2B5EF4-FFF2-40B4-BE49-F238E27FC236}">
                        <a16:creationId xmlns:a16="http://schemas.microsoft.com/office/drawing/2014/main" id="{2AF0D18A-BE0A-43FF-A25D-02C450019F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32909" name="Group 141">
                      <a:extLst>
                        <a:ext uri="{FF2B5EF4-FFF2-40B4-BE49-F238E27FC236}">
                          <a16:creationId xmlns:a16="http://schemas.microsoft.com/office/drawing/2014/main" id="{B8429D95-6EF2-4D6B-A273-C8CCE17968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0" name="Oval 142">
                        <a:extLst>
                          <a:ext uri="{FF2B5EF4-FFF2-40B4-BE49-F238E27FC236}">
                            <a16:creationId xmlns:a16="http://schemas.microsoft.com/office/drawing/2014/main" id="{2F029DAE-DCFA-449E-8F31-34B0DFF50F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1" name="Oval 143">
                        <a:extLst>
                          <a:ext uri="{FF2B5EF4-FFF2-40B4-BE49-F238E27FC236}">
                            <a16:creationId xmlns:a16="http://schemas.microsoft.com/office/drawing/2014/main" id="{FAE03507-6D27-4B8E-880D-B253803EFB8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2" name="Oval 144">
                      <a:extLst>
                        <a:ext uri="{FF2B5EF4-FFF2-40B4-BE49-F238E27FC236}">
                          <a16:creationId xmlns:a16="http://schemas.microsoft.com/office/drawing/2014/main" id="{7936C524-3D1A-45A5-B989-07100CCFB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3" name="Oval 145">
                    <a:extLst>
                      <a:ext uri="{FF2B5EF4-FFF2-40B4-BE49-F238E27FC236}">
                        <a16:creationId xmlns:a16="http://schemas.microsoft.com/office/drawing/2014/main" id="{C60C7D71-CD05-4B46-9121-30021D4901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14" name="Group 146">
                    <a:extLst>
                      <a:ext uri="{FF2B5EF4-FFF2-40B4-BE49-F238E27FC236}">
                        <a16:creationId xmlns:a16="http://schemas.microsoft.com/office/drawing/2014/main" id="{69A4897E-BAF4-4117-AB5D-609B1C8599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32915" name="Group 147">
                      <a:extLst>
                        <a:ext uri="{FF2B5EF4-FFF2-40B4-BE49-F238E27FC236}">
                          <a16:creationId xmlns:a16="http://schemas.microsoft.com/office/drawing/2014/main" id="{4A360B0C-D30D-466C-83A6-2F5FBB77507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32916" name="Oval 148">
                        <a:extLst>
                          <a:ext uri="{FF2B5EF4-FFF2-40B4-BE49-F238E27FC236}">
                            <a16:creationId xmlns:a16="http://schemas.microsoft.com/office/drawing/2014/main" id="{A45B7482-A68A-4B1C-A22B-48ED72D84B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2917" name="Oval 149">
                        <a:extLst>
                          <a:ext uri="{FF2B5EF4-FFF2-40B4-BE49-F238E27FC236}">
                            <a16:creationId xmlns:a16="http://schemas.microsoft.com/office/drawing/2014/main" id="{35B2BADA-942B-40F4-9F2A-ED37175D3B1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2918" name="Oval 150">
                      <a:extLst>
                        <a:ext uri="{FF2B5EF4-FFF2-40B4-BE49-F238E27FC236}">
                          <a16:creationId xmlns:a16="http://schemas.microsoft.com/office/drawing/2014/main" id="{084D21B9-BB6F-4026-ADB5-2D7E3034F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19" name="Oval 151">
                    <a:extLst>
                      <a:ext uri="{FF2B5EF4-FFF2-40B4-BE49-F238E27FC236}">
                        <a16:creationId xmlns:a16="http://schemas.microsoft.com/office/drawing/2014/main" id="{248F4F92-AF23-4DD9-BA83-4C0A7F0C04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0" name="Freeform 152">
                    <a:extLst>
                      <a:ext uri="{FF2B5EF4-FFF2-40B4-BE49-F238E27FC236}">
                        <a16:creationId xmlns:a16="http://schemas.microsoft.com/office/drawing/2014/main" id="{ADE0B0D1-3EF1-40EA-8993-8DF1B45B81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1" name="Freeform 153">
                    <a:extLst>
                      <a:ext uri="{FF2B5EF4-FFF2-40B4-BE49-F238E27FC236}">
                        <a16:creationId xmlns:a16="http://schemas.microsoft.com/office/drawing/2014/main" id="{A3CF7050-194C-4A8B-AD1F-C622F2B41A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2" name="Oval 154">
                    <a:extLst>
                      <a:ext uri="{FF2B5EF4-FFF2-40B4-BE49-F238E27FC236}">
                        <a16:creationId xmlns:a16="http://schemas.microsoft.com/office/drawing/2014/main" id="{962DBAE9-856B-4E46-89A8-E56A6F1B27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3" name="Oval 155">
                    <a:extLst>
                      <a:ext uri="{FF2B5EF4-FFF2-40B4-BE49-F238E27FC236}">
                        <a16:creationId xmlns:a16="http://schemas.microsoft.com/office/drawing/2014/main" id="{B24AE6CF-F155-42F9-B27B-421FB75703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4" name="Oval 156">
                    <a:extLst>
                      <a:ext uri="{FF2B5EF4-FFF2-40B4-BE49-F238E27FC236}">
                        <a16:creationId xmlns:a16="http://schemas.microsoft.com/office/drawing/2014/main" id="{809593A6-D531-4798-BE98-6E3F01A98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5" name="Oval 157">
                    <a:extLst>
                      <a:ext uri="{FF2B5EF4-FFF2-40B4-BE49-F238E27FC236}">
                        <a16:creationId xmlns:a16="http://schemas.microsoft.com/office/drawing/2014/main" id="{5DA0F1F2-AF5D-465A-A849-AF84E7297C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6" name="Oval 158">
                    <a:extLst>
                      <a:ext uri="{FF2B5EF4-FFF2-40B4-BE49-F238E27FC236}">
                        <a16:creationId xmlns:a16="http://schemas.microsoft.com/office/drawing/2014/main" id="{BE9D135F-BBE1-4F16-818B-9377C7754F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7" name="Oval 159">
                    <a:extLst>
                      <a:ext uri="{FF2B5EF4-FFF2-40B4-BE49-F238E27FC236}">
                        <a16:creationId xmlns:a16="http://schemas.microsoft.com/office/drawing/2014/main" id="{5DB270B3-84C4-41A5-BB51-648B48AFD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8" name="Oval 160">
                    <a:extLst>
                      <a:ext uri="{FF2B5EF4-FFF2-40B4-BE49-F238E27FC236}">
                        <a16:creationId xmlns:a16="http://schemas.microsoft.com/office/drawing/2014/main" id="{082D3F8E-354E-4208-AF75-C19E5D013F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29" name="Oval 161">
                    <a:extLst>
                      <a:ext uri="{FF2B5EF4-FFF2-40B4-BE49-F238E27FC236}">
                        <a16:creationId xmlns:a16="http://schemas.microsoft.com/office/drawing/2014/main" id="{D5C1281B-335A-4746-BA94-3475482704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0" name="Oval 162">
                    <a:extLst>
                      <a:ext uri="{FF2B5EF4-FFF2-40B4-BE49-F238E27FC236}">
                        <a16:creationId xmlns:a16="http://schemas.microsoft.com/office/drawing/2014/main" id="{B5207CC9-D3D0-4703-A95A-A9CD81BA1B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31" name="Group 163">
                    <a:extLst>
                      <a:ext uri="{FF2B5EF4-FFF2-40B4-BE49-F238E27FC236}">
                        <a16:creationId xmlns:a16="http://schemas.microsoft.com/office/drawing/2014/main" id="{097C91CF-C246-4671-A544-0DF9EBC17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32932" name="Oval 164">
                      <a:extLst>
                        <a:ext uri="{FF2B5EF4-FFF2-40B4-BE49-F238E27FC236}">
                          <a16:creationId xmlns:a16="http://schemas.microsoft.com/office/drawing/2014/main" id="{B9BA3461-A8D2-498B-B654-BEC79E148C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33" name="Oval 165">
                      <a:extLst>
                        <a:ext uri="{FF2B5EF4-FFF2-40B4-BE49-F238E27FC236}">
                          <a16:creationId xmlns:a16="http://schemas.microsoft.com/office/drawing/2014/main" id="{7176B6FB-1035-42DD-B534-B0ECA918A7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34" name="Oval 166">
                    <a:extLst>
                      <a:ext uri="{FF2B5EF4-FFF2-40B4-BE49-F238E27FC236}">
                        <a16:creationId xmlns:a16="http://schemas.microsoft.com/office/drawing/2014/main" id="{B6E96DA6-8AB0-475D-9182-B9A3561CE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5" name="Oval 167">
                    <a:extLst>
                      <a:ext uri="{FF2B5EF4-FFF2-40B4-BE49-F238E27FC236}">
                        <a16:creationId xmlns:a16="http://schemas.microsoft.com/office/drawing/2014/main" id="{C11712F9-EFDC-47E0-8AF3-7EDF0D5194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6" name="Oval 168">
                    <a:extLst>
                      <a:ext uri="{FF2B5EF4-FFF2-40B4-BE49-F238E27FC236}">
                        <a16:creationId xmlns:a16="http://schemas.microsoft.com/office/drawing/2014/main" id="{3E3F1516-D262-4EDA-A49C-231F9FE12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7" name="AutoShape 169">
                    <a:extLst>
                      <a:ext uri="{FF2B5EF4-FFF2-40B4-BE49-F238E27FC236}">
                        <a16:creationId xmlns:a16="http://schemas.microsoft.com/office/drawing/2014/main" id="{F9C8FD4B-B570-4FAD-B373-798380708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8" name="Oval 170">
                    <a:extLst>
                      <a:ext uri="{FF2B5EF4-FFF2-40B4-BE49-F238E27FC236}">
                        <a16:creationId xmlns:a16="http://schemas.microsoft.com/office/drawing/2014/main" id="{45B38F29-B1D5-44DA-896E-F5C45CFC23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39" name="Oval 171">
                    <a:extLst>
                      <a:ext uri="{FF2B5EF4-FFF2-40B4-BE49-F238E27FC236}">
                        <a16:creationId xmlns:a16="http://schemas.microsoft.com/office/drawing/2014/main" id="{827DA1B4-0734-4090-A600-8F95A303B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0" name="AutoShape 172">
                    <a:extLst>
                      <a:ext uri="{FF2B5EF4-FFF2-40B4-BE49-F238E27FC236}">
                        <a16:creationId xmlns:a16="http://schemas.microsoft.com/office/drawing/2014/main" id="{3085FF81-9402-44F9-8976-81A019B620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1" name="Oval 173">
                    <a:extLst>
                      <a:ext uri="{FF2B5EF4-FFF2-40B4-BE49-F238E27FC236}">
                        <a16:creationId xmlns:a16="http://schemas.microsoft.com/office/drawing/2014/main" id="{C45C2DFF-5DE7-4516-A6BE-9FA069716E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2" name="AutoShape 174">
                    <a:extLst>
                      <a:ext uri="{FF2B5EF4-FFF2-40B4-BE49-F238E27FC236}">
                        <a16:creationId xmlns:a16="http://schemas.microsoft.com/office/drawing/2014/main" id="{4ED133B8-2931-42AF-ADEB-9E6D62A5D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3" name="Freeform 175">
                    <a:extLst>
                      <a:ext uri="{FF2B5EF4-FFF2-40B4-BE49-F238E27FC236}">
                        <a16:creationId xmlns:a16="http://schemas.microsoft.com/office/drawing/2014/main" id="{FBA7DF2E-B583-4E88-88EE-B2141FF057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44" name="Oval 176">
                    <a:extLst>
                      <a:ext uri="{FF2B5EF4-FFF2-40B4-BE49-F238E27FC236}">
                        <a16:creationId xmlns:a16="http://schemas.microsoft.com/office/drawing/2014/main" id="{15E76798-A92F-49FA-B62A-AFC2F51313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45" name="Group 177">
                    <a:extLst>
                      <a:ext uri="{FF2B5EF4-FFF2-40B4-BE49-F238E27FC236}">
                        <a16:creationId xmlns:a16="http://schemas.microsoft.com/office/drawing/2014/main" id="{07BBF6DA-E5FE-447B-AC4C-22B5F01EC4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32946" name="Freeform 178">
                      <a:extLst>
                        <a:ext uri="{FF2B5EF4-FFF2-40B4-BE49-F238E27FC236}">
                          <a16:creationId xmlns:a16="http://schemas.microsoft.com/office/drawing/2014/main" id="{D042E6F4-2D71-47E6-92E9-60BCBF678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47" name="Oval 179">
                      <a:extLst>
                        <a:ext uri="{FF2B5EF4-FFF2-40B4-BE49-F238E27FC236}">
                          <a16:creationId xmlns:a16="http://schemas.microsoft.com/office/drawing/2014/main" id="{F190239F-3F68-47AB-B45D-A25B7512FD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48" name="Group 180">
                    <a:extLst>
                      <a:ext uri="{FF2B5EF4-FFF2-40B4-BE49-F238E27FC236}">
                        <a16:creationId xmlns:a16="http://schemas.microsoft.com/office/drawing/2014/main" id="{331FCFA3-2080-437B-9BDF-1C88D4D351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32949" name="Freeform 181">
                      <a:extLst>
                        <a:ext uri="{FF2B5EF4-FFF2-40B4-BE49-F238E27FC236}">
                          <a16:creationId xmlns:a16="http://schemas.microsoft.com/office/drawing/2014/main" id="{CE7FAFF3-B690-4305-96DF-5FBD4F010B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0" name="Oval 182">
                      <a:extLst>
                        <a:ext uri="{FF2B5EF4-FFF2-40B4-BE49-F238E27FC236}">
                          <a16:creationId xmlns:a16="http://schemas.microsoft.com/office/drawing/2014/main" id="{F217B3B2-F3A9-40EC-8405-8C48B9BC4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1" name="Oval 183">
                      <a:extLst>
                        <a:ext uri="{FF2B5EF4-FFF2-40B4-BE49-F238E27FC236}">
                          <a16:creationId xmlns:a16="http://schemas.microsoft.com/office/drawing/2014/main" id="{C8F16F4E-18E2-4985-B1EE-EF72E4801B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2" name="Oval 184">
                      <a:extLst>
                        <a:ext uri="{FF2B5EF4-FFF2-40B4-BE49-F238E27FC236}">
                          <a16:creationId xmlns:a16="http://schemas.microsoft.com/office/drawing/2014/main" id="{8744B7FA-E7A8-4754-A6FD-22CCF5BA49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3" name="Oval 185">
                      <a:extLst>
                        <a:ext uri="{FF2B5EF4-FFF2-40B4-BE49-F238E27FC236}">
                          <a16:creationId xmlns:a16="http://schemas.microsoft.com/office/drawing/2014/main" id="{99FCFA15-349B-47FB-9856-0478D24FBB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4" name="Oval 186">
                      <a:extLst>
                        <a:ext uri="{FF2B5EF4-FFF2-40B4-BE49-F238E27FC236}">
                          <a16:creationId xmlns:a16="http://schemas.microsoft.com/office/drawing/2014/main" id="{1E7EB24B-0AA9-403C-85E1-45E684545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5" name="Oval 187">
                      <a:extLst>
                        <a:ext uri="{FF2B5EF4-FFF2-40B4-BE49-F238E27FC236}">
                          <a16:creationId xmlns:a16="http://schemas.microsoft.com/office/drawing/2014/main" id="{C273EDD3-2D64-4FF1-812A-C9363E7CA9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6" name="Freeform 188">
                      <a:extLst>
                        <a:ext uri="{FF2B5EF4-FFF2-40B4-BE49-F238E27FC236}">
                          <a16:creationId xmlns:a16="http://schemas.microsoft.com/office/drawing/2014/main" id="{1720142E-8654-4419-A342-9B60D7FE9C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7" name="Oval 189">
                      <a:extLst>
                        <a:ext uri="{FF2B5EF4-FFF2-40B4-BE49-F238E27FC236}">
                          <a16:creationId xmlns:a16="http://schemas.microsoft.com/office/drawing/2014/main" id="{804876F5-B897-4FC3-B881-EF3041CA98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8" name="Oval 190">
                      <a:extLst>
                        <a:ext uri="{FF2B5EF4-FFF2-40B4-BE49-F238E27FC236}">
                          <a16:creationId xmlns:a16="http://schemas.microsoft.com/office/drawing/2014/main" id="{B0C140C8-0775-42DA-99C1-35D0A4B733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59" name="Oval 191">
                      <a:extLst>
                        <a:ext uri="{FF2B5EF4-FFF2-40B4-BE49-F238E27FC236}">
                          <a16:creationId xmlns:a16="http://schemas.microsoft.com/office/drawing/2014/main" id="{869D3BB0-2A4D-47BD-B25A-83F5151FE9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0" name="Oval 192">
                      <a:extLst>
                        <a:ext uri="{FF2B5EF4-FFF2-40B4-BE49-F238E27FC236}">
                          <a16:creationId xmlns:a16="http://schemas.microsoft.com/office/drawing/2014/main" id="{A00FB1AF-C0D8-4C39-970F-68C2179473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1" name="Oval 193">
                      <a:extLst>
                        <a:ext uri="{FF2B5EF4-FFF2-40B4-BE49-F238E27FC236}">
                          <a16:creationId xmlns:a16="http://schemas.microsoft.com/office/drawing/2014/main" id="{32A4C872-6343-41F8-9678-A1C0A3ED92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62" name="Group 194">
                    <a:extLst>
                      <a:ext uri="{FF2B5EF4-FFF2-40B4-BE49-F238E27FC236}">
                        <a16:creationId xmlns:a16="http://schemas.microsoft.com/office/drawing/2014/main" id="{FB445840-3265-4459-8DF1-584AAFFB09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32963" name="Freeform 195">
                      <a:extLst>
                        <a:ext uri="{FF2B5EF4-FFF2-40B4-BE49-F238E27FC236}">
                          <a16:creationId xmlns:a16="http://schemas.microsoft.com/office/drawing/2014/main" id="{DD5437CA-877F-4B23-8B4F-139174A5FD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4" name="Oval 196">
                      <a:extLst>
                        <a:ext uri="{FF2B5EF4-FFF2-40B4-BE49-F238E27FC236}">
                          <a16:creationId xmlns:a16="http://schemas.microsoft.com/office/drawing/2014/main" id="{C7B266B6-56EA-4664-B3C1-D698D5C7BE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5" name="Oval 197">
                      <a:extLst>
                        <a:ext uri="{FF2B5EF4-FFF2-40B4-BE49-F238E27FC236}">
                          <a16:creationId xmlns:a16="http://schemas.microsoft.com/office/drawing/2014/main" id="{DA920A02-8563-448A-966A-1062F4480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6" name="Oval 198">
                      <a:extLst>
                        <a:ext uri="{FF2B5EF4-FFF2-40B4-BE49-F238E27FC236}">
                          <a16:creationId xmlns:a16="http://schemas.microsoft.com/office/drawing/2014/main" id="{67C45746-C48F-4F9A-ACDD-55A04F29B3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7" name="Oval 199">
                      <a:extLst>
                        <a:ext uri="{FF2B5EF4-FFF2-40B4-BE49-F238E27FC236}">
                          <a16:creationId xmlns:a16="http://schemas.microsoft.com/office/drawing/2014/main" id="{94AAAEB5-E5CD-44D6-8416-8B882367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8" name="Oval 200">
                      <a:extLst>
                        <a:ext uri="{FF2B5EF4-FFF2-40B4-BE49-F238E27FC236}">
                          <a16:creationId xmlns:a16="http://schemas.microsoft.com/office/drawing/2014/main" id="{3211FC4C-129B-4B50-BFAE-E669D51D8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69" name="Oval 201">
                      <a:extLst>
                        <a:ext uri="{FF2B5EF4-FFF2-40B4-BE49-F238E27FC236}">
                          <a16:creationId xmlns:a16="http://schemas.microsoft.com/office/drawing/2014/main" id="{B607CAB2-2D8F-49CB-9BB5-5B510E300A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0" name="Freeform 202">
                      <a:extLst>
                        <a:ext uri="{FF2B5EF4-FFF2-40B4-BE49-F238E27FC236}">
                          <a16:creationId xmlns:a16="http://schemas.microsoft.com/office/drawing/2014/main" id="{A3CA1A25-B798-4CD7-A26D-B4F4E244DF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1" name="Oval 203">
                      <a:extLst>
                        <a:ext uri="{FF2B5EF4-FFF2-40B4-BE49-F238E27FC236}">
                          <a16:creationId xmlns:a16="http://schemas.microsoft.com/office/drawing/2014/main" id="{750ECB7F-C613-46CA-AA23-A676BEABD7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2" name="Oval 204">
                      <a:extLst>
                        <a:ext uri="{FF2B5EF4-FFF2-40B4-BE49-F238E27FC236}">
                          <a16:creationId xmlns:a16="http://schemas.microsoft.com/office/drawing/2014/main" id="{CD9D7A58-4E1F-4361-90E6-16769F5483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3" name="Oval 205">
                      <a:extLst>
                        <a:ext uri="{FF2B5EF4-FFF2-40B4-BE49-F238E27FC236}">
                          <a16:creationId xmlns:a16="http://schemas.microsoft.com/office/drawing/2014/main" id="{C9175844-7C1F-434B-9CEB-FCE51F2FA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4" name="Oval 206">
                      <a:extLst>
                        <a:ext uri="{FF2B5EF4-FFF2-40B4-BE49-F238E27FC236}">
                          <a16:creationId xmlns:a16="http://schemas.microsoft.com/office/drawing/2014/main" id="{31F93C00-35F0-4816-93AC-8A310EA2B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75" name="Oval 207">
                      <a:extLst>
                        <a:ext uri="{FF2B5EF4-FFF2-40B4-BE49-F238E27FC236}">
                          <a16:creationId xmlns:a16="http://schemas.microsoft.com/office/drawing/2014/main" id="{2A195938-66EC-4F4E-B269-FF69CB066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76" name="AutoShape 208">
                    <a:extLst>
                      <a:ext uri="{FF2B5EF4-FFF2-40B4-BE49-F238E27FC236}">
                        <a16:creationId xmlns:a16="http://schemas.microsoft.com/office/drawing/2014/main" id="{197D05BB-D195-4293-A5FE-2237AD0C2C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7" name="AutoShape 209">
                    <a:extLst>
                      <a:ext uri="{FF2B5EF4-FFF2-40B4-BE49-F238E27FC236}">
                        <a16:creationId xmlns:a16="http://schemas.microsoft.com/office/drawing/2014/main" id="{0223D7DC-C50B-4F1A-8C9B-52E29B5FB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8" name="Oval 210">
                    <a:extLst>
                      <a:ext uri="{FF2B5EF4-FFF2-40B4-BE49-F238E27FC236}">
                        <a16:creationId xmlns:a16="http://schemas.microsoft.com/office/drawing/2014/main" id="{142FF766-46C0-4E40-B67A-80F9E13A84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79" name="Oval 211">
                    <a:extLst>
                      <a:ext uri="{FF2B5EF4-FFF2-40B4-BE49-F238E27FC236}">
                        <a16:creationId xmlns:a16="http://schemas.microsoft.com/office/drawing/2014/main" id="{318AA092-DB5C-43BE-8227-855D6FFA1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0" name="AutoShape 212">
                    <a:extLst>
                      <a:ext uri="{FF2B5EF4-FFF2-40B4-BE49-F238E27FC236}">
                        <a16:creationId xmlns:a16="http://schemas.microsoft.com/office/drawing/2014/main" id="{AB5EFD93-C48B-4CCD-9C9F-469102E50E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1" name="AutoShape 213">
                    <a:extLst>
                      <a:ext uri="{FF2B5EF4-FFF2-40B4-BE49-F238E27FC236}">
                        <a16:creationId xmlns:a16="http://schemas.microsoft.com/office/drawing/2014/main" id="{05E7598A-25FC-4453-9802-D56391798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2" name="AutoShape 214">
                    <a:extLst>
                      <a:ext uri="{FF2B5EF4-FFF2-40B4-BE49-F238E27FC236}">
                        <a16:creationId xmlns:a16="http://schemas.microsoft.com/office/drawing/2014/main" id="{6D77CD03-5DB8-49D1-BDC4-048399E74F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3" name="AutoShape 215">
                    <a:extLst>
                      <a:ext uri="{FF2B5EF4-FFF2-40B4-BE49-F238E27FC236}">
                        <a16:creationId xmlns:a16="http://schemas.microsoft.com/office/drawing/2014/main" id="{4F2121F9-716F-40DF-BEE6-F09FDD234E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84" name="AutoShape 216">
                    <a:extLst>
                      <a:ext uri="{FF2B5EF4-FFF2-40B4-BE49-F238E27FC236}">
                        <a16:creationId xmlns:a16="http://schemas.microsoft.com/office/drawing/2014/main" id="{F3245872-D991-4A96-87D1-6441811461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2985" name="Group 217">
                  <a:extLst>
                    <a:ext uri="{FF2B5EF4-FFF2-40B4-BE49-F238E27FC236}">
                      <a16:creationId xmlns:a16="http://schemas.microsoft.com/office/drawing/2014/main" id="{B439D023-AFF9-4CB7-8C1E-4F5EC370FC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32986" name="Group 218">
                    <a:extLst>
                      <a:ext uri="{FF2B5EF4-FFF2-40B4-BE49-F238E27FC236}">
                        <a16:creationId xmlns:a16="http://schemas.microsoft.com/office/drawing/2014/main" id="{FFDE2766-8DB1-4D4F-8CF6-0B6128ACF7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32987" name="Oval 219">
                      <a:extLst>
                        <a:ext uri="{FF2B5EF4-FFF2-40B4-BE49-F238E27FC236}">
                          <a16:creationId xmlns:a16="http://schemas.microsoft.com/office/drawing/2014/main" id="{8CF98BF8-691D-476D-8533-44A0410966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88" name="Freeform 220">
                      <a:extLst>
                        <a:ext uri="{FF2B5EF4-FFF2-40B4-BE49-F238E27FC236}">
                          <a16:creationId xmlns:a16="http://schemas.microsoft.com/office/drawing/2014/main" id="{1FB5861B-4BF3-412B-9E68-38B47F7394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32989" name="Group 221">
                    <a:extLst>
                      <a:ext uri="{FF2B5EF4-FFF2-40B4-BE49-F238E27FC236}">
                        <a16:creationId xmlns:a16="http://schemas.microsoft.com/office/drawing/2014/main" id="{1B4A9D42-B873-467A-989F-0612C7385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32990" name="Oval 222">
                      <a:extLst>
                        <a:ext uri="{FF2B5EF4-FFF2-40B4-BE49-F238E27FC236}">
                          <a16:creationId xmlns:a16="http://schemas.microsoft.com/office/drawing/2014/main" id="{7C1C6FD4-665B-4826-9DAF-21BE9C2EAA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1" name="Freeform 223">
                      <a:extLst>
                        <a:ext uri="{FF2B5EF4-FFF2-40B4-BE49-F238E27FC236}">
                          <a16:creationId xmlns:a16="http://schemas.microsoft.com/office/drawing/2014/main" id="{9DBCF198-7DF7-4A7B-85F9-03F11AE00A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2" name="Oval 224">
                    <a:extLst>
                      <a:ext uri="{FF2B5EF4-FFF2-40B4-BE49-F238E27FC236}">
                        <a16:creationId xmlns:a16="http://schemas.microsoft.com/office/drawing/2014/main" id="{35A42931-48A2-40C1-99FA-0234E8DD00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3" name="Group 225">
                    <a:extLst>
                      <a:ext uri="{FF2B5EF4-FFF2-40B4-BE49-F238E27FC236}">
                        <a16:creationId xmlns:a16="http://schemas.microsoft.com/office/drawing/2014/main" id="{C0347313-9052-42F5-8185-F3941298B4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32994" name="Oval 226">
                      <a:extLst>
                        <a:ext uri="{FF2B5EF4-FFF2-40B4-BE49-F238E27FC236}">
                          <a16:creationId xmlns:a16="http://schemas.microsoft.com/office/drawing/2014/main" id="{F522C6CB-A773-4151-B6DC-63C91B0F3A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995" name="Oval 227">
                      <a:extLst>
                        <a:ext uri="{FF2B5EF4-FFF2-40B4-BE49-F238E27FC236}">
                          <a16:creationId xmlns:a16="http://schemas.microsoft.com/office/drawing/2014/main" id="{0C33E2E5-9048-4624-8C4B-C7BAF4A4DC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2996" name="AutoShape 228">
                    <a:extLst>
                      <a:ext uri="{FF2B5EF4-FFF2-40B4-BE49-F238E27FC236}">
                        <a16:creationId xmlns:a16="http://schemas.microsoft.com/office/drawing/2014/main" id="{4601722E-823F-493D-859D-03BB4DD79F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997" name="Oval 229">
                    <a:extLst>
                      <a:ext uri="{FF2B5EF4-FFF2-40B4-BE49-F238E27FC236}">
                        <a16:creationId xmlns:a16="http://schemas.microsoft.com/office/drawing/2014/main" id="{DEF80FC1-D01E-4FF7-A91F-4930E13E92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>
                      <a:solidFill>
                        <a:schemeClr val="bg1">
                          <a:lumMod val="9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2998" name="Group 230">
                    <a:extLst>
                      <a:ext uri="{FF2B5EF4-FFF2-40B4-BE49-F238E27FC236}">
                        <a16:creationId xmlns:a16="http://schemas.microsoft.com/office/drawing/2014/main" id="{B407D76B-5491-4D6A-B51E-B65A3CC30F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32999" name="Oval 231">
                      <a:extLst>
                        <a:ext uri="{FF2B5EF4-FFF2-40B4-BE49-F238E27FC236}">
                          <a16:creationId xmlns:a16="http://schemas.microsoft.com/office/drawing/2014/main" id="{6BF093DD-1556-4115-A627-22CC502C2C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000" name="Freeform 232">
                      <a:extLst>
                        <a:ext uri="{FF2B5EF4-FFF2-40B4-BE49-F238E27FC236}">
                          <a16:creationId xmlns:a16="http://schemas.microsoft.com/office/drawing/2014/main" id="{C4FD12BB-442E-434A-A08B-30F68EFAEA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3004" name="Freeform 236">
            <a:extLst>
              <a:ext uri="{FF2B5EF4-FFF2-40B4-BE49-F238E27FC236}">
                <a16:creationId xmlns:a16="http://schemas.microsoft.com/office/drawing/2014/main" id="{A5A526A2-1C2F-4D18-9584-968E47177D22}"/>
              </a:ext>
            </a:extLst>
          </p:cNvPr>
          <p:cNvSpPr>
            <a:spLocks/>
          </p:cNvSpPr>
          <p:nvPr/>
        </p:nvSpPr>
        <p:spPr bwMode="auto">
          <a:xfrm>
            <a:off x="1408113" y="1163638"/>
            <a:ext cx="533400" cy="2486025"/>
          </a:xfrm>
          <a:custGeom>
            <a:avLst/>
            <a:gdLst>
              <a:gd name="T0" fmla="*/ 325 w 336"/>
              <a:gd name="T1" fmla="*/ 0 h 1566"/>
              <a:gd name="T2" fmla="*/ 212 w 336"/>
              <a:gd name="T3" fmla="*/ 273 h 1566"/>
              <a:gd name="T4" fmla="*/ 76 w 336"/>
              <a:gd name="T5" fmla="*/ 794 h 1566"/>
              <a:gd name="T6" fmla="*/ 7 w 336"/>
              <a:gd name="T7" fmla="*/ 1384 h 1566"/>
              <a:gd name="T8" fmla="*/ 121 w 336"/>
              <a:gd name="T9" fmla="*/ 1543 h 1566"/>
              <a:gd name="T10" fmla="*/ 280 w 336"/>
              <a:gd name="T11" fmla="*/ 1520 h 1566"/>
              <a:gd name="T12" fmla="*/ 325 w 336"/>
              <a:gd name="T13" fmla="*/ 1339 h 1566"/>
              <a:gd name="T14" fmla="*/ 212 w 336"/>
              <a:gd name="T15" fmla="*/ 1248 h 1566"/>
              <a:gd name="T16" fmla="*/ 98 w 336"/>
              <a:gd name="T17" fmla="*/ 1293 h 1566"/>
              <a:gd name="T18" fmla="*/ 76 w 336"/>
              <a:gd name="T19" fmla="*/ 1407 h 1566"/>
              <a:gd name="T20" fmla="*/ 166 w 336"/>
              <a:gd name="T21" fmla="*/ 1497 h 1566"/>
              <a:gd name="T22" fmla="*/ 234 w 336"/>
              <a:gd name="T23" fmla="*/ 1475 h 1566"/>
              <a:gd name="T24" fmla="*/ 257 w 336"/>
              <a:gd name="T25" fmla="*/ 1407 h 1566"/>
              <a:gd name="T26" fmla="*/ 234 w 336"/>
              <a:gd name="T27" fmla="*/ 1339 h 1566"/>
              <a:gd name="T28" fmla="*/ 166 w 336"/>
              <a:gd name="T29" fmla="*/ 1339 h 1566"/>
              <a:gd name="T30" fmla="*/ 144 w 336"/>
              <a:gd name="T31" fmla="*/ 1407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6" h="1566">
                <a:moveTo>
                  <a:pt x="325" y="0"/>
                </a:moveTo>
                <a:cubicBezTo>
                  <a:pt x="289" y="70"/>
                  <a:pt x="253" y="141"/>
                  <a:pt x="212" y="273"/>
                </a:cubicBezTo>
                <a:cubicBezTo>
                  <a:pt x="171" y="405"/>
                  <a:pt x="110" y="609"/>
                  <a:pt x="76" y="794"/>
                </a:cubicBezTo>
                <a:cubicBezTo>
                  <a:pt x="42" y="979"/>
                  <a:pt x="0" y="1259"/>
                  <a:pt x="7" y="1384"/>
                </a:cubicBezTo>
                <a:cubicBezTo>
                  <a:pt x="14" y="1509"/>
                  <a:pt x="76" y="1520"/>
                  <a:pt x="121" y="1543"/>
                </a:cubicBezTo>
                <a:cubicBezTo>
                  <a:pt x="166" y="1566"/>
                  <a:pt x="246" y="1554"/>
                  <a:pt x="280" y="1520"/>
                </a:cubicBezTo>
                <a:cubicBezTo>
                  <a:pt x="314" y="1486"/>
                  <a:pt x="336" y="1384"/>
                  <a:pt x="325" y="1339"/>
                </a:cubicBezTo>
                <a:cubicBezTo>
                  <a:pt x="314" y="1294"/>
                  <a:pt x="250" y="1256"/>
                  <a:pt x="212" y="1248"/>
                </a:cubicBezTo>
                <a:cubicBezTo>
                  <a:pt x="174" y="1240"/>
                  <a:pt x="121" y="1267"/>
                  <a:pt x="98" y="1293"/>
                </a:cubicBezTo>
                <a:cubicBezTo>
                  <a:pt x="75" y="1319"/>
                  <a:pt x="65" y="1373"/>
                  <a:pt x="76" y="1407"/>
                </a:cubicBezTo>
                <a:cubicBezTo>
                  <a:pt x="87" y="1441"/>
                  <a:pt x="140" y="1486"/>
                  <a:pt x="166" y="1497"/>
                </a:cubicBezTo>
                <a:cubicBezTo>
                  <a:pt x="192" y="1508"/>
                  <a:pt x="219" y="1490"/>
                  <a:pt x="234" y="1475"/>
                </a:cubicBezTo>
                <a:cubicBezTo>
                  <a:pt x="249" y="1460"/>
                  <a:pt x="257" y="1430"/>
                  <a:pt x="257" y="1407"/>
                </a:cubicBezTo>
                <a:cubicBezTo>
                  <a:pt x="257" y="1384"/>
                  <a:pt x="249" y="1350"/>
                  <a:pt x="234" y="1339"/>
                </a:cubicBezTo>
                <a:cubicBezTo>
                  <a:pt x="219" y="1328"/>
                  <a:pt x="181" y="1328"/>
                  <a:pt x="166" y="1339"/>
                </a:cubicBezTo>
                <a:cubicBezTo>
                  <a:pt x="151" y="1350"/>
                  <a:pt x="144" y="1400"/>
                  <a:pt x="144" y="1407"/>
                </a:cubicBezTo>
              </a:path>
            </a:pathLst>
          </a:custGeom>
          <a:noFill/>
          <a:ln w="158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05" name="Freeform 237">
            <a:extLst>
              <a:ext uri="{FF2B5EF4-FFF2-40B4-BE49-F238E27FC236}">
                <a16:creationId xmlns:a16="http://schemas.microsoft.com/office/drawing/2014/main" id="{E67E5E2D-867F-4FF1-8199-A160D7832CF1}"/>
              </a:ext>
            </a:extLst>
          </p:cNvPr>
          <p:cNvSpPr>
            <a:spLocks/>
          </p:cNvSpPr>
          <p:nvPr/>
        </p:nvSpPr>
        <p:spPr bwMode="auto">
          <a:xfrm>
            <a:off x="1768475" y="1162050"/>
            <a:ext cx="438150" cy="2447925"/>
          </a:xfrm>
          <a:custGeom>
            <a:avLst/>
            <a:gdLst>
              <a:gd name="T0" fmla="*/ 94 w 276"/>
              <a:gd name="T1" fmla="*/ 0 h 1316"/>
              <a:gd name="T2" fmla="*/ 4 w 276"/>
              <a:gd name="T3" fmla="*/ 544 h 1316"/>
              <a:gd name="T4" fmla="*/ 117 w 276"/>
              <a:gd name="T5" fmla="*/ 1179 h 1316"/>
              <a:gd name="T6" fmla="*/ 276 w 276"/>
              <a:gd name="T7" fmla="*/ 1316 h 1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" h="1316">
                <a:moveTo>
                  <a:pt x="94" y="0"/>
                </a:moveTo>
                <a:cubicBezTo>
                  <a:pt x="47" y="174"/>
                  <a:pt x="0" y="348"/>
                  <a:pt x="4" y="544"/>
                </a:cubicBezTo>
                <a:cubicBezTo>
                  <a:pt x="8" y="740"/>
                  <a:pt x="72" y="1050"/>
                  <a:pt x="117" y="1179"/>
                </a:cubicBezTo>
                <a:cubicBezTo>
                  <a:pt x="162" y="1308"/>
                  <a:pt x="246" y="1293"/>
                  <a:pt x="276" y="1316"/>
                </a:cubicBezTo>
              </a:path>
            </a:pathLst>
          </a:custGeom>
          <a:noFill/>
          <a:ln w="1905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AutoShape 4">
            <a:extLst>
              <a:ext uri="{FF2B5EF4-FFF2-40B4-BE49-F238E27FC236}">
                <a16:creationId xmlns:a16="http://schemas.microsoft.com/office/drawing/2014/main" id="{BBB204EE-5C57-4056-899B-B9A24D017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1119188"/>
            <a:ext cx="6705600" cy="5334000"/>
          </a:xfrm>
          <a:prstGeom prst="roundRect">
            <a:avLst>
              <a:gd name="adj" fmla="val 4046"/>
            </a:avLst>
          </a:prstGeom>
          <a:noFill/>
          <a:ln w="57150" cmpd="thinThick">
            <a:solidFill>
              <a:srgbClr val="FF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id="{1AA15853-D99C-4D47-8D41-30B396D1F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5553075"/>
            <a:ext cx="254000" cy="254000"/>
          </a:xfrm>
          <a:custGeom>
            <a:avLst/>
            <a:gdLst>
              <a:gd name="G0" fmla="+- 1916 0 0"/>
              <a:gd name="G1" fmla="+- 21600 0 1916"/>
              <a:gd name="G2" fmla="+- 21600 0 1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6" y="10800"/>
                </a:moveTo>
                <a:cubicBezTo>
                  <a:pt x="1916" y="15706"/>
                  <a:pt x="5894" y="19684"/>
                  <a:pt x="10800" y="19684"/>
                </a:cubicBezTo>
                <a:cubicBezTo>
                  <a:pt x="15706" y="19684"/>
                  <a:pt x="19684" y="15706"/>
                  <a:pt x="19684" y="10800"/>
                </a:cubicBezTo>
                <a:cubicBezTo>
                  <a:pt x="19684" y="5894"/>
                  <a:pt x="15706" y="1916"/>
                  <a:pt x="10800" y="1916"/>
                </a:cubicBezTo>
                <a:cubicBezTo>
                  <a:pt x="5894" y="1916"/>
                  <a:pt x="1916" y="5894"/>
                  <a:pt x="1916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9051DE0D-E45C-40F9-95C5-E2CA462BC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5373688"/>
            <a:ext cx="388938" cy="431800"/>
          </a:xfrm>
          <a:custGeom>
            <a:avLst/>
            <a:gdLst>
              <a:gd name="G0" fmla="+- 4708 0 0"/>
              <a:gd name="G1" fmla="+- 21600 0 4708"/>
              <a:gd name="G2" fmla="+- 21600 0 470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708" y="10800"/>
                </a:moveTo>
                <a:cubicBezTo>
                  <a:pt x="4708" y="14165"/>
                  <a:pt x="7435" y="16892"/>
                  <a:pt x="10800" y="16892"/>
                </a:cubicBezTo>
                <a:cubicBezTo>
                  <a:pt x="14165" y="16892"/>
                  <a:pt x="16892" y="14165"/>
                  <a:pt x="16892" y="10800"/>
                </a:cubicBezTo>
                <a:cubicBezTo>
                  <a:pt x="16892" y="7435"/>
                  <a:pt x="14165" y="4708"/>
                  <a:pt x="10800" y="4708"/>
                </a:cubicBezTo>
                <a:cubicBezTo>
                  <a:pt x="7435" y="4708"/>
                  <a:pt x="4708" y="7435"/>
                  <a:pt x="4708" y="1080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7" name="Freeform 249">
            <a:extLst>
              <a:ext uri="{FF2B5EF4-FFF2-40B4-BE49-F238E27FC236}">
                <a16:creationId xmlns:a16="http://schemas.microsoft.com/office/drawing/2014/main" id="{B48C67BC-D9CD-4F07-9845-DCDBD54EB156}"/>
              </a:ext>
            </a:extLst>
          </p:cNvPr>
          <p:cNvSpPr>
            <a:spLocks/>
          </p:cNvSpPr>
          <p:nvPr/>
        </p:nvSpPr>
        <p:spPr bwMode="auto">
          <a:xfrm rot="14400000">
            <a:off x="7804944" y="1945481"/>
            <a:ext cx="130175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l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8" name="Freeform 250">
            <a:extLst>
              <a:ext uri="{FF2B5EF4-FFF2-40B4-BE49-F238E27FC236}">
                <a16:creationId xmlns:a16="http://schemas.microsoft.com/office/drawing/2014/main" id="{AA66F979-7D64-43F9-9DFB-E10281D3737F}"/>
              </a:ext>
            </a:extLst>
          </p:cNvPr>
          <p:cNvSpPr>
            <a:spLocks/>
          </p:cNvSpPr>
          <p:nvPr/>
        </p:nvSpPr>
        <p:spPr bwMode="auto">
          <a:xfrm rot="1800000">
            <a:off x="8064500" y="4832350"/>
            <a:ext cx="146050" cy="442913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19" name="Freeform 251">
            <a:extLst>
              <a:ext uri="{FF2B5EF4-FFF2-40B4-BE49-F238E27FC236}">
                <a16:creationId xmlns:a16="http://schemas.microsoft.com/office/drawing/2014/main" id="{3F5666E2-56D2-41A7-8298-D9DC46A74D0C}"/>
              </a:ext>
            </a:extLst>
          </p:cNvPr>
          <p:cNvSpPr>
            <a:spLocks/>
          </p:cNvSpPr>
          <p:nvPr/>
        </p:nvSpPr>
        <p:spPr bwMode="auto">
          <a:xfrm rot="5400000">
            <a:off x="8174831" y="6134894"/>
            <a:ext cx="141288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50000">
                <a:srgbClr val="EC009D"/>
              </a:gs>
              <a:gs pos="100000">
                <a:srgbClr val="FFE5FF"/>
              </a:gs>
            </a:gsLst>
            <a:lin ang="2700000" scaled="1"/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0" name="Freeform 252">
            <a:extLst>
              <a:ext uri="{FF2B5EF4-FFF2-40B4-BE49-F238E27FC236}">
                <a16:creationId xmlns:a16="http://schemas.microsoft.com/office/drawing/2014/main" id="{8FE9E268-8FCB-4847-B5F8-80D73E291730}"/>
              </a:ext>
            </a:extLst>
          </p:cNvPr>
          <p:cNvSpPr>
            <a:spLocks/>
          </p:cNvSpPr>
          <p:nvPr/>
        </p:nvSpPr>
        <p:spPr bwMode="auto">
          <a:xfrm rot="17400000">
            <a:off x="8040687" y="3868738"/>
            <a:ext cx="180975" cy="5334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80322" dir="1106097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1" name="Freeform 253">
            <a:extLst>
              <a:ext uri="{FF2B5EF4-FFF2-40B4-BE49-F238E27FC236}">
                <a16:creationId xmlns:a16="http://schemas.microsoft.com/office/drawing/2014/main" id="{6A5DF1FA-1F5D-4294-9590-F0A289C20952}"/>
              </a:ext>
            </a:extLst>
          </p:cNvPr>
          <p:cNvSpPr>
            <a:spLocks/>
          </p:cNvSpPr>
          <p:nvPr/>
        </p:nvSpPr>
        <p:spPr bwMode="auto">
          <a:xfrm rot="5400000">
            <a:off x="8073231" y="2758282"/>
            <a:ext cx="141287" cy="304800"/>
          </a:xfrm>
          <a:custGeom>
            <a:avLst/>
            <a:gdLst>
              <a:gd name="T0" fmla="*/ 572 w 1195"/>
              <a:gd name="T1" fmla="*/ 0 h 2472"/>
              <a:gd name="T2" fmla="*/ 464 w 1195"/>
              <a:gd name="T3" fmla="*/ 186 h 2472"/>
              <a:gd name="T4" fmla="*/ 404 w 1195"/>
              <a:gd name="T5" fmla="*/ 288 h 2472"/>
              <a:gd name="T6" fmla="*/ 380 w 1195"/>
              <a:gd name="T7" fmla="*/ 324 h 2472"/>
              <a:gd name="T8" fmla="*/ 320 w 1195"/>
              <a:gd name="T9" fmla="*/ 438 h 2472"/>
              <a:gd name="T10" fmla="*/ 248 w 1195"/>
              <a:gd name="T11" fmla="*/ 576 h 2472"/>
              <a:gd name="T12" fmla="*/ 170 w 1195"/>
              <a:gd name="T13" fmla="*/ 774 h 2472"/>
              <a:gd name="T14" fmla="*/ 128 w 1195"/>
              <a:gd name="T15" fmla="*/ 882 h 2472"/>
              <a:gd name="T16" fmla="*/ 74 w 1195"/>
              <a:gd name="T17" fmla="*/ 1086 h 2472"/>
              <a:gd name="T18" fmla="*/ 38 w 1195"/>
              <a:gd name="T19" fmla="*/ 1296 h 2472"/>
              <a:gd name="T20" fmla="*/ 44 w 1195"/>
              <a:gd name="T21" fmla="*/ 1722 h 2472"/>
              <a:gd name="T22" fmla="*/ 98 w 1195"/>
              <a:gd name="T23" fmla="*/ 1884 h 2472"/>
              <a:gd name="T24" fmla="*/ 134 w 1195"/>
              <a:gd name="T25" fmla="*/ 1944 h 2472"/>
              <a:gd name="T26" fmla="*/ 152 w 1195"/>
              <a:gd name="T27" fmla="*/ 1986 h 2472"/>
              <a:gd name="T28" fmla="*/ 194 w 1195"/>
              <a:gd name="T29" fmla="*/ 2082 h 2472"/>
              <a:gd name="T30" fmla="*/ 236 w 1195"/>
              <a:gd name="T31" fmla="*/ 2136 h 2472"/>
              <a:gd name="T32" fmla="*/ 350 w 1195"/>
              <a:gd name="T33" fmla="*/ 2274 h 2472"/>
              <a:gd name="T34" fmla="*/ 416 w 1195"/>
              <a:gd name="T35" fmla="*/ 2340 h 2472"/>
              <a:gd name="T36" fmla="*/ 500 w 1195"/>
              <a:gd name="T37" fmla="*/ 2418 h 2472"/>
              <a:gd name="T38" fmla="*/ 554 w 1195"/>
              <a:gd name="T39" fmla="*/ 2460 h 2472"/>
              <a:gd name="T40" fmla="*/ 572 w 1195"/>
              <a:gd name="T41" fmla="*/ 2472 h 2472"/>
              <a:gd name="T42" fmla="*/ 638 w 1195"/>
              <a:gd name="T43" fmla="*/ 2454 h 2472"/>
              <a:gd name="T44" fmla="*/ 692 w 1195"/>
              <a:gd name="T45" fmla="*/ 2418 h 2472"/>
              <a:gd name="T46" fmla="*/ 710 w 1195"/>
              <a:gd name="T47" fmla="*/ 2406 h 2472"/>
              <a:gd name="T48" fmla="*/ 854 w 1195"/>
              <a:gd name="T49" fmla="*/ 2274 h 2472"/>
              <a:gd name="T50" fmla="*/ 884 w 1195"/>
              <a:gd name="T51" fmla="*/ 2232 h 2472"/>
              <a:gd name="T52" fmla="*/ 938 w 1195"/>
              <a:gd name="T53" fmla="*/ 2178 h 2472"/>
              <a:gd name="T54" fmla="*/ 992 w 1195"/>
              <a:gd name="T55" fmla="*/ 2130 h 2472"/>
              <a:gd name="T56" fmla="*/ 1076 w 1195"/>
              <a:gd name="T57" fmla="*/ 2022 h 2472"/>
              <a:gd name="T58" fmla="*/ 1094 w 1195"/>
              <a:gd name="T59" fmla="*/ 1998 h 2472"/>
              <a:gd name="T60" fmla="*/ 1112 w 1195"/>
              <a:gd name="T61" fmla="*/ 1974 h 2472"/>
              <a:gd name="T62" fmla="*/ 1148 w 1195"/>
              <a:gd name="T63" fmla="*/ 1902 h 2472"/>
              <a:gd name="T64" fmla="*/ 1178 w 1195"/>
              <a:gd name="T65" fmla="*/ 1752 h 2472"/>
              <a:gd name="T66" fmla="*/ 1166 w 1195"/>
              <a:gd name="T67" fmla="*/ 1230 h 2472"/>
              <a:gd name="T68" fmla="*/ 1130 w 1195"/>
              <a:gd name="T69" fmla="*/ 1086 h 2472"/>
              <a:gd name="T70" fmla="*/ 1010 w 1195"/>
              <a:gd name="T71" fmla="*/ 804 h 2472"/>
              <a:gd name="T72" fmla="*/ 986 w 1195"/>
              <a:gd name="T73" fmla="*/ 750 h 2472"/>
              <a:gd name="T74" fmla="*/ 872 w 1195"/>
              <a:gd name="T75" fmla="*/ 576 h 2472"/>
              <a:gd name="T76" fmla="*/ 830 w 1195"/>
              <a:gd name="T77" fmla="*/ 498 h 2472"/>
              <a:gd name="T78" fmla="*/ 800 w 1195"/>
              <a:gd name="T79" fmla="*/ 462 h 2472"/>
              <a:gd name="T80" fmla="*/ 764 w 1195"/>
              <a:gd name="T81" fmla="*/ 402 h 2472"/>
              <a:gd name="T82" fmla="*/ 704 w 1195"/>
              <a:gd name="T83" fmla="*/ 270 h 2472"/>
              <a:gd name="T84" fmla="*/ 686 w 1195"/>
              <a:gd name="T85" fmla="*/ 216 h 2472"/>
              <a:gd name="T86" fmla="*/ 626 w 1195"/>
              <a:gd name="T87" fmla="*/ 108 h 2472"/>
              <a:gd name="T88" fmla="*/ 572 w 1195"/>
              <a:gd name="T8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95" h="2472">
                <a:moveTo>
                  <a:pt x="572" y="0"/>
                </a:moveTo>
                <a:cubicBezTo>
                  <a:pt x="532" y="60"/>
                  <a:pt x="501" y="125"/>
                  <a:pt x="464" y="186"/>
                </a:cubicBezTo>
                <a:cubicBezTo>
                  <a:pt x="444" y="220"/>
                  <a:pt x="424" y="254"/>
                  <a:pt x="404" y="288"/>
                </a:cubicBezTo>
                <a:cubicBezTo>
                  <a:pt x="397" y="300"/>
                  <a:pt x="385" y="311"/>
                  <a:pt x="380" y="324"/>
                </a:cubicBezTo>
                <a:cubicBezTo>
                  <a:pt x="364" y="364"/>
                  <a:pt x="341" y="401"/>
                  <a:pt x="320" y="438"/>
                </a:cubicBezTo>
                <a:cubicBezTo>
                  <a:pt x="294" y="483"/>
                  <a:pt x="277" y="532"/>
                  <a:pt x="248" y="576"/>
                </a:cubicBezTo>
                <a:cubicBezTo>
                  <a:pt x="234" y="645"/>
                  <a:pt x="198" y="710"/>
                  <a:pt x="170" y="774"/>
                </a:cubicBezTo>
                <a:cubicBezTo>
                  <a:pt x="154" y="810"/>
                  <a:pt x="150" y="849"/>
                  <a:pt x="128" y="882"/>
                </a:cubicBezTo>
                <a:cubicBezTo>
                  <a:pt x="114" y="951"/>
                  <a:pt x="89" y="1017"/>
                  <a:pt x="74" y="1086"/>
                </a:cubicBezTo>
                <a:cubicBezTo>
                  <a:pt x="60" y="1148"/>
                  <a:pt x="56" y="1241"/>
                  <a:pt x="38" y="1296"/>
                </a:cubicBezTo>
                <a:cubicBezTo>
                  <a:pt x="23" y="1432"/>
                  <a:pt x="0" y="1591"/>
                  <a:pt x="44" y="1722"/>
                </a:cubicBezTo>
                <a:cubicBezTo>
                  <a:pt x="52" y="1775"/>
                  <a:pt x="68" y="1839"/>
                  <a:pt x="98" y="1884"/>
                </a:cubicBezTo>
                <a:cubicBezTo>
                  <a:pt x="105" y="1912"/>
                  <a:pt x="113" y="1923"/>
                  <a:pt x="134" y="1944"/>
                </a:cubicBezTo>
                <a:cubicBezTo>
                  <a:pt x="151" y="2013"/>
                  <a:pt x="127" y="1928"/>
                  <a:pt x="152" y="1986"/>
                </a:cubicBezTo>
                <a:cubicBezTo>
                  <a:pt x="167" y="2021"/>
                  <a:pt x="170" y="2050"/>
                  <a:pt x="194" y="2082"/>
                </a:cubicBezTo>
                <a:cubicBezTo>
                  <a:pt x="203" y="2109"/>
                  <a:pt x="212" y="2118"/>
                  <a:pt x="236" y="2136"/>
                </a:cubicBezTo>
                <a:cubicBezTo>
                  <a:pt x="250" y="2178"/>
                  <a:pt x="315" y="2247"/>
                  <a:pt x="350" y="2274"/>
                </a:cubicBezTo>
                <a:cubicBezTo>
                  <a:pt x="365" y="2304"/>
                  <a:pt x="391" y="2315"/>
                  <a:pt x="416" y="2340"/>
                </a:cubicBezTo>
                <a:cubicBezTo>
                  <a:pt x="442" y="2366"/>
                  <a:pt x="465" y="2406"/>
                  <a:pt x="500" y="2418"/>
                </a:cubicBezTo>
                <a:cubicBezTo>
                  <a:pt x="528" y="2446"/>
                  <a:pt x="511" y="2431"/>
                  <a:pt x="554" y="2460"/>
                </a:cubicBezTo>
                <a:cubicBezTo>
                  <a:pt x="560" y="2464"/>
                  <a:pt x="572" y="2472"/>
                  <a:pt x="572" y="2472"/>
                </a:cubicBezTo>
                <a:cubicBezTo>
                  <a:pt x="618" y="2457"/>
                  <a:pt x="596" y="2462"/>
                  <a:pt x="638" y="2454"/>
                </a:cubicBezTo>
                <a:cubicBezTo>
                  <a:pt x="656" y="2442"/>
                  <a:pt x="674" y="2430"/>
                  <a:pt x="692" y="2418"/>
                </a:cubicBezTo>
                <a:cubicBezTo>
                  <a:pt x="698" y="2414"/>
                  <a:pt x="710" y="2406"/>
                  <a:pt x="710" y="2406"/>
                </a:cubicBezTo>
                <a:cubicBezTo>
                  <a:pt x="745" y="2353"/>
                  <a:pt x="809" y="2319"/>
                  <a:pt x="854" y="2274"/>
                </a:cubicBezTo>
                <a:cubicBezTo>
                  <a:pt x="890" y="2238"/>
                  <a:pt x="857" y="2263"/>
                  <a:pt x="884" y="2232"/>
                </a:cubicBezTo>
                <a:cubicBezTo>
                  <a:pt x="884" y="2232"/>
                  <a:pt x="929" y="2187"/>
                  <a:pt x="938" y="2178"/>
                </a:cubicBezTo>
                <a:cubicBezTo>
                  <a:pt x="974" y="2142"/>
                  <a:pt x="942" y="2206"/>
                  <a:pt x="992" y="2130"/>
                </a:cubicBezTo>
                <a:cubicBezTo>
                  <a:pt x="1017" y="2092"/>
                  <a:pt x="1048" y="2059"/>
                  <a:pt x="1076" y="2022"/>
                </a:cubicBezTo>
                <a:cubicBezTo>
                  <a:pt x="1082" y="2014"/>
                  <a:pt x="1088" y="2006"/>
                  <a:pt x="1094" y="1998"/>
                </a:cubicBezTo>
                <a:cubicBezTo>
                  <a:pt x="1100" y="1990"/>
                  <a:pt x="1112" y="1974"/>
                  <a:pt x="1112" y="1974"/>
                </a:cubicBezTo>
                <a:cubicBezTo>
                  <a:pt x="1120" y="1949"/>
                  <a:pt x="1134" y="1924"/>
                  <a:pt x="1148" y="1902"/>
                </a:cubicBezTo>
                <a:cubicBezTo>
                  <a:pt x="1160" y="1852"/>
                  <a:pt x="1168" y="1802"/>
                  <a:pt x="1178" y="1752"/>
                </a:cubicBezTo>
                <a:cubicBezTo>
                  <a:pt x="1190" y="1579"/>
                  <a:pt x="1195" y="1401"/>
                  <a:pt x="1166" y="1230"/>
                </a:cubicBezTo>
                <a:cubicBezTo>
                  <a:pt x="1158" y="1185"/>
                  <a:pt x="1156" y="1125"/>
                  <a:pt x="1130" y="1086"/>
                </a:cubicBezTo>
                <a:cubicBezTo>
                  <a:pt x="1110" y="988"/>
                  <a:pt x="1066" y="888"/>
                  <a:pt x="1010" y="804"/>
                </a:cubicBezTo>
                <a:cubicBezTo>
                  <a:pt x="1000" y="789"/>
                  <a:pt x="995" y="766"/>
                  <a:pt x="986" y="750"/>
                </a:cubicBezTo>
                <a:cubicBezTo>
                  <a:pt x="954" y="692"/>
                  <a:pt x="919" y="623"/>
                  <a:pt x="872" y="576"/>
                </a:cubicBezTo>
                <a:cubicBezTo>
                  <a:pt x="864" y="551"/>
                  <a:pt x="846" y="520"/>
                  <a:pt x="830" y="498"/>
                </a:cubicBezTo>
                <a:cubicBezTo>
                  <a:pt x="808" y="467"/>
                  <a:pt x="816" y="494"/>
                  <a:pt x="800" y="462"/>
                </a:cubicBezTo>
                <a:cubicBezTo>
                  <a:pt x="788" y="438"/>
                  <a:pt x="784" y="422"/>
                  <a:pt x="764" y="402"/>
                </a:cubicBezTo>
                <a:cubicBezTo>
                  <a:pt x="752" y="354"/>
                  <a:pt x="724" y="314"/>
                  <a:pt x="704" y="270"/>
                </a:cubicBezTo>
                <a:cubicBezTo>
                  <a:pt x="696" y="253"/>
                  <a:pt x="697" y="232"/>
                  <a:pt x="686" y="216"/>
                </a:cubicBezTo>
                <a:cubicBezTo>
                  <a:pt x="663" y="182"/>
                  <a:pt x="646" y="144"/>
                  <a:pt x="626" y="108"/>
                </a:cubicBezTo>
                <a:cubicBezTo>
                  <a:pt x="607" y="74"/>
                  <a:pt x="572" y="40"/>
                  <a:pt x="572" y="0"/>
                </a:cubicBezTo>
                <a:close/>
              </a:path>
            </a:pathLst>
          </a:custGeom>
          <a:gradFill rotWithShape="0">
            <a:gsLst>
              <a:gs pos="0">
                <a:srgbClr val="FFE5FF"/>
              </a:gs>
              <a:gs pos="100000">
                <a:srgbClr val="EC009D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rgbClr val="50766C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23" name="Rectangle 255">
            <a:extLst>
              <a:ext uri="{FF2B5EF4-FFF2-40B4-BE49-F238E27FC236}">
                <a16:creationId xmlns:a16="http://schemas.microsoft.com/office/drawing/2014/main" id="{64330C5D-05C0-4741-A5D0-A04F41767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35150" y="511175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2055813" y="1492203"/>
            <a:ext cx="6324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5418" y="2381160"/>
            <a:ext cx="5353050" cy="2274520"/>
            <a:chOff x="2715418" y="2381160"/>
            <a:chExt cx="5353050" cy="2274520"/>
          </a:xfrm>
        </p:grpSpPr>
        <p:sp>
          <p:nvSpPr>
            <p:cNvPr id="221" name="Rounded Rectangle 220"/>
            <p:cNvSpPr/>
            <p:nvPr/>
          </p:nvSpPr>
          <p:spPr>
            <a:xfrm>
              <a:off x="2715418" y="3721185"/>
              <a:ext cx="1009650" cy="89807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 ĐẦU</a:t>
              </a:r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4382293" y="3376607"/>
              <a:ext cx="1600200" cy="1279073"/>
            </a:xfrm>
            <a:prstGeom prst="triangl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4706144" y="4161894"/>
              <a:ext cx="1085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4639469" y="2381160"/>
              <a:ext cx="1085850" cy="665109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VẦN</a:t>
              </a: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849268" y="3797385"/>
              <a:ext cx="1219200" cy="849086"/>
            </a:xfrm>
            <a:prstGeom prst="roundRect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</a:p>
          </p:txBody>
        </p:sp>
        <p:cxnSp>
          <p:nvCxnSpPr>
            <p:cNvPr id="226" name="Straight Arrow Connector 225"/>
            <p:cNvCxnSpPr>
              <a:stCxn id="222" idx="0"/>
            </p:cNvCxnSpPr>
            <p:nvPr/>
          </p:nvCxnSpPr>
          <p:spPr>
            <a:xfrm flipV="1">
              <a:off x="5182393" y="3082693"/>
              <a:ext cx="0" cy="2939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>
              <a:endCxn id="225" idx="1"/>
            </p:cNvCxnSpPr>
            <p:nvPr/>
          </p:nvCxnSpPr>
          <p:spPr>
            <a:xfrm flipV="1">
              <a:off x="5982493" y="4221928"/>
              <a:ext cx="866775" cy="25448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endCxn id="221" idx="3"/>
            </p:cNvCxnSpPr>
            <p:nvPr/>
          </p:nvCxnSpPr>
          <p:spPr>
            <a:xfrm flipH="1" flipV="1">
              <a:off x="3725068" y="4170221"/>
              <a:ext cx="657226" cy="30619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0" name="TextBox 229"/>
          <p:cNvSpPr txBox="1"/>
          <p:nvPr/>
        </p:nvSpPr>
        <p:spPr>
          <a:xfrm>
            <a:off x="2291695" y="516763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3" grpId="0" animBg="1"/>
      <p:bldP spid="220" grpId="0"/>
      <p:bldP spid="2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6" name="Oval 34">
            <a:extLst>
              <a:ext uri="{FF2B5EF4-FFF2-40B4-BE49-F238E27FC236}">
                <a16:creationId xmlns:a16="http://schemas.microsoft.com/office/drawing/2014/main" id="{B503CAC2-83C1-4CCB-9564-B0BBC21F5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5624513"/>
            <a:ext cx="647700" cy="217487"/>
          </a:xfrm>
          <a:prstGeom prst="ellipse">
            <a:avLst/>
          </a:prstGeom>
          <a:solidFill>
            <a:srgbClr val="29292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3798" name="Group 6">
            <a:extLst>
              <a:ext uri="{FF2B5EF4-FFF2-40B4-BE49-F238E27FC236}">
                <a16:creationId xmlns:a16="http://schemas.microsoft.com/office/drawing/2014/main" id="{0F7E10D6-2DDF-4027-A435-366E01BF93A4}"/>
              </a:ext>
            </a:extLst>
          </p:cNvPr>
          <p:cNvGrpSpPr>
            <a:grpSpLocks/>
          </p:cNvGrpSpPr>
          <p:nvPr/>
        </p:nvGrpSpPr>
        <p:grpSpPr bwMode="auto">
          <a:xfrm>
            <a:off x="4464050" y="1268413"/>
            <a:ext cx="836613" cy="536575"/>
            <a:chOff x="2738" y="1480"/>
            <a:chExt cx="527" cy="338"/>
          </a:xfrm>
        </p:grpSpPr>
        <p:sp>
          <p:nvSpPr>
            <p:cNvPr id="33799" name="Oval 7">
              <a:extLst>
                <a:ext uri="{FF2B5EF4-FFF2-40B4-BE49-F238E27FC236}">
                  <a16:creationId xmlns:a16="http://schemas.microsoft.com/office/drawing/2014/main" id="{B708B601-BE59-4DAF-A24F-0616F1D1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618"/>
              <a:ext cx="512" cy="200"/>
            </a:xfrm>
            <a:prstGeom prst="ellipse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0" name="Oval 8">
              <a:extLst>
                <a:ext uri="{FF2B5EF4-FFF2-40B4-BE49-F238E27FC236}">
                  <a16:creationId xmlns:a16="http://schemas.microsoft.com/office/drawing/2014/main" id="{C60AD7B5-6743-45F5-BD9D-AC079AF2A4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7142">
              <a:off x="2738" y="1636"/>
              <a:ext cx="527" cy="14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1" name="Freeform 9">
              <a:extLst>
                <a:ext uri="{FF2B5EF4-FFF2-40B4-BE49-F238E27FC236}">
                  <a16:creationId xmlns:a16="http://schemas.microsoft.com/office/drawing/2014/main" id="{467C5FE4-BC01-47A6-B5CF-25F9DB693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480"/>
              <a:ext cx="360" cy="247"/>
            </a:xfrm>
            <a:custGeom>
              <a:avLst/>
              <a:gdLst>
                <a:gd name="T0" fmla="*/ 64 w 918"/>
                <a:gd name="T1" fmla="*/ 454 h 628"/>
                <a:gd name="T2" fmla="*/ 64 w 918"/>
                <a:gd name="T3" fmla="*/ 386 h 628"/>
                <a:gd name="T4" fmla="*/ 109 w 918"/>
                <a:gd name="T5" fmla="*/ 227 h 628"/>
                <a:gd name="T6" fmla="*/ 222 w 918"/>
                <a:gd name="T7" fmla="*/ 91 h 628"/>
                <a:gd name="T8" fmla="*/ 449 w 918"/>
                <a:gd name="T9" fmla="*/ 23 h 628"/>
                <a:gd name="T10" fmla="*/ 608 w 918"/>
                <a:gd name="T11" fmla="*/ 23 h 628"/>
                <a:gd name="T12" fmla="*/ 812 w 918"/>
                <a:gd name="T13" fmla="*/ 159 h 628"/>
                <a:gd name="T14" fmla="*/ 903 w 918"/>
                <a:gd name="T15" fmla="*/ 318 h 628"/>
                <a:gd name="T16" fmla="*/ 903 w 918"/>
                <a:gd name="T17" fmla="*/ 499 h 628"/>
                <a:gd name="T18" fmla="*/ 812 w 918"/>
                <a:gd name="T19" fmla="*/ 545 h 628"/>
                <a:gd name="T20" fmla="*/ 449 w 918"/>
                <a:gd name="T21" fmla="*/ 613 h 628"/>
                <a:gd name="T22" fmla="*/ 64 w 918"/>
                <a:gd name="T23" fmla="*/ 45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8" h="628">
                  <a:moveTo>
                    <a:pt x="64" y="454"/>
                  </a:moveTo>
                  <a:cubicBezTo>
                    <a:pt x="0" y="416"/>
                    <a:pt x="57" y="424"/>
                    <a:pt x="64" y="386"/>
                  </a:cubicBezTo>
                  <a:cubicBezTo>
                    <a:pt x="71" y="348"/>
                    <a:pt x="83" y="276"/>
                    <a:pt x="109" y="227"/>
                  </a:cubicBezTo>
                  <a:cubicBezTo>
                    <a:pt x="135" y="178"/>
                    <a:pt x="165" y="125"/>
                    <a:pt x="222" y="91"/>
                  </a:cubicBezTo>
                  <a:cubicBezTo>
                    <a:pt x="279" y="57"/>
                    <a:pt x="385" y="34"/>
                    <a:pt x="449" y="23"/>
                  </a:cubicBezTo>
                  <a:cubicBezTo>
                    <a:pt x="513" y="12"/>
                    <a:pt x="547" y="0"/>
                    <a:pt x="608" y="23"/>
                  </a:cubicBezTo>
                  <a:cubicBezTo>
                    <a:pt x="669" y="46"/>
                    <a:pt x="763" y="110"/>
                    <a:pt x="812" y="159"/>
                  </a:cubicBezTo>
                  <a:cubicBezTo>
                    <a:pt x="861" y="208"/>
                    <a:pt x="888" y="261"/>
                    <a:pt x="903" y="318"/>
                  </a:cubicBezTo>
                  <a:cubicBezTo>
                    <a:pt x="918" y="375"/>
                    <a:pt x="918" y="461"/>
                    <a:pt x="903" y="499"/>
                  </a:cubicBezTo>
                  <a:cubicBezTo>
                    <a:pt x="888" y="537"/>
                    <a:pt x="888" y="526"/>
                    <a:pt x="812" y="545"/>
                  </a:cubicBezTo>
                  <a:cubicBezTo>
                    <a:pt x="736" y="564"/>
                    <a:pt x="577" y="628"/>
                    <a:pt x="449" y="613"/>
                  </a:cubicBezTo>
                  <a:cubicBezTo>
                    <a:pt x="321" y="598"/>
                    <a:pt x="128" y="492"/>
                    <a:pt x="64" y="45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969696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2" name="Oval 10">
              <a:extLst>
                <a:ext uri="{FF2B5EF4-FFF2-40B4-BE49-F238E27FC236}">
                  <a16:creationId xmlns:a16="http://schemas.microsoft.com/office/drawing/2014/main" id="{A65463D9-C06C-4696-A369-DB2DB56154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1513">
              <a:off x="2813" y="1545"/>
              <a:ext cx="167" cy="123"/>
            </a:xfrm>
            <a:prstGeom prst="ellipse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33803" name="Group 11">
              <a:extLst>
                <a:ext uri="{FF2B5EF4-FFF2-40B4-BE49-F238E27FC236}">
                  <a16:creationId xmlns:a16="http://schemas.microsoft.com/office/drawing/2014/main" id="{EB8BC48C-02D5-47A6-99A9-DC459046F0A9}"/>
                </a:ext>
              </a:extLst>
            </p:cNvPr>
            <p:cNvGrpSpPr>
              <a:grpSpLocks/>
            </p:cNvGrpSpPr>
            <p:nvPr/>
          </p:nvGrpSpPr>
          <p:grpSpPr bwMode="auto">
            <a:xfrm rot="647058">
              <a:off x="2930" y="1483"/>
              <a:ext cx="117" cy="62"/>
              <a:chOff x="3220" y="3112"/>
              <a:chExt cx="270" cy="128"/>
            </a:xfrm>
          </p:grpSpPr>
          <p:sp>
            <p:nvSpPr>
              <p:cNvPr id="33804" name="Freeform 12">
                <a:extLst>
                  <a:ext uri="{FF2B5EF4-FFF2-40B4-BE49-F238E27FC236}">
                    <a16:creationId xmlns:a16="http://schemas.microsoft.com/office/drawing/2014/main" id="{191AF0CD-6FE0-4427-B651-D6ABC4C8FA22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21404" flipH="1">
                <a:off x="3220" y="3135"/>
                <a:ext cx="270" cy="105"/>
              </a:xfrm>
              <a:custGeom>
                <a:avLst/>
                <a:gdLst>
                  <a:gd name="T0" fmla="*/ 4 w 260"/>
                  <a:gd name="T1" fmla="*/ 45 h 124"/>
                  <a:gd name="T2" fmla="*/ 72 w 260"/>
                  <a:gd name="T3" fmla="*/ 113 h 124"/>
                  <a:gd name="T4" fmla="*/ 185 w 260"/>
                  <a:gd name="T5" fmla="*/ 113 h 124"/>
                  <a:gd name="T6" fmla="*/ 253 w 260"/>
                  <a:gd name="T7" fmla="*/ 68 h 124"/>
                  <a:gd name="T8" fmla="*/ 230 w 260"/>
                  <a:gd name="T9" fmla="*/ 22 h 124"/>
                  <a:gd name="T10" fmla="*/ 94 w 260"/>
                  <a:gd name="T11" fmla="*/ 0 h 124"/>
                  <a:gd name="T12" fmla="*/ 4 w 260"/>
                  <a:gd name="T13" fmla="*/ 4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" h="124">
                    <a:moveTo>
                      <a:pt x="4" y="45"/>
                    </a:moveTo>
                    <a:cubicBezTo>
                      <a:pt x="0" y="64"/>
                      <a:pt x="42" y="102"/>
                      <a:pt x="72" y="113"/>
                    </a:cubicBezTo>
                    <a:cubicBezTo>
                      <a:pt x="102" y="124"/>
                      <a:pt x="155" y="120"/>
                      <a:pt x="185" y="113"/>
                    </a:cubicBezTo>
                    <a:cubicBezTo>
                      <a:pt x="215" y="106"/>
                      <a:pt x="246" y="83"/>
                      <a:pt x="253" y="68"/>
                    </a:cubicBezTo>
                    <a:cubicBezTo>
                      <a:pt x="260" y="53"/>
                      <a:pt x="257" y="33"/>
                      <a:pt x="230" y="22"/>
                    </a:cubicBezTo>
                    <a:cubicBezTo>
                      <a:pt x="203" y="11"/>
                      <a:pt x="132" y="0"/>
                      <a:pt x="94" y="0"/>
                    </a:cubicBezTo>
                    <a:cubicBezTo>
                      <a:pt x="56" y="0"/>
                      <a:pt x="8" y="26"/>
                      <a:pt x="4" y="45"/>
                    </a:cubicBezTo>
                    <a:close/>
                  </a:path>
                </a:pathLst>
              </a:custGeom>
              <a:solidFill>
                <a:srgbClr val="D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805" name="Freeform 13">
                <a:extLst>
                  <a:ext uri="{FF2B5EF4-FFF2-40B4-BE49-F238E27FC236}">
                    <a16:creationId xmlns:a16="http://schemas.microsoft.com/office/drawing/2014/main" id="{B80CF7EB-178B-40F1-AD49-A48F367B83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0921404" flipH="1">
                <a:off x="3220" y="3112"/>
                <a:ext cx="270" cy="105"/>
              </a:xfrm>
              <a:custGeom>
                <a:avLst/>
                <a:gdLst>
                  <a:gd name="T0" fmla="*/ 4 w 260"/>
                  <a:gd name="T1" fmla="*/ 45 h 124"/>
                  <a:gd name="T2" fmla="*/ 72 w 260"/>
                  <a:gd name="T3" fmla="*/ 113 h 124"/>
                  <a:gd name="T4" fmla="*/ 185 w 260"/>
                  <a:gd name="T5" fmla="*/ 113 h 124"/>
                  <a:gd name="T6" fmla="*/ 253 w 260"/>
                  <a:gd name="T7" fmla="*/ 68 h 124"/>
                  <a:gd name="T8" fmla="*/ 230 w 260"/>
                  <a:gd name="T9" fmla="*/ 22 h 124"/>
                  <a:gd name="T10" fmla="*/ 94 w 260"/>
                  <a:gd name="T11" fmla="*/ 0 h 124"/>
                  <a:gd name="T12" fmla="*/ 4 w 260"/>
                  <a:gd name="T13" fmla="*/ 4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" h="124">
                    <a:moveTo>
                      <a:pt x="4" y="45"/>
                    </a:moveTo>
                    <a:cubicBezTo>
                      <a:pt x="0" y="64"/>
                      <a:pt x="42" y="102"/>
                      <a:pt x="72" y="113"/>
                    </a:cubicBezTo>
                    <a:cubicBezTo>
                      <a:pt x="102" y="124"/>
                      <a:pt x="155" y="120"/>
                      <a:pt x="185" y="113"/>
                    </a:cubicBezTo>
                    <a:cubicBezTo>
                      <a:pt x="215" y="106"/>
                      <a:pt x="246" y="83"/>
                      <a:pt x="253" y="68"/>
                    </a:cubicBezTo>
                    <a:cubicBezTo>
                      <a:pt x="260" y="53"/>
                      <a:pt x="257" y="33"/>
                      <a:pt x="230" y="22"/>
                    </a:cubicBezTo>
                    <a:cubicBezTo>
                      <a:pt x="203" y="11"/>
                      <a:pt x="132" y="0"/>
                      <a:pt x="94" y="0"/>
                    </a:cubicBezTo>
                    <a:cubicBezTo>
                      <a:pt x="56" y="0"/>
                      <a:pt x="8" y="26"/>
                      <a:pt x="4" y="4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C0000">
                      <a:gamma/>
                      <a:shade val="81961"/>
                      <a:invGamma/>
                    </a:srgbClr>
                  </a:gs>
                  <a:gs pos="100000">
                    <a:srgbClr val="AC00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3806" name="Freeform 14">
              <a:extLst>
                <a:ext uri="{FF2B5EF4-FFF2-40B4-BE49-F238E27FC236}">
                  <a16:creationId xmlns:a16="http://schemas.microsoft.com/office/drawing/2014/main" id="{8B3AE9C6-9247-4CE1-9A0D-3945DF2E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" y="1639"/>
              <a:ext cx="347" cy="52"/>
            </a:xfrm>
            <a:custGeom>
              <a:avLst/>
              <a:gdLst>
                <a:gd name="T0" fmla="*/ 0 w 801"/>
                <a:gd name="T1" fmla="*/ 0 h 117"/>
                <a:gd name="T2" fmla="*/ 227 w 801"/>
                <a:gd name="T3" fmla="*/ 91 h 117"/>
                <a:gd name="T4" fmla="*/ 476 w 801"/>
                <a:gd name="T5" fmla="*/ 113 h 117"/>
                <a:gd name="T6" fmla="*/ 748 w 801"/>
                <a:gd name="T7" fmla="*/ 68 h 117"/>
                <a:gd name="T8" fmla="*/ 794 w 801"/>
                <a:gd name="T9" fmla="*/ 2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1" h="117">
                  <a:moveTo>
                    <a:pt x="0" y="0"/>
                  </a:moveTo>
                  <a:cubicBezTo>
                    <a:pt x="74" y="36"/>
                    <a:pt x="148" y="72"/>
                    <a:pt x="227" y="91"/>
                  </a:cubicBezTo>
                  <a:cubicBezTo>
                    <a:pt x="306" y="110"/>
                    <a:pt x="389" y="117"/>
                    <a:pt x="476" y="113"/>
                  </a:cubicBezTo>
                  <a:cubicBezTo>
                    <a:pt x="563" y="109"/>
                    <a:pt x="695" y="83"/>
                    <a:pt x="748" y="68"/>
                  </a:cubicBezTo>
                  <a:cubicBezTo>
                    <a:pt x="801" y="53"/>
                    <a:pt x="749" y="23"/>
                    <a:pt x="794" y="23"/>
                  </a:cubicBezTo>
                </a:path>
              </a:pathLst>
            </a:custGeom>
            <a:noFill/>
            <a:ln w="1905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07" name="AutoShape 15">
              <a:extLst>
                <a:ext uri="{FF2B5EF4-FFF2-40B4-BE49-F238E27FC236}">
                  <a16:creationId xmlns:a16="http://schemas.microsoft.com/office/drawing/2014/main" id="{CDED91FE-7B11-43A7-AFF4-55848DAF8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1651"/>
              <a:ext cx="30" cy="4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8" name="Oval 16">
              <a:extLst>
                <a:ext uri="{FF2B5EF4-FFF2-40B4-BE49-F238E27FC236}">
                  <a16:creationId xmlns:a16="http://schemas.microsoft.com/office/drawing/2014/main" id="{C5F86551-37EC-4ABB-9A4B-40519F8D88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26419">
              <a:off x="2969" y="1678"/>
              <a:ext cx="168" cy="73"/>
            </a:xfrm>
            <a:prstGeom prst="ellipse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9" name="Oval 17">
              <a:extLst>
                <a:ext uri="{FF2B5EF4-FFF2-40B4-BE49-F238E27FC236}">
                  <a16:creationId xmlns:a16="http://schemas.microsoft.com/office/drawing/2014/main" id="{1769ABFE-2F5E-4876-B31F-C47984D859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1897">
              <a:off x="2756" y="1655"/>
              <a:ext cx="105" cy="3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10" name="Oval 18">
              <a:extLst>
                <a:ext uri="{FF2B5EF4-FFF2-40B4-BE49-F238E27FC236}">
                  <a16:creationId xmlns:a16="http://schemas.microsoft.com/office/drawing/2014/main" id="{2B952130-3105-4E8B-94D2-BB42634714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57660">
              <a:off x="3126" y="1673"/>
              <a:ext cx="128" cy="42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11" name="Freeform 19">
              <a:extLst>
                <a:ext uri="{FF2B5EF4-FFF2-40B4-BE49-F238E27FC236}">
                  <a16:creationId xmlns:a16="http://schemas.microsoft.com/office/drawing/2014/main" id="{DADCDFD0-6754-4746-A64A-8EC25C707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1650"/>
              <a:ext cx="484" cy="113"/>
            </a:xfrm>
            <a:custGeom>
              <a:avLst/>
              <a:gdLst>
                <a:gd name="T0" fmla="*/ 159 w 1122"/>
                <a:gd name="T1" fmla="*/ 4 h 238"/>
                <a:gd name="T2" fmla="*/ 0 w 1122"/>
                <a:gd name="T3" fmla="*/ 49 h 238"/>
                <a:gd name="T4" fmla="*/ 159 w 1122"/>
                <a:gd name="T5" fmla="*/ 49 h 238"/>
                <a:gd name="T6" fmla="*/ 363 w 1122"/>
                <a:gd name="T7" fmla="*/ 163 h 238"/>
                <a:gd name="T8" fmla="*/ 522 w 1122"/>
                <a:gd name="T9" fmla="*/ 231 h 238"/>
                <a:gd name="T10" fmla="*/ 703 w 1122"/>
                <a:gd name="T11" fmla="*/ 208 h 238"/>
                <a:gd name="T12" fmla="*/ 862 w 1122"/>
                <a:gd name="T13" fmla="*/ 140 h 238"/>
                <a:gd name="T14" fmla="*/ 953 w 1122"/>
                <a:gd name="T15" fmla="*/ 95 h 238"/>
                <a:gd name="T16" fmla="*/ 1021 w 1122"/>
                <a:gd name="T17" fmla="*/ 72 h 238"/>
                <a:gd name="T18" fmla="*/ 1111 w 1122"/>
                <a:gd name="T19" fmla="*/ 95 h 238"/>
                <a:gd name="T20" fmla="*/ 953 w 1122"/>
                <a:gd name="T21" fmla="*/ 27 h 238"/>
                <a:gd name="T22" fmla="*/ 862 w 1122"/>
                <a:gd name="T23" fmla="*/ 72 h 238"/>
                <a:gd name="T24" fmla="*/ 658 w 1122"/>
                <a:gd name="T25" fmla="*/ 95 h 238"/>
                <a:gd name="T26" fmla="*/ 431 w 1122"/>
                <a:gd name="T27" fmla="*/ 95 h 238"/>
                <a:gd name="T28" fmla="*/ 204 w 1122"/>
                <a:gd name="T29" fmla="*/ 27 h 238"/>
                <a:gd name="T30" fmla="*/ 159 w 1122"/>
                <a:gd name="T31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2" h="238">
                  <a:moveTo>
                    <a:pt x="159" y="4"/>
                  </a:moveTo>
                  <a:cubicBezTo>
                    <a:pt x="125" y="8"/>
                    <a:pt x="0" y="42"/>
                    <a:pt x="0" y="49"/>
                  </a:cubicBezTo>
                  <a:cubicBezTo>
                    <a:pt x="0" y="56"/>
                    <a:pt x="99" y="30"/>
                    <a:pt x="159" y="49"/>
                  </a:cubicBezTo>
                  <a:cubicBezTo>
                    <a:pt x="219" y="68"/>
                    <a:pt x="303" y="133"/>
                    <a:pt x="363" y="163"/>
                  </a:cubicBezTo>
                  <a:cubicBezTo>
                    <a:pt x="423" y="193"/>
                    <a:pt x="465" y="224"/>
                    <a:pt x="522" y="231"/>
                  </a:cubicBezTo>
                  <a:cubicBezTo>
                    <a:pt x="579" y="238"/>
                    <a:pt x="646" y="223"/>
                    <a:pt x="703" y="208"/>
                  </a:cubicBezTo>
                  <a:cubicBezTo>
                    <a:pt x="760" y="193"/>
                    <a:pt x="820" y="159"/>
                    <a:pt x="862" y="140"/>
                  </a:cubicBezTo>
                  <a:cubicBezTo>
                    <a:pt x="904" y="121"/>
                    <a:pt x="926" y="106"/>
                    <a:pt x="953" y="95"/>
                  </a:cubicBezTo>
                  <a:cubicBezTo>
                    <a:pt x="980" y="84"/>
                    <a:pt x="995" y="72"/>
                    <a:pt x="1021" y="72"/>
                  </a:cubicBezTo>
                  <a:cubicBezTo>
                    <a:pt x="1047" y="72"/>
                    <a:pt x="1122" y="102"/>
                    <a:pt x="1111" y="95"/>
                  </a:cubicBezTo>
                  <a:cubicBezTo>
                    <a:pt x="1100" y="88"/>
                    <a:pt x="994" y="31"/>
                    <a:pt x="953" y="27"/>
                  </a:cubicBezTo>
                  <a:cubicBezTo>
                    <a:pt x="912" y="23"/>
                    <a:pt x="911" y="61"/>
                    <a:pt x="862" y="72"/>
                  </a:cubicBezTo>
                  <a:cubicBezTo>
                    <a:pt x="813" y="83"/>
                    <a:pt x="730" y="91"/>
                    <a:pt x="658" y="95"/>
                  </a:cubicBezTo>
                  <a:cubicBezTo>
                    <a:pt x="586" y="99"/>
                    <a:pt x="507" y="106"/>
                    <a:pt x="431" y="95"/>
                  </a:cubicBezTo>
                  <a:cubicBezTo>
                    <a:pt x="355" y="84"/>
                    <a:pt x="249" y="42"/>
                    <a:pt x="204" y="27"/>
                  </a:cubicBezTo>
                  <a:cubicBezTo>
                    <a:pt x="159" y="12"/>
                    <a:pt x="193" y="0"/>
                    <a:pt x="159" y="4"/>
                  </a:cubicBezTo>
                  <a:close/>
                </a:path>
              </a:pathLst>
            </a:cu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969696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813" name="Line 21">
            <a:extLst>
              <a:ext uri="{FF2B5EF4-FFF2-40B4-BE49-F238E27FC236}">
                <a16:creationId xmlns:a16="http://schemas.microsoft.com/office/drawing/2014/main" id="{5CFBD0A4-DC9B-4B6C-9ABB-280EF60858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7742" y="1773238"/>
            <a:ext cx="0" cy="377983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4" name="Line 22">
            <a:extLst>
              <a:ext uri="{FF2B5EF4-FFF2-40B4-BE49-F238E27FC236}">
                <a16:creationId xmlns:a16="http://schemas.microsoft.com/office/drawing/2014/main" id="{183C8BF8-F1B3-4088-8219-C27B75765D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0413" y="2241550"/>
            <a:ext cx="288925" cy="21590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5" name="Line 23">
            <a:extLst>
              <a:ext uri="{FF2B5EF4-FFF2-40B4-BE49-F238E27FC236}">
                <a16:creationId xmlns:a16="http://schemas.microsoft.com/office/drawing/2014/main" id="{D4454585-4AFC-4879-AD25-E143BA42DB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2960688"/>
            <a:ext cx="288925" cy="21590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6" name="Line 24">
            <a:extLst>
              <a:ext uri="{FF2B5EF4-FFF2-40B4-BE49-F238E27FC236}">
                <a16:creationId xmlns:a16="http://schemas.microsoft.com/office/drawing/2014/main" id="{4F4D4657-15CC-4A99-8D86-D4AA966202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06925" y="3860800"/>
            <a:ext cx="252413" cy="21590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17" name="Line 25">
            <a:extLst>
              <a:ext uri="{FF2B5EF4-FFF2-40B4-BE49-F238E27FC236}">
                <a16:creationId xmlns:a16="http://schemas.microsoft.com/office/drawing/2014/main" id="{223393BE-BA88-4E38-BB59-FDEA9717E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4473575"/>
            <a:ext cx="288925" cy="2159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21" name="Oval 29">
            <a:extLst>
              <a:ext uri="{FF2B5EF4-FFF2-40B4-BE49-F238E27FC236}">
                <a16:creationId xmlns:a16="http://schemas.microsoft.com/office/drawing/2014/main" id="{1E7B8CE3-7097-4034-A80B-720DE477E3E4}"/>
              </a:ext>
            </a:extLst>
          </p:cNvPr>
          <p:cNvSpPr>
            <a:spLocks noChangeArrowheads="1"/>
          </p:cNvSpPr>
          <p:nvPr/>
        </p:nvSpPr>
        <p:spPr bwMode="auto">
          <a:xfrm rot="20033708" flipH="1">
            <a:off x="4475163" y="4994275"/>
            <a:ext cx="3095625" cy="350838"/>
          </a:xfrm>
          <a:prstGeom prst="ellipse">
            <a:avLst/>
          </a:pr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gamma/>
                  <a:shade val="57647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823" name="Freeform 31">
            <a:extLst>
              <a:ext uri="{FF2B5EF4-FFF2-40B4-BE49-F238E27FC236}">
                <a16:creationId xmlns:a16="http://schemas.microsoft.com/office/drawing/2014/main" id="{B0A5F2F5-78A1-4075-AAC0-53CBA6052DBB}"/>
              </a:ext>
            </a:extLst>
          </p:cNvPr>
          <p:cNvSpPr>
            <a:spLocks/>
          </p:cNvSpPr>
          <p:nvPr/>
        </p:nvSpPr>
        <p:spPr bwMode="auto">
          <a:xfrm flipH="1">
            <a:off x="4699000" y="5445125"/>
            <a:ext cx="307975" cy="225425"/>
          </a:xfrm>
          <a:custGeom>
            <a:avLst/>
            <a:gdLst>
              <a:gd name="T0" fmla="*/ 250 w 839"/>
              <a:gd name="T1" fmla="*/ 9 h 485"/>
              <a:gd name="T2" fmla="*/ 545 w 839"/>
              <a:gd name="T3" fmla="*/ 0 h 485"/>
              <a:gd name="T4" fmla="*/ 839 w 839"/>
              <a:gd name="T5" fmla="*/ 485 h 485"/>
              <a:gd name="T6" fmla="*/ 0 w 839"/>
              <a:gd name="T7" fmla="*/ 485 h 485"/>
              <a:gd name="T8" fmla="*/ 250 w 839"/>
              <a:gd name="T9" fmla="*/ 9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9" h="485">
                <a:moveTo>
                  <a:pt x="250" y="9"/>
                </a:moveTo>
                <a:lnTo>
                  <a:pt x="545" y="0"/>
                </a:lnTo>
                <a:lnTo>
                  <a:pt x="839" y="485"/>
                </a:lnTo>
                <a:lnTo>
                  <a:pt x="0" y="485"/>
                </a:lnTo>
                <a:lnTo>
                  <a:pt x="250" y="9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7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cap="flat" cmpd="sng">
                <a:solidFill>
                  <a:srgbClr val="969696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27" name="Rectangle 35">
            <a:extLst>
              <a:ext uri="{FF2B5EF4-FFF2-40B4-BE49-F238E27FC236}">
                <a16:creationId xmlns:a16="http://schemas.microsoft.com/office/drawing/2014/main" id="{37A2DD4A-9EE3-4557-AC20-69034DBE5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39" y="1978033"/>
            <a:ext cx="37449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828" name="Rectangle 36">
            <a:extLst>
              <a:ext uri="{FF2B5EF4-FFF2-40B4-BE49-F238E27FC236}">
                <a16:creationId xmlns:a16="http://schemas.microsoft.com/office/drawing/2014/main" id="{1A429ADE-D300-45AB-BCEE-7023A6D7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20" y="3693196"/>
            <a:ext cx="44961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829" name="Rectangle 37">
            <a:extLst>
              <a:ext uri="{FF2B5EF4-FFF2-40B4-BE49-F238E27FC236}">
                <a16:creationId xmlns:a16="http://schemas.microsoft.com/office/drawing/2014/main" id="{07C1AAEA-F3F0-4462-B1D2-920F3534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991" y="2452426"/>
            <a:ext cx="72015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Mẫu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AC153C02-33A0-48C1-9C02-7916FF9C5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4103948" y="156360"/>
            <a:ext cx="3272275" cy="504825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/>
              <a:t>III. LUYỆN TẬP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51797"/>
              </p:ext>
            </p:extLst>
          </p:nvPr>
        </p:nvGraphicFramePr>
        <p:xfrm>
          <a:off x="5018088" y="3158233"/>
          <a:ext cx="3996257" cy="11301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9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07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Nhiễu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7" grpId="0"/>
      <p:bldP spid="33828" grpId="0"/>
      <p:bldP spid="33829" grpId="0"/>
      <p:bldP spid="338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7">
            <a:extLst>
              <a:ext uri="{FF2B5EF4-FFF2-40B4-BE49-F238E27FC236}">
                <a16:creationId xmlns:a16="http://schemas.microsoft.com/office/drawing/2014/main" id="{BF7BA112-7C71-41DC-B01C-1BC464FC0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96" y="558748"/>
            <a:ext cx="8610600" cy="6146616"/>
          </a:xfrm>
          <a:prstGeom prst="roundRect">
            <a:avLst>
              <a:gd name="adj" fmla="val 4764"/>
            </a:avLst>
          </a:prstGeom>
          <a:noFill/>
          <a:ln w="28575" cap="rnd">
            <a:solidFill>
              <a:srgbClr val="00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731" name="AutoShape 59">
            <a:extLst>
              <a:ext uri="{FF2B5EF4-FFF2-40B4-BE49-F238E27FC236}">
                <a16:creationId xmlns:a16="http://schemas.microsoft.com/office/drawing/2014/main" id="{B67E3582-63B7-47CE-B276-D935E3FFA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359" y="225223"/>
            <a:ext cx="3384550" cy="61277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38100" cap="rnd" algn="ctr">
            <a:solidFill>
              <a:srgbClr val="00CC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730" name="Rectangle 58">
            <a:extLst>
              <a:ext uri="{FF2B5EF4-FFF2-40B4-BE49-F238E27FC236}">
                <a16:creationId xmlns:a16="http://schemas.microsoft.com/office/drawing/2014/main" id="{DC6D9D43-173D-4CA7-8805-D88561403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3131565" y="279197"/>
            <a:ext cx="3132138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3200" b="1" dirty="0" err="1"/>
              <a:t>Đáp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án</a:t>
            </a:r>
            <a:endParaRPr lang="en-US" altLang="zh-CN" sz="3200" b="1" dirty="0"/>
          </a:p>
        </p:txBody>
      </p:sp>
      <p:grpSp>
        <p:nvGrpSpPr>
          <p:cNvPr id="28732" name="Group 60">
            <a:extLst>
              <a:ext uri="{FF2B5EF4-FFF2-40B4-BE49-F238E27FC236}">
                <a16:creationId xmlns:a16="http://schemas.microsoft.com/office/drawing/2014/main" id="{6D7AE0D2-2CAA-4F94-A614-581FC823A291}"/>
              </a:ext>
            </a:extLst>
          </p:cNvPr>
          <p:cNvGrpSpPr>
            <a:grpSpLocks/>
          </p:cNvGrpSpPr>
          <p:nvPr/>
        </p:nvGrpSpPr>
        <p:grpSpPr bwMode="auto">
          <a:xfrm>
            <a:off x="8221312" y="4293096"/>
            <a:ext cx="576262" cy="2038350"/>
            <a:chOff x="2109" y="1933"/>
            <a:chExt cx="363" cy="1284"/>
          </a:xfrm>
        </p:grpSpPr>
        <p:sp>
          <p:nvSpPr>
            <p:cNvPr id="28733" name="Oval 61">
              <a:extLst>
                <a:ext uri="{FF2B5EF4-FFF2-40B4-BE49-F238E27FC236}">
                  <a16:creationId xmlns:a16="http://schemas.microsoft.com/office/drawing/2014/main" id="{D362E34A-95FA-4347-BD3B-16C8BD7DB7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09" y="1933"/>
              <a:ext cx="363" cy="278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734" name="Oval 62">
              <a:extLst>
                <a:ext uri="{FF2B5EF4-FFF2-40B4-BE49-F238E27FC236}">
                  <a16:creationId xmlns:a16="http://schemas.microsoft.com/office/drawing/2014/main" id="{0F52946E-D052-438B-90CD-6B151831ED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19" y="1951"/>
              <a:ext cx="342" cy="2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735" name="Oval 63">
              <a:extLst>
                <a:ext uri="{FF2B5EF4-FFF2-40B4-BE49-F238E27FC236}">
                  <a16:creationId xmlns:a16="http://schemas.microsoft.com/office/drawing/2014/main" id="{820B71FA-7441-473D-8670-C32BDA2925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41" y="1970"/>
              <a:ext cx="301" cy="2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28736" name="AutoShape 64">
              <a:extLst>
                <a:ext uri="{FF2B5EF4-FFF2-40B4-BE49-F238E27FC236}">
                  <a16:creationId xmlns:a16="http://schemas.microsoft.com/office/drawing/2014/main" id="{954C114E-1F19-4C48-992D-26FBEAFBD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2206" y="2001"/>
              <a:ext cx="169" cy="128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737" name="Oval 65">
              <a:extLst>
                <a:ext uri="{FF2B5EF4-FFF2-40B4-BE49-F238E27FC236}">
                  <a16:creationId xmlns:a16="http://schemas.microsoft.com/office/drawing/2014/main" id="{E939764F-2CB3-4F6B-8963-AD1D56613F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160" y="3149"/>
              <a:ext cx="275" cy="68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738" name="Freeform 66">
              <a:extLst>
                <a:ext uri="{FF2B5EF4-FFF2-40B4-BE49-F238E27FC236}">
                  <a16:creationId xmlns:a16="http://schemas.microsoft.com/office/drawing/2014/main" id="{483FD79D-629D-4A7C-9034-F3560CFF59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7" y="2205"/>
              <a:ext cx="74" cy="897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739" name="Group 67">
              <a:extLst>
                <a:ext uri="{FF2B5EF4-FFF2-40B4-BE49-F238E27FC236}">
                  <a16:creationId xmlns:a16="http://schemas.microsoft.com/office/drawing/2014/main" id="{A86B1B74-083D-44C1-99AC-087A36C4028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247" y="3092"/>
              <a:ext cx="99" cy="87"/>
              <a:chOff x="2767" y="2795"/>
              <a:chExt cx="158" cy="181"/>
            </a:xfrm>
          </p:grpSpPr>
          <p:sp>
            <p:nvSpPr>
              <p:cNvPr id="28740" name="Freeform 68">
                <a:extLst>
                  <a:ext uri="{FF2B5EF4-FFF2-40B4-BE49-F238E27FC236}">
                    <a16:creationId xmlns:a16="http://schemas.microsoft.com/office/drawing/2014/main" id="{0CBFC98D-4050-4960-8856-AF2C5B991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741" name="Rectangle 69">
                <a:extLst>
                  <a:ext uri="{FF2B5EF4-FFF2-40B4-BE49-F238E27FC236}">
                    <a16:creationId xmlns:a16="http://schemas.microsoft.com/office/drawing/2014/main" id="{AC39F68D-75AD-4E08-9B23-EB47980AD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52220"/>
              </p:ext>
            </p:extLst>
          </p:nvPr>
        </p:nvGraphicFramePr>
        <p:xfrm>
          <a:off x="1079610" y="1058141"/>
          <a:ext cx="6929400" cy="5486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iêu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ươi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ôt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ươc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endParaRPr lang="en-US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9908" y="0"/>
            <a:ext cx="9241522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835696" y="1448780"/>
            <a:ext cx="578645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2580" y="5316768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370981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-4.81481E-6 L -3.88889E-6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00926 C -0.02413 0.00487 -0.00729 0.00232 0.01111 0.00232 C 0.02952 0.00232 0.04601 0.00487 0.05747 0.00926 C 0.04601 0.01366 0.02952 0.0169 0.01111 0.0169 C -0.00729 0.0169 -0.02413 0.01366 -0.03472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7693" y="0"/>
            <a:ext cx="9195180" cy="3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419702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6576" y="4645462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106806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5642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548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27118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Sao,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ao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0737" y="1624039"/>
            <a:ext cx="6855788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99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9722 -0.00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09723 -0.00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4446" y="-24836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óc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565" y="1624039"/>
            <a:ext cx="7186133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393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ô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282" y="1624039"/>
            <a:ext cx="7930697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14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14" name="Group 458">
            <a:extLst>
              <a:ext uri="{FF2B5EF4-FFF2-40B4-BE49-F238E27FC236}">
                <a16:creationId xmlns:a16="http://schemas.microsoft.com/office/drawing/2014/main" id="{12D4CE25-9B0A-4568-A97E-E0097F12DC9B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1630363"/>
            <a:ext cx="541338" cy="560387"/>
            <a:chOff x="1338" y="1139"/>
            <a:chExt cx="263" cy="263"/>
          </a:xfrm>
        </p:grpSpPr>
        <p:sp>
          <p:nvSpPr>
            <p:cNvPr id="19460" name="Oval 4">
              <a:extLst>
                <a:ext uri="{FF2B5EF4-FFF2-40B4-BE49-F238E27FC236}">
                  <a16:creationId xmlns:a16="http://schemas.microsoft.com/office/drawing/2014/main" id="{E31353E1-76D2-4FCC-8CAB-6C11CCE4B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1139"/>
              <a:ext cx="263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1" name="Oval 5">
              <a:extLst>
                <a:ext uri="{FF2B5EF4-FFF2-40B4-BE49-F238E27FC236}">
                  <a16:creationId xmlns:a16="http://schemas.microsoft.com/office/drawing/2014/main" id="{B70E7971-50F9-453E-8B98-4967A5846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56"/>
              <a:ext cx="248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62" name="Oval 6">
              <a:extLst>
                <a:ext uri="{FF2B5EF4-FFF2-40B4-BE49-F238E27FC236}">
                  <a16:creationId xmlns:a16="http://schemas.microsoft.com/office/drawing/2014/main" id="{B27CE728-03D2-44A9-92C3-5D6B40AF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174"/>
              <a:ext cx="218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sz="2800" b="1" dirty="0"/>
                <a:t>?</a:t>
              </a:r>
            </a:p>
          </p:txBody>
        </p:sp>
      </p:grpSp>
      <p:sp>
        <p:nvSpPr>
          <p:cNvPr id="19912" name="Line 456">
            <a:extLst>
              <a:ext uri="{FF2B5EF4-FFF2-40B4-BE49-F238E27FC236}">
                <a16:creationId xmlns:a16="http://schemas.microsoft.com/office/drawing/2014/main" id="{2C634A6B-529C-4008-80BC-DCB1C0551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2025650"/>
            <a:ext cx="4572000" cy="0"/>
          </a:xfrm>
          <a:prstGeom prst="line">
            <a:avLst/>
          </a:prstGeom>
          <a:noFill/>
          <a:ln w="28575" cap="rnd">
            <a:solidFill>
              <a:srgbClr val="3892AE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15" name="Rectangle 459">
            <a:extLst>
              <a:ext uri="{FF2B5EF4-FFF2-40B4-BE49-F238E27FC236}">
                <a16:creationId xmlns:a16="http://schemas.microsoft.com/office/drawing/2014/main" id="{8FF422D9-0483-4D62-9296-9250DB6A6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2713670" y="1504474"/>
            <a:ext cx="4846662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800" b="1" dirty="0" err="1">
                <a:solidFill>
                  <a:srgbClr val="336699"/>
                </a:solidFill>
              </a:rPr>
              <a:t>Tiếng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trong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ngôn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ngữ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là</a:t>
            </a:r>
            <a:r>
              <a:rPr lang="en-US" altLang="zh-CN" sz="2800" b="1" dirty="0">
                <a:solidFill>
                  <a:srgbClr val="336699"/>
                </a:solidFill>
              </a:rPr>
              <a:t> </a:t>
            </a:r>
            <a:r>
              <a:rPr lang="en-US" altLang="zh-CN" sz="2800" b="1" dirty="0" err="1">
                <a:solidFill>
                  <a:srgbClr val="336699"/>
                </a:solidFill>
              </a:rPr>
              <a:t>gì</a:t>
            </a:r>
            <a:r>
              <a:rPr lang="en-US" altLang="zh-CN" sz="2800" b="1" dirty="0">
                <a:solidFill>
                  <a:srgbClr val="336699"/>
                </a:solidFill>
              </a:rPr>
              <a:t>?</a:t>
            </a:r>
          </a:p>
        </p:txBody>
      </p:sp>
      <p:sp>
        <p:nvSpPr>
          <p:cNvPr id="19932" name="Line 476">
            <a:extLst>
              <a:ext uri="{FF2B5EF4-FFF2-40B4-BE49-F238E27FC236}">
                <a16:creationId xmlns:a16="http://schemas.microsoft.com/office/drawing/2014/main" id="{D26EF05E-6AE9-453E-8B46-561BEFF4B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4833938"/>
            <a:ext cx="4572000" cy="0"/>
          </a:xfrm>
          <a:prstGeom prst="line">
            <a:avLst/>
          </a:prstGeom>
          <a:noFill/>
          <a:ln w="28575" cap="rnd">
            <a:solidFill>
              <a:srgbClr val="00CC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33" name="Rectangle 477">
            <a:extLst>
              <a:ext uri="{FF2B5EF4-FFF2-40B4-BE49-F238E27FC236}">
                <a16:creationId xmlns:a16="http://schemas.microsoft.com/office/drawing/2014/main" id="{E360ED80-EC64-4406-9D35-76278D3068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3825" y="3298824"/>
            <a:ext cx="44291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là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phát âm nhỏ nhất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ngôn ngữ 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ngôn ngữ nói.</a:t>
            </a:r>
            <a:endParaRPr lang="en-US" altLang="zh-CN" sz="1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152" name="Group 696">
            <a:extLst>
              <a:ext uri="{FF2B5EF4-FFF2-40B4-BE49-F238E27FC236}">
                <a16:creationId xmlns:a16="http://schemas.microsoft.com/office/drawing/2014/main" id="{8AD00C64-AC86-4548-9B69-46D13A1E2551}"/>
              </a:ext>
            </a:extLst>
          </p:cNvPr>
          <p:cNvGrpSpPr>
            <a:grpSpLocks/>
          </p:cNvGrpSpPr>
          <p:nvPr/>
        </p:nvGrpSpPr>
        <p:grpSpPr bwMode="auto">
          <a:xfrm>
            <a:off x="6357657" y="3538505"/>
            <a:ext cx="2794000" cy="3097726"/>
            <a:chOff x="3955" y="2828"/>
            <a:chExt cx="1760" cy="1487"/>
          </a:xfrm>
        </p:grpSpPr>
        <p:sp>
          <p:nvSpPr>
            <p:cNvPr id="19935" name="Oval 479">
              <a:extLst>
                <a:ext uri="{FF2B5EF4-FFF2-40B4-BE49-F238E27FC236}">
                  <a16:creationId xmlns:a16="http://schemas.microsoft.com/office/drawing/2014/main" id="{45FFCE74-8A47-40DB-96C6-71280D555D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55" y="3916"/>
              <a:ext cx="1760" cy="399"/>
            </a:xfrm>
            <a:prstGeom prst="ellipse">
              <a:avLst/>
            </a:prstGeom>
            <a:gradFill rotWithShape="1">
              <a:gsLst>
                <a:gs pos="0">
                  <a:srgbClr val="005E5C">
                    <a:alpha val="60001"/>
                  </a:srgbClr>
                </a:gs>
                <a:gs pos="100000">
                  <a:srgbClr val="005E5C">
                    <a:gamma/>
                    <a:shade val="57647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6" name="Oval 480">
              <a:extLst>
                <a:ext uri="{FF2B5EF4-FFF2-40B4-BE49-F238E27FC236}">
                  <a16:creationId xmlns:a16="http://schemas.microsoft.com/office/drawing/2014/main" id="{46F73B9D-E6B0-4214-8D49-3DBC5381B1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29" y="2828"/>
              <a:ext cx="282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7" name="Oval 481">
              <a:extLst>
                <a:ext uri="{FF2B5EF4-FFF2-40B4-BE49-F238E27FC236}">
                  <a16:creationId xmlns:a16="http://schemas.microsoft.com/office/drawing/2014/main" id="{374B352B-0BD4-480A-8225-AA45C190E91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7" y="2845"/>
              <a:ext cx="266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38" name="Oval 482">
              <a:extLst>
                <a:ext uri="{FF2B5EF4-FFF2-40B4-BE49-F238E27FC236}">
                  <a16:creationId xmlns:a16="http://schemas.microsoft.com/office/drawing/2014/main" id="{217B460F-8A20-43E9-B57F-E899C95328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54" y="2863"/>
              <a:ext cx="234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9939" name="AutoShape 483">
              <a:extLst>
                <a:ext uri="{FF2B5EF4-FFF2-40B4-BE49-F238E27FC236}">
                  <a16:creationId xmlns:a16="http://schemas.microsoft.com/office/drawing/2014/main" id="{A3CDBF91-7CCE-42A0-A136-FC04DFC059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5304" y="2892"/>
              <a:ext cx="132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0" name="Oval 484">
              <a:extLst>
                <a:ext uri="{FF2B5EF4-FFF2-40B4-BE49-F238E27FC236}">
                  <a16:creationId xmlns:a16="http://schemas.microsoft.com/office/drawing/2014/main" id="{C229958C-8ABA-45A6-9E37-380C292714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9" y="3979"/>
              <a:ext cx="213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941" name="Freeform 485">
              <a:extLst>
                <a:ext uri="{FF2B5EF4-FFF2-40B4-BE49-F238E27FC236}">
                  <a16:creationId xmlns:a16="http://schemas.microsoft.com/office/drawing/2014/main" id="{2DCF048E-353E-45FE-BA2D-E308AF1628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75" y="3091"/>
              <a:ext cx="58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955" name="Group 499">
              <a:extLst>
                <a:ext uri="{FF2B5EF4-FFF2-40B4-BE49-F238E27FC236}">
                  <a16:creationId xmlns:a16="http://schemas.microsoft.com/office/drawing/2014/main" id="{DE0EACF3-26A6-4E91-A675-A9F3727ED52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336" y="3925"/>
              <a:ext cx="78" cy="82"/>
              <a:chOff x="2767" y="2795"/>
              <a:chExt cx="158" cy="181"/>
            </a:xfrm>
          </p:grpSpPr>
          <p:sp>
            <p:nvSpPr>
              <p:cNvPr id="19956" name="Freeform 500">
                <a:extLst>
                  <a:ext uri="{FF2B5EF4-FFF2-40B4-BE49-F238E27FC236}">
                    <a16:creationId xmlns:a16="http://schemas.microsoft.com/office/drawing/2014/main" id="{723C98C8-ECD6-4CE4-BAE8-C06DB77BC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57" name="Rectangle 501">
                <a:extLst>
                  <a:ext uri="{FF2B5EF4-FFF2-40B4-BE49-F238E27FC236}">
                    <a16:creationId xmlns:a16="http://schemas.microsoft.com/office/drawing/2014/main" id="{42DE660E-BE8D-400D-B8B9-98403AADB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9958" name="Group 502">
              <a:extLst>
                <a:ext uri="{FF2B5EF4-FFF2-40B4-BE49-F238E27FC236}">
                  <a16:creationId xmlns:a16="http://schemas.microsoft.com/office/drawing/2014/main" id="{18ADD0AF-FCB0-400D-A309-331D641C0E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26" y="3009"/>
              <a:ext cx="332" cy="1176"/>
              <a:chOff x="3039" y="513"/>
              <a:chExt cx="775" cy="2940"/>
            </a:xfrm>
          </p:grpSpPr>
          <p:sp>
            <p:nvSpPr>
              <p:cNvPr id="19959" name="AutoShape 503">
                <a:extLst>
                  <a:ext uri="{FF2B5EF4-FFF2-40B4-BE49-F238E27FC236}">
                    <a16:creationId xmlns:a16="http://schemas.microsoft.com/office/drawing/2014/main" id="{C62DB375-E623-430B-B658-AD83A01EE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3136"/>
                <a:ext cx="545" cy="317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0" name="Oval 504">
                <a:extLst>
                  <a:ext uri="{FF2B5EF4-FFF2-40B4-BE49-F238E27FC236}">
                    <a16:creationId xmlns:a16="http://schemas.microsoft.com/office/drawing/2014/main" id="{C179E12A-69AA-4AE7-BC0B-8276B3BCF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3180"/>
                <a:ext cx="272" cy="159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1" name="AutoShape 505">
                <a:extLst>
                  <a:ext uri="{FF2B5EF4-FFF2-40B4-BE49-F238E27FC236}">
                    <a16:creationId xmlns:a16="http://schemas.microsoft.com/office/drawing/2014/main" id="{7F9A36FF-6F38-4D7F-8DAA-A84FE48D1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42635" flipH="1">
                <a:off x="3332" y="3181"/>
                <a:ext cx="70" cy="182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2" name="AutoShape 506">
                <a:extLst>
                  <a:ext uri="{FF2B5EF4-FFF2-40B4-BE49-F238E27FC236}">
                    <a16:creationId xmlns:a16="http://schemas.microsoft.com/office/drawing/2014/main" id="{EB4EA422-F040-4959-87AA-08191E39F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9" y="2976"/>
                <a:ext cx="75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3" name="Oval 507">
                <a:extLst>
                  <a:ext uri="{FF2B5EF4-FFF2-40B4-BE49-F238E27FC236}">
                    <a16:creationId xmlns:a16="http://schemas.microsoft.com/office/drawing/2014/main" id="{130C774A-25D9-4B79-ABC4-191FCD950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4" name="AutoShape 508">
                <a:extLst>
                  <a:ext uri="{FF2B5EF4-FFF2-40B4-BE49-F238E27FC236}">
                    <a16:creationId xmlns:a16="http://schemas.microsoft.com/office/drawing/2014/main" id="{138DF6DC-4615-47C6-B574-704C1B18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57365">
                <a:off x="3445" y="3181"/>
                <a:ext cx="70" cy="213"/>
              </a:xfrm>
              <a:custGeom>
                <a:avLst/>
                <a:gdLst>
                  <a:gd name="G0" fmla="+- 3593 0 0"/>
                  <a:gd name="G1" fmla="+- 21600 0 3593"/>
                  <a:gd name="G2" fmla="*/ 3593 1 2"/>
                  <a:gd name="G3" fmla="+- 21600 0 G2"/>
                  <a:gd name="G4" fmla="+/ 3593 21600 2"/>
                  <a:gd name="G5" fmla="+/ G1 0 2"/>
                  <a:gd name="G6" fmla="*/ 21600 21600 3593"/>
                  <a:gd name="G7" fmla="*/ G6 1 2"/>
                  <a:gd name="G8" fmla="+- 21600 0 G7"/>
                  <a:gd name="G9" fmla="*/ 21600 1 2"/>
                  <a:gd name="G10" fmla="+- 3593 0 G9"/>
                  <a:gd name="G11" fmla="?: G10 G8 0"/>
                  <a:gd name="G12" fmla="?: G10 G7 21600"/>
                  <a:gd name="T0" fmla="*/ 19803 w 21600"/>
                  <a:gd name="T1" fmla="*/ 10800 h 21600"/>
                  <a:gd name="T2" fmla="*/ 10800 w 21600"/>
                  <a:gd name="T3" fmla="*/ 21600 h 21600"/>
                  <a:gd name="T4" fmla="*/ 1797 w 21600"/>
                  <a:gd name="T5" fmla="*/ 10800 h 21600"/>
                  <a:gd name="T6" fmla="*/ 10800 w 21600"/>
                  <a:gd name="T7" fmla="*/ 0 h 21600"/>
                  <a:gd name="T8" fmla="*/ 3597 w 21600"/>
                  <a:gd name="T9" fmla="*/ 3597 h 21600"/>
                  <a:gd name="T10" fmla="*/ 18003 w 21600"/>
                  <a:gd name="T11" fmla="*/ 1800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593" y="21600"/>
                    </a:lnTo>
                    <a:lnTo>
                      <a:pt x="1800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EE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zh-CN" altLang="zh-CN"/>
              </a:p>
            </p:txBody>
          </p:sp>
          <p:sp>
            <p:nvSpPr>
              <p:cNvPr id="19965" name="AutoShape 509">
                <a:extLst>
                  <a:ext uri="{FF2B5EF4-FFF2-40B4-BE49-F238E27FC236}">
                    <a16:creationId xmlns:a16="http://schemas.microsoft.com/office/drawing/2014/main" id="{893A502F-EE16-4718-910E-A812803F2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95" y="2972"/>
                <a:ext cx="83" cy="250"/>
              </a:xfrm>
              <a:custGeom>
                <a:avLst/>
                <a:gdLst>
                  <a:gd name="G0" fmla="+- 3494 0 0"/>
                  <a:gd name="G1" fmla="+- 21600 0 3494"/>
                  <a:gd name="G2" fmla="*/ 3494 1 2"/>
                  <a:gd name="G3" fmla="+- 21600 0 G2"/>
                  <a:gd name="G4" fmla="+/ 3494 21600 2"/>
                  <a:gd name="G5" fmla="+/ G1 0 2"/>
                  <a:gd name="G6" fmla="*/ 21600 21600 3494"/>
                  <a:gd name="G7" fmla="*/ G6 1 2"/>
                  <a:gd name="G8" fmla="+- 21600 0 G7"/>
                  <a:gd name="G9" fmla="*/ 21600 1 2"/>
                  <a:gd name="G10" fmla="+- 3494 0 G9"/>
                  <a:gd name="G11" fmla="?: G10 G8 0"/>
                  <a:gd name="G12" fmla="?: G10 G7 21600"/>
                  <a:gd name="T0" fmla="*/ 19853 w 21600"/>
                  <a:gd name="T1" fmla="*/ 10800 h 21600"/>
                  <a:gd name="T2" fmla="*/ 10800 w 21600"/>
                  <a:gd name="T3" fmla="*/ 21600 h 21600"/>
                  <a:gd name="T4" fmla="*/ 1747 w 21600"/>
                  <a:gd name="T5" fmla="*/ 10800 h 21600"/>
                  <a:gd name="T6" fmla="*/ 10800 w 21600"/>
                  <a:gd name="T7" fmla="*/ 0 h 21600"/>
                  <a:gd name="T8" fmla="*/ 3547 w 21600"/>
                  <a:gd name="T9" fmla="*/ 3547 h 21600"/>
                  <a:gd name="T10" fmla="*/ 18053 w 21600"/>
                  <a:gd name="T11" fmla="*/ 1805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94" y="21600"/>
                    </a:lnTo>
                    <a:lnTo>
                      <a:pt x="1810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BD"/>
                  </a:gs>
                  <a:gs pos="100000">
                    <a:srgbClr val="FFDEBD">
                      <a:gamma/>
                      <a:tint val="42353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6" name="Oval 510">
                <a:extLst>
                  <a:ext uri="{FF2B5EF4-FFF2-40B4-BE49-F238E27FC236}">
                    <a16:creationId xmlns:a16="http://schemas.microsoft.com/office/drawing/2014/main" id="{47BD8843-409C-4799-A587-D14935012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515" y="3181"/>
                <a:ext cx="64" cy="68"/>
              </a:xfrm>
              <a:prstGeom prst="ellipse">
                <a:avLst/>
              </a:prstGeom>
              <a:gradFill rotWithShape="1">
                <a:gsLst>
                  <a:gs pos="0">
                    <a:srgbClr val="FFECD9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7" name="Oval 511">
                <a:extLst>
                  <a:ext uri="{FF2B5EF4-FFF2-40B4-BE49-F238E27FC236}">
                    <a16:creationId xmlns:a16="http://schemas.microsoft.com/office/drawing/2014/main" id="{8CEE2BBA-462D-4B92-9ADD-6EAF03F0F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9" y="3294"/>
                <a:ext cx="68" cy="91"/>
              </a:xfrm>
              <a:prstGeom prst="ellipse">
                <a:avLst/>
              </a:prstGeom>
              <a:gradFill rotWithShape="1">
                <a:gsLst>
                  <a:gs pos="0">
                    <a:srgbClr val="FFE4C9"/>
                  </a:gs>
                  <a:gs pos="100000">
                    <a:srgbClr val="FFE4C9">
                      <a:gamma/>
                      <a:invGamma/>
                      <a:alpha val="85001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68" name="Oval 512">
                <a:extLst>
                  <a:ext uri="{FF2B5EF4-FFF2-40B4-BE49-F238E27FC236}">
                    <a16:creationId xmlns:a16="http://schemas.microsoft.com/office/drawing/2014/main" id="{4A38E585-076F-4F4A-92E4-60C48E728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294"/>
                <a:ext cx="91" cy="6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9969" name="Group 513">
                <a:extLst>
                  <a:ext uri="{FF2B5EF4-FFF2-40B4-BE49-F238E27FC236}">
                    <a16:creationId xmlns:a16="http://schemas.microsoft.com/office/drawing/2014/main" id="{4D12A7D2-30A5-4EDD-81A9-681F44916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513"/>
                <a:ext cx="775" cy="2505"/>
                <a:chOff x="3039" y="513"/>
                <a:chExt cx="775" cy="2505"/>
              </a:xfrm>
            </p:grpSpPr>
            <p:grpSp>
              <p:nvGrpSpPr>
                <p:cNvPr id="19970" name="Group 514">
                  <a:extLst>
                    <a:ext uri="{FF2B5EF4-FFF2-40B4-BE49-F238E27FC236}">
                      <a16:creationId xmlns:a16="http://schemas.microsoft.com/office/drawing/2014/main" id="{0F063522-7F9E-49A4-8AEE-492CCB8C7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9" y="513"/>
                  <a:ext cx="775" cy="2505"/>
                  <a:chOff x="3039" y="513"/>
                  <a:chExt cx="775" cy="2505"/>
                </a:xfrm>
              </p:grpSpPr>
              <p:sp>
                <p:nvSpPr>
                  <p:cNvPr id="19971" name="Oval 515">
                    <a:extLst>
                      <a:ext uri="{FF2B5EF4-FFF2-40B4-BE49-F238E27FC236}">
                        <a16:creationId xmlns:a16="http://schemas.microsoft.com/office/drawing/2014/main" id="{0F6DD05F-97C4-4956-AEF5-FD7FF3E25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685"/>
                    <a:ext cx="672" cy="25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2" name="AutoShape 516">
                    <a:extLst>
                      <a:ext uri="{FF2B5EF4-FFF2-40B4-BE49-F238E27FC236}">
                        <a16:creationId xmlns:a16="http://schemas.microsoft.com/office/drawing/2014/main" id="{6801E97C-BF01-487C-BEA5-8958908FC6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75" y="723"/>
                    <a:ext cx="443" cy="951"/>
                  </a:xfrm>
                  <a:custGeom>
                    <a:avLst/>
                    <a:gdLst>
                      <a:gd name="G0" fmla="+- 2065 0 0"/>
                      <a:gd name="G1" fmla="+- 21600 0 2065"/>
                      <a:gd name="G2" fmla="*/ 2065 1 2"/>
                      <a:gd name="G3" fmla="+- 21600 0 G2"/>
                      <a:gd name="G4" fmla="+/ 2065 21600 2"/>
                      <a:gd name="G5" fmla="+/ G1 0 2"/>
                      <a:gd name="G6" fmla="*/ 21600 21600 2065"/>
                      <a:gd name="G7" fmla="*/ G6 1 2"/>
                      <a:gd name="G8" fmla="+- 21600 0 G7"/>
                      <a:gd name="G9" fmla="*/ 21600 1 2"/>
                      <a:gd name="G10" fmla="+- 2065 0 G9"/>
                      <a:gd name="G11" fmla="?: G10 G8 0"/>
                      <a:gd name="G12" fmla="?: G10 G7 21600"/>
                      <a:gd name="T0" fmla="*/ 20567 w 21600"/>
                      <a:gd name="T1" fmla="*/ 10800 h 21600"/>
                      <a:gd name="T2" fmla="*/ 10800 w 21600"/>
                      <a:gd name="T3" fmla="*/ 21600 h 21600"/>
                      <a:gd name="T4" fmla="*/ 1033 w 21600"/>
                      <a:gd name="T5" fmla="*/ 10800 h 21600"/>
                      <a:gd name="T6" fmla="*/ 10800 w 21600"/>
                      <a:gd name="T7" fmla="*/ 0 h 21600"/>
                      <a:gd name="T8" fmla="*/ 2833 w 21600"/>
                      <a:gd name="T9" fmla="*/ 2833 h 21600"/>
                      <a:gd name="T10" fmla="*/ 18767 w 21600"/>
                      <a:gd name="T11" fmla="*/ 1876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065" y="21600"/>
                        </a:lnTo>
                        <a:lnTo>
                          <a:pt x="1953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332125"/>
                      </a:gs>
                      <a:gs pos="50000">
                        <a:schemeClr val="tx2"/>
                      </a:gs>
                      <a:gs pos="100000">
                        <a:srgbClr val="332125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3" name="Freeform 517">
                    <a:extLst>
                      <a:ext uri="{FF2B5EF4-FFF2-40B4-BE49-F238E27FC236}">
                        <a16:creationId xmlns:a16="http://schemas.microsoft.com/office/drawing/2014/main" id="{F46BADB0-968E-4BDF-9CAA-1510AB8420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9" y="1443"/>
                    <a:ext cx="754" cy="1575"/>
                  </a:xfrm>
                  <a:custGeom>
                    <a:avLst/>
                    <a:gdLst>
                      <a:gd name="T0" fmla="*/ 265 w 1020"/>
                      <a:gd name="T1" fmla="*/ 117 h 1505"/>
                      <a:gd name="T2" fmla="*/ 491 w 1020"/>
                      <a:gd name="T3" fmla="*/ 140 h 1505"/>
                      <a:gd name="T4" fmla="*/ 718 w 1020"/>
                      <a:gd name="T5" fmla="*/ 117 h 1505"/>
                      <a:gd name="T6" fmla="*/ 764 w 1020"/>
                      <a:gd name="T7" fmla="*/ 140 h 1505"/>
                      <a:gd name="T8" fmla="*/ 945 w 1020"/>
                      <a:gd name="T9" fmla="*/ 957 h 1505"/>
                      <a:gd name="T10" fmla="*/ 990 w 1020"/>
                      <a:gd name="T11" fmla="*/ 1251 h 1505"/>
                      <a:gd name="T12" fmla="*/ 1013 w 1020"/>
                      <a:gd name="T13" fmla="*/ 1410 h 1505"/>
                      <a:gd name="T14" fmla="*/ 945 w 1020"/>
                      <a:gd name="T15" fmla="*/ 1456 h 1505"/>
                      <a:gd name="T16" fmla="*/ 650 w 1020"/>
                      <a:gd name="T17" fmla="*/ 1501 h 1505"/>
                      <a:gd name="T18" fmla="*/ 287 w 1020"/>
                      <a:gd name="T19" fmla="*/ 1478 h 1505"/>
                      <a:gd name="T20" fmla="*/ 38 w 1020"/>
                      <a:gd name="T21" fmla="*/ 1456 h 1505"/>
                      <a:gd name="T22" fmla="*/ 60 w 1020"/>
                      <a:gd name="T23" fmla="*/ 1297 h 1505"/>
                      <a:gd name="T24" fmla="*/ 128 w 1020"/>
                      <a:gd name="T25" fmla="*/ 1070 h 1505"/>
                      <a:gd name="T26" fmla="*/ 151 w 1020"/>
                      <a:gd name="T27" fmla="*/ 707 h 1505"/>
                      <a:gd name="T28" fmla="*/ 197 w 1020"/>
                      <a:gd name="T29" fmla="*/ 390 h 1505"/>
                      <a:gd name="T30" fmla="*/ 265 w 1020"/>
                      <a:gd name="T31" fmla="*/ 117 h 1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20" h="1505">
                        <a:moveTo>
                          <a:pt x="265" y="117"/>
                        </a:moveTo>
                        <a:cubicBezTo>
                          <a:pt x="314" y="75"/>
                          <a:pt x="416" y="140"/>
                          <a:pt x="491" y="140"/>
                        </a:cubicBezTo>
                        <a:cubicBezTo>
                          <a:pt x="566" y="140"/>
                          <a:pt x="673" y="117"/>
                          <a:pt x="718" y="117"/>
                        </a:cubicBezTo>
                        <a:cubicBezTo>
                          <a:pt x="763" y="117"/>
                          <a:pt x="726" y="0"/>
                          <a:pt x="764" y="140"/>
                        </a:cubicBezTo>
                        <a:cubicBezTo>
                          <a:pt x="802" y="280"/>
                          <a:pt x="907" y="772"/>
                          <a:pt x="945" y="957"/>
                        </a:cubicBezTo>
                        <a:cubicBezTo>
                          <a:pt x="983" y="1142"/>
                          <a:pt x="979" y="1176"/>
                          <a:pt x="990" y="1251"/>
                        </a:cubicBezTo>
                        <a:cubicBezTo>
                          <a:pt x="1001" y="1326"/>
                          <a:pt x="1020" y="1376"/>
                          <a:pt x="1013" y="1410"/>
                        </a:cubicBezTo>
                        <a:cubicBezTo>
                          <a:pt x="1006" y="1444"/>
                          <a:pt x="1005" y="1441"/>
                          <a:pt x="945" y="1456"/>
                        </a:cubicBezTo>
                        <a:cubicBezTo>
                          <a:pt x="885" y="1471"/>
                          <a:pt x="760" y="1497"/>
                          <a:pt x="650" y="1501"/>
                        </a:cubicBezTo>
                        <a:cubicBezTo>
                          <a:pt x="540" y="1505"/>
                          <a:pt x="389" y="1485"/>
                          <a:pt x="287" y="1478"/>
                        </a:cubicBezTo>
                        <a:cubicBezTo>
                          <a:pt x="185" y="1471"/>
                          <a:pt x="76" y="1486"/>
                          <a:pt x="38" y="1456"/>
                        </a:cubicBezTo>
                        <a:cubicBezTo>
                          <a:pt x="0" y="1426"/>
                          <a:pt x="45" y="1361"/>
                          <a:pt x="60" y="1297"/>
                        </a:cubicBezTo>
                        <a:cubicBezTo>
                          <a:pt x="75" y="1233"/>
                          <a:pt x="113" y="1168"/>
                          <a:pt x="128" y="1070"/>
                        </a:cubicBezTo>
                        <a:cubicBezTo>
                          <a:pt x="143" y="972"/>
                          <a:pt x="140" y="820"/>
                          <a:pt x="151" y="707"/>
                        </a:cubicBezTo>
                        <a:cubicBezTo>
                          <a:pt x="162" y="594"/>
                          <a:pt x="178" y="488"/>
                          <a:pt x="197" y="390"/>
                        </a:cubicBezTo>
                        <a:cubicBezTo>
                          <a:pt x="216" y="292"/>
                          <a:pt x="216" y="159"/>
                          <a:pt x="265" y="11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339966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4" name="Oval 518">
                    <a:extLst>
                      <a:ext uri="{FF2B5EF4-FFF2-40B4-BE49-F238E27FC236}">
                        <a16:creationId xmlns:a16="http://schemas.microsoft.com/office/drawing/2014/main" id="{9CF8A93B-7EA8-48EA-8072-254EB7848A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04" y="2770"/>
                    <a:ext cx="510" cy="12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5" name="Rectangle 519">
                    <a:extLst>
                      <a:ext uri="{FF2B5EF4-FFF2-40B4-BE49-F238E27FC236}">
                        <a16:creationId xmlns:a16="http://schemas.microsoft.com/office/drawing/2014/main" id="{46F66C68-FA83-4711-B8D7-BDC4A395A9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1586"/>
                    <a:ext cx="388" cy="47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tx1">
                          <a:alpha val="41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6" name="Oval 520">
                    <a:extLst>
                      <a:ext uri="{FF2B5EF4-FFF2-40B4-BE49-F238E27FC236}">
                        <a16:creationId xmlns:a16="http://schemas.microsoft.com/office/drawing/2014/main" id="{76BEF4CD-E60E-462B-9437-014B1C36CA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940"/>
                    <a:ext cx="334" cy="67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7" name="AutoShape 521">
                    <a:extLst>
                      <a:ext uri="{FF2B5EF4-FFF2-40B4-BE49-F238E27FC236}">
                        <a16:creationId xmlns:a16="http://schemas.microsoft.com/office/drawing/2014/main" id="{DCB70416-E332-466B-A75B-5E87455EE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1018"/>
                    <a:ext cx="51" cy="10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8" name="Oval 522">
                    <a:extLst>
                      <a:ext uri="{FF2B5EF4-FFF2-40B4-BE49-F238E27FC236}">
                        <a16:creationId xmlns:a16="http://schemas.microsoft.com/office/drawing/2014/main" id="{3A3EC180-4D12-430E-A02F-CAA379B499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7142">
                    <a:off x="3061" y="708"/>
                    <a:ext cx="691" cy="1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79" name="Oval 523">
                    <a:extLst>
                      <a:ext uri="{FF2B5EF4-FFF2-40B4-BE49-F238E27FC236}">
                        <a16:creationId xmlns:a16="http://schemas.microsoft.com/office/drawing/2014/main" id="{1EF18527-A439-47E3-96BB-07A27CC2586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5" y="595"/>
                    <a:ext cx="315" cy="44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DEBD"/>
                      </a:gs>
                      <a:gs pos="100000">
                        <a:srgbClr val="FFDEBD">
                          <a:gamma/>
                          <a:tint val="42353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0" name="Freeform 524">
                    <a:extLst>
                      <a:ext uri="{FF2B5EF4-FFF2-40B4-BE49-F238E27FC236}">
                        <a16:creationId xmlns:a16="http://schemas.microsoft.com/office/drawing/2014/main" id="{F897EC17-CC0C-4114-ABED-9C8B3160B4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6" y="513"/>
                    <a:ext cx="472" cy="309"/>
                  </a:xfrm>
                  <a:custGeom>
                    <a:avLst/>
                    <a:gdLst>
                      <a:gd name="T0" fmla="*/ 64 w 918"/>
                      <a:gd name="T1" fmla="*/ 454 h 628"/>
                      <a:gd name="T2" fmla="*/ 64 w 918"/>
                      <a:gd name="T3" fmla="*/ 386 h 628"/>
                      <a:gd name="T4" fmla="*/ 109 w 918"/>
                      <a:gd name="T5" fmla="*/ 227 h 628"/>
                      <a:gd name="T6" fmla="*/ 222 w 918"/>
                      <a:gd name="T7" fmla="*/ 91 h 628"/>
                      <a:gd name="T8" fmla="*/ 449 w 918"/>
                      <a:gd name="T9" fmla="*/ 23 h 628"/>
                      <a:gd name="T10" fmla="*/ 608 w 918"/>
                      <a:gd name="T11" fmla="*/ 23 h 628"/>
                      <a:gd name="T12" fmla="*/ 812 w 918"/>
                      <a:gd name="T13" fmla="*/ 159 h 628"/>
                      <a:gd name="T14" fmla="*/ 903 w 918"/>
                      <a:gd name="T15" fmla="*/ 318 h 628"/>
                      <a:gd name="T16" fmla="*/ 903 w 918"/>
                      <a:gd name="T17" fmla="*/ 499 h 628"/>
                      <a:gd name="T18" fmla="*/ 812 w 918"/>
                      <a:gd name="T19" fmla="*/ 545 h 628"/>
                      <a:gd name="T20" fmla="*/ 449 w 918"/>
                      <a:gd name="T21" fmla="*/ 613 h 628"/>
                      <a:gd name="T22" fmla="*/ 64 w 918"/>
                      <a:gd name="T23" fmla="*/ 45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18" h="628">
                        <a:moveTo>
                          <a:pt x="64" y="454"/>
                        </a:moveTo>
                        <a:cubicBezTo>
                          <a:pt x="0" y="416"/>
                          <a:pt x="57" y="424"/>
                          <a:pt x="64" y="386"/>
                        </a:cubicBezTo>
                        <a:cubicBezTo>
                          <a:pt x="71" y="348"/>
                          <a:pt x="83" y="276"/>
                          <a:pt x="109" y="227"/>
                        </a:cubicBezTo>
                        <a:cubicBezTo>
                          <a:pt x="135" y="178"/>
                          <a:pt x="165" y="125"/>
                          <a:pt x="222" y="91"/>
                        </a:cubicBezTo>
                        <a:cubicBezTo>
                          <a:pt x="279" y="57"/>
                          <a:pt x="385" y="34"/>
                          <a:pt x="449" y="23"/>
                        </a:cubicBezTo>
                        <a:cubicBezTo>
                          <a:pt x="513" y="12"/>
                          <a:pt x="547" y="0"/>
                          <a:pt x="608" y="23"/>
                        </a:cubicBezTo>
                        <a:cubicBezTo>
                          <a:pt x="669" y="46"/>
                          <a:pt x="763" y="110"/>
                          <a:pt x="812" y="159"/>
                        </a:cubicBezTo>
                        <a:cubicBezTo>
                          <a:pt x="861" y="208"/>
                          <a:pt x="888" y="261"/>
                          <a:pt x="903" y="318"/>
                        </a:cubicBezTo>
                        <a:cubicBezTo>
                          <a:pt x="918" y="375"/>
                          <a:pt x="918" y="461"/>
                          <a:pt x="903" y="499"/>
                        </a:cubicBezTo>
                        <a:cubicBezTo>
                          <a:pt x="888" y="537"/>
                          <a:pt x="888" y="526"/>
                          <a:pt x="812" y="545"/>
                        </a:cubicBezTo>
                        <a:cubicBezTo>
                          <a:pt x="736" y="564"/>
                          <a:pt x="577" y="628"/>
                          <a:pt x="449" y="613"/>
                        </a:cubicBezTo>
                        <a:cubicBezTo>
                          <a:pt x="321" y="598"/>
                          <a:pt x="128" y="492"/>
                          <a:pt x="64" y="45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1" name="Oval 525">
                    <a:extLst>
                      <a:ext uri="{FF2B5EF4-FFF2-40B4-BE49-F238E27FC236}">
                        <a16:creationId xmlns:a16="http://schemas.microsoft.com/office/drawing/2014/main" id="{9C6F0722-48DA-419D-B415-BAFFF0DDB9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59" y="594"/>
                    <a:ext cx="219" cy="15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82" name="Group 526">
                    <a:extLst>
                      <a:ext uri="{FF2B5EF4-FFF2-40B4-BE49-F238E27FC236}">
                        <a16:creationId xmlns:a16="http://schemas.microsoft.com/office/drawing/2014/main" id="{C3763E4E-CB75-4AB2-90C7-19F566E83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647058">
                    <a:off x="3313" y="517"/>
                    <a:ext cx="154" cy="77"/>
                    <a:chOff x="3220" y="3112"/>
                    <a:chExt cx="270" cy="128"/>
                  </a:xfrm>
                </p:grpSpPr>
                <p:sp>
                  <p:nvSpPr>
                    <p:cNvPr id="19983" name="Freeform 527">
                      <a:extLst>
                        <a:ext uri="{FF2B5EF4-FFF2-40B4-BE49-F238E27FC236}">
                          <a16:creationId xmlns:a16="http://schemas.microsoft.com/office/drawing/2014/main" id="{7D5416FF-CEF7-45D9-8E51-7387B6DD00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35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solidFill>
                      <a:srgbClr val="D0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84" name="Freeform 528">
                      <a:extLst>
                        <a:ext uri="{FF2B5EF4-FFF2-40B4-BE49-F238E27FC236}">
                          <a16:creationId xmlns:a16="http://schemas.microsoft.com/office/drawing/2014/main" id="{9A296154-3E04-48E2-A4B8-89EF7A0723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20921404" flipH="1">
                      <a:off x="3220" y="3112"/>
                      <a:ext cx="270" cy="105"/>
                    </a:xfrm>
                    <a:custGeom>
                      <a:avLst/>
                      <a:gdLst>
                        <a:gd name="T0" fmla="*/ 4 w 260"/>
                        <a:gd name="T1" fmla="*/ 45 h 124"/>
                        <a:gd name="T2" fmla="*/ 72 w 260"/>
                        <a:gd name="T3" fmla="*/ 113 h 124"/>
                        <a:gd name="T4" fmla="*/ 185 w 260"/>
                        <a:gd name="T5" fmla="*/ 113 h 124"/>
                        <a:gd name="T6" fmla="*/ 253 w 260"/>
                        <a:gd name="T7" fmla="*/ 68 h 124"/>
                        <a:gd name="T8" fmla="*/ 230 w 260"/>
                        <a:gd name="T9" fmla="*/ 22 h 124"/>
                        <a:gd name="T10" fmla="*/ 94 w 260"/>
                        <a:gd name="T11" fmla="*/ 0 h 124"/>
                        <a:gd name="T12" fmla="*/ 4 w 260"/>
                        <a:gd name="T13" fmla="*/ 45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0" h="124">
                          <a:moveTo>
                            <a:pt x="4" y="45"/>
                          </a:moveTo>
                          <a:cubicBezTo>
                            <a:pt x="0" y="64"/>
                            <a:pt x="42" y="102"/>
                            <a:pt x="72" y="113"/>
                          </a:cubicBezTo>
                          <a:cubicBezTo>
                            <a:pt x="102" y="124"/>
                            <a:pt x="155" y="120"/>
                            <a:pt x="185" y="113"/>
                          </a:cubicBezTo>
                          <a:cubicBezTo>
                            <a:pt x="215" y="106"/>
                            <a:pt x="246" y="83"/>
                            <a:pt x="253" y="68"/>
                          </a:cubicBezTo>
                          <a:cubicBezTo>
                            <a:pt x="260" y="53"/>
                            <a:pt x="257" y="33"/>
                            <a:pt x="230" y="22"/>
                          </a:cubicBezTo>
                          <a:cubicBezTo>
                            <a:pt x="203" y="11"/>
                            <a:pt x="132" y="0"/>
                            <a:pt x="94" y="0"/>
                          </a:cubicBezTo>
                          <a:cubicBezTo>
                            <a:pt x="56" y="0"/>
                            <a:pt x="8" y="26"/>
                            <a:pt x="4" y="45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C0000">
                            <a:gamma/>
                            <a:shade val="81961"/>
                            <a:invGamma/>
                          </a:srgbClr>
                        </a:gs>
                        <a:gs pos="100000">
                          <a:srgbClr val="AC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9985" name="Freeform 529">
                    <a:extLst>
                      <a:ext uri="{FF2B5EF4-FFF2-40B4-BE49-F238E27FC236}">
                        <a16:creationId xmlns:a16="http://schemas.microsoft.com/office/drawing/2014/main" id="{BCFF0F7A-D3AA-4570-A571-C22BBF730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72" y="711"/>
                    <a:ext cx="454" cy="66"/>
                  </a:xfrm>
                  <a:custGeom>
                    <a:avLst/>
                    <a:gdLst>
                      <a:gd name="T0" fmla="*/ 0 w 801"/>
                      <a:gd name="T1" fmla="*/ 0 h 117"/>
                      <a:gd name="T2" fmla="*/ 227 w 801"/>
                      <a:gd name="T3" fmla="*/ 91 h 117"/>
                      <a:gd name="T4" fmla="*/ 476 w 801"/>
                      <a:gd name="T5" fmla="*/ 113 h 117"/>
                      <a:gd name="T6" fmla="*/ 748 w 801"/>
                      <a:gd name="T7" fmla="*/ 68 h 117"/>
                      <a:gd name="T8" fmla="*/ 794 w 801"/>
                      <a:gd name="T9" fmla="*/ 2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1" h="117">
                        <a:moveTo>
                          <a:pt x="0" y="0"/>
                        </a:moveTo>
                        <a:cubicBezTo>
                          <a:pt x="74" y="36"/>
                          <a:pt x="148" y="72"/>
                          <a:pt x="227" y="91"/>
                        </a:cubicBezTo>
                        <a:cubicBezTo>
                          <a:pt x="306" y="110"/>
                          <a:pt x="389" y="117"/>
                          <a:pt x="476" y="113"/>
                        </a:cubicBezTo>
                        <a:cubicBezTo>
                          <a:pt x="563" y="109"/>
                          <a:pt x="695" y="83"/>
                          <a:pt x="748" y="68"/>
                        </a:cubicBezTo>
                        <a:cubicBezTo>
                          <a:pt x="801" y="53"/>
                          <a:pt x="749" y="23"/>
                          <a:pt x="794" y="23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33333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6" name="AutoShape 530">
                    <a:extLst>
                      <a:ext uri="{FF2B5EF4-FFF2-40B4-BE49-F238E27FC236}">
                        <a16:creationId xmlns:a16="http://schemas.microsoft.com/office/drawing/2014/main" id="{CFB2DFA3-E6EC-47A0-9B35-F72473147F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4" y="727"/>
                    <a:ext cx="39" cy="50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EAEAEA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7" name="Oval 531">
                    <a:extLst>
                      <a:ext uri="{FF2B5EF4-FFF2-40B4-BE49-F238E27FC236}">
                        <a16:creationId xmlns:a16="http://schemas.microsoft.com/office/drawing/2014/main" id="{3991DBCF-8F58-498C-ADB5-4D97C3A0D1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826419">
                    <a:off x="3364" y="760"/>
                    <a:ext cx="220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8" name="Oval 532">
                    <a:extLst>
                      <a:ext uri="{FF2B5EF4-FFF2-40B4-BE49-F238E27FC236}">
                        <a16:creationId xmlns:a16="http://schemas.microsoft.com/office/drawing/2014/main" id="{90347220-99D4-416D-B265-9E7F948D1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401897">
                    <a:off x="3085" y="731"/>
                    <a:ext cx="137" cy="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89" name="Oval 533">
                    <a:extLst>
                      <a:ext uri="{FF2B5EF4-FFF2-40B4-BE49-F238E27FC236}">
                        <a16:creationId xmlns:a16="http://schemas.microsoft.com/office/drawing/2014/main" id="{E46CDF24-C23C-45FE-B493-EFAD4F40F1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657660">
                    <a:off x="3570" y="754"/>
                    <a:ext cx="168" cy="5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0" name="Freeform 534">
                    <a:extLst>
                      <a:ext uri="{FF2B5EF4-FFF2-40B4-BE49-F238E27FC236}">
                        <a16:creationId xmlns:a16="http://schemas.microsoft.com/office/drawing/2014/main" id="{0E830BDA-CAFD-4CC5-AEF4-82AB591A9C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7" y="725"/>
                    <a:ext cx="635" cy="142"/>
                  </a:xfrm>
                  <a:custGeom>
                    <a:avLst/>
                    <a:gdLst>
                      <a:gd name="T0" fmla="*/ 159 w 1122"/>
                      <a:gd name="T1" fmla="*/ 4 h 238"/>
                      <a:gd name="T2" fmla="*/ 0 w 1122"/>
                      <a:gd name="T3" fmla="*/ 49 h 238"/>
                      <a:gd name="T4" fmla="*/ 159 w 1122"/>
                      <a:gd name="T5" fmla="*/ 49 h 238"/>
                      <a:gd name="T6" fmla="*/ 363 w 1122"/>
                      <a:gd name="T7" fmla="*/ 163 h 238"/>
                      <a:gd name="T8" fmla="*/ 522 w 1122"/>
                      <a:gd name="T9" fmla="*/ 231 h 238"/>
                      <a:gd name="T10" fmla="*/ 703 w 1122"/>
                      <a:gd name="T11" fmla="*/ 208 h 238"/>
                      <a:gd name="T12" fmla="*/ 862 w 1122"/>
                      <a:gd name="T13" fmla="*/ 140 h 238"/>
                      <a:gd name="T14" fmla="*/ 953 w 1122"/>
                      <a:gd name="T15" fmla="*/ 95 h 238"/>
                      <a:gd name="T16" fmla="*/ 1021 w 1122"/>
                      <a:gd name="T17" fmla="*/ 72 h 238"/>
                      <a:gd name="T18" fmla="*/ 1111 w 1122"/>
                      <a:gd name="T19" fmla="*/ 95 h 238"/>
                      <a:gd name="T20" fmla="*/ 953 w 1122"/>
                      <a:gd name="T21" fmla="*/ 27 h 238"/>
                      <a:gd name="T22" fmla="*/ 862 w 1122"/>
                      <a:gd name="T23" fmla="*/ 72 h 238"/>
                      <a:gd name="T24" fmla="*/ 658 w 1122"/>
                      <a:gd name="T25" fmla="*/ 95 h 238"/>
                      <a:gd name="T26" fmla="*/ 431 w 1122"/>
                      <a:gd name="T27" fmla="*/ 95 h 238"/>
                      <a:gd name="T28" fmla="*/ 204 w 1122"/>
                      <a:gd name="T29" fmla="*/ 27 h 238"/>
                      <a:gd name="T30" fmla="*/ 159 w 1122"/>
                      <a:gd name="T31" fmla="*/ 4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122" h="238">
                        <a:moveTo>
                          <a:pt x="159" y="4"/>
                        </a:moveTo>
                        <a:cubicBezTo>
                          <a:pt x="125" y="8"/>
                          <a:pt x="0" y="42"/>
                          <a:pt x="0" y="49"/>
                        </a:cubicBezTo>
                        <a:cubicBezTo>
                          <a:pt x="0" y="56"/>
                          <a:pt x="99" y="30"/>
                          <a:pt x="159" y="49"/>
                        </a:cubicBezTo>
                        <a:cubicBezTo>
                          <a:pt x="219" y="68"/>
                          <a:pt x="303" y="133"/>
                          <a:pt x="363" y="163"/>
                        </a:cubicBezTo>
                        <a:cubicBezTo>
                          <a:pt x="423" y="193"/>
                          <a:pt x="465" y="224"/>
                          <a:pt x="522" y="231"/>
                        </a:cubicBezTo>
                        <a:cubicBezTo>
                          <a:pt x="579" y="238"/>
                          <a:pt x="646" y="223"/>
                          <a:pt x="703" y="208"/>
                        </a:cubicBezTo>
                        <a:cubicBezTo>
                          <a:pt x="760" y="193"/>
                          <a:pt x="820" y="159"/>
                          <a:pt x="862" y="140"/>
                        </a:cubicBezTo>
                        <a:cubicBezTo>
                          <a:pt x="904" y="121"/>
                          <a:pt x="926" y="106"/>
                          <a:pt x="953" y="95"/>
                        </a:cubicBezTo>
                        <a:cubicBezTo>
                          <a:pt x="980" y="84"/>
                          <a:pt x="995" y="72"/>
                          <a:pt x="1021" y="72"/>
                        </a:cubicBezTo>
                        <a:cubicBezTo>
                          <a:pt x="1047" y="72"/>
                          <a:pt x="1122" y="102"/>
                          <a:pt x="1111" y="95"/>
                        </a:cubicBezTo>
                        <a:cubicBezTo>
                          <a:pt x="1100" y="88"/>
                          <a:pt x="994" y="31"/>
                          <a:pt x="953" y="27"/>
                        </a:cubicBezTo>
                        <a:cubicBezTo>
                          <a:pt x="912" y="23"/>
                          <a:pt x="911" y="61"/>
                          <a:pt x="862" y="72"/>
                        </a:cubicBezTo>
                        <a:cubicBezTo>
                          <a:pt x="813" y="83"/>
                          <a:pt x="730" y="91"/>
                          <a:pt x="658" y="95"/>
                        </a:cubicBezTo>
                        <a:cubicBezTo>
                          <a:pt x="586" y="99"/>
                          <a:pt x="507" y="106"/>
                          <a:pt x="431" y="95"/>
                        </a:cubicBezTo>
                        <a:cubicBezTo>
                          <a:pt x="355" y="84"/>
                          <a:pt x="249" y="42"/>
                          <a:pt x="204" y="27"/>
                        </a:cubicBezTo>
                        <a:cubicBezTo>
                          <a:pt x="159" y="12"/>
                          <a:pt x="193" y="0"/>
                          <a:pt x="159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991" name="Freeform 535">
                    <a:extLst>
                      <a:ext uri="{FF2B5EF4-FFF2-40B4-BE49-F238E27FC236}">
                        <a16:creationId xmlns:a16="http://schemas.microsoft.com/office/drawing/2014/main" id="{6E614A88-2288-44D5-8EB3-FB28142FBF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131"/>
                    <a:ext cx="412" cy="476"/>
                  </a:xfrm>
                  <a:custGeom>
                    <a:avLst/>
                    <a:gdLst>
                      <a:gd name="T0" fmla="*/ 250 w 760"/>
                      <a:gd name="T1" fmla="*/ 4 h 839"/>
                      <a:gd name="T2" fmla="*/ 136 w 760"/>
                      <a:gd name="T3" fmla="*/ 26 h 839"/>
                      <a:gd name="T4" fmla="*/ 23 w 760"/>
                      <a:gd name="T5" fmla="*/ 162 h 839"/>
                      <a:gd name="T6" fmla="*/ 0 w 760"/>
                      <a:gd name="T7" fmla="*/ 298 h 839"/>
                      <a:gd name="T8" fmla="*/ 23 w 760"/>
                      <a:gd name="T9" fmla="*/ 366 h 839"/>
                      <a:gd name="T10" fmla="*/ 91 w 760"/>
                      <a:gd name="T11" fmla="*/ 366 h 839"/>
                      <a:gd name="T12" fmla="*/ 91 w 760"/>
                      <a:gd name="T13" fmla="*/ 707 h 839"/>
                      <a:gd name="T14" fmla="*/ 46 w 760"/>
                      <a:gd name="T15" fmla="*/ 820 h 839"/>
                      <a:gd name="T16" fmla="*/ 341 w 760"/>
                      <a:gd name="T17" fmla="*/ 820 h 839"/>
                      <a:gd name="T18" fmla="*/ 681 w 760"/>
                      <a:gd name="T19" fmla="*/ 820 h 839"/>
                      <a:gd name="T20" fmla="*/ 635 w 760"/>
                      <a:gd name="T21" fmla="*/ 752 h 839"/>
                      <a:gd name="T22" fmla="*/ 613 w 760"/>
                      <a:gd name="T23" fmla="*/ 661 h 839"/>
                      <a:gd name="T24" fmla="*/ 613 w 760"/>
                      <a:gd name="T25" fmla="*/ 366 h 839"/>
                      <a:gd name="T26" fmla="*/ 681 w 760"/>
                      <a:gd name="T27" fmla="*/ 389 h 839"/>
                      <a:gd name="T28" fmla="*/ 749 w 760"/>
                      <a:gd name="T29" fmla="*/ 389 h 839"/>
                      <a:gd name="T30" fmla="*/ 749 w 760"/>
                      <a:gd name="T31" fmla="*/ 276 h 839"/>
                      <a:gd name="T32" fmla="*/ 703 w 760"/>
                      <a:gd name="T33" fmla="*/ 140 h 839"/>
                      <a:gd name="T34" fmla="*/ 613 w 760"/>
                      <a:gd name="T35" fmla="*/ 26 h 839"/>
                      <a:gd name="T36" fmla="*/ 454 w 760"/>
                      <a:gd name="T37" fmla="*/ 4 h 839"/>
                      <a:gd name="T38" fmla="*/ 250 w 760"/>
                      <a:gd name="T39" fmla="*/ 4 h 8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60" h="839">
                        <a:moveTo>
                          <a:pt x="250" y="4"/>
                        </a:moveTo>
                        <a:cubicBezTo>
                          <a:pt x="197" y="8"/>
                          <a:pt x="174" y="0"/>
                          <a:pt x="136" y="26"/>
                        </a:cubicBezTo>
                        <a:cubicBezTo>
                          <a:pt x="98" y="52"/>
                          <a:pt x="46" y="117"/>
                          <a:pt x="23" y="162"/>
                        </a:cubicBezTo>
                        <a:cubicBezTo>
                          <a:pt x="0" y="207"/>
                          <a:pt x="0" y="264"/>
                          <a:pt x="0" y="298"/>
                        </a:cubicBezTo>
                        <a:cubicBezTo>
                          <a:pt x="0" y="332"/>
                          <a:pt x="8" y="355"/>
                          <a:pt x="23" y="366"/>
                        </a:cubicBezTo>
                        <a:cubicBezTo>
                          <a:pt x="38" y="377"/>
                          <a:pt x="80" y="309"/>
                          <a:pt x="91" y="366"/>
                        </a:cubicBezTo>
                        <a:cubicBezTo>
                          <a:pt x="102" y="423"/>
                          <a:pt x="98" y="631"/>
                          <a:pt x="91" y="707"/>
                        </a:cubicBezTo>
                        <a:cubicBezTo>
                          <a:pt x="84" y="783"/>
                          <a:pt x="4" y="801"/>
                          <a:pt x="46" y="820"/>
                        </a:cubicBezTo>
                        <a:cubicBezTo>
                          <a:pt x="88" y="839"/>
                          <a:pt x="235" y="820"/>
                          <a:pt x="341" y="820"/>
                        </a:cubicBezTo>
                        <a:cubicBezTo>
                          <a:pt x="447" y="820"/>
                          <a:pt x="632" y="831"/>
                          <a:pt x="681" y="820"/>
                        </a:cubicBezTo>
                        <a:cubicBezTo>
                          <a:pt x="730" y="809"/>
                          <a:pt x="646" y="779"/>
                          <a:pt x="635" y="752"/>
                        </a:cubicBezTo>
                        <a:cubicBezTo>
                          <a:pt x="624" y="725"/>
                          <a:pt x="617" y="725"/>
                          <a:pt x="613" y="661"/>
                        </a:cubicBezTo>
                        <a:cubicBezTo>
                          <a:pt x="609" y="597"/>
                          <a:pt x="602" y="411"/>
                          <a:pt x="613" y="366"/>
                        </a:cubicBezTo>
                        <a:cubicBezTo>
                          <a:pt x="624" y="321"/>
                          <a:pt x="658" y="385"/>
                          <a:pt x="681" y="389"/>
                        </a:cubicBezTo>
                        <a:cubicBezTo>
                          <a:pt x="704" y="393"/>
                          <a:pt x="738" y="408"/>
                          <a:pt x="749" y="389"/>
                        </a:cubicBezTo>
                        <a:cubicBezTo>
                          <a:pt x="760" y="370"/>
                          <a:pt x="757" y="317"/>
                          <a:pt x="749" y="276"/>
                        </a:cubicBezTo>
                        <a:cubicBezTo>
                          <a:pt x="741" y="235"/>
                          <a:pt x="726" y="182"/>
                          <a:pt x="703" y="140"/>
                        </a:cubicBezTo>
                        <a:cubicBezTo>
                          <a:pt x="680" y="98"/>
                          <a:pt x="654" y="49"/>
                          <a:pt x="613" y="26"/>
                        </a:cubicBezTo>
                        <a:cubicBezTo>
                          <a:pt x="572" y="3"/>
                          <a:pt x="514" y="4"/>
                          <a:pt x="454" y="4"/>
                        </a:cubicBezTo>
                        <a:cubicBezTo>
                          <a:pt x="394" y="4"/>
                          <a:pt x="303" y="0"/>
                          <a:pt x="250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9050" cap="flat" cmpd="sng">
                    <a:solidFill>
                      <a:srgbClr val="DDDDDD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9992" name="Group 536">
                    <a:extLst>
                      <a:ext uri="{FF2B5EF4-FFF2-40B4-BE49-F238E27FC236}">
                        <a16:creationId xmlns:a16="http://schemas.microsoft.com/office/drawing/2014/main" id="{3429A66B-FA91-4B99-8761-7019213ACD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5" y="1053"/>
                    <a:ext cx="244" cy="183"/>
                    <a:chOff x="3742" y="2902"/>
                    <a:chExt cx="431" cy="322"/>
                  </a:xfrm>
                </p:grpSpPr>
                <p:sp>
                  <p:nvSpPr>
                    <p:cNvPr id="19993" name="Freeform 537">
                      <a:extLst>
                        <a:ext uri="{FF2B5EF4-FFF2-40B4-BE49-F238E27FC236}">
                          <a16:creationId xmlns:a16="http://schemas.microsoft.com/office/drawing/2014/main" id="{F8D32F0E-F03E-4367-8440-460394CFBA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3600000">
                      <a:off x="3989" y="2843"/>
                      <a:ext cx="93" cy="270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chemeClr val="folHlink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4" name="Oval 538">
                      <a:extLst>
                        <a:ext uri="{FF2B5EF4-FFF2-40B4-BE49-F238E27FC236}">
                          <a16:creationId xmlns:a16="http://schemas.microsoft.com/office/drawing/2014/main" id="{2E5A1E7F-9774-47AC-811D-7ED7AB12C5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80"/>
                      <a:ext cx="91" cy="13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5" name="Freeform 539">
                      <a:extLst>
                        <a:ext uri="{FF2B5EF4-FFF2-40B4-BE49-F238E27FC236}">
                          <a16:creationId xmlns:a16="http://schemas.microsoft.com/office/drawing/2014/main" id="{3A50D034-BCD0-4528-ADEC-01170014BB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597037">
                      <a:off x="3742" y="2976"/>
                      <a:ext cx="182" cy="113"/>
                    </a:xfrm>
                    <a:custGeom>
                      <a:avLst/>
                      <a:gdLst>
                        <a:gd name="T0" fmla="*/ 23 w 182"/>
                        <a:gd name="T1" fmla="*/ 0 h 91"/>
                        <a:gd name="T2" fmla="*/ 0 w 182"/>
                        <a:gd name="T3" fmla="*/ 46 h 91"/>
                        <a:gd name="T4" fmla="*/ 46 w 182"/>
                        <a:gd name="T5" fmla="*/ 69 h 91"/>
                        <a:gd name="T6" fmla="*/ 136 w 182"/>
                        <a:gd name="T7" fmla="*/ 91 h 91"/>
                        <a:gd name="T8" fmla="*/ 182 w 182"/>
                        <a:gd name="T9" fmla="*/ 69 h 91"/>
                        <a:gd name="T10" fmla="*/ 23 w 182"/>
                        <a:gd name="T11" fmla="*/ 0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2" h="91">
                          <a:moveTo>
                            <a:pt x="23" y="0"/>
                          </a:moveTo>
                          <a:lnTo>
                            <a:pt x="0" y="46"/>
                          </a:lnTo>
                          <a:lnTo>
                            <a:pt x="46" y="69"/>
                          </a:lnTo>
                          <a:lnTo>
                            <a:pt x="136" y="91"/>
                          </a:lnTo>
                          <a:lnTo>
                            <a:pt x="182" y="69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3300"/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6" name="Freeform 540">
                      <a:extLst>
                        <a:ext uri="{FF2B5EF4-FFF2-40B4-BE49-F238E27FC236}">
                          <a16:creationId xmlns:a16="http://schemas.microsoft.com/office/drawing/2014/main" id="{AB27FD8D-C483-4C56-BDE3-39B012452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74" y="3022"/>
                      <a:ext cx="95" cy="181"/>
                    </a:xfrm>
                    <a:custGeom>
                      <a:avLst/>
                      <a:gdLst>
                        <a:gd name="T0" fmla="*/ 49 w 117"/>
                        <a:gd name="T1" fmla="*/ 23 h 344"/>
                        <a:gd name="T2" fmla="*/ 27 w 117"/>
                        <a:gd name="T3" fmla="*/ 91 h 344"/>
                        <a:gd name="T4" fmla="*/ 4 w 117"/>
                        <a:gd name="T5" fmla="*/ 204 h 344"/>
                        <a:gd name="T6" fmla="*/ 49 w 117"/>
                        <a:gd name="T7" fmla="*/ 340 h 344"/>
                        <a:gd name="T8" fmla="*/ 117 w 117"/>
                        <a:gd name="T9" fmla="*/ 227 h 344"/>
                        <a:gd name="T10" fmla="*/ 49 w 117"/>
                        <a:gd name="T11" fmla="*/ 23 h 3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17" h="344">
                          <a:moveTo>
                            <a:pt x="49" y="23"/>
                          </a:moveTo>
                          <a:cubicBezTo>
                            <a:pt x="34" y="0"/>
                            <a:pt x="34" y="61"/>
                            <a:pt x="27" y="91"/>
                          </a:cubicBezTo>
                          <a:cubicBezTo>
                            <a:pt x="20" y="121"/>
                            <a:pt x="0" y="163"/>
                            <a:pt x="4" y="204"/>
                          </a:cubicBezTo>
                          <a:cubicBezTo>
                            <a:pt x="8" y="245"/>
                            <a:pt x="30" y="336"/>
                            <a:pt x="49" y="340"/>
                          </a:cubicBezTo>
                          <a:cubicBezTo>
                            <a:pt x="68" y="344"/>
                            <a:pt x="117" y="280"/>
                            <a:pt x="117" y="227"/>
                          </a:cubicBezTo>
                          <a:cubicBezTo>
                            <a:pt x="117" y="174"/>
                            <a:pt x="64" y="46"/>
                            <a:pt x="49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0033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7" name="Oval 541">
                      <a:extLst>
                        <a:ext uri="{FF2B5EF4-FFF2-40B4-BE49-F238E27FC236}">
                          <a16:creationId xmlns:a16="http://schemas.microsoft.com/office/drawing/2014/main" id="{3CF425F6-E76F-4727-810E-20ED687AE9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4014" y="2861"/>
                      <a:ext cx="46" cy="27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8" name="Oval 542">
                      <a:extLst>
                        <a:ext uri="{FF2B5EF4-FFF2-40B4-BE49-F238E27FC236}">
                          <a16:creationId xmlns:a16="http://schemas.microsoft.com/office/drawing/2014/main" id="{71E4C84F-D92D-4EF2-B2C6-8806A89F17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65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999" name="Oval 543">
                      <a:extLst>
                        <a:ext uri="{FF2B5EF4-FFF2-40B4-BE49-F238E27FC236}">
                          <a16:creationId xmlns:a16="http://schemas.microsoft.com/office/drawing/2014/main" id="{D503BC85-BC37-4FD9-9B05-6CB003D392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8" y="3135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0" name="Oval 544">
                      <a:extLst>
                        <a:ext uri="{FF2B5EF4-FFF2-40B4-BE49-F238E27FC236}">
                          <a16:creationId xmlns:a16="http://schemas.microsoft.com/office/drawing/2014/main" id="{D7B4D2B9-A101-40A8-8367-138D9B0CEF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9" y="3045"/>
                      <a:ext cx="22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1" name="Oval 545">
                      <a:extLst>
                        <a:ext uri="{FF2B5EF4-FFF2-40B4-BE49-F238E27FC236}">
                          <a16:creationId xmlns:a16="http://schemas.microsoft.com/office/drawing/2014/main" id="{EEFDD6A9-8D4F-4420-A050-4AE8F4264B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91" y="3022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2" name="Oval 546">
                      <a:extLst>
                        <a:ext uri="{FF2B5EF4-FFF2-40B4-BE49-F238E27FC236}">
                          <a16:creationId xmlns:a16="http://schemas.microsoft.com/office/drawing/2014/main" id="{231A6552-9516-4EA7-B4B8-FD560DB0A2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3090"/>
                      <a:ext cx="23" cy="2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25999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3" name="Oval 547">
                      <a:extLst>
                        <a:ext uri="{FF2B5EF4-FFF2-40B4-BE49-F238E27FC236}">
                          <a16:creationId xmlns:a16="http://schemas.microsoft.com/office/drawing/2014/main" id="{4DA3D4EE-4CF6-41BD-9FC2-45ABA8B667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3022"/>
                      <a:ext cx="45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85B4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04" name="Oval 548">
                      <a:extLst>
                        <a:ext uri="{FF2B5EF4-FFF2-40B4-BE49-F238E27FC236}">
                          <a16:creationId xmlns:a16="http://schemas.microsoft.com/office/drawing/2014/main" id="{389D7972-F790-42EC-8E25-2DF5F06AFB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3600000">
                      <a:off x="3868" y="3124"/>
                      <a:ext cx="111" cy="8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0FF89"/>
                        </a:gs>
                        <a:gs pos="100000">
                          <a:srgbClr val="E0FF89">
                            <a:gamma/>
                            <a:shade val="57647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05" name="Oval 549">
                    <a:extLst>
                      <a:ext uri="{FF2B5EF4-FFF2-40B4-BE49-F238E27FC236}">
                        <a16:creationId xmlns:a16="http://schemas.microsoft.com/office/drawing/2014/main" id="{B27A0BAF-4D7A-4F52-952E-9380A3152E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00000">
                    <a:off x="3268" y="1236"/>
                    <a:ext cx="16" cy="10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06" name="Group 550">
                    <a:extLst>
                      <a:ext uri="{FF2B5EF4-FFF2-40B4-BE49-F238E27FC236}">
                        <a16:creationId xmlns:a16="http://schemas.microsoft.com/office/drawing/2014/main" id="{66FED2C8-B928-426A-B659-0B0C110AB5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211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07" name="Group 551">
                      <a:extLst>
                        <a:ext uri="{FF2B5EF4-FFF2-40B4-BE49-F238E27FC236}">
                          <a16:creationId xmlns:a16="http://schemas.microsoft.com/office/drawing/2014/main" id="{DCB7D44E-9C06-4970-8904-337E8FEE0AD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08" name="Oval 552">
                        <a:extLst>
                          <a:ext uri="{FF2B5EF4-FFF2-40B4-BE49-F238E27FC236}">
                            <a16:creationId xmlns:a16="http://schemas.microsoft.com/office/drawing/2014/main" id="{4BE2FFD7-10A5-42C4-97BB-DD09716F319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09" name="Oval 553">
                        <a:extLst>
                          <a:ext uri="{FF2B5EF4-FFF2-40B4-BE49-F238E27FC236}">
                            <a16:creationId xmlns:a16="http://schemas.microsoft.com/office/drawing/2014/main" id="{0F461DB8-9A72-4222-8CF6-A79F3C91BD1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0" name="Oval 554">
                      <a:extLst>
                        <a:ext uri="{FF2B5EF4-FFF2-40B4-BE49-F238E27FC236}">
                          <a16:creationId xmlns:a16="http://schemas.microsoft.com/office/drawing/2014/main" id="{349F78D6-3AA4-423E-869D-0E1F744DEB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1" name="Group 555">
                    <a:extLst>
                      <a:ext uri="{FF2B5EF4-FFF2-40B4-BE49-F238E27FC236}">
                        <a16:creationId xmlns:a16="http://schemas.microsoft.com/office/drawing/2014/main" id="{B0D1FC9E-D397-46ED-9E63-D218273222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352"/>
                    <a:ext cx="27" cy="26"/>
                    <a:chOff x="4921" y="3317"/>
                    <a:chExt cx="431" cy="431"/>
                  </a:xfrm>
                </p:grpSpPr>
                <p:grpSp>
                  <p:nvGrpSpPr>
                    <p:cNvPr id="20012" name="Group 556">
                      <a:extLst>
                        <a:ext uri="{FF2B5EF4-FFF2-40B4-BE49-F238E27FC236}">
                          <a16:creationId xmlns:a16="http://schemas.microsoft.com/office/drawing/2014/main" id="{F68C46CC-797B-4DFF-A61B-DAE39980993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3" name="Oval 557">
                        <a:extLst>
                          <a:ext uri="{FF2B5EF4-FFF2-40B4-BE49-F238E27FC236}">
                            <a16:creationId xmlns:a16="http://schemas.microsoft.com/office/drawing/2014/main" id="{FDDF3B64-72EB-4C08-AACE-D0D601EECE3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4" name="Oval 558">
                        <a:extLst>
                          <a:ext uri="{FF2B5EF4-FFF2-40B4-BE49-F238E27FC236}">
                            <a16:creationId xmlns:a16="http://schemas.microsoft.com/office/drawing/2014/main" id="{DABC17AF-D286-4ADD-909E-71AEB835009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15" name="Oval 559">
                      <a:extLst>
                        <a:ext uri="{FF2B5EF4-FFF2-40B4-BE49-F238E27FC236}">
                          <a16:creationId xmlns:a16="http://schemas.microsoft.com/office/drawing/2014/main" id="{F641E730-6E84-4E0D-856F-2B21F6EDD5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16" name="Group 560">
                    <a:extLst>
                      <a:ext uri="{FF2B5EF4-FFF2-40B4-BE49-F238E27FC236}">
                        <a16:creationId xmlns:a16="http://schemas.microsoft.com/office/drawing/2014/main" id="{F3AC9FC7-3109-4CF1-A052-386265DC84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09" y="142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17" name="Group 561">
                      <a:extLst>
                        <a:ext uri="{FF2B5EF4-FFF2-40B4-BE49-F238E27FC236}">
                          <a16:creationId xmlns:a16="http://schemas.microsoft.com/office/drawing/2014/main" id="{F02836E4-D343-4480-855A-50E3EDD346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18" name="Oval 562">
                        <a:extLst>
                          <a:ext uri="{FF2B5EF4-FFF2-40B4-BE49-F238E27FC236}">
                            <a16:creationId xmlns:a16="http://schemas.microsoft.com/office/drawing/2014/main" id="{AF1B04F9-0F8E-4053-A665-D7449EC9F83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19" name="Oval 563">
                        <a:extLst>
                          <a:ext uri="{FF2B5EF4-FFF2-40B4-BE49-F238E27FC236}">
                            <a16:creationId xmlns:a16="http://schemas.microsoft.com/office/drawing/2014/main" id="{196B1138-BC65-40DD-9FB1-6E034EC9EFC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0" name="Oval 564">
                      <a:extLst>
                        <a:ext uri="{FF2B5EF4-FFF2-40B4-BE49-F238E27FC236}">
                          <a16:creationId xmlns:a16="http://schemas.microsoft.com/office/drawing/2014/main" id="{A9891807-D15D-4F4D-91B9-5B8A8C8909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1" name="Group 565">
                    <a:extLst>
                      <a:ext uri="{FF2B5EF4-FFF2-40B4-BE49-F238E27FC236}">
                        <a16:creationId xmlns:a16="http://schemas.microsoft.com/office/drawing/2014/main" id="{99C343F8-490D-490C-AADE-921916C3C6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76" y="1326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22" name="Group 566">
                      <a:extLst>
                        <a:ext uri="{FF2B5EF4-FFF2-40B4-BE49-F238E27FC236}">
                          <a16:creationId xmlns:a16="http://schemas.microsoft.com/office/drawing/2014/main" id="{624151BC-DD36-4188-A648-1F717F1C164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3" name="Oval 567">
                        <a:extLst>
                          <a:ext uri="{FF2B5EF4-FFF2-40B4-BE49-F238E27FC236}">
                            <a16:creationId xmlns:a16="http://schemas.microsoft.com/office/drawing/2014/main" id="{DC1B1DC7-6947-4C2B-A470-7E98DCFBD60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4" name="Oval 568">
                        <a:extLst>
                          <a:ext uri="{FF2B5EF4-FFF2-40B4-BE49-F238E27FC236}">
                            <a16:creationId xmlns:a16="http://schemas.microsoft.com/office/drawing/2014/main" id="{E02861FC-DFEF-4681-B811-99FEC16E3D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25" name="Oval 569">
                      <a:extLst>
                        <a:ext uri="{FF2B5EF4-FFF2-40B4-BE49-F238E27FC236}">
                          <a16:creationId xmlns:a16="http://schemas.microsoft.com/office/drawing/2014/main" id="{940D6E49-B18A-41F2-8AD2-68FE3223C2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26" name="Group 570">
                    <a:extLst>
                      <a:ext uri="{FF2B5EF4-FFF2-40B4-BE49-F238E27FC236}">
                        <a16:creationId xmlns:a16="http://schemas.microsoft.com/office/drawing/2014/main" id="{D3F1EA7D-05C0-4970-A21E-CC6966D786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73" y="1211"/>
                    <a:ext cx="27" cy="25"/>
                    <a:chOff x="4921" y="3317"/>
                    <a:chExt cx="431" cy="431"/>
                  </a:xfrm>
                </p:grpSpPr>
                <p:grpSp>
                  <p:nvGrpSpPr>
                    <p:cNvPr id="20027" name="Group 571">
                      <a:extLst>
                        <a:ext uri="{FF2B5EF4-FFF2-40B4-BE49-F238E27FC236}">
                          <a16:creationId xmlns:a16="http://schemas.microsoft.com/office/drawing/2014/main" id="{233B61D8-7169-4604-A94B-FA0AB67A8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28" name="Oval 572">
                        <a:extLst>
                          <a:ext uri="{FF2B5EF4-FFF2-40B4-BE49-F238E27FC236}">
                            <a16:creationId xmlns:a16="http://schemas.microsoft.com/office/drawing/2014/main" id="{CB606296-51CD-40EE-B1C4-FFF57E983D6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29" name="Oval 573">
                        <a:extLst>
                          <a:ext uri="{FF2B5EF4-FFF2-40B4-BE49-F238E27FC236}">
                            <a16:creationId xmlns:a16="http://schemas.microsoft.com/office/drawing/2014/main" id="{CBFD3C7A-A1CC-4371-8278-08CCE4B3D31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0" name="Oval 574">
                      <a:extLst>
                        <a:ext uri="{FF2B5EF4-FFF2-40B4-BE49-F238E27FC236}">
                          <a16:creationId xmlns:a16="http://schemas.microsoft.com/office/drawing/2014/main" id="{1DA4406D-DB4D-46B4-881A-37A1260D5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1" name="Group 575">
                    <a:extLst>
                      <a:ext uri="{FF2B5EF4-FFF2-40B4-BE49-F238E27FC236}">
                        <a16:creationId xmlns:a16="http://schemas.microsoft.com/office/drawing/2014/main" id="{03EEB321-9C37-4A99-A9AE-958092666E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79" y="1249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32" name="Group 576">
                      <a:extLst>
                        <a:ext uri="{FF2B5EF4-FFF2-40B4-BE49-F238E27FC236}">
                          <a16:creationId xmlns:a16="http://schemas.microsoft.com/office/drawing/2014/main" id="{F88FDF89-1F82-480C-A666-4D649D14E0B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3" name="Oval 577">
                        <a:extLst>
                          <a:ext uri="{FF2B5EF4-FFF2-40B4-BE49-F238E27FC236}">
                            <a16:creationId xmlns:a16="http://schemas.microsoft.com/office/drawing/2014/main" id="{F5C17035-E082-4CB1-A051-C3C789AA8D1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4" name="Oval 578">
                        <a:extLst>
                          <a:ext uri="{FF2B5EF4-FFF2-40B4-BE49-F238E27FC236}">
                            <a16:creationId xmlns:a16="http://schemas.microsoft.com/office/drawing/2014/main" id="{7005607E-02CC-4263-B540-10BCF2754CB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35" name="Oval 579">
                      <a:extLst>
                        <a:ext uri="{FF2B5EF4-FFF2-40B4-BE49-F238E27FC236}">
                          <a16:creationId xmlns:a16="http://schemas.microsoft.com/office/drawing/2014/main" id="{4F3689D5-EDE2-4C37-9561-7373A87815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36" name="Group 580">
                    <a:extLst>
                      <a:ext uri="{FF2B5EF4-FFF2-40B4-BE49-F238E27FC236}">
                        <a16:creationId xmlns:a16="http://schemas.microsoft.com/office/drawing/2014/main" id="{627FC627-7C20-4DB1-A0E7-B8AA3532B7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1" y="1481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37" name="Group 581">
                      <a:extLst>
                        <a:ext uri="{FF2B5EF4-FFF2-40B4-BE49-F238E27FC236}">
                          <a16:creationId xmlns:a16="http://schemas.microsoft.com/office/drawing/2014/main" id="{C1257620-F8A3-4D4A-B99F-813766B5BB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38" name="Oval 582">
                        <a:extLst>
                          <a:ext uri="{FF2B5EF4-FFF2-40B4-BE49-F238E27FC236}">
                            <a16:creationId xmlns:a16="http://schemas.microsoft.com/office/drawing/2014/main" id="{3F6A9BAE-03F9-45FC-A240-A847B77CB8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39" name="Oval 583">
                        <a:extLst>
                          <a:ext uri="{FF2B5EF4-FFF2-40B4-BE49-F238E27FC236}">
                            <a16:creationId xmlns:a16="http://schemas.microsoft.com/office/drawing/2014/main" id="{7EE5A786-AA06-4CCB-B9DD-0C32BAC585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0" name="Oval 584">
                      <a:extLst>
                        <a:ext uri="{FF2B5EF4-FFF2-40B4-BE49-F238E27FC236}">
                          <a16:creationId xmlns:a16="http://schemas.microsoft.com/office/drawing/2014/main" id="{02BB5C4C-5161-4B4F-A04C-55ADB8A52C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1" name="Group 585">
                    <a:extLst>
                      <a:ext uri="{FF2B5EF4-FFF2-40B4-BE49-F238E27FC236}">
                        <a16:creationId xmlns:a16="http://schemas.microsoft.com/office/drawing/2014/main" id="{C7A7CEE5-4F5C-40CA-B0B9-39CC8C7C8D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70" y="1532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42" name="Group 586">
                      <a:extLst>
                        <a:ext uri="{FF2B5EF4-FFF2-40B4-BE49-F238E27FC236}">
                          <a16:creationId xmlns:a16="http://schemas.microsoft.com/office/drawing/2014/main" id="{67EA5FB4-353C-4FFA-957A-CEB6671B50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3" name="Oval 587">
                        <a:extLst>
                          <a:ext uri="{FF2B5EF4-FFF2-40B4-BE49-F238E27FC236}">
                            <a16:creationId xmlns:a16="http://schemas.microsoft.com/office/drawing/2014/main" id="{EF5C0A87-C3FA-4D0F-AB6D-6FDC5E123CF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4" name="Oval 588">
                        <a:extLst>
                          <a:ext uri="{FF2B5EF4-FFF2-40B4-BE49-F238E27FC236}">
                            <a16:creationId xmlns:a16="http://schemas.microsoft.com/office/drawing/2014/main" id="{F2536064-F2A0-43BC-8E6D-F61761789EA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45" name="Oval 589">
                      <a:extLst>
                        <a:ext uri="{FF2B5EF4-FFF2-40B4-BE49-F238E27FC236}">
                          <a16:creationId xmlns:a16="http://schemas.microsoft.com/office/drawing/2014/main" id="{53A46965-6984-4A0F-8B1F-FCBF920FA1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46" name="Group 590">
                    <a:extLst>
                      <a:ext uri="{FF2B5EF4-FFF2-40B4-BE49-F238E27FC236}">
                        <a16:creationId xmlns:a16="http://schemas.microsoft.com/office/drawing/2014/main" id="{6BD5BA56-EF05-4A05-9005-D78C3CB5DD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89" y="1134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47" name="Group 591">
                      <a:extLst>
                        <a:ext uri="{FF2B5EF4-FFF2-40B4-BE49-F238E27FC236}">
                          <a16:creationId xmlns:a16="http://schemas.microsoft.com/office/drawing/2014/main" id="{368C06DA-BAAD-4BFC-B16B-21943DF921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48" name="Oval 592">
                        <a:extLst>
                          <a:ext uri="{FF2B5EF4-FFF2-40B4-BE49-F238E27FC236}">
                            <a16:creationId xmlns:a16="http://schemas.microsoft.com/office/drawing/2014/main" id="{E3E00F21-D66B-49B0-B960-793484C9D8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49" name="Oval 593">
                        <a:extLst>
                          <a:ext uri="{FF2B5EF4-FFF2-40B4-BE49-F238E27FC236}">
                            <a16:creationId xmlns:a16="http://schemas.microsoft.com/office/drawing/2014/main" id="{59CF7F05-1868-4D9A-98F3-9A683FA516D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0" name="Oval 594">
                      <a:extLst>
                        <a:ext uri="{FF2B5EF4-FFF2-40B4-BE49-F238E27FC236}">
                          <a16:creationId xmlns:a16="http://schemas.microsoft.com/office/drawing/2014/main" id="{63476416-54F9-4313-BFB8-73EDE9D59C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51" name="Group 595">
                    <a:extLst>
                      <a:ext uri="{FF2B5EF4-FFF2-40B4-BE49-F238E27FC236}">
                        <a16:creationId xmlns:a16="http://schemas.microsoft.com/office/drawing/2014/main" id="{97DD07B6-09A1-4B9A-8C44-6885CDE1FD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3" y="1288"/>
                    <a:ext cx="26" cy="26"/>
                    <a:chOff x="4921" y="3317"/>
                    <a:chExt cx="431" cy="431"/>
                  </a:xfrm>
                </p:grpSpPr>
                <p:grpSp>
                  <p:nvGrpSpPr>
                    <p:cNvPr id="20052" name="Group 596">
                      <a:extLst>
                        <a:ext uri="{FF2B5EF4-FFF2-40B4-BE49-F238E27FC236}">
                          <a16:creationId xmlns:a16="http://schemas.microsoft.com/office/drawing/2014/main" id="{371E2503-BECC-44C1-88AF-5916BF6AB7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3" name="Oval 597">
                        <a:extLst>
                          <a:ext uri="{FF2B5EF4-FFF2-40B4-BE49-F238E27FC236}">
                            <a16:creationId xmlns:a16="http://schemas.microsoft.com/office/drawing/2014/main" id="{E80F6BAF-7142-400C-A61B-E63B9F4FDCB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54" name="Oval 598">
                        <a:extLst>
                          <a:ext uri="{FF2B5EF4-FFF2-40B4-BE49-F238E27FC236}">
                            <a16:creationId xmlns:a16="http://schemas.microsoft.com/office/drawing/2014/main" id="{DFF646A5-2FDB-446A-8ED2-8AB7646283F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55" name="Oval 599">
                      <a:extLst>
                        <a:ext uri="{FF2B5EF4-FFF2-40B4-BE49-F238E27FC236}">
                          <a16:creationId xmlns:a16="http://schemas.microsoft.com/office/drawing/2014/main" id="{E3CBD96D-8209-4FA9-A00D-46DB4F60A1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56" name="Oval 600">
                    <a:extLst>
                      <a:ext uri="{FF2B5EF4-FFF2-40B4-BE49-F238E27FC236}">
                        <a16:creationId xmlns:a16="http://schemas.microsoft.com/office/drawing/2014/main" id="{DBACA875-6B2E-4512-96A7-D5833C3B8E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326"/>
                    <a:ext cx="143" cy="2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DDDDDD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57" name="Group 601">
                    <a:extLst>
                      <a:ext uri="{FF2B5EF4-FFF2-40B4-BE49-F238E27FC236}">
                        <a16:creationId xmlns:a16="http://schemas.microsoft.com/office/drawing/2014/main" id="{B856BFB8-B522-48DE-864F-9DCB5E3F25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1" y="1545"/>
                    <a:ext cx="26" cy="25"/>
                    <a:chOff x="4921" y="3317"/>
                    <a:chExt cx="431" cy="431"/>
                  </a:xfrm>
                </p:grpSpPr>
                <p:grpSp>
                  <p:nvGrpSpPr>
                    <p:cNvPr id="20058" name="Group 602">
                      <a:extLst>
                        <a:ext uri="{FF2B5EF4-FFF2-40B4-BE49-F238E27FC236}">
                          <a16:creationId xmlns:a16="http://schemas.microsoft.com/office/drawing/2014/main" id="{FF2043B7-89DA-4EB5-93BC-97BD2FF33A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59" name="Oval 603">
                        <a:extLst>
                          <a:ext uri="{FF2B5EF4-FFF2-40B4-BE49-F238E27FC236}">
                            <a16:creationId xmlns:a16="http://schemas.microsoft.com/office/drawing/2014/main" id="{23E78870-D910-4669-89DB-398A4B6D699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0" name="Oval 604">
                        <a:extLst>
                          <a:ext uri="{FF2B5EF4-FFF2-40B4-BE49-F238E27FC236}">
                            <a16:creationId xmlns:a16="http://schemas.microsoft.com/office/drawing/2014/main" id="{8E6771A5-693C-4CD6-B972-E895BA67FBC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1" name="Oval 605">
                      <a:extLst>
                        <a:ext uri="{FF2B5EF4-FFF2-40B4-BE49-F238E27FC236}">
                          <a16:creationId xmlns:a16="http://schemas.microsoft.com/office/drawing/2014/main" id="{378E5C09-263C-4594-823F-6CAB3E82EA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2" name="Oval 606">
                    <a:extLst>
                      <a:ext uri="{FF2B5EF4-FFF2-40B4-BE49-F238E27FC236}">
                        <a16:creationId xmlns:a16="http://schemas.microsoft.com/office/drawing/2014/main" id="{151DB6F5-8852-4B77-9732-136CC7B1CC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1339"/>
                    <a:ext cx="90" cy="2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/>
                      </a:gs>
                      <a:gs pos="100000">
                        <a:srgbClr val="FBE8DD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63" name="Group 607">
                    <a:extLst>
                      <a:ext uri="{FF2B5EF4-FFF2-40B4-BE49-F238E27FC236}">
                        <a16:creationId xmlns:a16="http://schemas.microsoft.com/office/drawing/2014/main" id="{0DBF13B6-FACD-4978-B99A-98718EBA72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32" y="1275"/>
                    <a:ext cx="25" cy="25"/>
                    <a:chOff x="4921" y="3317"/>
                    <a:chExt cx="431" cy="431"/>
                  </a:xfrm>
                </p:grpSpPr>
                <p:grpSp>
                  <p:nvGrpSpPr>
                    <p:cNvPr id="20064" name="Group 608">
                      <a:extLst>
                        <a:ext uri="{FF2B5EF4-FFF2-40B4-BE49-F238E27FC236}">
                          <a16:creationId xmlns:a16="http://schemas.microsoft.com/office/drawing/2014/main" id="{3B9BB01F-2A81-4C0A-A41B-0709896E3A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21" y="3317"/>
                      <a:ext cx="431" cy="431"/>
                      <a:chOff x="2653" y="3362"/>
                      <a:chExt cx="91" cy="68"/>
                    </a:xfrm>
                  </p:grpSpPr>
                  <p:sp>
                    <p:nvSpPr>
                      <p:cNvPr id="20065" name="Oval 609">
                        <a:extLst>
                          <a:ext uri="{FF2B5EF4-FFF2-40B4-BE49-F238E27FC236}">
                            <a16:creationId xmlns:a16="http://schemas.microsoft.com/office/drawing/2014/main" id="{5239AAAE-056D-4A03-B558-79AFF5DBE4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76" y="3362"/>
                        <a:ext cx="45" cy="45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60001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20066" name="Oval 610">
                        <a:extLst>
                          <a:ext uri="{FF2B5EF4-FFF2-40B4-BE49-F238E27FC236}">
                            <a16:creationId xmlns:a16="http://schemas.microsoft.com/office/drawing/2014/main" id="{C313B8D6-64BF-4D88-BDF2-E621997EE4B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3" y="3362"/>
                        <a:ext cx="91" cy="68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006600"/>
                          </a:gs>
                          <a:gs pos="100000">
                            <a:srgbClr val="006600">
                              <a:gamma/>
                              <a:shade val="46275"/>
                              <a:invGamma/>
                              <a:alpha val="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5875" algn="ctr">
                            <a:solidFill>
                              <a:srgbClr val="969696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067" name="Oval 611">
                      <a:extLst>
                        <a:ext uri="{FF2B5EF4-FFF2-40B4-BE49-F238E27FC236}">
                          <a16:creationId xmlns:a16="http://schemas.microsoft.com/office/drawing/2014/main" id="{6CB5FDE0-F912-4C8A-820A-72F49F82F8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1" y="3317"/>
                      <a:ext cx="401" cy="3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>
                            <a:alpha val="80000"/>
                          </a:schemeClr>
                        </a:gs>
                        <a:gs pos="100000">
                          <a:schemeClr val="bg1">
                            <a:alpha val="20000"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68" name="Oval 612">
                    <a:extLst>
                      <a:ext uri="{FF2B5EF4-FFF2-40B4-BE49-F238E27FC236}">
                        <a16:creationId xmlns:a16="http://schemas.microsoft.com/office/drawing/2014/main" id="{41B20942-F04A-4BE8-9845-2E8598E3B2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1" y="1342"/>
                    <a:ext cx="90" cy="24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3E9E5"/>
                      </a:gs>
                      <a:gs pos="100000">
                        <a:srgbClr val="F3E9E5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69" name="Freeform 613">
                    <a:extLst>
                      <a:ext uri="{FF2B5EF4-FFF2-40B4-BE49-F238E27FC236}">
                        <a16:creationId xmlns:a16="http://schemas.microsoft.com/office/drawing/2014/main" id="{FD207E78-AD06-4B5C-81AF-8CC756285D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" y="1340"/>
                    <a:ext cx="52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0" name="Freeform 614">
                    <a:extLst>
                      <a:ext uri="{FF2B5EF4-FFF2-40B4-BE49-F238E27FC236}">
                        <a16:creationId xmlns:a16="http://schemas.microsoft.com/office/drawing/2014/main" id="{B182683D-969E-4ADF-A858-3BCEF037C0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21360000">
                    <a:off x="3589" y="1342"/>
                    <a:ext cx="51" cy="745"/>
                  </a:xfrm>
                  <a:custGeom>
                    <a:avLst/>
                    <a:gdLst>
                      <a:gd name="T0" fmla="*/ 0 w 114"/>
                      <a:gd name="T1" fmla="*/ 0 h 1429"/>
                      <a:gd name="T2" fmla="*/ 23 w 114"/>
                      <a:gd name="T3" fmla="*/ 159 h 1429"/>
                      <a:gd name="T4" fmla="*/ 23 w 114"/>
                      <a:gd name="T5" fmla="*/ 703 h 1429"/>
                      <a:gd name="T6" fmla="*/ 0 w 114"/>
                      <a:gd name="T7" fmla="*/ 1225 h 1429"/>
                      <a:gd name="T8" fmla="*/ 0 w 114"/>
                      <a:gd name="T9" fmla="*/ 1429 h 1429"/>
                      <a:gd name="T10" fmla="*/ 68 w 114"/>
                      <a:gd name="T11" fmla="*/ 1429 h 1429"/>
                      <a:gd name="T12" fmla="*/ 91 w 114"/>
                      <a:gd name="T13" fmla="*/ 885 h 1429"/>
                      <a:gd name="T14" fmla="*/ 114 w 114"/>
                      <a:gd name="T15" fmla="*/ 590 h 1429"/>
                      <a:gd name="T16" fmla="*/ 114 w 114"/>
                      <a:gd name="T17" fmla="*/ 159 h 1429"/>
                      <a:gd name="T18" fmla="*/ 114 w 114"/>
                      <a:gd name="T19" fmla="*/ 0 h 1429"/>
                      <a:gd name="T20" fmla="*/ 0 w 114"/>
                      <a:gd name="T21" fmla="*/ 0 h 14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4" h="1429">
                        <a:moveTo>
                          <a:pt x="0" y="0"/>
                        </a:moveTo>
                        <a:lnTo>
                          <a:pt x="23" y="159"/>
                        </a:lnTo>
                        <a:lnTo>
                          <a:pt x="23" y="703"/>
                        </a:lnTo>
                        <a:lnTo>
                          <a:pt x="0" y="1225"/>
                        </a:lnTo>
                        <a:lnTo>
                          <a:pt x="0" y="1429"/>
                        </a:lnTo>
                        <a:lnTo>
                          <a:pt x="68" y="1429"/>
                        </a:lnTo>
                        <a:lnTo>
                          <a:pt x="91" y="885"/>
                        </a:lnTo>
                        <a:lnTo>
                          <a:pt x="114" y="590"/>
                        </a:lnTo>
                        <a:lnTo>
                          <a:pt x="114" y="159"/>
                        </a:lnTo>
                        <a:lnTo>
                          <a:pt x="11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DEBD"/>
                      </a:gs>
                      <a:gs pos="50000">
                        <a:srgbClr val="FFDEBD">
                          <a:gamma/>
                          <a:tint val="42353"/>
                          <a:invGamma/>
                        </a:srgbClr>
                      </a:gs>
                      <a:gs pos="100000">
                        <a:srgbClr val="FFDEBD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cap="flat" cmpd="sng">
                        <a:solidFill>
                          <a:srgbClr val="96969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1" name="Oval 615">
                    <a:extLst>
                      <a:ext uri="{FF2B5EF4-FFF2-40B4-BE49-F238E27FC236}">
                        <a16:creationId xmlns:a16="http://schemas.microsoft.com/office/drawing/2014/main" id="{B0DD93A2-C965-4344-BFAD-3854E91166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1513">
                    <a:off x="3141" y="1974"/>
                    <a:ext cx="408" cy="43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9966"/>
                      </a:gs>
                      <a:gs pos="100000">
                        <a:srgbClr val="339966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2" name="Oval 616">
                    <a:extLst>
                      <a:ext uri="{FF2B5EF4-FFF2-40B4-BE49-F238E27FC236}">
                        <a16:creationId xmlns:a16="http://schemas.microsoft.com/office/drawing/2014/main" id="{D8A87149-6976-4B66-A9C2-28FCBEC66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3600000">
                    <a:off x="3507" y="2673"/>
                    <a:ext cx="286" cy="2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2E8A5C"/>
                      </a:gs>
                      <a:gs pos="100000">
                        <a:srgbClr val="2E8A5C">
                          <a:gamma/>
                          <a:shade val="57647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3" name="Oval 617">
                    <a:extLst>
                      <a:ext uri="{FF2B5EF4-FFF2-40B4-BE49-F238E27FC236}">
                        <a16:creationId xmlns:a16="http://schemas.microsoft.com/office/drawing/2014/main" id="{96AE0F1B-BCA2-4CF5-9874-CD38DD42D0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2525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4" name="Oval 618">
                    <a:extLst>
                      <a:ext uri="{FF2B5EF4-FFF2-40B4-BE49-F238E27FC236}">
                        <a16:creationId xmlns:a16="http://schemas.microsoft.com/office/drawing/2014/main" id="{7AA5E3EE-6383-4399-A77C-AA80F48B3B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5" name="Oval 619">
                    <a:extLst>
                      <a:ext uri="{FF2B5EF4-FFF2-40B4-BE49-F238E27FC236}">
                        <a16:creationId xmlns:a16="http://schemas.microsoft.com/office/drawing/2014/main" id="{47A3D874-19FB-4852-9F87-B0CCEC801E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1" y="2729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6" name="Oval 620">
                    <a:extLst>
                      <a:ext uri="{FF2B5EF4-FFF2-40B4-BE49-F238E27FC236}">
                        <a16:creationId xmlns:a16="http://schemas.microsoft.com/office/drawing/2014/main" id="{F67005B0-D1DF-4C1D-ACFE-55863C9BDA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877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7" name="Oval 621">
                    <a:extLst>
                      <a:ext uri="{FF2B5EF4-FFF2-40B4-BE49-F238E27FC236}">
                        <a16:creationId xmlns:a16="http://schemas.microsoft.com/office/drawing/2014/main" id="{D5B70CAB-0B18-41FC-972F-FB1EBC3EFC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4" y="1648"/>
                    <a:ext cx="73" cy="7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8" name="Oval 622">
                    <a:extLst>
                      <a:ext uri="{FF2B5EF4-FFF2-40B4-BE49-F238E27FC236}">
                        <a16:creationId xmlns:a16="http://schemas.microsoft.com/office/drawing/2014/main" id="{C9322E1C-A802-4B4F-BEFE-97C4E76B67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770"/>
                    <a:ext cx="81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79" name="Oval 623">
                    <a:extLst>
                      <a:ext uri="{FF2B5EF4-FFF2-40B4-BE49-F238E27FC236}">
                        <a16:creationId xmlns:a16="http://schemas.microsoft.com/office/drawing/2014/main" id="{675F20C6-03A3-4469-B1C7-0FD0971CD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193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80" name="Group 624">
                    <a:extLst>
                      <a:ext uri="{FF2B5EF4-FFF2-40B4-BE49-F238E27FC236}">
                        <a16:creationId xmlns:a16="http://schemas.microsoft.com/office/drawing/2014/main" id="{AA7E11ED-29A9-4C4B-8378-8DB4675873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314"/>
                    <a:ext cx="116" cy="51"/>
                    <a:chOff x="3198" y="3521"/>
                    <a:chExt cx="181" cy="91"/>
                  </a:xfrm>
                </p:grpSpPr>
                <p:sp>
                  <p:nvSpPr>
                    <p:cNvPr id="20081" name="Oval 625">
                      <a:extLst>
                        <a:ext uri="{FF2B5EF4-FFF2-40B4-BE49-F238E27FC236}">
                          <a16:creationId xmlns:a16="http://schemas.microsoft.com/office/drawing/2014/main" id="{96890B11-FF66-44BE-8519-DF107515BA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3" y="3543"/>
                      <a:ext cx="91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82" name="Oval 626">
                      <a:extLst>
                        <a:ext uri="{FF2B5EF4-FFF2-40B4-BE49-F238E27FC236}">
                          <a16:creationId xmlns:a16="http://schemas.microsoft.com/office/drawing/2014/main" id="{479E6148-FC47-4513-B970-DCC494F443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8" y="3521"/>
                      <a:ext cx="181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6600"/>
                        </a:gs>
                        <a:gs pos="100000">
                          <a:srgbClr val="006600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083" name="Oval 627">
                    <a:extLst>
                      <a:ext uri="{FF2B5EF4-FFF2-40B4-BE49-F238E27FC236}">
                        <a16:creationId xmlns:a16="http://schemas.microsoft.com/office/drawing/2014/main" id="{646E1AF8-1756-4193-BFA4-68710FA8D8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7" y="1321"/>
                    <a:ext cx="65" cy="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4" name="Oval 628">
                    <a:extLst>
                      <a:ext uri="{FF2B5EF4-FFF2-40B4-BE49-F238E27FC236}">
                        <a16:creationId xmlns:a16="http://schemas.microsoft.com/office/drawing/2014/main" id="{4F9B3D1D-2FF4-4677-92AB-B57FC236CA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36" y="1314"/>
                    <a:ext cx="95" cy="4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6600"/>
                      </a:gs>
                      <a:gs pos="100000">
                        <a:srgbClr val="006600">
                          <a:gamma/>
                          <a:shade val="46275"/>
                          <a:invGamma/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5" name="Oval 629">
                    <a:extLst>
                      <a:ext uri="{FF2B5EF4-FFF2-40B4-BE49-F238E27FC236}">
                        <a16:creationId xmlns:a16="http://schemas.microsoft.com/office/drawing/2014/main" id="{9FF3BC54-F1DA-43ED-A1DF-16C7792215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000000">
                    <a:off x="3528" y="1226"/>
                    <a:ext cx="13" cy="11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>
                          <a:gamma/>
                          <a:shade val="46275"/>
                          <a:invGamma/>
                          <a:alpha val="0"/>
                        </a:srgbClr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6" name="AutoShape 630">
                    <a:extLst>
                      <a:ext uri="{FF2B5EF4-FFF2-40B4-BE49-F238E27FC236}">
                        <a16:creationId xmlns:a16="http://schemas.microsoft.com/office/drawing/2014/main" id="{2A353272-88F1-44B5-A576-4E19FADD7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2" y="2137"/>
                    <a:ext cx="388" cy="4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7" name="Oval 631">
                    <a:extLst>
                      <a:ext uri="{FF2B5EF4-FFF2-40B4-BE49-F238E27FC236}">
                        <a16:creationId xmlns:a16="http://schemas.microsoft.com/office/drawing/2014/main" id="{33C71B30-4552-4502-8C7B-00A5E1237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12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8" name="Oval 632">
                    <a:extLst>
                      <a:ext uri="{FF2B5EF4-FFF2-40B4-BE49-F238E27FC236}">
                        <a16:creationId xmlns:a16="http://schemas.microsoft.com/office/drawing/2014/main" id="{90620872-20A3-4FA6-8943-57ACB9F5C9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117"/>
                    <a:ext cx="347" cy="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89" name="AutoShape 633">
                    <a:extLst>
                      <a:ext uri="{FF2B5EF4-FFF2-40B4-BE49-F238E27FC236}">
                        <a16:creationId xmlns:a16="http://schemas.microsoft.com/office/drawing/2014/main" id="{0FDF6A0C-09FA-4925-A46F-0C4529724C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40"/>
                    <a:ext cx="713" cy="592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CC0000">
                          <a:gamma/>
                          <a:shade val="6275"/>
                          <a:invGamma/>
                        </a:srgbClr>
                      </a:gs>
                      <a:gs pos="50000">
                        <a:srgbClr val="CC0000"/>
                      </a:gs>
                      <a:gs pos="100000">
                        <a:srgbClr val="CC0000">
                          <a:gamma/>
                          <a:shade val="6275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0" name="Oval 634">
                    <a:extLst>
                      <a:ext uri="{FF2B5EF4-FFF2-40B4-BE49-F238E27FC236}">
                        <a16:creationId xmlns:a16="http://schemas.microsoft.com/office/drawing/2014/main" id="{8CD5385C-150A-47FE-974C-553A0D5947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739755">
                    <a:off x="3589" y="2240"/>
                    <a:ext cx="204" cy="9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>
                          <a:alpha val="60001"/>
                        </a:schemeClr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1" name="AutoShape 635">
                    <a:extLst>
                      <a:ext uri="{FF2B5EF4-FFF2-40B4-BE49-F238E27FC236}">
                        <a16:creationId xmlns:a16="http://schemas.microsoft.com/office/drawing/2014/main" id="{EF8DAB09-B6E1-4011-885D-146CEC1235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0" y="2280"/>
                    <a:ext cx="652" cy="531"/>
                  </a:xfrm>
                  <a:prstGeom prst="roundRect">
                    <a:avLst>
                      <a:gd name="adj" fmla="val 11463"/>
                    </a:avLst>
                  </a:prstGeom>
                  <a:gradFill rotWithShape="1">
                    <a:gsLst>
                      <a:gs pos="0">
                        <a:srgbClr val="CC0000"/>
                      </a:gs>
                      <a:gs pos="100000">
                        <a:srgbClr val="CC0000">
                          <a:gamma/>
                          <a:shade val="86275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2" name="Freeform 636">
                    <a:extLst>
                      <a:ext uri="{FF2B5EF4-FFF2-40B4-BE49-F238E27FC236}">
                        <a16:creationId xmlns:a16="http://schemas.microsoft.com/office/drawing/2014/main" id="{21EC2457-9A63-4CE5-B047-A3AA852D60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2" y="2158"/>
                    <a:ext cx="47" cy="82"/>
                  </a:xfrm>
                  <a:custGeom>
                    <a:avLst/>
                    <a:gdLst>
                      <a:gd name="T0" fmla="*/ 52 w 52"/>
                      <a:gd name="T1" fmla="*/ 0 h 91"/>
                      <a:gd name="T2" fmla="*/ 7 w 52"/>
                      <a:gd name="T3" fmla="*/ 23 h 91"/>
                      <a:gd name="T4" fmla="*/ 7 w 52"/>
                      <a:gd name="T5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" h="91">
                        <a:moveTo>
                          <a:pt x="52" y="0"/>
                        </a:moveTo>
                        <a:cubicBezTo>
                          <a:pt x="33" y="4"/>
                          <a:pt x="14" y="8"/>
                          <a:pt x="7" y="23"/>
                        </a:cubicBezTo>
                        <a:cubicBezTo>
                          <a:pt x="0" y="38"/>
                          <a:pt x="14" y="80"/>
                          <a:pt x="7" y="91"/>
                        </a:cubicBezTo>
                      </a:path>
                    </a:pathLst>
                  </a:custGeom>
                  <a:noFill/>
                  <a:ln w="69850" cap="flat" cmpd="sng">
                    <a:solidFill>
                      <a:srgbClr val="A5002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A5002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093" name="Oval 637">
                    <a:extLst>
                      <a:ext uri="{FF2B5EF4-FFF2-40B4-BE49-F238E27FC236}">
                        <a16:creationId xmlns:a16="http://schemas.microsoft.com/office/drawing/2014/main" id="{711288B7-F5DB-4610-BDE6-B70AAF0E0B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117"/>
                    <a:ext cx="123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tx1"/>
                      </a:gs>
                      <a:gs pos="100000">
                        <a:schemeClr val="tx1">
                          <a:gamma/>
                          <a:shade val="57647"/>
                          <a:invGamma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094" name="Group 638">
                    <a:extLst>
                      <a:ext uri="{FF2B5EF4-FFF2-40B4-BE49-F238E27FC236}">
                        <a16:creationId xmlns:a16="http://schemas.microsoft.com/office/drawing/2014/main" id="{65513FEB-F6B8-49FD-82D0-3B73442C39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631" y="2158"/>
                    <a:ext cx="60" cy="143"/>
                    <a:chOff x="3288" y="3430"/>
                    <a:chExt cx="115" cy="159"/>
                  </a:xfrm>
                </p:grpSpPr>
                <p:sp>
                  <p:nvSpPr>
                    <p:cNvPr id="20095" name="Freeform 639">
                      <a:extLst>
                        <a:ext uri="{FF2B5EF4-FFF2-40B4-BE49-F238E27FC236}">
                          <a16:creationId xmlns:a16="http://schemas.microsoft.com/office/drawing/2014/main" id="{B11E6893-25A5-4146-AB99-933921F495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34" y="3430"/>
                      <a:ext cx="52" cy="91"/>
                    </a:xfrm>
                    <a:custGeom>
                      <a:avLst/>
                      <a:gdLst>
                        <a:gd name="T0" fmla="*/ 52 w 52"/>
                        <a:gd name="T1" fmla="*/ 0 h 91"/>
                        <a:gd name="T2" fmla="*/ 7 w 52"/>
                        <a:gd name="T3" fmla="*/ 23 h 91"/>
                        <a:gd name="T4" fmla="*/ 7 w 52"/>
                        <a:gd name="T5" fmla="*/ 91 h 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2" h="91">
                          <a:moveTo>
                            <a:pt x="52" y="0"/>
                          </a:moveTo>
                          <a:cubicBezTo>
                            <a:pt x="33" y="4"/>
                            <a:pt x="14" y="8"/>
                            <a:pt x="7" y="23"/>
                          </a:cubicBezTo>
                          <a:cubicBezTo>
                            <a:pt x="0" y="38"/>
                            <a:pt x="14" y="80"/>
                            <a:pt x="7" y="91"/>
                          </a:cubicBezTo>
                        </a:path>
                      </a:pathLst>
                    </a:custGeom>
                    <a:noFill/>
                    <a:ln w="69850" cap="flat" cmpd="sng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A5002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6" name="Oval 640">
                      <a:extLst>
                        <a:ext uri="{FF2B5EF4-FFF2-40B4-BE49-F238E27FC236}">
                          <a16:creationId xmlns:a16="http://schemas.microsoft.com/office/drawing/2014/main" id="{87978134-56AA-4F3D-A23A-559BACBDE0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88" y="3453"/>
                      <a:ext cx="115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097" name="Group 641">
                    <a:extLst>
                      <a:ext uri="{FF2B5EF4-FFF2-40B4-BE49-F238E27FC236}">
                        <a16:creationId xmlns:a16="http://schemas.microsoft.com/office/drawing/2014/main" id="{C67416BD-9825-490E-8649-0E932F8514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569" y="2035"/>
                    <a:ext cx="82" cy="163"/>
                    <a:chOff x="2721" y="3203"/>
                    <a:chExt cx="90" cy="181"/>
                  </a:xfrm>
                </p:grpSpPr>
                <p:sp>
                  <p:nvSpPr>
                    <p:cNvPr id="20098" name="Freeform 642">
                      <a:extLst>
                        <a:ext uri="{FF2B5EF4-FFF2-40B4-BE49-F238E27FC236}">
                          <a16:creationId xmlns:a16="http://schemas.microsoft.com/office/drawing/2014/main" id="{4F3AFEC0-1C13-4823-968A-DE6CB1D9C1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099" name="Oval 643">
                      <a:extLst>
                        <a:ext uri="{FF2B5EF4-FFF2-40B4-BE49-F238E27FC236}">
                          <a16:creationId xmlns:a16="http://schemas.microsoft.com/office/drawing/2014/main" id="{6EE491E4-4F06-434F-8F28-76E388C5FD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0" name="Oval 644">
                      <a:extLst>
                        <a:ext uri="{FF2B5EF4-FFF2-40B4-BE49-F238E27FC236}">
                          <a16:creationId xmlns:a16="http://schemas.microsoft.com/office/drawing/2014/main" id="{E89B8A5C-D488-40EA-8048-9643D3FC88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1" name="Oval 645">
                      <a:extLst>
                        <a:ext uri="{FF2B5EF4-FFF2-40B4-BE49-F238E27FC236}">
                          <a16:creationId xmlns:a16="http://schemas.microsoft.com/office/drawing/2014/main" id="{104A2324-8DC4-4B7F-B8EA-66B9AB5E22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2" name="Oval 646">
                      <a:extLst>
                        <a:ext uri="{FF2B5EF4-FFF2-40B4-BE49-F238E27FC236}">
                          <a16:creationId xmlns:a16="http://schemas.microsoft.com/office/drawing/2014/main" id="{A8F36215-6864-4BC3-B44F-0BB2A12367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3" name="Oval 647">
                      <a:extLst>
                        <a:ext uri="{FF2B5EF4-FFF2-40B4-BE49-F238E27FC236}">
                          <a16:creationId xmlns:a16="http://schemas.microsoft.com/office/drawing/2014/main" id="{737478BF-90D1-48BA-ACA5-71B64B3CB6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4" name="Oval 648">
                      <a:extLst>
                        <a:ext uri="{FF2B5EF4-FFF2-40B4-BE49-F238E27FC236}">
                          <a16:creationId xmlns:a16="http://schemas.microsoft.com/office/drawing/2014/main" id="{03968F4F-F67E-4E48-9985-6D318D3B1E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5" name="Freeform 649">
                      <a:extLst>
                        <a:ext uri="{FF2B5EF4-FFF2-40B4-BE49-F238E27FC236}">
                          <a16:creationId xmlns:a16="http://schemas.microsoft.com/office/drawing/2014/main" id="{980389A9-8635-4E76-8E41-2DF5E042D5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6" name="Oval 650">
                      <a:extLst>
                        <a:ext uri="{FF2B5EF4-FFF2-40B4-BE49-F238E27FC236}">
                          <a16:creationId xmlns:a16="http://schemas.microsoft.com/office/drawing/2014/main" id="{DD2BDBAC-F4E3-4FB1-A2F3-B1483C3AD3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7" name="Oval 651">
                      <a:extLst>
                        <a:ext uri="{FF2B5EF4-FFF2-40B4-BE49-F238E27FC236}">
                          <a16:creationId xmlns:a16="http://schemas.microsoft.com/office/drawing/2014/main" id="{3933C005-6E64-4C18-8169-90E6A05C9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8" name="Oval 652">
                      <a:extLst>
                        <a:ext uri="{FF2B5EF4-FFF2-40B4-BE49-F238E27FC236}">
                          <a16:creationId xmlns:a16="http://schemas.microsoft.com/office/drawing/2014/main" id="{DD219839-50F6-4E71-8EE3-D6C347CE48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09" name="Oval 653">
                      <a:extLst>
                        <a:ext uri="{FF2B5EF4-FFF2-40B4-BE49-F238E27FC236}">
                          <a16:creationId xmlns:a16="http://schemas.microsoft.com/office/drawing/2014/main" id="{37789CA2-1D02-4199-9788-08ECFC29B0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0" name="Oval 654">
                      <a:extLst>
                        <a:ext uri="{FF2B5EF4-FFF2-40B4-BE49-F238E27FC236}">
                          <a16:creationId xmlns:a16="http://schemas.microsoft.com/office/drawing/2014/main" id="{38D2BC58-9960-4835-B060-421B3877F3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11" name="Group 655">
                    <a:extLst>
                      <a:ext uri="{FF2B5EF4-FFF2-40B4-BE49-F238E27FC236}">
                        <a16:creationId xmlns:a16="http://schemas.microsoft.com/office/drawing/2014/main" id="{7D1AA34E-B73B-4D41-BAA2-7EC573DE70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02" y="2035"/>
                    <a:ext cx="81" cy="163"/>
                    <a:chOff x="2721" y="3203"/>
                    <a:chExt cx="90" cy="181"/>
                  </a:xfrm>
                </p:grpSpPr>
                <p:sp>
                  <p:nvSpPr>
                    <p:cNvPr id="20112" name="Freeform 656">
                      <a:extLst>
                        <a:ext uri="{FF2B5EF4-FFF2-40B4-BE49-F238E27FC236}">
                          <a16:creationId xmlns:a16="http://schemas.microsoft.com/office/drawing/2014/main" id="{35D74366-5634-491B-9431-99173C12E7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21" y="3203"/>
                      <a:ext cx="66" cy="181"/>
                    </a:xfrm>
                    <a:custGeom>
                      <a:avLst/>
                      <a:gdLst>
                        <a:gd name="T0" fmla="*/ 34 w 220"/>
                        <a:gd name="T1" fmla="*/ 23 h 374"/>
                        <a:gd name="T2" fmla="*/ 11 w 220"/>
                        <a:gd name="T3" fmla="*/ 159 h 374"/>
                        <a:gd name="T4" fmla="*/ 34 w 220"/>
                        <a:gd name="T5" fmla="*/ 340 h 374"/>
                        <a:gd name="T6" fmla="*/ 79 w 220"/>
                        <a:gd name="T7" fmla="*/ 363 h 374"/>
                        <a:gd name="T8" fmla="*/ 148 w 220"/>
                        <a:gd name="T9" fmla="*/ 363 h 374"/>
                        <a:gd name="T10" fmla="*/ 193 w 220"/>
                        <a:gd name="T11" fmla="*/ 340 h 374"/>
                        <a:gd name="T12" fmla="*/ 216 w 220"/>
                        <a:gd name="T13" fmla="*/ 318 h 374"/>
                        <a:gd name="T14" fmla="*/ 216 w 220"/>
                        <a:gd name="T15" fmla="*/ 295 h 374"/>
                        <a:gd name="T16" fmla="*/ 193 w 220"/>
                        <a:gd name="T17" fmla="*/ 272 h 374"/>
                        <a:gd name="T18" fmla="*/ 170 w 220"/>
                        <a:gd name="T19" fmla="*/ 204 h 374"/>
                        <a:gd name="T20" fmla="*/ 170 w 220"/>
                        <a:gd name="T21" fmla="*/ 136 h 374"/>
                        <a:gd name="T22" fmla="*/ 125 w 220"/>
                        <a:gd name="T23" fmla="*/ 45 h 374"/>
                        <a:gd name="T24" fmla="*/ 102 w 220"/>
                        <a:gd name="T25" fmla="*/ 23 h 374"/>
                        <a:gd name="T26" fmla="*/ 11 w 220"/>
                        <a:gd name="T27" fmla="*/ 23 h 374"/>
                        <a:gd name="T28" fmla="*/ 34 w 220"/>
                        <a:gd name="T29" fmla="*/ 23 h 3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220" h="374">
                          <a:moveTo>
                            <a:pt x="34" y="23"/>
                          </a:moveTo>
                          <a:cubicBezTo>
                            <a:pt x="34" y="46"/>
                            <a:pt x="11" y="106"/>
                            <a:pt x="11" y="159"/>
                          </a:cubicBezTo>
                          <a:cubicBezTo>
                            <a:pt x="11" y="212"/>
                            <a:pt x="23" y="306"/>
                            <a:pt x="34" y="340"/>
                          </a:cubicBezTo>
                          <a:cubicBezTo>
                            <a:pt x="45" y="374"/>
                            <a:pt x="60" y="359"/>
                            <a:pt x="79" y="363"/>
                          </a:cubicBezTo>
                          <a:cubicBezTo>
                            <a:pt x="98" y="367"/>
                            <a:pt x="129" y="367"/>
                            <a:pt x="148" y="363"/>
                          </a:cubicBezTo>
                          <a:cubicBezTo>
                            <a:pt x="167" y="359"/>
                            <a:pt x="182" y="348"/>
                            <a:pt x="193" y="340"/>
                          </a:cubicBezTo>
                          <a:cubicBezTo>
                            <a:pt x="204" y="332"/>
                            <a:pt x="212" y="326"/>
                            <a:pt x="216" y="318"/>
                          </a:cubicBezTo>
                          <a:cubicBezTo>
                            <a:pt x="220" y="310"/>
                            <a:pt x="220" y="303"/>
                            <a:pt x="216" y="295"/>
                          </a:cubicBezTo>
                          <a:cubicBezTo>
                            <a:pt x="212" y="287"/>
                            <a:pt x="201" y="287"/>
                            <a:pt x="193" y="272"/>
                          </a:cubicBezTo>
                          <a:cubicBezTo>
                            <a:pt x="185" y="257"/>
                            <a:pt x="174" y="227"/>
                            <a:pt x="170" y="204"/>
                          </a:cubicBezTo>
                          <a:cubicBezTo>
                            <a:pt x="166" y="181"/>
                            <a:pt x="177" y="162"/>
                            <a:pt x="170" y="136"/>
                          </a:cubicBezTo>
                          <a:cubicBezTo>
                            <a:pt x="163" y="110"/>
                            <a:pt x="136" y="64"/>
                            <a:pt x="125" y="45"/>
                          </a:cubicBezTo>
                          <a:cubicBezTo>
                            <a:pt x="114" y="26"/>
                            <a:pt x="121" y="27"/>
                            <a:pt x="102" y="23"/>
                          </a:cubicBezTo>
                          <a:cubicBezTo>
                            <a:pt x="83" y="19"/>
                            <a:pt x="22" y="23"/>
                            <a:pt x="11" y="23"/>
                          </a:cubicBezTo>
                          <a:cubicBezTo>
                            <a:pt x="0" y="23"/>
                            <a:pt x="34" y="0"/>
                            <a:pt x="34" y="23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3" name="Oval 657">
                      <a:extLst>
                        <a:ext uri="{FF2B5EF4-FFF2-40B4-BE49-F238E27FC236}">
                          <a16:creationId xmlns:a16="http://schemas.microsoft.com/office/drawing/2014/main" id="{7A093D21-AC48-469F-A440-8199F15B88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40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4" name="Oval 658">
                      <a:extLst>
                        <a:ext uri="{FF2B5EF4-FFF2-40B4-BE49-F238E27FC236}">
                          <a16:creationId xmlns:a16="http://schemas.microsoft.com/office/drawing/2014/main" id="{D3C77060-8FA6-48E5-8B7E-93543FAD2C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53" y="3339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5" name="Oval 659">
                      <a:extLst>
                        <a:ext uri="{FF2B5EF4-FFF2-40B4-BE49-F238E27FC236}">
                          <a16:creationId xmlns:a16="http://schemas.microsoft.com/office/drawing/2014/main" id="{DADC63D1-3789-4789-BBCC-63E262264D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1000000">
                      <a:off x="2765" y="3331"/>
                      <a:ext cx="3" cy="3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6" name="Oval 660">
                      <a:extLst>
                        <a:ext uri="{FF2B5EF4-FFF2-40B4-BE49-F238E27FC236}">
                          <a16:creationId xmlns:a16="http://schemas.microsoft.com/office/drawing/2014/main" id="{4F9549CF-F92B-4FA9-829C-6AA6D437CC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71" y="3323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shade val="86275"/>
                            <a:invGamma/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7" name="Oval 661">
                      <a:extLst>
                        <a:ext uri="{FF2B5EF4-FFF2-40B4-BE49-F238E27FC236}">
                          <a16:creationId xmlns:a16="http://schemas.microsoft.com/office/drawing/2014/main" id="{E47823D0-4485-46EE-82CD-3E41440A5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46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8" name="Oval 662">
                      <a:extLst>
                        <a:ext uri="{FF2B5EF4-FFF2-40B4-BE49-F238E27FC236}">
                          <a16:creationId xmlns:a16="http://schemas.microsoft.com/office/drawing/2014/main" id="{F83655B2-CE49-4567-A4A8-F2A441CEFA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967655">
                      <a:off x="2721" y="3317"/>
                      <a:ext cx="56" cy="4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57647"/>
                            <a:invGamma/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19" name="Freeform 663">
                      <a:extLst>
                        <a:ext uri="{FF2B5EF4-FFF2-40B4-BE49-F238E27FC236}">
                          <a16:creationId xmlns:a16="http://schemas.microsoft.com/office/drawing/2014/main" id="{49226AF0-5028-460A-A91C-65ADE76264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50" y="3212"/>
                      <a:ext cx="61" cy="111"/>
                    </a:xfrm>
                    <a:custGeom>
                      <a:avLst/>
                      <a:gdLst>
                        <a:gd name="T0" fmla="*/ 11 w 222"/>
                        <a:gd name="T1" fmla="*/ 30 h 336"/>
                        <a:gd name="T2" fmla="*/ 34 w 222"/>
                        <a:gd name="T3" fmla="*/ 75 h 336"/>
                        <a:gd name="T4" fmla="*/ 79 w 222"/>
                        <a:gd name="T5" fmla="*/ 211 h 336"/>
                        <a:gd name="T6" fmla="*/ 102 w 222"/>
                        <a:gd name="T7" fmla="*/ 256 h 336"/>
                        <a:gd name="T8" fmla="*/ 147 w 222"/>
                        <a:gd name="T9" fmla="*/ 325 h 336"/>
                        <a:gd name="T10" fmla="*/ 215 w 222"/>
                        <a:gd name="T11" fmla="*/ 325 h 336"/>
                        <a:gd name="T12" fmla="*/ 192 w 222"/>
                        <a:gd name="T13" fmla="*/ 302 h 336"/>
                        <a:gd name="T14" fmla="*/ 170 w 222"/>
                        <a:gd name="T15" fmla="*/ 302 h 336"/>
                        <a:gd name="T16" fmla="*/ 147 w 222"/>
                        <a:gd name="T17" fmla="*/ 256 h 336"/>
                        <a:gd name="T18" fmla="*/ 102 w 222"/>
                        <a:gd name="T19" fmla="*/ 166 h 336"/>
                        <a:gd name="T20" fmla="*/ 79 w 222"/>
                        <a:gd name="T21" fmla="*/ 75 h 336"/>
                        <a:gd name="T22" fmla="*/ 11 w 222"/>
                        <a:gd name="T23" fmla="*/ 7 h 336"/>
                        <a:gd name="T24" fmla="*/ 11 w 222"/>
                        <a:gd name="T25" fmla="*/ 3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222" h="336">
                          <a:moveTo>
                            <a:pt x="11" y="30"/>
                          </a:moveTo>
                          <a:cubicBezTo>
                            <a:pt x="15" y="41"/>
                            <a:pt x="23" y="45"/>
                            <a:pt x="34" y="75"/>
                          </a:cubicBezTo>
                          <a:cubicBezTo>
                            <a:pt x="45" y="105"/>
                            <a:pt x="68" y="181"/>
                            <a:pt x="79" y="211"/>
                          </a:cubicBezTo>
                          <a:cubicBezTo>
                            <a:pt x="90" y="241"/>
                            <a:pt x="91" y="237"/>
                            <a:pt x="102" y="256"/>
                          </a:cubicBezTo>
                          <a:cubicBezTo>
                            <a:pt x="113" y="275"/>
                            <a:pt x="128" y="314"/>
                            <a:pt x="147" y="325"/>
                          </a:cubicBezTo>
                          <a:cubicBezTo>
                            <a:pt x="166" y="336"/>
                            <a:pt x="208" y="329"/>
                            <a:pt x="215" y="325"/>
                          </a:cubicBezTo>
                          <a:cubicBezTo>
                            <a:pt x="222" y="321"/>
                            <a:pt x="200" y="306"/>
                            <a:pt x="192" y="302"/>
                          </a:cubicBezTo>
                          <a:cubicBezTo>
                            <a:pt x="184" y="298"/>
                            <a:pt x="177" y="310"/>
                            <a:pt x="170" y="302"/>
                          </a:cubicBezTo>
                          <a:cubicBezTo>
                            <a:pt x="163" y="294"/>
                            <a:pt x="158" y="279"/>
                            <a:pt x="147" y="256"/>
                          </a:cubicBezTo>
                          <a:cubicBezTo>
                            <a:pt x="136" y="233"/>
                            <a:pt x="113" y="196"/>
                            <a:pt x="102" y="166"/>
                          </a:cubicBezTo>
                          <a:cubicBezTo>
                            <a:pt x="91" y="136"/>
                            <a:pt x="94" y="101"/>
                            <a:pt x="79" y="75"/>
                          </a:cubicBezTo>
                          <a:cubicBezTo>
                            <a:pt x="64" y="49"/>
                            <a:pt x="22" y="14"/>
                            <a:pt x="11" y="7"/>
                          </a:cubicBezTo>
                          <a:cubicBezTo>
                            <a:pt x="0" y="0"/>
                            <a:pt x="7" y="19"/>
                            <a:pt x="11" y="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FDEBD"/>
                        </a:gs>
                        <a:gs pos="100000">
                          <a:srgbClr val="FFDEBD">
                            <a:gamma/>
                            <a:tint val="42353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0" name="Oval 664">
                      <a:extLst>
                        <a:ext uri="{FF2B5EF4-FFF2-40B4-BE49-F238E27FC236}">
                          <a16:creationId xmlns:a16="http://schemas.microsoft.com/office/drawing/2014/main" id="{72534003-7EE9-42D4-B856-11A11435AB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20760000">
                      <a:off x="2765" y="3248"/>
                      <a:ext cx="3" cy="3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CC99">
                            <a:alpha val="30000"/>
                          </a:srgbClr>
                        </a:gs>
                        <a:gs pos="100000">
                          <a:srgbClr val="FFCC99">
                            <a:gamma/>
                            <a:tint val="73725"/>
                            <a:invGamma/>
                            <a:alpha val="3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1" name="Oval 665">
                      <a:extLst>
                        <a:ext uri="{FF2B5EF4-FFF2-40B4-BE49-F238E27FC236}">
                          <a16:creationId xmlns:a16="http://schemas.microsoft.com/office/drawing/2014/main" id="{182C3D3E-9E6D-41BF-8EFB-E62769F274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40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2" name="Oval 666">
                      <a:extLst>
                        <a:ext uri="{FF2B5EF4-FFF2-40B4-BE49-F238E27FC236}">
                          <a16:creationId xmlns:a16="http://schemas.microsoft.com/office/drawing/2014/main" id="{D9A56A66-E42D-4BEC-AC11-CF63810E56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53" y="3368"/>
                      <a:ext cx="11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0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8000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3" name="Oval 667">
                      <a:extLst>
                        <a:ext uri="{FF2B5EF4-FFF2-40B4-BE49-F238E27FC236}">
                          <a16:creationId xmlns:a16="http://schemas.microsoft.com/office/drawing/2014/main" id="{8C2A70B8-8530-4EA3-8768-76796E5FCD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66" y="3365"/>
                      <a:ext cx="12" cy="1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24" name="Oval 668">
                      <a:extLst>
                        <a:ext uri="{FF2B5EF4-FFF2-40B4-BE49-F238E27FC236}">
                          <a16:creationId xmlns:a16="http://schemas.microsoft.com/office/drawing/2014/main" id="{B1843F8D-8532-488A-97DE-521D126AC1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711359">
                      <a:off x="2771" y="3354"/>
                      <a:ext cx="12" cy="1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EAD5">
                            <a:gamma/>
                            <a:tint val="42353"/>
                            <a:invGamma/>
                            <a:alpha val="0"/>
                          </a:srgbClr>
                        </a:gs>
                        <a:gs pos="100000">
                          <a:srgbClr val="FFEAD5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25" name="AutoShape 669">
                    <a:extLst>
                      <a:ext uri="{FF2B5EF4-FFF2-40B4-BE49-F238E27FC236}">
                        <a16:creationId xmlns:a16="http://schemas.microsoft.com/office/drawing/2014/main" id="{4C06CA57-A1A8-427F-BEC3-32E533FAF5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3" y="2444"/>
                    <a:ext cx="346" cy="285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8A001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6" name="AutoShape 670">
                    <a:extLst>
                      <a:ext uri="{FF2B5EF4-FFF2-40B4-BE49-F238E27FC236}">
                        <a16:creationId xmlns:a16="http://schemas.microsoft.com/office/drawing/2014/main" id="{4BFD9053-9531-4D02-BEE0-BD0260466F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" y="2444"/>
                    <a:ext cx="244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7" name="Oval 671">
                    <a:extLst>
                      <a:ext uri="{FF2B5EF4-FFF2-40B4-BE49-F238E27FC236}">
                        <a16:creationId xmlns:a16="http://schemas.microsoft.com/office/drawing/2014/main" id="{059CDA15-B784-4122-8A58-0B57CC0FDD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7" y="2178"/>
                    <a:ext cx="82" cy="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8" name="Oval 672">
                    <a:extLst>
                      <a:ext uri="{FF2B5EF4-FFF2-40B4-BE49-F238E27FC236}">
                        <a16:creationId xmlns:a16="http://schemas.microsoft.com/office/drawing/2014/main" id="{DA36A5C2-71B4-42DF-A308-0096FF217A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974"/>
                    <a:ext cx="82" cy="8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29" name="AutoShape 673">
                    <a:extLst>
                      <a:ext uri="{FF2B5EF4-FFF2-40B4-BE49-F238E27FC236}">
                        <a16:creationId xmlns:a16="http://schemas.microsoft.com/office/drawing/2014/main" id="{64E5DB8B-A97B-4937-A755-66AFEA5931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2423"/>
                    <a:ext cx="306" cy="204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0000">
                          <a:alpha val="39999"/>
                        </a:srgb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0" name="AutoShape 674">
                    <a:extLst>
                      <a:ext uri="{FF2B5EF4-FFF2-40B4-BE49-F238E27FC236}">
                        <a16:creationId xmlns:a16="http://schemas.microsoft.com/office/drawing/2014/main" id="{D072A2F2-3741-446D-9A34-A8B26044FC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1" name="AutoShape 675">
                    <a:extLst>
                      <a:ext uri="{FF2B5EF4-FFF2-40B4-BE49-F238E27FC236}">
                        <a16:creationId xmlns:a16="http://schemas.microsoft.com/office/drawing/2014/main" id="{83965333-E05C-4FE9-96E8-933CDAE4B0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21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2" name="AutoShape 676">
                    <a:extLst>
                      <a:ext uri="{FF2B5EF4-FFF2-40B4-BE49-F238E27FC236}">
                        <a16:creationId xmlns:a16="http://schemas.microsoft.com/office/drawing/2014/main" id="{B9B4DB80-51D2-4609-B5D3-E8734D99FE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341"/>
                    <a:ext cx="61" cy="62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33" name="AutoShape 677">
                    <a:extLst>
                      <a:ext uri="{FF2B5EF4-FFF2-40B4-BE49-F238E27FC236}">
                        <a16:creationId xmlns:a16="http://schemas.microsoft.com/office/drawing/2014/main" id="{1A27217D-754B-4C6A-A4A5-F78E096568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10" y="2668"/>
                    <a:ext cx="61" cy="61"/>
                  </a:xfrm>
                  <a:custGeom>
                    <a:avLst/>
                    <a:gdLst>
                      <a:gd name="T0" fmla="*/ 10860 w 21600"/>
                      <a:gd name="T1" fmla="*/ 2187 h 21600"/>
                      <a:gd name="T2" fmla="*/ 2928 w 21600"/>
                      <a:gd name="T3" fmla="*/ 10800 h 21600"/>
                      <a:gd name="T4" fmla="*/ 10860 w 21600"/>
                      <a:gd name="T5" fmla="*/ 21600 h 21600"/>
                      <a:gd name="T6" fmla="*/ 18672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7 w 21600"/>
                      <a:gd name="T13" fmla="*/ 2277 h 21600"/>
                      <a:gd name="T14" fmla="*/ 16557 w 21600"/>
                      <a:gd name="T15" fmla="*/ 13677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>
                    <a:noFill/>
                  </a:ln>
                  <a:effectLst>
                    <a:outerShdw dist="25400" dir="5400000" algn="ctr" rotWithShape="0">
                      <a:srgbClr val="8A001A"/>
                    </a:outerShdw>
                  </a:effectLst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134" name="Group 678">
                  <a:extLst>
                    <a:ext uri="{FF2B5EF4-FFF2-40B4-BE49-F238E27FC236}">
                      <a16:creationId xmlns:a16="http://schemas.microsoft.com/office/drawing/2014/main" id="{A742AE0E-551C-421C-A387-6D3DC3350B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3" y="825"/>
                  <a:ext cx="317" cy="205"/>
                  <a:chOff x="3220" y="825"/>
                  <a:chExt cx="317" cy="205"/>
                </a:xfrm>
              </p:grpSpPr>
              <p:grpSp>
                <p:nvGrpSpPr>
                  <p:cNvPr id="20135" name="Group 679">
                    <a:extLst>
                      <a:ext uri="{FF2B5EF4-FFF2-40B4-BE49-F238E27FC236}">
                        <a16:creationId xmlns:a16="http://schemas.microsoft.com/office/drawing/2014/main" id="{374B8167-0218-402E-B438-2AAAD65F9B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0" y="825"/>
                    <a:ext cx="71" cy="57"/>
                    <a:chOff x="2993" y="3227"/>
                    <a:chExt cx="113" cy="90"/>
                  </a:xfrm>
                </p:grpSpPr>
                <p:sp>
                  <p:nvSpPr>
                    <p:cNvPr id="20136" name="Oval 680">
                      <a:extLst>
                        <a:ext uri="{FF2B5EF4-FFF2-40B4-BE49-F238E27FC236}">
                          <a16:creationId xmlns:a16="http://schemas.microsoft.com/office/drawing/2014/main" id="{53A87024-385F-4C78-9708-00501EE633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37" name="Freeform 681">
                      <a:extLst>
                        <a:ext uri="{FF2B5EF4-FFF2-40B4-BE49-F238E27FC236}">
                          <a16:creationId xmlns:a16="http://schemas.microsoft.com/office/drawing/2014/main" id="{64E75951-F92E-476A-BF8E-CA81348552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0138" name="Group 682">
                    <a:extLst>
                      <a:ext uri="{FF2B5EF4-FFF2-40B4-BE49-F238E27FC236}">
                        <a16:creationId xmlns:a16="http://schemas.microsoft.com/office/drawing/2014/main" id="{35E1D9DD-9534-472A-A33D-73A6D4AD640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447" y="838"/>
                    <a:ext cx="70" cy="57"/>
                    <a:chOff x="2993" y="3227"/>
                    <a:chExt cx="113" cy="90"/>
                  </a:xfrm>
                </p:grpSpPr>
                <p:sp>
                  <p:nvSpPr>
                    <p:cNvPr id="20139" name="Oval 683">
                      <a:extLst>
                        <a:ext uri="{FF2B5EF4-FFF2-40B4-BE49-F238E27FC236}">
                          <a16:creationId xmlns:a16="http://schemas.microsoft.com/office/drawing/2014/main" id="{B5474508-957F-4874-BF4C-9463DE4008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6" y="3227"/>
                      <a:ext cx="90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332125"/>
                        </a:gs>
                        <a:gs pos="100000">
                          <a:srgbClr val="332125">
                            <a:gamma/>
                            <a:shade val="46275"/>
                            <a:invGamma/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0" name="Freeform 684">
                      <a:extLst>
                        <a:ext uri="{FF2B5EF4-FFF2-40B4-BE49-F238E27FC236}">
                          <a16:creationId xmlns:a16="http://schemas.microsoft.com/office/drawing/2014/main" id="{FDF7C6EB-3B1A-4F66-AAC9-A81701BE9A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2993" y="3249"/>
                      <a:ext cx="91" cy="45"/>
                    </a:xfrm>
                    <a:custGeom>
                      <a:avLst/>
                      <a:gdLst>
                        <a:gd name="T0" fmla="*/ 4 w 171"/>
                        <a:gd name="T1" fmla="*/ 52 h 102"/>
                        <a:gd name="T2" fmla="*/ 50 w 171"/>
                        <a:gd name="T3" fmla="*/ 7 h 102"/>
                        <a:gd name="T4" fmla="*/ 118 w 171"/>
                        <a:gd name="T5" fmla="*/ 7 h 102"/>
                        <a:gd name="T6" fmla="*/ 163 w 171"/>
                        <a:gd name="T7" fmla="*/ 52 h 102"/>
                        <a:gd name="T8" fmla="*/ 72 w 171"/>
                        <a:gd name="T9" fmla="*/ 98 h 102"/>
                        <a:gd name="T10" fmla="*/ 4 w 171"/>
                        <a:gd name="T11" fmla="*/ 52 h 1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71" h="102">
                          <a:moveTo>
                            <a:pt x="4" y="52"/>
                          </a:moveTo>
                          <a:cubicBezTo>
                            <a:pt x="0" y="37"/>
                            <a:pt x="31" y="14"/>
                            <a:pt x="50" y="7"/>
                          </a:cubicBezTo>
                          <a:cubicBezTo>
                            <a:pt x="69" y="0"/>
                            <a:pt x="99" y="0"/>
                            <a:pt x="118" y="7"/>
                          </a:cubicBezTo>
                          <a:cubicBezTo>
                            <a:pt x="137" y="14"/>
                            <a:pt x="171" y="37"/>
                            <a:pt x="163" y="52"/>
                          </a:cubicBezTo>
                          <a:cubicBezTo>
                            <a:pt x="155" y="67"/>
                            <a:pt x="98" y="94"/>
                            <a:pt x="72" y="98"/>
                          </a:cubicBezTo>
                          <a:cubicBezTo>
                            <a:pt x="46" y="102"/>
                            <a:pt x="8" y="67"/>
                            <a:pt x="4" y="5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cap="flat" cmpd="sng">
                          <a:solidFill>
                            <a:srgbClr val="96969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1" name="Oval 685">
                    <a:extLst>
                      <a:ext uri="{FF2B5EF4-FFF2-40B4-BE49-F238E27FC236}">
                        <a16:creationId xmlns:a16="http://schemas.microsoft.com/office/drawing/2014/main" id="{CEFAA4AE-B77D-4DB1-B1E1-250B732851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20" y="877"/>
                    <a:ext cx="89" cy="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3262">
                          <a:alpha val="70000"/>
                        </a:srgbClr>
                      </a:gs>
                      <a:gs pos="100000">
                        <a:srgbClr val="FFDEBD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2" name="Group 686">
                    <a:extLst>
                      <a:ext uri="{FF2B5EF4-FFF2-40B4-BE49-F238E27FC236}">
                        <a16:creationId xmlns:a16="http://schemas.microsoft.com/office/drawing/2014/main" id="{30A085D4-81EE-4549-A7A8-D6502F634C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47" y="890"/>
                    <a:ext cx="90" cy="89"/>
                    <a:chOff x="3946" y="2591"/>
                    <a:chExt cx="159" cy="159"/>
                  </a:xfrm>
                </p:grpSpPr>
                <p:sp>
                  <p:nvSpPr>
                    <p:cNvPr id="20143" name="Oval 687">
                      <a:extLst>
                        <a:ext uri="{FF2B5EF4-FFF2-40B4-BE49-F238E27FC236}">
                          <a16:creationId xmlns:a16="http://schemas.microsoft.com/office/drawing/2014/main" id="{F0B8C09E-A54A-4570-BB55-4647295286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6" y="2591"/>
                      <a:ext cx="158" cy="15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A3262">
                            <a:alpha val="7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4" name="Oval 688">
                      <a:extLst>
                        <a:ext uri="{FF2B5EF4-FFF2-40B4-BE49-F238E27FC236}">
                          <a16:creationId xmlns:a16="http://schemas.microsoft.com/office/drawing/2014/main" id="{A3A21EEC-13EF-4B22-A44D-0813A39EF6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3" y="2614"/>
                      <a:ext cx="92" cy="9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13B59">
                            <a:alpha val="30000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145" name="AutoShape 689">
                    <a:extLst>
                      <a:ext uri="{FF2B5EF4-FFF2-40B4-BE49-F238E27FC236}">
                        <a16:creationId xmlns:a16="http://schemas.microsoft.com/office/drawing/2014/main" id="{1FCBC032-A2E1-40EE-9DB9-2BD39569A7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3373" y="902"/>
                    <a:ext cx="14" cy="52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EC0B4"/>
                      </a:gs>
                      <a:gs pos="100000">
                        <a:srgbClr val="EEC0B4">
                          <a:gamma/>
                          <a:tint val="80000"/>
                          <a:invGamma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146" name="Oval 690">
                    <a:extLst>
                      <a:ext uri="{FF2B5EF4-FFF2-40B4-BE49-F238E27FC236}">
                        <a16:creationId xmlns:a16="http://schemas.microsoft.com/office/drawing/2014/main" id="{01011C16-595D-44F9-A819-572D472D7F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863"/>
                    <a:ext cx="129" cy="12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BE8DD">
                          <a:alpha val="60001"/>
                        </a:srgbClr>
                      </a:gs>
                      <a:gs pos="100000">
                        <a:schemeClr val="bg1">
                          <a:alpha val="2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5875" algn="ctr">
                        <a:solidFill>
                          <a:srgbClr val="969696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0147" name="Group 691">
                    <a:extLst>
                      <a:ext uri="{FF2B5EF4-FFF2-40B4-BE49-F238E27FC236}">
                        <a16:creationId xmlns:a16="http://schemas.microsoft.com/office/drawing/2014/main" id="{7F0E0BB6-F680-43DF-B779-77A7D7C27B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7" y="979"/>
                    <a:ext cx="129" cy="51"/>
                    <a:chOff x="4490" y="3158"/>
                    <a:chExt cx="227" cy="91"/>
                  </a:xfrm>
                </p:grpSpPr>
                <p:sp>
                  <p:nvSpPr>
                    <p:cNvPr id="20148" name="Oval 692">
                      <a:extLst>
                        <a:ext uri="{FF2B5EF4-FFF2-40B4-BE49-F238E27FC236}">
                          <a16:creationId xmlns:a16="http://schemas.microsoft.com/office/drawing/2014/main" id="{29DDD0C4-36D3-4490-8642-5611ABAE26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90" y="3158"/>
                      <a:ext cx="227" cy="9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D1A3">
                            <a:alpha val="39999"/>
                          </a:srgbClr>
                        </a:gs>
                        <a:gs pos="100000">
                          <a:srgbClr val="FFDEBD">
                            <a:alpha val="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5875" algn="ctr">
                          <a:solidFill>
                            <a:srgbClr val="969696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149" name="Freeform 693">
                      <a:extLst>
                        <a:ext uri="{FF2B5EF4-FFF2-40B4-BE49-F238E27FC236}">
                          <a16:creationId xmlns:a16="http://schemas.microsoft.com/office/drawing/2014/main" id="{478AD289-422F-43CE-9B9D-79167E5E86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3204"/>
                      <a:ext cx="61" cy="4"/>
                    </a:xfrm>
                    <a:custGeom>
                      <a:avLst/>
                      <a:gdLst>
                        <a:gd name="T0" fmla="*/ 0 w 68"/>
                        <a:gd name="T1" fmla="*/ 4 h 4"/>
                        <a:gd name="T2" fmla="*/ 68 w 68"/>
                        <a:gd name="T3" fmla="*/ 4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68" h="4">
                          <a:moveTo>
                            <a:pt x="0" y="4"/>
                          </a:moveTo>
                          <a:cubicBezTo>
                            <a:pt x="19" y="2"/>
                            <a:pt x="38" y="0"/>
                            <a:pt x="68" y="4"/>
                          </a:cubicBezTo>
                        </a:path>
                      </a:pathLst>
                    </a:custGeom>
                    <a:noFill/>
                    <a:ln w="15875" cap="flat" cmpd="sng">
                      <a:solidFill>
                        <a:srgbClr val="F6D3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</p:grpSp>
      </p:grpSp>
      <p:grpSp>
        <p:nvGrpSpPr>
          <p:cNvPr id="3" name="Group 2"/>
          <p:cNvGrpSpPr/>
          <p:nvPr/>
        </p:nvGrpSpPr>
        <p:grpSpPr>
          <a:xfrm>
            <a:off x="1051609" y="3469378"/>
            <a:ext cx="1044724" cy="1101986"/>
            <a:chOff x="1110708" y="3172172"/>
            <a:chExt cx="1044724" cy="1101986"/>
          </a:xfrm>
        </p:grpSpPr>
        <p:grpSp>
          <p:nvGrpSpPr>
            <p:cNvPr id="19928" name="Group 472">
              <a:extLst>
                <a:ext uri="{FF2B5EF4-FFF2-40B4-BE49-F238E27FC236}">
                  <a16:creationId xmlns:a16="http://schemas.microsoft.com/office/drawing/2014/main" id="{9EAF3F56-B029-48EE-8BF5-B9DF87853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0708" y="3172172"/>
              <a:ext cx="1044724" cy="1101986"/>
              <a:chOff x="1228" y="966"/>
              <a:chExt cx="263" cy="263"/>
            </a:xfrm>
          </p:grpSpPr>
          <p:sp>
            <p:nvSpPr>
              <p:cNvPr id="19929" name="Oval 473">
                <a:extLst>
                  <a:ext uri="{FF2B5EF4-FFF2-40B4-BE49-F238E27FC236}">
                    <a16:creationId xmlns:a16="http://schemas.microsoft.com/office/drawing/2014/main" id="{DDE33B29-7F4D-49A3-B152-62C8EFB0E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" y="966"/>
                <a:ext cx="263" cy="263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0" name="Oval 474">
                <a:extLst>
                  <a:ext uri="{FF2B5EF4-FFF2-40B4-BE49-F238E27FC236}">
                    <a16:creationId xmlns:a16="http://schemas.microsoft.com/office/drawing/2014/main" id="{0BD02649-B776-452B-9F32-844F04C6F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982"/>
                <a:ext cx="248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9931" name="Oval 475">
                <a:extLst>
                  <a:ext uri="{FF2B5EF4-FFF2-40B4-BE49-F238E27FC236}">
                    <a16:creationId xmlns:a16="http://schemas.microsoft.com/office/drawing/2014/main" id="{C17C251F-22EC-4488-9BFD-5AD8AC49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1000"/>
                <a:ext cx="218" cy="1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zh-CN" sz="2800" b="1" dirty="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312297" y="3353287"/>
              <a:ext cx="707197" cy="86570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2" grpId="0" animBg="1"/>
      <p:bldP spid="19915" grpId="0" animBg="1"/>
      <p:bldP spid="19932" grpId="0" animBg="1"/>
      <p:bldP spid="199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6674" y="0"/>
            <a:ext cx="9195180" cy="378987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464712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405907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87389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96001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137160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3326642" y="857250"/>
            <a:ext cx="165735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706272" y="3135446"/>
            <a:ext cx="7850874" cy="69685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trâu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247" y="1624039"/>
            <a:ext cx="8180766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3200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94330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122905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230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-f30-zpg.zdn.vn/5969845647167497549/a1595afdfa8a06d45f9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 bwMode="auto">
          <a:xfrm>
            <a:off x="-252536" y="1988840"/>
            <a:ext cx="9146177" cy="41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600908"/>
            <a:ext cx="56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LTVC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3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Oval 4">
            <a:extLst>
              <a:ext uri="{FF2B5EF4-FFF2-40B4-BE49-F238E27FC236}">
                <a16:creationId xmlns:a16="http://schemas.microsoft.com/office/drawing/2014/main" id="{B99CC6F4-FE71-4C97-882D-CF7F04C0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31" y="5915824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8544" name="Group 112">
            <a:extLst>
              <a:ext uri="{FF2B5EF4-FFF2-40B4-BE49-F238E27FC236}">
                <a16:creationId xmlns:a16="http://schemas.microsoft.com/office/drawing/2014/main" id="{330669AB-5D1E-4EE5-B772-334B5AA7B219}"/>
              </a:ext>
            </a:extLst>
          </p:cNvPr>
          <p:cNvGrpSpPr>
            <a:grpSpLocks/>
          </p:cNvGrpSpPr>
          <p:nvPr/>
        </p:nvGrpSpPr>
        <p:grpSpPr bwMode="auto">
          <a:xfrm>
            <a:off x="1261528" y="1264870"/>
            <a:ext cx="7381875" cy="4284662"/>
            <a:chOff x="884" y="799"/>
            <a:chExt cx="4650" cy="2699"/>
          </a:xfrm>
        </p:grpSpPr>
        <p:sp>
          <p:nvSpPr>
            <p:cNvPr id="18438" name="AutoShape 6">
              <a:extLst>
                <a:ext uri="{FF2B5EF4-FFF2-40B4-BE49-F238E27FC236}">
                  <a16:creationId xmlns:a16="http://schemas.microsoft.com/office/drawing/2014/main" id="{356FF836-6250-4225-ADA0-D3270C2FA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1003"/>
              <a:ext cx="4650" cy="2495"/>
            </a:xfrm>
            <a:prstGeom prst="roundRect">
              <a:avLst>
                <a:gd name="adj" fmla="val 5713"/>
              </a:avLst>
            </a:prstGeom>
            <a:solidFill>
              <a:schemeClr val="bg1">
                <a:alpha val="50000"/>
              </a:schemeClr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zh-CN" dirty="0"/>
                <a:t>9</a:t>
              </a:r>
              <a:endParaRPr lang="zh-CN" altLang="en-US" dirty="0"/>
            </a:p>
          </p:txBody>
        </p:sp>
        <p:sp>
          <p:nvSpPr>
            <p:cNvPr id="18437" name="AutoShape 5">
              <a:extLst>
                <a:ext uri="{FF2B5EF4-FFF2-40B4-BE49-F238E27FC236}">
                  <a16:creationId xmlns:a16="http://schemas.microsoft.com/office/drawing/2014/main" id="{1957C603-0662-4B8C-8EAE-6E18C1F82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799"/>
              <a:ext cx="1679" cy="38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546" name="Rectangle 114">
            <a:extLst>
              <a:ext uri="{FF2B5EF4-FFF2-40B4-BE49-F238E27FC236}">
                <a16:creationId xmlns:a16="http://schemas.microsoft.com/office/drawing/2014/main" id="{D4A19466-812D-49AA-878F-7A691F7A0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572" y="1381467"/>
            <a:ext cx="2798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3300"/>
                </a:solidFill>
              </a:rPr>
              <a:t>LUYỆN TỪ VÀ CÂU</a:t>
            </a:r>
          </a:p>
        </p:txBody>
      </p:sp>
      <p:sp>
        <p:nvSpPr>
          <p:cNvPr id="18547" name="Rectangle 115">
            <a:extLst>
              <a:ext uri="{FF2B5EF4-FFF2-40B4-BE49-F238E27FC236}">
                <a16:creationId xmlns:a16="http://schemas.microsoft.com/office/drawing/2014/main" id="{0546F646-1CF9-48E8-8AD2-244DCF02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685" y="2612902"/>
            <a:ext cx="6913563" cy="104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8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zh-CN" sz="4000" b="1" dirty="0">
                <a:ln w="13462">
                  <a:solidFill>
                    <a:srgbClr val="3333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TIẾNG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0" y="2514162"/>
            <a:ext cx="4541914" cy="4395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6" grpId="0"/>
      <p:bldP spid="18546" grpId="1"/>
      <p:bldP spid="18547" grpId="0"/>
      <p:bldP spid="185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AE2A729E-6DE1-4270-8A3D-C952B54BF2FB}"/>
              </a:ext>
            </a:extLst>
          </p:cNvPr>
          <p:cNvSpPr/>
          <p:nvPr/>
        </p:nvSpPr>
        <p:spPr>
          <a:xfrm>
            <a:off x="755576" y="692696"/>
            <a:ext cx="7884876" cy="5508612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681310"/>
            <a:ext cx="1116124" cy="962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1740" y="1916832"/>
            <a:ext cx="4824536" cy="104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63688" y="1997839"/>
            <a:ext cx="6876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cấu tạo cơ bản ( gồm 3 bộ phận ) của đơn vị tiếng trong Tiếng Vi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268475"/>
            <a:ext cx="1116124" cy="962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7704" y="3573016"/>
            <a:ext cx="6300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nhận diện các bộ phận của tiếng, từ đó có khái niệm về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phận vần của tiếng nói chung và vần trong thơ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riêng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D9A6-AF21-4533-9B71-60EAAAD1CFD2}"/>
              </a:ext>
            </a:extLst>
          </p:cNvPr>
          <p:cNvSpPr txBox="1"/>
          <p:nvPr/>
        </p:nvSpPr>
        <p:spPr>
          <a:xfrm>
            <a:off x="1547664" y="1373534"/>
            <a:ext cx="210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Splash banners color Royalty Free Vector Image">
            <a:extLst>
              <a:ext uri="{FF2B5EF4-FFF2-40B4-BE49-F238E27FC236}">
                <a16:creationId xmlns:a16="http://schemas.microsoft.com/office/drawing/2014/main" id="{C4358A47-6E08-4553-8F8F-7A7E9FADD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7" t="1" r="-808" b="80181"/>
          <a:stretch/>
        </p:blipFill>
        <p:spPr bwMode="auto">
          <a:xfrm>
            <a:off x="827312" y="674919"/>
            <a:ext cx="3888976" cy="138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63688" y="1019904"/>
            <a:ext cx="234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2975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9" name="AutoShape 219">
            <a:extLst>
              <a:ext uri="{FF2B5EF4-FFF2-40B4-BE49-F238E27FC236}">
                <a16:creationId xmlns:a16="http://schemas.microsoft.com/office/drawing/2014/main" id="{C9E02818-CD7E-41B6-A0E4-A203C283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2" y="1412875"/>
            <a:ext cx="4249191" cy="468313"/>
          </a:xfrm>
          <a:prstGeom prst="roundRect">
            <a:avLst>
              <a:gd name="adj" fmla="val 16667"/>
            </a:avLst>
          </a:prstGeom>
          <a:noFill/>
          <a:ln w="28575" cap="rnd" algn="ctr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00" name="Group 220">
            <a:extLst>
              <a:ext uri="{FF2B5EF4-FFF2-40B4-BE49-F238E27FC236}">
                <a16:creationId xmlns:a16="http://schemas.microsoft.com/office/drawing/2014/main" id="{E7582628-8A15-498C-AE4B-FFA4ADAE64C5}"/>
              </a:ext>
            </a:extLst>
          </p:cNvPr>
          <p:cNvGrpSpPr>
            <a:grpSpLocks/>
          </p:cNvGrpSpPr>
          <p:nvPr/>
        </p:nvGrpSpPr>
        <p:grpSpPr bwMode="auto">
          <a:xfrm rot="3584119">
            <a:off x="2950369" y="1575594"/>
            <a:ext cx="450850" cy="303212"/>
            <a:chOff x="1270" y="1366"/>
            <a:chExt cx="284" cy="191"/>
          </a:xfrm>
        </p:grpSpPr>
        <p:grpSp>
          <p:nvGrpSpPr>
            <p:cNvPr id="20701" name="Group 221">
              <a:extLst>
                <a:ext uri="{FF2B5EF4-FFF2-40B4-BE49-F238E27FC236}">
                  <a16:creationId xmlns:a16="http://schemas.microsoft.com/office/drawing/2014/main" id="{A95A2869-0397-4FEA-80CE-B7696D10676F}"/>
                </a:ext>
              </a:extLst>
            </p:cNvPr>
            <p:cNvGrpSpPr>
              <a:grpSpLocks/>
            </p:cNvGrpSpPr>
            <p:nvPr/>
          </p:nvGrpSpPr>
          <p:grpSpPr bwMode="auto">
            <a:xfrm rot="17679159">
              <a:off x="1292" y="1367"/>
              <a:ext cx="148" cy="191"/>
              <a:chOff x="2825" y="3007"/>
              <a:chExt cx="229" cy="242"/>
            </a:xfrm>
          </p:grpSpPr>
          <p:sp>
            <p:nvSpPr>
              <p:cNvPr id="20702" name="Freeform 222">
                <a:extLst>
                  <a:ext uri="{FF2B5EF4-FFF2-40B4-BE49-F238E27FC236}">
                    <a16:creationId xmlns:a16="http://schemas.microsoft.com/office/drawing/2014/main" id="{304C416B-E91B-4544-996E-5D47F3DB3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3" name="Freeform 223">
                <a:extLst>
                  <a:ext uri="{FF2B5EF4-FFF2-40B4-BE49-F238E27FC236}">
                    <a16:creationId xmlns:a16="http://schemas.microsoft.com/office/drawing/2014/main" id="{E4CBF7D7-9FE9-484B-9F5B-665CFF9AEB0E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0704" name="Group 224">
              <a:extLst>
                <a:ext uri="{FF2B5EF4-FFF2-40B4-BE49-F238E27FC236}">
                  <a16:creationId xmlns:a16="http://schemas.microsoft.com/office/drawing/2014/main" id="{E7C05716-E31A-4874-8021-F1590C37677E}"/>
                </a:ext>
              </a:extLst>
            </p:cNvPr>
            <p:cNvGrpSpPr>
              <a:grpSpLocks/>
            </p:cNvGrpSpPr>
            <p:nvPr/>
          </p:nvGrpSpPr>
          <p:grpSpPr bwMode="auto">
            <a:xfrm rot="11100000">
              <a:off x="1406" y="1366"/>
              <a:ext cx="148" cy="191"/>
              <a:chOff x="2825" y="3007"/>
              <a:chExt cx="229" cy="242"/>
            </a:xfrm>
          </p:grpSpPr>
          <p:sp>
            <p:nvSpPr>
              <p:cNvPr id="20705" name="Freeform 225">
                <a:extLst>
                  <a:ext uri="{FF2B5EF4-FFF2-40B4-BE49-F238E27FC236}">
                    <a16:creationId xmlns:a16="http://schemas.microsoft.com/office/drawing/2014/main" id="{BC6E1E7D-6FA5-461F-BFD7-89B071FC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3007"/>
                <a:ext cx="144" cy="242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0706" name="Freeform 226">
                <a:extLst>
                  <a:ext uri="{FF2B5EF4-FFF2-40B4-BE49-F238E27FC236}">
                    <a16:creationId xmlns:a16="http://schemas.microsoft.com/office/drawing/2014/main" id="{AD65B27A-D154-49C7-985B-399D4C64A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3996341" flipH="1">
                <a:off x="2853" y="3030"/>
                <a:ext cx="174" cy="229"/>
              </a:xfrm>
              <a:custGeom>
                <a:avLst/>
                <a:gdLst>
                  <a:gd name="T0" fmla="*/ 205 w 213"/>
                  <a:gd name="T1" fmla="*/ 38 h 343"/>
                  <a:gd name="T2" fmla="*/ 69 w 213"/>
                  <a:gd name="T3" fmla="*/ 106 h 343"/>
                  <a:gd name="T4" fmla="*/ 23 w 213"/>
                  <a:gd name="T5" fmla="*/ 332 h 343"/>
                  <a:gd name="T6" fmla="*/ 205 w 213"/>
                  <a:gd name="T7" fmla="*/ 38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343">
                    <a:moveTo>
                      <a:pt x="205" y="38"/>
                    </a:moveTo>
                    <a:cubicBezTo>
                      <a:pt x="213" y="0"/>
                      <a:pt x="99" y="57"/>
                      <a:pt x="69" y="106"/>
                    </a:cubicBezTo>
                    <a:cubicBezTo>
                      <a:pt x="39" y="155"/>
                      <a:pt x="0" y="343"/>
                      <a:pt x="23" y="332"/>
                    </a:cubicBezTo>
                    <a:cubicBezTo>
                      <a:pt x="46" y="321"/>
                      <a:pt x="197" y="76"/>
                      <a:pt x="205" y="3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8000"/>
                  </a:gs>
                  <a:gs pos="100000">
                    <a:srgbClr val="3366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0707" name="Rectangle 227">
            <a:extLst>
              <a:ext uri="{FF2B5EF4-FFF2-40B4-BE49-F238E27FC236}">
                <a16:creationId xmlns:a16="http://schemas.microsoft.com/office/drawing/2014/main" id="{1318EBA7-3E42-498D-BDBF-9486E5536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872456" y="548680"/>
            <a:ext cx="59737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08" name="Group 228">
            <a:extLst>
              <a:ext uri="{FF2B5EF4-FFF2-40B4-BE49-F238E27FC236}">
                <a16:creationId xmlns:a16="http://schemas.microsoft.com/office/drawing/2014/main" id="{7DDE933A-ADB7-4C72-90FF-41E15E429187}"/>
              </a:ext>
            </a:extLst>
          </p:cNvPr>
          <p:cNvGrpSpPr>
            <a:grpSpLocks/>
          </p:cNvGrpSpPr>
          <p:nvPr/>
        </p:nvGrpSpPr>
        <p:grpSpPr bwMode="auto">
          <a:xfrm>
            <a:off x="1735959" y="1987550"/>
            <a:ext cx="6760477" cy="519113"/>
            <a:chOff x="1202" y="1434"/>
            <a:chExt cx="2302" cy="327"/>
          </a:xfrm>
        </p:grpSpPr>
        <p:sp>
          <p:nvSpPr>
            <p:cNvPr id="20709" name="AutoShape 229">
              <a:extLst>
                <a:ext uri="{FF2B5EF4-FFF2-40B4-BE49-F238E27FC236}">
                  <a16:creationId xmlns:a16="http://schemas.microsoft.com/office/drawing/2014/main" id="{7C6D1306-1A15-48F0-86CA-6F8D23CB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" y="1434"/>
              <a:ext cx="2245" cy="29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28575" cap="rnd" algn="ctr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0710" name="Group 230">
              <a:extLst>
                <a:ext uri="{FF2B5EF4-FFF2-40B4-BE49-F238E27FC236}">
                  <a16:creationId xmlns:a16="http://schemas.microsoft.com/office/drawing/2014/main" id="{B0FF3086-3372-46F3-B447-9329D9115CF7}"/>
                </a:ext>
              </a:extLst>
            </p:cNvPr>
            <p:cNvGrpSpPr>
              <a:grpSpLocks/>
            </p:cNvGrpSpPr>
            <p:nvPr/>
          </p:nvGrpSpPr>
          <p:grpSpPr bwMode="auto">
            <a:xfrm rot="-1705272">
              <a:off x="3220" y="1570"/>
              <a:ext cx="284" cy="191"/>
              <a:chOff x="1270" y="1366"/>
              <a:chExt cx="284" cy="191"/>
            </a:xfrm>
          </p:grpSpPr>
          <p:grpSp>
            <p:nvGrpSpPr>
              <p:cNvPr id="20711" name="Group 231">
                <a:extLst>
                  <a:ext uri="{FF2B5EF4-FFF2-40B4-BE49-F238E27FC236}">
                    <a16:creationId xmlns:a16="http://schemas.microsoft.com/office/drawing/2014/main" id="{A37BA6AE-2807-4BED-9D4F-9B113C34FE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7679159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0712" name="Freeform 232">
                  <a:extLst>
                    <a:ext uri="{FF2B5EF4-FFF2-40B4-BE49-F238E27FC236}">
                      <a16:creationId xmlns:a16="http://schemas.microsoft.com/office/drawing/2014/main" id="{0224E1F7-07BA-45E1-8849-C799ECE8A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3" name="Freeform 233">
                  <a:extLst>
                    <a:ext uri="{FF2B5EF4-FFF2-40B4-BE49-F238E27FC236}">
                      <a16:creationId xmlns:a16="http://schemas.microsoft.com/office/drawing/2014/main" id="{DDE31E2F-CA31-4FAA-BB65-A81CC75732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714" name="Group 234">
                <a:extLst>
                  <a:ext uri="{FF2B5EF4-FFF2-40B4-BE49-F238E27FC236}">
                    <a16:creationId xmlns:a16="http://schemas.microsoft.com/office/drawing/2014/main" id="{EE74BA34-9468-4146-91C9-FB51A2B97A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11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0715" name="Freeform 235">
                  <a:extLst>
                    <a:ext uri="{FF2B5EF4-FFF2-40B4-BE49-F238E27FC236}">
                      <a16:creationId xmlns:a16="http://schemas.microsoft.com/office/drawing/2014/main" id="{A6432147-A54D-4D97-B4A6-31AEA9CF5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0716" name="Freeform 236">
                  <a:extLst>
                    <a:ext uri="{FF2B5EF4-FFF2-40B4-BE49-F238E27FC236}">
                      <a16:creationId xmlns:a16="http://schemas.microsoft.com/office/drawing/2014/main" id="{9825F343-96EA-411E-90C7-F9E1A8E33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0717" name="Rectangle 237">
            <a:extLst>
              <a:ext uri="{FF2B5EF4-FFF2-40B4-BE49-F238E27FC236}">
                <a16:creationId xmlns:a16="http://schemas.microsoft.com/office/drawing/2014/main" id="{544BAE63-935A-4678-8764-E07C1FB737F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16307" y="1376364"/>
            <a:ext cx="385213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18" name="Rectangle 238">
            <a:extLst>
              <a:ext uri="{FF2B5EF4-FFF2-40B4-BE49-F238E27FC236}">
                <a16:creationId xmlns:a16="http://schemas.microsoft.com/office/drawing/2014/main" id="{A31BF8A2-6934-43ED-B18C-8E025ED8B8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30550" y="1952625"/>
            <a:ext cx="3025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 sz="2400" b="1"/>
          </a:p>
        </p:txBody>
      </p:sp>
      <p:sp>
        <p:nvSpPr>
          <p:cNvPr id="20719" name="Line 239">
            <a:extLst>
              <a:ext uri="{FF2B5EF4-FFF2-40B4-BE49-F238E27FC236}">
                <a16:creationId xmlns:a16="http://schemas.microsoft.com/office/drawing/2014/main" id="{33CB580F-2499-4CBE-97EE-1C6488E0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4929" y="2205038"/>
            <a:ext cx="1003634" cy="0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0" name="Line 240">
            <a:extLst>
              <a:ext uri="{FF2B5EF4-FFF2-40B4-BE49-F238E27FC236}">
                <a16:creationId xmlns:a16="http://schemas.microsoft.com/office/drawing/2014/main" id="{AE5E34F4-2B32-492E-9D03-47E6445E9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6663" y="2205038"/>
            <a:ext cx="0" cy="576262"/>
          </a:xfrm>
          <a:prstGeom prst="line">
            <a:avLst/>
          </a:prstGeom>
          <a:noFill/>
          <a:ln w="28575" cap="rnd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721" name="AutoShape 241">
            <a:extLst>
              <a:ext uri="{FF2B5EF4-FFF2-40B4-BE49-F238E27FC236}">
                <a16:creationId xmlns:a16="http://schemas.microsoft.com/office/drawing/2014/main" id="{F0B3695E-4E86-45DD-BAEF-AD1BF94185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9950" y="2816225"/>
            <a:ext cx="4176713" cy="2809875"/>
          </a:xfrm>
          <a:prstGeom prst="homePlate">
            <a:avLst>
              <a:gd name="adj" fmla="val 16908"/>
            </a:avLst>
          </a:prstGeom>
          <a:solidFill>
            <a:srgbClr val="EAEAEA"/>
          </a:solidFill>
          <a:ln w="28575" cap="rnd" algn="ctr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0726" name="Group 246">
            <a:extLst>
              <a:ext uri="{FF2B5EF4-FFF2-40B4-BE49-F238E27FC236}">
                <a16:creationId xmlns:a16="http://schemas.microsoft.com/office/drawing/2014/main" id="{1494CA65-B732-43A4-B4FB-1249A599BC9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628775"/>
            <a:ext cx="4103688" cy="3997325"/>
            <a:chOff x="476" y="1026"/>
            <a:chExt cx="2585" cy="2518"/>
          </a:xfrm>
        </p:grpSpPr>
        <p:sp>
          <p:nvSpPr>
            <p:cNvPr id="20722" name="Line 242">
              <a:extLst>
                <a:ext uri="{FF2B5EF4-FFF2-40B4-BE49-F238E27FC236}">
                  <a16:creationId xmlns:a16="http://schemas.microsoft.com/office/drawing/2014/main" id="{361C1771-24E3-4282-9BB7-1FB1140BD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1026"/>
              <a:ext cx="1451" cy="0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4" name="AutoShape 244">
              <a:extLst>
                <a:ext uri="{FF2B5EF4-FFF2-40B4-BE49-F238E27FC236}">
                  <a16:creationId xmlns:a16="http://schemas.microsoft.com/office/drawing/2014/main" id="{C170BA43-D04D-4266-B287-12245CE9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74"/>
              <a:ext cx="2585" cy="1770"/>
            </a:xfrm>
            <a:prstGeom prst="homePlate">
              <a:avLst>
                <a:gd name="adj" fmla="val 16613"/>
              </a:avLst>
            </a:prstGeom>
            <a:noFill/>
            <a:ln w="28575" cap="rnd" algn="ctr">
              <a:solidFill>
                <a:srgbClr val="969696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725" name="Line 245">
              <a:extLst>
                <a:ext uri="{FF2B5EF4-FFF2-40B4-BE49-F238E27FC236}">
                  <a16:creationId xmlns:a16="http://schemas.microsoft.com/office/drawing/2014/main" id="{95740EB1-1B73-4E0C-9533-1EF3A8315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026"/>
              <a:ext cx="0" cy="748"/>
            </a:xfrm>
            <a:prstGeom prst="line">
              <a:avLst/>
            </a:prstGeom>
            <a:noFill/>
            <a:ln w="28575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0729" name="Oval 249">
            <a:extLst>
              <a:ext uri="{FF2B5EF4-FFF2-40B4-BE49-F238E27FC236}">
                <a16:creationId xmlns:a16="http://schemas.microsoft.com/office/drawing/2014/main" id="{80E8337F-4BA4-4AA8-9602-8B788758F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537" y="56261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4435" y="1985000"/>
            <a:ext cx="600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2" descr="Độc đáo: Tái hiện cảnh thôn quê giữa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31" y="3011535"/>
            <a:ext cx="3362745" cy="2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í sặt cao sả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12" y="3046103"/>
            <a:ext cx="3683354" cy="2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H="1">
            <a:off x="6265330" y="14382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904148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077493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396914" y="146182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438675" y="1447279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968413" y="142458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244274" y="2035564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553467" y="1990151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942817" y="2022748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700299" y="206049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25436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503170" y="2022447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116830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825558" y="1983413"/>
            <a:ext cx="133350" cy="3995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5-Point Star 3"/>
          <p:cNvSpPr/>
          <p:nvPr/>
        </p:nvSpPr>
        <p:spPr bwMode="auto">
          <a:xfrm>
            <a:off x="7507079" y="260648"/>
            <a:ext cx="1270055" cy="1152227"/>
          </a:xfrm>
          <a:prstGeom prst="star5">
            <a:avLst>
              <a:gd name="adj" fmla="val 41900"/>
              <a:gd name="hf" fmla="val 105146"/>
              <a:gd name="vf" fmla="val 110557"/>
            </a:avLst>
          </a:prstGeom>
          <a:solidFill>
            <a:srgbClr val="CCFFCC"/>
          </a:solidFill>
          <a:ln w="1587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14</a:t>
            </a:r>
            <a:r>
              <a:rPr kumimoji="0" lang="en-US" sz="18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en-US" sz="1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tiếng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7" grpId="0" animBg="1"/>
      <p:bldP spid="20717" grpId="0"/>
      <p:bldP spid="20729" grpId="0" animBg="1"/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84" name="Group 276">
            <a:extLst>
              <a:ext uri="{FF2B5EF4-FFF2-40B4-BE49-F238E27FC236}">
                <a16:creationId xmlns:a16="http://schemas.microsoft.com/office/drawing/2014/main" id="{7D824837-081E-4534-B3B7-C61DD82166CD}"/>
              </a:ext>
            </a:extLst>
          </p:cNvPr>
          <p:cNvGrpSpPr>
            <a:grpSpLocks/>
          </p:cNvGrpSpPr>
          <p:nvPr/>
        </p:nvGrpSpPr>
        <p:grpSpPr bwMode="auto">
          <a:xfrm>
            <a:off x="1361927" y="1412776"/>
            <a:ext cx="6220801" cy="1928813"/>
            <a:chOff x="793" y="990"/>
            <a:chExt cx="4377" cy="1215"/>
          </a:xfrm>
        </p:grpSpPr>
        <p:grpSp>
          <p:nvGrpSpPr>
            <p:cNvPr id="17683" name="Group 275">
              <a:extLst>
                <a:ext uri="{FF2B5EF4-FFF2-40B4-BE49-F238E27FC236}">
                  <a16:creationId xmlns:a16="http://schemas.microsoft.com/office/drawing/2014/main" id="{D8AB2C73-20F8-44BF-B370-8D70BFE18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" y="990"/>
              <a:ext cx="263" cy="1215"/>
              <a:chOff x="793" y="990"/>
              <a:chExt cx="263" cy="1215"/>
            </a:xfrm>
          </p:grpSpPr>
          <p:sp>
            <p:nvSpPr>
              <p:cNvPr id="17626" name="Oval 218">
                <a:extLst>
                  <a:ext uri="{FF2B5EF4-FFF2-40B4-BE49-F238E27FC236}">
                    <a16:creationId xmlns:a16="http://schemas.microsoft.com/office/drawing/2014/main" id="{0CACCF7A-74F4-4AC7-958E-E765CBD17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990"/>
                <a:ext cx="263" cy="263"/>
              </a:xfrm>
              <a:prstGeom prst="ellipse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15875" algn="ctr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627" name="Oval 219">
                <a:extLst>
                  <a:ext uri="{FF2B5EF4-FFF2-40B4-BE49-F238E27FC236}">
                    <a16:creationId xmlns:a16="http://schemas.microsoft.com/office/drawing/2014/main" id="{6158A830-190B-4059-B6DD-49CBBCC66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" y="1007"/>
                <a:ext cx="248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628" name="Oval 220">
                <a:extLst>
                  <a:ext uri="{FF2B5EF4-FFF2-40B4-BE49-F238E27FC236}">
                    <a16:creationId xmlns:a16="http://schemas.microsoft.com/office/drawing/2014/main" id="{72979D51-98F5-426C-A1BA-2B7A0C030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" y="1025"/>
                <a:ext cx="218" cy="1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zh-CN"/>
              </a:p>
            </p:txBody>
          </p:sp>
          <p:sp>
            <p:nvSpPr>
              <p:cNvPr id="17629" name="AutoShape 221">
                <a:extLst>
                  <a:ext uri="{FF2B5EF4-FFF2-40B4-BE49-F238E27FC236}">
                    <a16:creationId xmlns:a16="http://schemas.microsoft.com/office/drawing/2014/main" id="{36B8A68B-592B-4386-840B-88AF175D5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0000">
                <a:off x="863" y="1054"/>
                <a:ext cx="123" cy="121"/>
              </a:xfrm>
              <a:prstGeom prst="star5">
                <a:avLst/>
              </a:prstGeom>
              <a:gradFill rotWithShape="1">
                <a:gsLst>
                  <a:gs pos="0">
                    <a:srgbClr val="33CCFF"/>
                  </a:gs>
                  <a:gs pos="100000">
                    <a:srgbClr val="33CCFF">
                      <a:gamma/>
                      <a:shade val="8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3CCFF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630" name="Oval 222">
                <a:extLst>
                  <a:ext uri="{FF2B5EF4-FFF2-40B4-BE49-F238E27FC236}">
                    <a16:creationId xmlns:a16="http://schemas.microsoft.com/office/drawing/2014/main" id="{731A9FA6-7647-4964-90A5-A0385C3C0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141"/>
                <a:ext cx="199" cy="6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631" name="Freeform 223">
                <a:extLst>
                  <a:ext uri="{FF2B5EF4-FFF2-40B4-BE49-F238E27FC236}">
                    <a16:creationId xmlns:a16="http://schemas.microsoft.com/office/drawing/2014/main" id="{651A6C0C-B1C9-4913-AC97-BC411C6A8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" y="1253"/>
                <a:ext cx="54" cy="843"/>
              </a:xfrm>
              <a:custGeom>
                <a:avLst/>
                <a:gdLst>
                  <a:gd name="T0" fmla="*/ 105 w 151"/>
                  <a:gd name="T1" fmla="*/ 0 h 2291"/>
                  <a:gd name="T2" fmla="*/ 60 w 151"/>
                  <a:gd name="T3" fmla="*/ 295 h 2291"/>
                  <a:gd name="T4" fmla="*/ 15 w 151"/>
                  <a:gd name="T5" fmla="*/ 930 h 2291"/>
                  <a:gd name="T6" fmla="*/ 151 w 151"/>
                  <a:gd name="T7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2291">
                    <a:moveTo>
                      <a:pt x="105" y="0"/>
                    </a:moveTo>
                    <a:cubicBezTo>
                      <a:pt x="90" y="70"/>
                      <a:pt x="75" y="140"/>
                      <a:pt x="60" y="295"/>
                    </a:cubicBezTo>
                    <a:cubicBezTo>
                      <a:pt x="45" y="450"/>
                      <a:pt x="0" y="597"/>
                      <a:pt x="15" y="930"/>
                    </a:cubicBezTo>
                    <a:cubicBezTo>
                      <a:pt x="30" y="1263"/>
                      <a:pt x="121" y="2068"/>
                      <a:pt x="151" y="2291"/>
                    </a:cubicBezTo>
                  </a:path>
                </a:pathLst>
              </a:custGeom>
              <a:noFill/>
              <a:ln w="34925" cap="flat" cmpd="sng">
                <a:solidFill>
                  <a:srgbClr val="4D4D4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645" name="Group 237">
                <a:extLst>
                  <a:ext uri="{FF2B5EF4-FFF2-40B4-BE49-F238E27FC236}">
                    <a16:creationId xmlns:a16="http://schemas.microsoft.com/office/drawing/2014/main" id="{70C41E84-A18F-4C05-9688-7A47C5D06F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4" y="2087"/>
                <a:ext cx="72" cy="82"/>
                <a:chOff x="2767" y="2795"/>
                <a:chExt cx="158" cy="181"/>
              </a:xfrm>
            </p:grpSpPr>
            <p:sp>
              <p:nvSpPr>
                <p:cNvPr id="17646" name="Freeform 238">
                  <a:extLst>
                    <a:ext uri="{FF2B5EF4-FFF2-40B4-BE49-F238E27FC236}">
                      <a16:creationId xmlns:a16="http://schemas.microsoft.com/office/drawing/2014/main" id="{07972DE5-D07B-447B-8262-910CEE059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" y="2795"/>
                  <a:ext cx="158" cy="91"/>
                </a:xfrm>
                <a:custGeom>
                  <a:avLst/>
                  <a:gdLst>
                    <a:gd name="T0" fmla="*/ 250 w 839"/>
                    <a:gd name="T1" fmla="*/ 9 h 485"/>
                    <a:gd name="T2" fmla="*/ 545 w 839"/>
                    <a:gd name="T3" fmla="*/ 0 h 485"/>
                    <a:gd name="T4" fmla="*/ 839 w 839"/>
                    <a:gd name="T5" fmla="*/ 485 h 485"/>
                    <a:gd name="T6" fmla="*/ 0 w 839"/>
                    <a:gd name="T7" fmla="*/ 485 h 485"/>
                    <a:gd name="T8" fmla="*/ 250 w 839"/>
                    <a:gd name="T9" fmla="*/ 9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9" h="485">
                      <a:moveTo>
                        <a:pt x="250" y="9"/>
                      </a:moveTo>
                      <a:lnTo>
                        <a:pt x="545" y="0"/>
                      </a:lnTo>
                      <a:lnTo>
                        <a:pt x="839" y="485"/>
                      </a:lnTo>
                      <a:lnTo>
                        <a:pt x="0" y="485"/>
                      </a:lnTo>
                      <a:lnTo>
                        <a:pt x="250" y="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647" name="Rectangle 239">
                  <a:extLst>
                    <a:ext uri="{FF2B5EF4-FFF2-40B4-BE49-F238E27FC236}">
                      <a16:creationId xmlns:a16="http://schemas.microsoft.com/office/drawing/2014/main" id="{62D9F178-22A9-4CB8-A880-2AA2CDF8FC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7" y="2886"/>
                  <a:ext cx="158" cy="90"/>
                </a:xfrm>
                <a:prstGeom prst="rect">
                  <a:avLst/>
                </a:prstGeom>
                <a:solidFill>
                  <a:srgbClr val="29292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algn="ctr">
                      <a:solidFill>
                        <a:srgbClr val="96969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650" name="AutoShape 242">
              <a:extLst>
                <a:ext uri="{FF2B5EF4-FFF2-40B4-BE49-F238E27FC236}">
                  <a16:creationId xmlns:a16="http://schemas.microsoft.com/office/drawing/2014/main" id="{C54E2139-190A-4ED9-88C6-177E36C77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" y="1104"/>
              <a:ext cx="4309" cy="10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CCFF">
                    <a:gamma/>
                    <a:tint val="0"/>
                    <a:invGamma/>
                    <a:alpha val="0"/>
                  </a:srgbClr>
                </a:gs>
                <a:gs pos="100000">
                  <a:srgbClr val="33CCFF">
                    <a:alpha val="50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7685" name="Group 277">
            <a:extLst>
              <a:ext uri="{FF2B5EF4-FFF2-40B4-BE49-F238E27FC236}">
                <a16:creationId xmlns:a16="http://schemas.microsoft.com/office/drawing/2014/main" id="{C75E5C88-AF2C-4727-B702-398102B2963F}"/>
              </a:ext>
            </a:extLst>
          </p:cNvPr>
          <p:cNvGrpSpPr>
            <a:grpSpLocks/>
          </p:cNvGrpSpPr>
          <p:nvPr/>
        </p:nvGrpSpPr>
        <p:grpSpPr bwMode="auto">
          <a:xfrm>
            <a:off x="7370003" y="4045404"/>
            <a:ext cx="411162" cy="1928812"/>
            <a:chOff x="4843" y="2487"/>
            <a:chExt cx="259" cy="1215"/>
          </a:xfrm>
        </p:grpSpPr>
        <p:sp>
          <p:nvSpPr>
            <p:cNvPr id="17655" name="Oval 247">
              <a:extLst>
                <a:ext uri="{FF2B5EF4-FFF2-40B4-BE49-F238E27FC236}">
                  <a16:creationId xmlns:a16="http://schemas.microsoft.com/office/drawing/2014/main" id="{AFDF7B37-50ED-49D9-B82B-6295CAD26C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43" y="2487"/>
              <a:ext cx="259" cy="263"/>
            </a:xfrm>
            <a:prstGeom prst="ellipse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46275"/>
                    <a:invGamma/>
                  </a:srgbClr>
                </a:gs>
              </a:gsLst>
              <a:path path="rect">
                <a:fillToRect r="100000" b="100000"/>
              </a:path>
            </a:gradFill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656" name="Oval 248">
              <a:extLst>
                <a:ext uri="{FF2B5EF4-FFF2-40B4-BE49-F238E27FC236}">
                  <a16:creationId xmlns:a16="http://schemas.microsoft.com/office/drawing/2014/main" id="{FF1330B1-A4CD-4E6C-8A21-8C572112B84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50" y="2504"/>
              <a:ext cx="244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657" name="Oval 249">
              <a:extLst>
                <a:ext uri="{FF2B5EF4-FFF2-40B4-BE49-F238E27FC236}">
                  <a16:creationId xmlns:a16="http://schemas.microsoft.com/office/drawing/2014/main" id="{66782ABC-B605-4536-8AF4-F355E6D906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66" y="2522"/>
              <a:ext cx="214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7658" name="AutoShape 250">
              <a:extLst>
                <a:ext uri="{FF2B5EF4-FFF2-40B4-BE49-F238E27FC236}">
                  <a16:creationId xmlns:a16="http://schemas.microsoft.com/office/drawing/2014/main" id="{B6914A44-3486-4ED7-9170-4F6D7C5643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0000" flipH="1">
              <a:off x="4912" y="2551"/>
              <a:ext cx="121" cy="121"/>
            </a:xfrm>
            <a:prstGeom prst="star5">
              <a:avLst/>
            </a:prstGeom>
            <a:gradFill rotWithShape="1">
              <a:gsLst>
                <a:gs pos="0">
                  <a:srgbClr val="33CCFF"/>
                </a:gs>
                <a:gs pos="100000">
                  <a:srgbClr val="33CCFF">
                    <a:gamma/>
                    <a:shade val="8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3CC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659" name="Oval 251">
              <a:extLst>
                <a:ext uri="{FF2B5EF4-FFF2-40B4-BE49-F238E27FC236}">
                  <a16:creationId xmlns:a16="http://schemas.microsoft.com/office/drawing/2014/main" id="{712372E4-5AD1-462B-9141-8D43AC0184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79" y="3638"/>
              <a:ext cx="196" cy="6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57647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969696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660" name="Freeform 252">
              <a:extLst>
                <a:ext uri="{FF2B5EF4-FFF2-40B4-BE49-F238E27FC236}">
                  <a16:creationId xmlns:a16="http://schemas.microsoft.com/office/drawing/2014/main" id="{E01AF350-CF8F-4759-8443-1E923B9B64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7" y="2750"/>
              <a:ext cx="53" cy="843"/>
            </a:xfrm>
            <a:custGeom>
              <a:avLst/>
              <a:gdLst>
                <a:gd name="T0" fmla="*/ 105 w 151"/>
                <a:gd name="T1" fmla="*/ 0 h 2291"/>
                <a:gd name="T2" fmla="*/ 60 w 151"/>
                <a:gd name="T3" fmla="*/ 295 h 2291"/>
                <a:gd name="T4" fmla="*/ 15 w 151"/>
                <a:gd name="T5" fmla="*/ 930 h 2291"/>
                <a:gd name="T6" fmla="*/ 151 w 151"/>
                <a:gd name="T7" fmla="*/ 2291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91">
                  <a:moveTo>
                    <a:pt x="105" y="0"/>
                  </a:moveTo>
                  <a:cubicBezTo>
                    <a:pt x="90" y="70"/>
                    <a:pt x="75" y="140"/>
                    <a:pt x="60" y="295"/>
                  </a:cubicBezTo>
                  <a:cubicBezTo>
                    <a:pt x="45" y="450"/>
                    <a:pt x="0" y="597"/>
                    <a:pt x="15" y="930"/>
                  </a:cubicBezTo>
                  <a:cubicBezTo>
                    <a:pt x="30" y="1263"/>
                    <a:pt x="121" y="2068"/>
                    <a:pt x="151" y="2291"/>
                  </a:cubicBezTo>
                </a:path>
              </a:pathLst>
            </a:custGeom>
            <a:noFill/>
            <a:ln w="34925" cap="flat" cmpd="sng">
              <a:solidFill>
                <a:srgbClr val="4D4D4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7674" name="Group 266">
              <a:extLst>
                <a:ext uri="{FF2B5EF4-FFF2-40B4-BE49-F238E27FC236}">
                  <a16:creationId xmlns:a16="http://schemas.microsoft.com/office/drawing/2014/main" id="{6BFE75C7-32C1-4515-BD6D-29FD1F37013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941" y="3584"/>
              <a:ext cx="71" cy="82"/>
              <a:chOff x="2767" y="2795"/>
              <a:chExt cx="158" cy="181"/>
            </a:xfrm>
          </p:grpSpPr>
          <p:sp>
            <p:nvSpPr>
              <p:cNvPr id="17675" name="Freeform 267">
                <a:extLst>
                  <a:ext uri="{FF2B5EF4-FFF2-40B4-BE49-F238E27FC236}">
                    <a16:creationId xmlns:a16="http://schemas.microsoft.com/office/drawing/2014/main" id="{45B74795-5E07-4004-93F7-2B7CAFE9D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" y="2795"/>
                <a:ext cx="158" cy="91"/>
              </a:xfrm>
              <a:custGeom>
                <a:avLst/>
                <a:gdLst>
                  <a:gd name="T0" fmla="*/ 250 w 839"/>
                  <a:gd name="T1" fmla="*/ 9 h 485"/>
                  <a:gd name="T2" fmla="*/ 545 w 839"/>
                  <a:gd name="T3" fmla="*/ 0 h 485"/>
                  <a:gd name="T4" fmla="*/ 839 w 839"/>
                  <a:gd name="T5" fmla="*/ 485 h 485"/>
                  <a:gd name="T6" fmla="*/ 0 w 839"/>
                  <a:gd name="T7" fmla="*/ 485 h 485"/>
                  <a:gd name="T8" fmla="*/ 250 w 839"/>
                  <a:gd name="T9" fmla="*/ 9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485">
                    <a:moveTo>
                      <a:pt x="250" y="9"/>
                    </a:moveTo>
                    <a:lnTo>
                      <a:pt x="545" y="0"/>
                    </a:lnTo>
                    <a:lnTo>
                      <a:pt x="839" y="485"/>
                    </a:lnTo>
                    <a:lnTo>
                      <a:pt x="0" y="485"/>
                    </a:lnTo>
                    <a:lnTo>
                      <a:pt x="250" y="9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7372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76" name="Rectangle 268">
                <a:extLst>
                  <a:ext uri="{FF2B5EF4-FFF2-40B4-BE49-F238E27FC236}">
                    <a16:creationId xmlns:a16="http://schemas.microsoft.com/office/drawing/2014/main" id="{0E2F2B64-1FED-4CF0-98B0-418D2CC98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" y="2886"/>
                <a:ext cx="158" cy="90"/>
              </a:xfrm>
              <a:prstGeom prst="rect">
                <a:avLst/>
              </a:prstGeom>
              <a:solidFill>
                <a:srgbClr val="29292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7677" name="AutoShape 269">
            <a:extLst>
              <a:ext uri="{FF2B5EF4-FFF2-40B4-BE49-F238E27FC236}">
                <a16:creationId xmlns:a16="http://schemas.microsoft.com/office/drawing/2014/main" id="{6475EE0D-6177-4145-9C8A-98F433E1766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46990" y="4099558"/>
            <a:ext cx="6734175" cy="172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FF">
                  <a:gamma/>
                  <a:tint val="0"/>
                  <a:invGamma/>
                  <a:alpha val="0"/>
                </a:srgbClr>
              </a:gs>
              <a:gs pos="100000">
                <a:srgbClr val="33CCFF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679" name="Rectangle 271">
            <a:extLst>
              <a:ext uri="{FF2B5EF4-FFF2-40B4-BE49-F238E27FC236}">
                <a16:creationId xmlns:a16="http://schemas.microsoft.com/office/drawing/2014/main" id="{1259CA58-CCF9-444F-B320-F40FB9F7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2039938"/>
            <a:ext cx="5855528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8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7680" name="Rectangle 272">
            <a:extLst>
              <a:ext uri="{FF2B5EF4-FFF2-40B4-BE49-F238E27FC236}">
                <a16:creationId xmlns:a16="http://schemas.microsoft.com/office/drawing/2014/main" id="{71DD1EAF-0467-44AF-90D6-6799081C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512" y="4541819"/>
            <a:ext cx="4966728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bâu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32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en-US" altLang="zh-CN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77" grpId="0" animBg="1"/>
      <p:bldP spid="176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1" name="Rectangle 227">
            <a:extLst>
              <a:ext uri="{FF2B5EF4-FFF2-40B4-BE49-F238E27FC236}">
                <a16:creationId xmlns:a16="http://schemas.microsoft.com/office/drawing/2014/main" id="{CB88F9A0-3446-4580-9901-EE4A968EB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295636" y="511175"/>
            <a:ext cx="7596844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6844" y="1496787"/>
            <a:ext cx="6559605" cy="3995106"/>
            <a:chOff x="1416844" y="1496787"/>
            <a:chExt cx="6559605" cy="3995106"/>
          </a:xfrm>
        </p:grpSpPr>
        <p:sp>
          <p:nvSpPr>
            <p:cNvPr id="21747" name="AutoShape 243">
              <a:extLst>
                <a:ext uri="{FF2B5EF4-FFF2-40B4-BE49-F238E27FC236}">
                  <a16:creationId xmlns:a16="http://schemas.microsoft.com/office/drawing/2014/main" id="{58D7E880-D5FD-4335-9E15-04D918073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061" y="1783493"/>
              <a:ext cx="5833082" cy="3708400"/>
            </a:xfrm>
            <a:prstGeom prst="roundRect">
              <a:avLst>
                <a:gd name="adj" fmla="val 11171"/>
              </a:avLst>
            </a:prstGeom>
            <a:noFill/>
            <a:ln w="15875" algn="ctr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21746" name="Group 242">
              <a:extLst>
                <a:ext uri="{FF2B5EF4-FFF2-40B4-BE49-F238E27FC236}">
                  <a16:creationId xmlns:a16="http://schemas.microsoft.com/office/drawing/2014/main" id="{9F47E9C1-E99C-4FDB-B5DF-FFA822EDED7A}"/>
                </a:ext>
              </a:extLst>
            </p:cNvPr>
            <p:cNvGrpSpPr>
              <a:grpSpLocks/>
            </p:cNvGrpSpPr>
            <p:nvPr/>
          </p:nvGrpSpPr>
          <p:grpSpPr bwMode="auto">
            <a:xfrm rot="19135817">
              <a:off x="1416844" y="1535480"/>
              <a:ext cx="836612" cy="536575"/>
              <a:chOff x="2738" y="1480"/>
              <a:chExt cx="527" cy="338"/>
            </a:xfrm>
          </p:grpSpPr>
          <p:sp>
            <p:nvSpPr>
              <p:cNvPr id="21543" name="Oval 39">
                <a:extLst>
                  <a:ext uri="{FF2B5EF4-FFF2-40B4-BE49-F238E27FC236}">
                    <a16:creationId xmlns:a16="http://schemas.microsoft.com/office/drawing/2014/main" id="{54BF1384-E7B4-441D-9A0E-42A584078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0" name="Oval 46">
                <a:extLst>
                  <a:ext uri="{FF2B5EF4-FFF2-40B4-BE49-F238E27FC236}">
                    <a16:creationId xmlns:a16="http://schemas.microsoft.com/office/drawing/2014/main" id="{C09A42A2-4064-4043-8D7B-B3BF6798C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2" name="Freeform 48">
                <a:extLst>
                  <a:ext uri="{FF2B5EF4-FFF2-40B4-BE49-F238E27FC236}">
                    <a16:creationId xmlns:a16="http://schemas.microsoft.com/office/drawing/2014/main" id="{46DCD8C6-4E2A-495F-B359-CC4B981C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3" name="Oval 49">
                <a:extLst>
                  <a:ext uri="{FF2B5EF4-FFF2-40B4-BE49-F238E27FC236}">
                    <a16:creationId xmlns:a16="http://schemas.microsoft.com/office/drawing/2014/main" id="{6FBEDF12-2B6C-44D3-B24F-1AB1BEF3C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554" name="Group 50">
                <a:extLst>
                  <a:ext uri="{FF2B5EF4-FFF2-40B4-BE49-F238E27FC236}">
                    <a16:creationId xmlns:a16="http://schemas.microsoft.com/office/drawing/2014/main" id="{EE40F1BF-AD6D-4E4E-AC3F-2291A692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555" name="Freeform 51">
                  <a:extLst>
                    <a:ext uri="{FF2B5EF4-FFF2-40B4-BE49-F238E27FC236}">
                      <a16:creationId xmlns:a16="http://schemas.microsoft.com/office/drawing/2014/main" id="{6B00D2A4-02C0-4713-9AF8-8D1C663DE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56" name="Freeform 52">
                  <a:extLst>
                    <a:ext uri="{FF2B5EF4-FFF2-40B4-BE49-F238E27FC236}">
                      <a16:creationId xmlns:a16="http://schemas.microsoft.com/office/drawing/2014/main" id="{20562C74-1524-452C-B2B3-168E151A56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57" name="Freeform 53">
                <a:extLst>
                  <a:ext uri="{FF2B5EF4-FFF2-40B4-BE49-F238E27FC236}">
                    <a16:creationId xmlns:a16="http://schemas.microsoft.com/office/drawing/2014/main" id="{89B2488C-8CA0-4706-B330-B954F5395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58" name="AutoShape 54">
                <a:extLst>
                  <a:ext uri="{FF2B5EF4-FFF2-40B4-BE49-F238E27FC236}">
                    <a16:creationId xmlns:a16="http://schemas.microsoft.com/office/drawing/2014/main" id="{ADC47DC4-085C-4122-92C9-5000852B6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59" name="Oval 55">
                <a:extLst>
                  <a:ext uri="{FF2B5EF4-FFF2-40B4-BE49-F238E27FC236}">
                    <a16:creationId xmlns:a16="http://schemas.microsoft.com/office/drawing/2014/main" id="{F8F693A2-004A-4912-B006-90D197D5E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0" name="Oval 56">
                <a:extLst>
                  <a:ext uri="{FF2B5EF4-FFF2-40B4-BE49-F238E27FC236}">
                    <a16:creationId xmlns:a16="http://schemas.microsoft.com/office/drawing/2014/main" id="{EB6A9E12-D692-409B-A6BA-156932AE9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1" name="Oval 57">
                <a:extLst>
                  <a:ext uri="{FF2B5EF4-FFF2-40B4-BE49-F238E27FC236}">
                    <a16:creationId xmlns:a16="http://schemas.microsoft.com/office/drawing/2014/main" id="{8A184254-14E2-420D-920F-3FCED2A5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62" name="Freeform 58">
                <a:extLst>
                  <a:ext uri="{FF2B5EF4-FFF2-40B4-BE49-F238E27FC236}">
                    <a16:creationId xmlns:a16="http://schemas.microsoft.com/office/drawing/2014/main" id="{C89E8361-C334-46C9-87C0-A00C2043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749" name="Group 245">
              <a:extLst>
                <a:ext uri="{FF2B5EF4-FFF2-40B4-BE49-F238E27FC236}">
                  <a16:creationId xmlns:a16="http://schemas.microsoft.com/office/drawing/2014/main" id="{0EE31864-56AB-4AE8-B401-AA8376EB34D7}"/>
                </a:ext>
              </a:extLst>
            </p:cNvPr>
            <p:cNvGrpSpPr>
              <a:grpSpLocks/>
            </p:cNvGrpSpPr>
            <p:nvPr/>
          </p:nvGrpSpPr>
          <p:grpSpPr bwMode="auto">
            <a:xfrm rot="1297800">
              <a:off x="7139837" y="1496787"/>
              <a:ext cx="836612" cy="536575"/>
              <a:chOff x="2738" y="1480"/>
              <a:chExt cx="527" cy="338"/>
            </a:xfrm>
          </p:grpSpPr>
          <p:sp>
            <p:nvSpPr>
              <p:cNvPr id="21750" name="Oval 246">
                <a:extLst>
                  <a:ext uri="{FF2B5EF4-FFF2-40B4-BE49-F238E27FC236}">
                    <a16:creationId xmlns:a16="http://schemas.microsoft.com/office/drawing/2014/main" id="{260A63C2-BB6B-48D6-81E4-0FD4822F4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1618"/>
                <a:ext cx="512" cy="200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1" name="Oval 247">
                <a:extLst>
                  <a:ext uri="{FF2B5EF4-FFF2-40B4-BE49-F238E27FC236}">
                    <a16:creationId xmlns:a16="http://schemas.microsoft.com/office/drawing/2014/main" id="{4056907B-F02E-479D-8709-13F84938F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37142">
                <a:off x="2738" y="1636"/>
                <a:ext cx="527" cy="14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2" name="Freeform 248">
                <a:extLst>
                  <a:ext uri="{FF2B5EF4-FFF2-40B4-BE49-F238E27FC236}">
                    <a16:creationId xmlns:a16="http://schemas.microsoft.com/office/drawing/2014/main" id="{E8DA2BD9-0179-4F9A-8F54-97156C492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1480"/>
                <a:ext cx="360" cy="247"/>
              </a:xfrm>
              <a:custGeom>
                <a:avLst/>
                <a:gdLst>
                  <a:gd name="T0" fmla="*/ 64 w 918"/>
                  <a:gd name="T1" fmla="*/ 454 h 628"/>
                  <a:gd name="T2" fmla="*/ 64 w 918"/>
                  <a:gd name="T3" fmla="*/ 386 h 628"/>
                  <a:gd name="T4" fmla="*/ 109 w 918"/>
                  <a:gd name="T5" fmla="*/ 227 h 628"/>
                  <a:gd name="T6" fmla="*/ 222 w 918"/>
                  <a:gd name="T7" fmla="*/ 91 h 628"/>
                  <a:gd name="T8" fmla="*/ 449 w 918"/>
                  <a:gd name="T9" fmla="*/ 23 h 628"/>
                  <a:gd name="T10" fmla="*/ 608 w 918"/>
                  <a:gd name="T11" fmla="*/ 23 h 628"/>
                  <a:gd name="T12" fmla="*/ 812 w 918"/>
                  <a:gd name="T13" fmla="*/ 159 h 628"/>
                  <a:gd name="T14" fmla="*/ 903 w 918"/>
                  <a:gd name="T15" fmla="*/ 318 h 628"/>
                  <a:gd name="T16" fmla="*/ 903 w 918"/>
                  <a:gd name="T17" fmla="*/ 499 h 628"/>
                  <a:gd name="T18" fmla="*/ 812 w 918"/>
                  <a:gd name="T19" fmla="*/ 545 h 628"/>
                  <a:gd name="T20" fmla="*/ 449 w 918"/>
                  <a:gd name="T21" fmla="*/ 613 h 628"/>
                  <a:gd name="T22" fmla="*/ 64 w 918"/>
                  <a:gd name="T23" fmla="*/ 45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8" h="628">
                    <a:moveTo>
                      <a:pt x="64" y="454"/>
                    </a:moveTo>
                    <a:cubicBezTo>
                      <a:pt x="0" y="416"/>
                      <a:pt x="57" y="424"/>
                      <a:pt x="64" y="386"/>
                    </a:cubicBezTo>
                    <a:cubicBezTo>
                      <a:pt x="71" y="348"/>
                      <a:pt x="83" y="276"/>
                      <a:pt x="109" y="227"/>
                    </a:cubicBezTo>
                    <a:cubicBezTo>
                      <a:pt x="135" y="178"/>
                      <a:pt x="165" y="125"/>
                      <a:pt x="222" y="91"/>
                    </a:cubicBezTo>
                    <a:cubicBezTo>
                      <a:pt x="279" y="57"/>
                      <a:pt x="385" y="34"/>
                      <a:pt x="449" y="23"/>
                    </a:cubicBezTo>
                    <a:cubicBezTo>
                      <a:pt x="513" y="12"/>
                      <a:pt x="547" y="0"/>
                      <a:pt x="608" y="23"/>
                    </a:cubicBezTo>
                    <a:cubicBezTo>
                      <a:pt x="669" y="46"/>
                      <a:pt x="763" y="110"/>
                      <a:pt x="812" y="159"/>
                    </a:cubicBezTo>
                    <a:cubicBezTo>
                      <a:pt x="861" y="208"/>
                      <a:pt x="888" y="261"/>
                      <a:pt x="903" y="318"/>
                    </a:cubicBezTo>
                    <a:cubicBezTo>
                      <a:pt x="918" y="375"/>
                      <a:pt x="918" y="461"/>
                      <a:pt x="903" y="499"/>
                    </a:cubicBezTo>
                    <a:cubicBezTo>
                      <a:pt x="888" y="537"/>
                      <a:pt x="888" y="526"/>
                      <a:pt x="812" y="545"/>
                    </a:cubicBezTo>
                    <a:cubicBezTo>
                      <a:pt x="736" y="564"/>
                      <a:pt x="577" y="628"/>
                      <a:pt x="449" y="613"/>
                    </a:cubicBezTo>
                    <a:cubicBezTo>
                      <a:pt x="321" y="598"/>
                      <a:pt x="128" y="492"/>
                      <a:pt x="64" y="45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3" name="Oval 249">
                <a:extLst>
                  <a:ext uri="{FF2B5EF4-FFF2-40B4-BE49-F238E27FC236}">
                    <a16:creationId xmlns:a16="http://schemas.microsoft.com/office/drawing/2014/main" id="{5CCD76F2-7010-47C2-BBA6-2ADE56870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1513">
                <a:off x="2813" y="1545"/>
                <a:ext cx="167" cy="12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754" name="Group 250">
                <a:extLst>
                  <a:ext uri="{FF2B5EF4-FFF2-40B4-BE49-F238E27FC236}">
                    <a16:creationId xmlns:a16="http://schemas.microsoft.com/office/drawing/2014/main" id="{41A1BC98-ABA2-4908-B643-39E3062C46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47058">
                <a:off x="2930" y="1483"/>
                <a:ext cx="117" cy="62"/>
                <a:chOff x="3220" y="3112"/>
                <a:chExt cx="270" cy="128"/>
              </a:xfrm>
            </p:grpSpPr>
            <p:sp>
              <p:nvSpPr>
                <p:cNvPr id="21755" name="Freeform 251">
                  <a:extLst>
                    <a:ext uri="{FF2B5EF4-FFF2-40B4-BE49-F238E27FC236}">
                      <a16:creationId xmlns:a16="http://schemas.microsoft.com/office/drawing/2014/main" id="{0F474D99-F9BD-44DE-90A5-E07ADE6E3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35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solidFill>
                  <a:srgbClr val="D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756" name="Freeform 252">
                  <a:extLst>
                    <a:ext uri="{FF2B5EF4-FFF2-40B4-BE49-F238E27FC236}">
                      <a16:creationId xmlns:a16="http://schemas.microsoft.com/office/drawing/2014/main" id="{0044614A-E592-4953-A298-BFDEEDC08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921404" flipH="1">
                  <a:off x="3220" y="3112"/>
                  <a:ext cx="270" cy="105"/>
                </a:xfrm>
                <a:custGeom>
                  <a:avLst/>
                  <a:gdLst>
                    <a:gd name="T0" fmla="*/ 4 w 260"/>
                    <a:gd name="T1" fmla="*/ 45 h 124"/>
                    <a:gd name="T2" fmla="*/ 72 w 260"/>
                    <a:gd name="T3" fmla="*/ 113 h 124"/>
                    <a:gd name="T4" fmla="*/ 185 w 260"/>
                    <a:gd name="T5" fmla="*/ 113 h 124"/>
                    <a:gd name="T6" fmla="*/ 253 w 260"/>
                    <a:gd name="T7" fmla="*/ 68 h 124"/>
                    <a:gd name="T8" fmla="*/ 230 w 260"/>
                    <a:gd name="T9" fmla="*/ 22 h 124"/>
                    <a:gd name="T10" fmla="*/ 94 w 260"/>
                    <a:gd name="T11" fmla="*/ 0 h 124"/>
                    <a:gd name="T12" fmla="*/ 4 w 260"/>
                    <a:gd name="T13" fmla="*/ 4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124">
                      <a:moveTo>
                        <a:pt x="4" y="45"/>
                      </a:moveTo>
                      <a:cubicBezTo>
                        <a:pt x="0" y="64"/>
                        <a:pt x="42" y="102"/>
                        <a:pt x="72" y="113"/>
                      </a:cubicBezTo>
                      <a:cubicBezTo>
                        <a:pt x="102" y="124"/>
                        <a:pt x="155" y="120"/>
                        <a:pt x="185" y="113"/>
                      </a:cubicBezTo>
                      <a:cubicBezTo>
                        <a:pt x="215" y="106"/>
                        <a:pt x="246" y="83"/>
                        <a:pt x="253" y="68"/>
                      </a:cubicBezTo>
                      <a:cubicBezTo>
                        <a:pt x="260" y="53"/>
                        <a:pt x="257" y="33"/>
                        <a:pt x="230" y="22"/>
                      </a:cubicBezTo>
                      <a:cubicBezTo>
                        <a:pt x="203" y="11"/>
                        <a:pt x="132" y="0"/>
                        <a:pt x="94" y="0"/>
                      </a:cubicBezTo>
                      <a:cubicBezTo>
                        <a:pt x="56" y="0"/>
                        <a:pt x="8" y="26"/>
                        <a:pt x="4" y="4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AC0000">
                        <a:gamma/>
                        <a:shade val="81961"/>
                        <a:invGamma/>
                      </a:srgbClr>
                    </a:gs>
                    <a:gs pos="100000">
                      <a:srgbClr val="AC000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5875" cap="flat" cmpd="sng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757" name="Freeform 253">
                <a:extLst>
                  <a:ext uri="{FF2B5EF4-FFF2-40B4-BE49-F238E27FC236}">
                    <a16:creationId xmlns:a16="http://schemas.microsoft.com/office/drawing/2014/main" id="{00F22260-A9F7-4A9F-9D66-F74289879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39"/>
                <a:ext cx="347" cy="52"/>
              </a:xfrm>
              <a:custGeom>
                <a:avLst/>
                <a:gdLst>
                  <a:gd name="T0" fmla="*/ 0 w 801"/>
                  <a:gd name="T1" fmla="*/ 0 h 117"/>
                  <a:gd name="T2" fmla="*/ 227 w 801"/>
                  <a:gd name="T3" fmla="*/ 91 h 117"/>
                  <a:gd name="T4" fmla="*/ 476 w 801"/>
                  <a:gd name="T5" fmla="*/ 113 h 117"/>
                  <a:gd name="T6" fmla="*/ 748 w 801"/>
                  <a:gd name="T7" fmla="*/ 68 h 117"/>
                  <a:gd name="T8" fmla="*/ 794 w 801"/>
                  <a:gd name="T9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17">
                    <a:moveTo>
                      <a:pt x="0" y="0"/>
                    </a:moveTo>
                    <a:cubicBezTo>
                      <a:pt x="74" y="36"/>
                      <a:pt x="148" y="72"/>
                      <a:pt x="227" y="91"/>
                    </a:cubicBezTo>
                    <a:cubicBezTo>
                      <a:pt x="306" y="110"/>
                      <a:pt x="389" y="117"/>
                      <a:pt x="476" y="113"/>
                    </a:cubicBezTo>
                    <a:cubicBezTo>
                      <a:pt x="563" y="109"/>
                      <a:pt x="695" y="83"/>
                      <a:pt x="748" y="68"/>
                    </a:cubicBezTo>
                    <a:cubicBezTo>
                      <a:pt x="801" y="53"/>
                      <a:pt x="749" y="23"/>
                      <a:pt x="794" y="23"/>
                    </a:cubicBezTo>
                  </a:path>
                </a:pathLst>
              </a:custGeom>
              <a:noFill/>
              <a:ln w="190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758" name="AutoShape 254">
                <a:extLst>
                  <a:ext uri="{FF2B5EF4-FFF2-40B4-BE49-F238E27FC236}">
                    <a16:creationId xmlns:a16="http://schemas.microsoft.com/office/drawing/2014/main" id="{36BE71EB-CEEB-4B3A-B6F6-DACC1AB90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1651"/>
                <a:ext cx="30" cy="40"/>
              </a:xfrm>
              <a:custGeom>
                <a:avLst/>
                <a:gdLst>
                  <a:gd name="T0" fmla="*/ 10860 w 21600"/>
                  <a:gd name="T1" fmla="*/ 2187 h 21600"/>
                  <a:gd name="T2" fmla="*/ 2928 w 21600"/>
                  <a:gd name="T3" fmla="*/ 10800 h 21600"/>
                  <a:gd name="T4" fmla="*/ 10860 w 21600"/>
                  <a:gd name="T5" fmla="*/ 21600 h 21600"/>
                  <a:gd name="T6" fmla="*/ 18672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7 w 21600"/>
                  <a:gd name="T13" fmla="*/ 2277 h 21600"/>
                  <a:gd name="T14" fmla="*/ 16557 w 21600"/>
                  <a:gd name="T15" fmla="*/ 136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59" name="Oval 255">
                <a:extLst>
                  <a:ext uri="{FF2B5EF4-FFF2-40B4-BE49-F238E27FC236}">
                    <a16:creationId xmlns:a16="http://schemas.microsoft.com/office/drawing/2014/main" id="{E97847E1-0B2C-47D4-A383-939EFB526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26419">
                <a:off x="2969" y="1678"/>
                <a:ext cx="168" cy="73"/>
              </a:xfrm>
              <a:prstGeom prst="ellipse">
                <a:avLst/>
              </a:pr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57647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0" name="Oval 256">
                <a:extLst>
                  <a:ext uri="{FF2B5EF4-FFF2-40B4-BE49-F238E27FC236}">
                    <a16:creationId xmlns:a16="http://schemas.microsoft.com/office/drawing/2014/main" id="{509F6E0F-9F79-4EFE-BCC1-30B31409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1897">
                <a:off x="2756" y="1655"/>
                <a:ext cx="105" cy="36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1" name="Oval 257">
                <a:extLst>
                  <a:ext uri="{FF2B5EF4-FFF2-40B4-BE49-F238E27FC236}">
                    <a16:creationId xmlns:a16="http://schemas.microsoft.com/office/drawing/2014/main" id="{4F0232C9-B809-464A-BD4F-9518515FD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57660">
                <a:off x="3126" y="1673"/>
                <a:ext cx="128" cy="42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shade val="57647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algn="ctr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762" name="Freeform 258">
                <a:extLst>
                  <a:ext uri="{FF2B5EF4-FFF2-40B4-BE49-F238E27FC236}">
                    <a16:creationId xmlns:a16="http://schemas.microsoft.com/office/drawing/2014/main" id="{C527A407-60DD-459B-B76F-E58BCAC39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1650"/>
                <a:ext cx="484" cy="113"/>
              </a:xfrm>
              <a:custGeom>
                <a:avLst/>
                <a:gdLst>
                  <a:gd name="T0" fmla="*/ 159 w 1122"/>
                  <a:gd name="T1" fmla="*/ 4 h 238"/>
                  <a:gd name="T2" fmla="*/ 0 w 1122"/>
                  <a:gd name="T3" fmla="*/ 49 h 238"/>
                  <a:gd name="T4" fmla="*/ 159 w 1122"/>
                  <a:gd name="T5" fmla="*/ 49 h 238"/>
                  <a:gd name="T6" fmla="*/ 363 w 1122"/>
                  <a:gd name="T7" fmla="*/ 163 h 238"/>
                  <a:gd name="T8" fmla="*/ 522 w 1122"/>
                  <a:gd name="T9" fmla="*/ 231 h 238"/>
                  <a:gd name="T10" fmla="*/ 703 w 1122"/>
                  <a:gd name="T11" fmla="*/ 208 h 238"/>
                  <a:gd name="T12" fmla="*/ 862 w 1122"/>
                  <a:gd name="T13" fmla="*/ 140 h 238"/>
                  <a:gd name="T14" fmla="*/ 953 w 1122"/>
                  <a:gd name="T15" fmla="*/ 95 h 238"/>
                  <a:gd name="T16" fmla="*/ 1021 w 1122"/>
                  <a:gd name="T17" fmla="*/ 72 h 238"/>
                  <a:gd name="T18" fmla="*/ 1111 w 1122"/>
                  <a:gd name="T19" fmla="*/ 95 h 238"/>
                  <a:gd name="T20" fmla="*/ 953 w 1122"/>
                  <a:gd name="T21" fmla="*/ 27 h 238"/>
                  <a:gd name="T22" fmla="*/ 862 w 1122"/>
                  <a:gd name="T23" fmla="*/ 72 h 238"/>
                  <a:gd name="T24" fmla="*/ 658 w 1122"/>
                  <a:gd name="T25" fmla="*/ 95 h 238"/>
                  <a:gd name="T26" fmla="*/ 431 w 1122"/>
                  <a:gd name="T27" fmla="*/ 95 h 238"/>
                  <a:gd name="T28" fmla="*/ 204 w 1122"/>
                  <a:gd name="T29" fmla="*/ 27 h 238"/>
                  <a:gd name="T30" fmla="*/ 159 w 1122"/>
                  <a:gd name="T31" fmla="*/ 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22" h="238">
                    <a:moveTo>
                      <a:pt x="159" y="4"/>
                    </a:moveTo>
                    <a:cubicBezTo>
                      <a:pt x="125" y="8"/>
                      <a:pt x="0" y="42"/>
                      <a:pt x="0" y="49"/>
                    </a:cubicBezTo>
                    <a:cubicBezTo>
                      <a:pt x="0" y="56"/>
                      <a:pt x="99" y="30"/>
                      <a:pt x="159" y="49"/>
                    </a:cubicBezTo>
                    <a:cubicBezTo>
                      <a:pt x="219" y="68"/>
                      <a:pt x="303" y="133"/>
                      <a:pt x="363" y="163"/>
                    </a:cubicBezTo>
                    <a:cubicBezTo>
                      <a:pt x="423" y="193"/>
                      <a:pt x="465" y="224"/>
                      <a:pt x="522" y="231"/>
                    </a:cubicBezTo>
                    <a:cubicBezTo>
                      <a:pt x="579" y="238"/>
                      <a:pt x="646" y="223"/>
                      <a:pt x="703" y="208"/>
                    </a:cubicBezTo>
                    <a:cubicBezTo>
                      <a:pt x="760" y="193"/>
                      <a:pt x="820" y="159"/>
                      <a:pt x="862" y="140"/>
                    </a:cubicBezTo>
                    <a:cubicBezTo>
                      <a:pt x="904" y="121"/>
                      <a:pt x="926" y="106"/>
                      <a:pt x="953" y="95"/>
                    </a:cubicBezTo>
                    <a:cubicBezTo>
                      <a:pt x="980" y="84"/>
                      <a:pt x="995" y="72"/>
                      <a:pt x="1021" y="72"/>
                    </a:cubicBezTo>
                    <a:cubicBezTo>
                      <a:pt x="1047" y="72"/>
                      <a:pt x="1122" y="102"/>
                      <a:pt x="1111" y="95"/>
                    </a:cubicBezTo>
                    <a:cubicBezTo>
                      <a:pt x="1100" y="88"/>
                      <a:pt x="994" y="31"/>
                      <a:pt x="953" y="27"/>
                    </a:cubicBezTo>
                    <a:cubicBezTo>
                      <a:pt x="912" y="23"/>
                      <a:pt x="911" y="61"/>
                      <a:pt x="862" y="72"/>
                    </a:cubicBezTo>
                    <a:cubicBezTo>
                      <a:pt x="813" y="83"/>
                      <a:pt x="730" y="91"/>
                      <a:pt x="658" y="95"/>
                    </a:cubicBezTo>
                    <a:cubicBezTo>
                      <a:pt x="586" y="99"/>
                      <a:pt x="507" y="106"/>
                      <a:pt x="431" y="95"/>
                    </a:cubicBezTo>
                    <a:cubicBezTo>
                      <a:pt x="355" y="84"/>
                      <a:pt x="249" y="42"/>
                      <a:pt x="204" y="27"/>
                    </a:cubicBezTo>
                    <a:cubicBezTo>
                      <a:pt x="159" y="12"/>
                      <a:pt x="193" y="0"/>
                      <a:pt x="159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0000"/>
                  </a:gs>
                  <a:gs pos="100000">
                    <a:srgbClr val="CC00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5875" cap="flat" cmpd="sng">
                    <a:solidFill>
                      <a:srgbClr val="96969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1776" name="Oval 272">
            <a:extLst>
              <a:ext uri="{FF2B5EF4-FFF2-40B4-BE49-F238E27FC236}">
                <a16:creationId xmlns:a16="http://schemas.microsoft.com/office/drawing/2014/main" id="{249E9291-15B8-4199-A2C9-7343D6E79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57900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57" y="2149385"/>
            <a:ext cx="5095378" cy="2834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1" name="Rectangle 293">
            <a:extLst>
              <a:ext uri="{FF2B5EF4-FFF2-40B4-BE49-F238E27FC236}">
                <a16:creationId xmlns:a16="http://schemas.microsoft.com/office/drawing/2014/main" id="{00B5AE4B-47FF-4C2C-9E9A-0D502B33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1632091"/>
            <a:ext cx="58052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do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zh-CN" sz="2000" b="1" dirty="0">
              <a:solidFill>
                <a:srgbClr val="008000"/>
              </a:solidFill>
            </a:endParaRPr>
          </a:p>
        </p:txBody>
      </p:sp>
      <p:pic>
        <p:nvPicPr>
          <p:cNvPr id="255" name="Picture 2" descr="Kid Thinking.vector And Illustration. Stock Vector - Illustration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97" b="95739" l="44250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8" t="27157" r="8138" b="1832"/>
          <a:stretch/>
        </p:blipFill>
        <p:spPr bwMode="auto">
          <a:xfrm>
            <a:off x="7545167" y="810684"/>
            <a:ext cx="1368557" cy="18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4" descr="A Cute Boy thinking. stock vector. Illustration of intelligent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50" b="100000" l="10000" r="82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3839" r="18750"/>
          <a:stretch/>
        </p:blipFill>
        <p:spPr bwMode="auto">
          <a:xfrm>
            <a:off x="462342" y="4142148"/>
            <a:ext cx="1763486" cy="21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9" name="Table 2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19742"/>
              </p:ext>
            </p:extLst>
          </p:nvPr>
        </p:nvGraphicFramePr>
        <p:xfrm>
          <a:off x="2288342" y="3675063"/>
          <a:ext cx="6172200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rgbClr val="00CCFF"/>
                          </a:solidFill>
                        </a:ln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0" name="TextBox 259"/>
          <p:cNvSpPr txBox="1"/>
          <p:nvPr/>
        </p:nvSpPr>
        <p:spPr>
          <a:xfrm>
            <a:off x="2678108" y="436086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4249137" y="4360863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5783697" y="43299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986917" y="437484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2587188" y="3756525"/>
            <a:ext cx="117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4039587" y="375652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5772349" y="3783756"/>
            <a:ext cx="86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7100197" y="3764574"/>
            <a:ext cx="114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1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ounded Rectangle 115"/>
          <p:cNvSpPr/>
          <p:nvPr/>
        </p:nvSpPr>
        <p:spPr>
          <a:xfrm>
            <a:off x="187607" y="3500335"/>
            <a:ext cx="8947486" cy="231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marL="514350" indent="-514350" algn="l">
              <a:buAutoNum type="alphaL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17" name="Oval 4">
            <a:extLst>
              <a:ext uri="{FF2B5EF4-FFF2-40B4-BE49-F238E27FC236}">
                <a16:creationId xmlns:a16="http://schemas.microsoft.com/office/drawing/2014/main" id="{B99CC6F4-FE71-4C97-882D-CF7F04C0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45247"/>
            <a:ext cx="9217026" cy="1331913"/>
          </a:xfrm>
          <a:prstGeom prst="ellipse">
            <a:avLst/>
          </a:prstGeom>
          <a:gradFill rotWithShape="1">
            <a:gsLst>
              <a:gs pos="0">
                <a:srgbClr val="005E5C">
                  <a:alpha val="60001"/>
                </a:srgbClr>
              </a:gs>
              <a:gs pos="100000">
                <a:srgbClr val="005E5C">
                  <a:gamma/>
                  <a:shade val="57647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835696" y="1124744"/>
            <a:ext cx="608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70659806"/>
</p:tagLst>
</file>

<file path=ppt/theme/theme1.xml><?xml version="1.0" encoding="utf-8"?>
<a:theme xmlns:a="http://schemas.openxmlformats.org/drawingml/2006/main" name="https://www.freeppt7.com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1348</Words>
  <Application>Microsoft Office PowerPoint</Application>
  <PresentationFormat>On-screen Show (4:3)</PresentationFormat>
  <Paragraphs>303</Paragraphs>
  <Slides>22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.VnBlack</vt:lpstr>
      <vt:lpstr>Arial</vt:lpstr>
      <vt:lpstr>Calibri</vt:lpstr>
      <vt:lpstr>HP001 4 hàng</vt:lpstr>
      <vt:lpstr>Tahoma</vt:lpstr>
      <vt:lpstr>Times New Roman</vt:lpstr>
      <vt:lpstr>UTM Cabaret</vt:lpstr>
      <vt:lpstr>Wingdings</vt:lpstr>
      <vt:lpstr>https://www.freeppt7.com</vt:lpstr>
      <vt:lpstr>PowerPoint Presentation</vt:lpstr>
      <vt:lpstr>Tiếng trong ngôn ngữ là gì?</vt:lpstr>
      <vt:lpstr>PowerPoint Presentation</vt:lpstr>
      <vt:lpstr>PowerPoint Presentation</vt:lpstr>
      <vt:lpstr>I. Nhận xét</vt:lpstr>
      <vt:lpstr>PowerPoint Presentation</vt:lpstr>
      <vt:lpstr>1. Mỗi tiếng thường có 3 bộ phận sau:</vt:lpstr>
      <vt:lpstr>PowerPoint Presentation</vt:lpstr>
      <vt:lpstr>PowerPoint Presentation</vt:lpstr>
      <vt:lpstr>Bảng cấu tạo tiếng</vt:lpstr>
      <vt:lpstr>PowerPoint Presentation</vt:lpstr>
      <vt:lpstr>II. Ghi nhớ</vt:lpstr>
      <vt:lpstr>III. LUYỆN TẬP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freeppt7.com</dc:creator>
  <cp:keywords>https:/www.freeppt7.com</cp:keywords>
  <cp:lastModifiedBy>Admin</cp:lastModifiedBy>
  <cp:revision>66</cp:revision>
  <dcterms:created xsi:type="dcterms:W3CDTF">2010-02-02T02:32:43Z</dcterms:created>
  <dcterms:modified xsi:type="dcterms:W3CDTF">2021-09-05T09:00:22Z</dcterms:modified>
</cp:coreProperties>
</file>