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331" r:id="rId3"/>
    <p:sldId id="315" r:id="rId4"/>
    <p:sldId id="316" r:id="rId5"/>
    <p:sldId id="332" r:id="rId6"/>
    <p:sldId id="301" r:id="rId7"/>
    <p:sldId id="317" r:id="rId8"/>
    <p:sldId id="318" r:id="rId9"/>
    <p:sldId id="285" r:id="rId10"/>
    <p:sldId id="287" r:id="rId11"/>
    <p:sldId id="262" r:id="rId12"/>
    <p:sldId id="319" r:id="rId13"/>
    <p:sldId id="263" r:id="rId14"/>
    <p:sldId id="320" r:id="rId15"/>
    <p:sldId id="289" r:id="rId16"/>
    <p:sldId id="323" r:id="rId17"/>
    <p:sldId id="286" r:id="rId18"/>
    <p:sldId id="333" r:id="rId19"/>
    <p:sldId id="325" r:id="rId20"/>
    <p:sldId id="327" r:id="rId21"/>
    <p:sldId id="329" r:id="rId22"/>
    <p:sldId id="330" r:id="rId23"/>
    <p:sldId id="322" r:id="rId24"/>
    <p:sldId id="326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HP-087" panose="020B0803050302020204" pitchFamily="34" charset="0"/>
      <p:bold r:id="rId29"/>
    </p:embeddedFont>
    <p:embeddedFont>
      <p:font typeface="UTM Azuki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  <p:embeddedFont>
      <p:font typeface="UTM Staccato " panose="02040603050506020204" pitchFamily="18" charset="0"/>
      <p:regular r:id="rId32"/>
    </p:embeddedFont>
    <p:embeddedFont>
      <p:font typeface="UTM Thanh Nhac TL" panose="02040603050506020204" pitchFamily="18" charset="0"/>
      <p:regular r:id="rId33"/>
    </p:embeddedFont>
    <p:embeddedFont>
      <p:font typeface="UTM Wedding K&amp;T" panose="02040603050506020204" pitchFamily="18" charset="0"/>
      <p:regular r:id="rId34"/>
    </p:embeddedFont>
    <p:embeddedFont>
      <p:font typeface="UVN Banh Mi" pitchFamily="2" charset="0"/>
      <p:regular r:id="rId35"/>
    </p:embeddedFont>
    <p:embeddedFont>
      <p:font typeface="UVN Huong Que Nang" panose="020E0804040705030404" pitchFamily="34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1"/>
    <a:srgbClr val="EB8E58"/>
    <a:srgbClr val="FF4D8E"/>
    <a:srgbClr val="F85ECC"/>
    <a:srgbClr val="F4B890"/>
    <a:srgbClr val="366DA4"/>
    <a:srgbClr val="FE622A"/>
    <a:srgbClr val="F4B488"/>
    <a:srgbClr val="009BD2"/>
    <a:srgbClr val="EF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 snapToGrid="0" showGuides="1">
      <p:cViewPr>
        <p:scale>
          <a:sx n="53" d="100"/>
          <a:sy n="53" d="100"/>
        </p:scale>
        <p:origin x="418" y="120"/>
      </p:cViewPr>
      <p:guideLst>
        <p:guide orient="horz" pos="2205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78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8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8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84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4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chữ song, vua, Cửu Long, Lê Lợi để chuyển qua slide giải thích.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9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mũi tên để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9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1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2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7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1.gif"/><Relationship Id="rId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9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70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10" Type="http://schemas.openxmlformats.org/officeDocument/2006/relationships/image" Target="../media/image26.jpg"/><Relationship Id="rId4" Type="http://schemas.openxmlformats.org/officeDocument/2006/relationships/image" Target="../media/image17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9.png"/><Relationship Id="rId4" Type="http://schemas.openxmlformats.org/officeDocument/2006/relationships/slide" Target="slide8.xml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1.gif"/><Relationship Id="rId5" Type="http://schemas.openxmlformats.org/officeDocument/2006/relationships/image" Target="../media/image39.png"/><Relationship Id="rId10" Type="http://schemas.openxmlformats.org/officeDocument/2006/relationships/image" Target="../media/image9.png"/><Relationship Id="rId4" Type="http://schemas.openxmlformats.org/officeDocument/2006/relationships/image" Target="../media/image38.sv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9631125" y="3699374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593928" y="535183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8182" y="37120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310128" y="2906392"/>
            <a:ext cx="3784073" cy="407701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460783" y="1393885"/>
            <a:ext cx="7756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622A"/>
                </a:solidFill>
                <a:latin typeface="UVN Banh Mi" pitchFamily="2" charset="0"/>
              </a:rPr>
              <a:t>Luyện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65AEF5"/>
                </a:solidFill>
                <a:latin typeface="UVN Banh Mi" pitchFamily="2" charset="0"/>
              </a:rPr>
              <a:t>từ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BA02"/>
                </a:solidFill>
                <a:latin typeface="UVN Banh Mi" pitchFamily="2" charset="0"/>
              </a:rPr>
              <a:t>và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UVN Banh Mi" pitchFamily="2" charset="0"/>
              </a:rPr>
              <a:t>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2B8FD-E1F5-4BD8-93F4-0471AB6BD112}"/>
              </a:ext>
            </a:extLst>
          </p:cNvPr>
          <p:cNvSpPr txBox="1"/>
          <p:nvPr/>
        </p:nvSpPr>
        <p:spPr>
          <a:xfrm>
            <a:off x="4731331" y="3670931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n w="63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</a:rPr>
              <a:t>Lớp 4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581" y="4476925"/>
            <a:ext cx="2075002" cy="1813541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82" y="3107894"/>
            <a:ext cx="1381588" cy="1207501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-76221" y="5951084"/>
            <a:ext cx="4451449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EA06935-1B1B-4D62-ABBD-D91B40D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299"/>
          <a:stretch/>
        </p:blipFill>
        <p:spPr bwMode="auto">
          <a:xfrm>
            <a:off x="5341529" y="981792"/>
            <a:ext cx="6586325" cy="4435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38A98E-0817-41EF-A740-9D672B290925}"/>
              </a:ext>
            </a:extLst>
          </p:cNvPr>
          <p:cNvGrpSpPr/>
          <p:nvPr/>
        </p:nvGrpSpPr>
        <p:grpSpPr>
          <a:xfrm>
            <a:off x="741395" y="1689331"/>
            <a:ext cx="4501786" cy="4261753"/>
            <a:chOff x="205746" y="1817823"/>
            <a:chExt cx="4523570" cy="4261753"/>
          </a:xfrm>
        </p:grpSpPr>
        <p:sp>
          <p:nvSpPr>
            <p:cNvPr id="16" name="Rounded Rectangle 15">
              <a:hlinkClick r:id="rId8" action="ppaction://hlinksldjump"/>
            </p:cNvPr>
            <p:cNvSpPr/>
            <p:nvPr/>
          </p:nvSpPr>
          <p:spPr>
            <a:xfrm>
              <a:off x="502439" y="1817823"/>
              <a:ext cx="4226877" cy="41382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DE128296-34A6-4EB3-A3CB-541B2304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6" y="2134828"/>
              <a:ext cx="4312311" cy="3944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vi-VN" sz="280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		</a:t>
              </a:r>
              <a:r>
                <a:rPr lang="en-US" altLang="vi-VN" sz="2800" b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id="{7D7AEC66-69CC-4432-86AC-E3C79F9FE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85676"/>
          <a:stretch/>
        </p:blipFill>
        <p:spPr>
          <a:xfrm>
            <a:off x="741395" y="82550"/>
            <a:ext cx="7788175" cy="14832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59F9E0D6-D100-4151-84E2-6ABC684BF2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6244" y="2068674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FF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CHUNG</a:t>
            </a:r>
            <a:endParaRPr lang="en-US" sz="7200" spc="267" dirty="0">
              <a:solidFill>
                <a:srgbClr val="FFCC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110526" y="300010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dòng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933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chung chỉ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1862" y="2045935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009BD2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Riêng</a:t>
            </a:r>
            <a:endParaRPr lang="en-US" sz="7200" spc="267" dirty="0">
              <a:solidFill>
                <a:srgbClr val="009BD2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74502" y="300010"/>
              <a:ext cx="4936428" cy="918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Long</a:t>
              </a:r>
              <a:endPara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riêng của một dòng sông.</a:t>
            </a:r>
            <a:endParaRPr lang="en-US" altLang="vi-VN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của một vị vua.</a:t>
            </a:r>
            <a:endParaRPr lang="en-US" altLang="vi-V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6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>
            <a:off x="707923" y="740690"/>
            <a:ext cx="4325134" cy="1804466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1" y="673034"/>
            <a:ext cx="7300562" cy="1297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TRÊN VĂN BẢN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3528" y="4308966"/>
            <a:ext cx="3332551" cy="13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831707" y="4308966"/>
            <a:ext cx="286312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luôn được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4685" b="24302"/>
          <a:stretch>
            <a:fillRect/>
          </a:stretch>
        </p:blipFill>
        <p:spPr>
          <a:xfrm>
            <a:off x="8330786" y="3328704"/>
            <a:ext cx="4118393" cy="3654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648" y="2769448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E7F8F-A74F-4F7A-8D96-E829911C25DA}"/>
              </a:ext>
            </a:extLst>
          </p:cNvPr>
          <p:cNvGrpSpPr/>
          <p:nvPr/>
        </p:nvGrpSpPr>
        <p:grpSpPr>
          <a:xfrm>
            <a:off x="1564927" y="2769448"/>
            <a:ext cx="9577969" cy="2704705"/>
            <a:chOff x="1404666" y="3294616"/>
            <a:chExt cx="9577969" cy="2704705"/>
          </a:xfrm>
        </p:grpSpPr>
        <p:grpSp>
          <p:nvGrpSpPr>
            <p:cNvPr id="4" name="Group 4"/>
            <p:cNvGrpSpPr/>
            <p:nvPr/>
          </p:nvGrpSpPr>
          <p:grpSpPr>
            <a:xfrm>
              <a:off x="1404666" y="3294616"/>
              <a:ext cx="9577969" cy="2704705"/>
              <a:chOff x="0" y="0"/>
              <a:chExt cx="11499206" cy="27144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499206" cy="2714472"/>
              </a:xfrm>
              <a:custGeom>
                <a:avLst/>
                <a:gdLst>
                  <a:gd name="connsiteX0" fmla="*/ 11374745 w 11499206"/>
                  <a:gd name="connsiteY0" fmla="*/ 2714472 h 2714472"/>
                  <a:gd name="connsiteX1" fmla="*/ 10895128 w 11499206"/>
                  <a:gd name="connsiteY1" fmla="*/ 2714472 h 2714472"/>
                  <a:gd name="connsiteX2" fmla="*/ 10078002 w 11499206"/>
                  <a:gd name="connsiteY2" fmla="*/ 2714472 h 2714472"/>
                  <a:gd name="connsiteX3" fmla="*/ 9710887 w 11499206"/>
                  <a:gd name="connsiteY3" fmla="*/ 2714472 h 2714472"/>
                  <a:gd name="connsiteX4" fmla="*/ 9456275 w 11499206"/>
                  <a:gd name="connsiteY4" fmla="*/ 2714472 h 2714472"/>
                  <a:gd name="connsiteX5" fmla="*/ 8864155 w 11499206"/>
                  <a:gd name="connsiteY5" fmla="*/ 2714472 h 2714472"/>
                  <a:gd name="connsiteX6" fmla="*/ 8497041 w 11499206"/>
                  <a:gd name="connsiteY6" fmla="*/ 2714472 h 2714472"/>
                  <a:gd name="connsiteX7" fmla="*/ 7904920 w 11499206"/>
                  <a:gd name="connsiteY7" fmla="*/ 2714472 h 2714472"/>
                  <a:gd name="connsiteX8" fmla="*/ 7087794 w 11499206"/>
                  <a:gd name="connsiteY8" fmla="*/ 2714472 h 2714472"/>
                  <a:gd name="connsiteX9" fmla="*/ 6720680 w 11499206"/>
                  <a:gd name="connsiteY9" fmla="*/ 2714472 h 2714472"/>
                  <a:gd name="connsiteX10" fmla="*/ 6466068 w 11499206"/>
                  <a:gd name="connsiteY10" fmla="*/ 2714472 h 2714472"/>
                  <a:gd name="connsiteX11" fmla="*/ 5761445 w 11499206"/>
                  <a:gd name="connsiteY11" fmla="*/ 2714472 h 2714472"/>
                  <a:gd name="connsiteX12" fmla="*/ 5169325 w 11499206"/>
                  <a:gd name="connsiteY12" fmla="*/ 2714472 h 2714472"/>
                  <a:gd name="connsiteX13" fmla="*/ 4577204 w 11499206"/>
                  <a:gd name="connsiteY13" fmla="*/ 2714472 h 2714472"/>
                  <a:gd name="connsiteX14" fmla="*/ 4097587 w 11499206"/>
                  <a:gd name="connsiteY14" fmla="*/ 2714472 h 2714472"/>
                  <a:gd name="connsiteX15" fmla="*/ 3392964 w 11499206"/>
                  <a:gd name="connsiteY15" fmla="*/ 2714472 h 2714472"/>
                  <a:gd name="connsiteX16" fmla="*/ 2800844 w 11499206"/>
                  <a:gd name="connsiteY16" fmla="*/ 2714472 h 2714472"/>
                  <a:gd name="connsiteX17" fmla="*/ 1983718 w 11499206"/>
                  <a:gd name="connsiteY17" fmla="*/ 2714472 h 2714472"/>
                  <a:gd name="connsiteX18" fmla="*/ 1166592 w 11499206"/>
                  <a:gd name="connsiteY18" fmla="*/ 2714472 h 2714472"/>
                  <a:gd name="connsiteX19" fmla="*/ 799477 w 11499206"/>
                  <a:gd name="connsiteY19" fmla="*/ 2714472 h 2714472"/>
                  <a:gd name="connsiteX20" fmla="*/ 124460 w 11499206"/>
                  <a:gd name="connsiteY20" fmla="*/ 2714472 h 2714472"/>
                  <a:gd name="connsiteX21" fmla="*/ 0 w 11499206"/>
                  <a:gd name="connsiteY21" fmla="*/ 2597489 h 2714472"/>
                  <a:gd name="connsiteX22" fmla="*/ 0 w 11499206"/>
                  <a:gd name="connsiteY22" fmla="*/ 2076583 h 2714472"/>
                  <a:gd name="connsiteX23" fmla="*/ 0 w 11499206"/>
                  <a:gd name="connsiteY23" fmla="*/ 1580481 h 2714472"/>
                  <a:gd name="connsiteX24" fmla="*/ 0 w 11499206"/>
                  <a:gd name="connsiteY24" fmla="*/ 1133990 h 2714472"/>
                  <a:gd name="connsiteX25" fmla="*/ 0 w 11499206"/>
                  <a:gd name="connsiteY25" fmla="*/ 662694 h 2714472"/>
                  <a:gd name="connsiteX26" fmla="*/ 0 w 11499206"/>
                  <a:gd name="connsiteY26" fmla="*/ 116982 h 2714472"/>
                  <a:gd name="connsiteX27" fmla="*/ 124460 w 11499206"/>
                  <a:gd name="connsiteY27" fmla="*/ 0 h 2714472"/>
                  <a:gd name="connsiteX28" fmla="*/ 716580 w 11499206"/>
                  <a:gd name="connsiteY28" fmla="*/ 0 h 2714472"/>
                  <a:gd name="connsiteX29" fmla="*/ 1533706 w 11499206"/>
                  <a:gd name="connsiteY29" fmla="*/ 0 h 2714472"/>
                  <a:gd name="connsiteX30" fmla="*/ 1788318 w 11499206"/>
                  <a:gd name="connsiteY30" fmla="*/ 0 h 2714472"/>
                  <a:gd name="connsiteX31" fmla="*/ 2605444 w 11499206"/>
                  <a:gd name="connsiteY31" fmla="*/ 0 h 2714472"/>
                  <a:gd name="connsiteX32" fmla="*/ 3197564 w 11499206"/>
                  <a:gd name="connsiteY32" fmla="*/ 0 h 2714472"/>
                  <a:gd name="connsiteX33" fmla="*/ 3677182 w 11499206"/>
                  <a:gd name="connsiteY33" fmla="*/ 0 h 2714472"/>
                  <a:gd name="connsiteX34" fmla="*/ 4269302 w 11499206"/>
                  <a:gd name="connsiteY34" fmla="*/ 0 h 2714472"/>
                  <a:gd name="connsiteX35" fmla="*/ 4636416 w 11499206"/>
                  <a:gd name="connsiteY35" fmla="*/ 0 h 2714472"/>
                  <a:gd name="connsiteX36" fmla="*/ 4891028 w 11499206"/>
                  <a:gd name="connsiteY36" fmla="*/ 0 h 2714472"/>
                  <a:gd name="connsiteX37" fmla="*/ 5595651 w 11499206"/>
                  <a:gd name="connsiteY37" fmla="*/ 0 h 2714472"/>
                  <a:gd name="connsiteX38" fmla="*/ 5962766 w 11499206"/>
                  <a:gd name="connsiteY38" fmla="*/ 0 h 2714472"/>
                  <a:gd name="connsiteX39" fmla="*/ 6554886 w 11499206"/>
                  <a:gd name="connsiteY39" fmla="*/ 0 h 2714472"/>
                  <a:gd name="connsiteX40" fmla="*/ 7372012 w 11499206"/>
                  <a:gd name="connsiteY40" fmla="*/ 0 h 2714472"/>
                  <a:gd name="connsiteX41" fmla="*/ 7739127 w 11499206"/>
                  <a:gd name="connsiteY41" fmla="*/ 0 h 2714472"/>
                  <a:gd name="connsiteX42" fmla="*/ 7993738 w 11499206"/>
                  <a:gd name="connsiteY42" fmla="*/ 0 h 2714472"/>
                  <a:gd name="connsiteX43" fmla="*/ 8360853 w 11499206"/>
                  <a:gd name="connsiteY43" fmla="*/ 0 h 2714472"/>
                  <a:gd name="connsiteX44" fmla="*/ 8615465 w 11499206"/>
                  <a:gd name="connsiteY44" fmla="*/ 0 h 2714472"/>
                  <a:gd name="connsiteX45" fmla="*/ 9207585 w 11499206"/>
                  <a:gd name="connsiteY45" fmla="*/ 0 h 2714472"/>
                  <a:gd name="connsiteX46" fmla="*/ 9462197 w 11499206"/>
                  <a:gd name="connsiteY46" fmla="*/ 0 h 2714472"/>
                  <a:gd name="connsiteX47" fmla="*/ 9716808 w 11499206"/>
                  <a:gd name="connsiteY47" fmla="*/ 0 h 2714472"/>
                  <a:gd name="connsiteX48" fmla="*/ 10083923 w 11499206"/>
                  <a:gd name="connsiteY48" fmla="*/ 0 h 2714472"/>
                  <a:gd name="connsiteX49" fmla="*/ 10563540 w 11499206"/>
                  <a:gd name="connsiteY49" fmla="*/ 0 h 2714472"/>
                  <a:gd name="connsiteX50" fmla="*/ 11374745 w 11499206"/>
                  <a:gd name="connsiteY50" fmla="*/ 0 h 2714472"/>
                  <a:gd name="connsiteX51" fmla="*/ 11499206 w 11499206"/>
                  <a:gd name="connsiteY51" fmla="*/ 116982 h 2714472"/>
                  <a:gd name="connsiteX52" fmla="*/ 11499206 w 11499206"/>
                  <a:gd name="connsiteY52" fmla="*/ 613083 h 2714472"/>
                  <a:gd name="connsiteX53" fmla="*/ 11499206 w 11499206"/>
                  <a:gd name="connsiteY53" fmla="*/ 1109185 h 2714472"/>
                  <a:gd name="connsiteX54" fmla="*/ 11499206 w 11499206"/>
                  <a:gd name="connsiteY54" fmla="*/ 1605286 h 2714472"/>
                  <a:gd name="connsiteX55" fmla="*/ 11499206 w 11499206"/>
                  <a:gd name="connsiteY55" fmla="*/ 2051777 h 2714472"/>
                  <a:gd name="connsiteX56" fmla="*/ 11499206 w 11499206"/>
                  <a:gd name="connsiteY56" fmla="*/ 2597489 h 2714472"/>
                  <a:gd name="connsiteX57" fmla="*/ 11374745 w 11499206"/>
                  <a:gd name="connsiteY57" fmla="*/ 2714472 h 271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499206" h="2714472" fill="none" extrusionOk="0">
                    <a:moveTo>
                      <a:pt x="11374745" y="2714472"/>
                    </a:moveTo>
                    <a:cubicBezTo>
                      <a:pt x="11154825" y="2754535"/>
                      <a:pt x="11082458" y="2671422"/>
                      <a:pt x="10895128" y="2714472"/>
                    </a:cubicBezTo>
                    <a:cubicBezTo>
                      <a:pt x="10707798" y="2757522"/>
                      <a:pt x="10318823" y="2636583"/>
                      <a:pt x="10078002" y="2714472"/>
                    </a:cubicBezTo>
                    <a:cubicBezTo>
                      <a:pt x="9837181" y="2792361"/>
                      <a:pt x="9838855" y="2699014"/>
                      <a:pt x="9710887" y="2714472"/>
                    </a:cubicBezTo>
                    <a:cubicBezTo>
                      <a:pt x="9582920" y="2729930"/>
                      <a:pt x="9553895" y="2705290"/>
                      <a:pt x="9456275" y="2714472"/>
                    </a:cubicBezTo>
                    <a:cubicBezTo>
                      <a:pt x="9358655" y="2723654"/>
                      <a:pt x="9100138" y="2701983"/>
                      <a:pt x="8864155" y="2714472"/>
                    </a:cubicBezTo>
                    <a:cubicBezTo>
                      <a:pt x="8628172" y="2726961"/>
                      <a:pt x="8654403" y="2686346"/>
                      <a:pt x="8497041" y="2714472"/>
                    </a:cubicBezTo>
                    <a:cubicBezTo>
                      <a:pt x="8339679" y="2742598"/>
                      <a:pt x="8066608" y="2713802"/>
                      <a:pt x="7904920" y="2714472"/>
                    </a:cubicBezTo>
                    <a:cubicBezTo>
                      <a:pt x="7743232" y="2715142"/>
                      <a:pt x="7367787" y="2646473"/>
                      <a:pt x="7087794" y="2714472"/>
                    </a:cubicBezTo>
                    <a:cubicBezTo>
                      <a:pt x="6807801" y="2782471"/>
                      <a:pt x="6902847" y="2681594"/>
                      <a:pt x="6720680" y="2714472"/>
                    </a:cubicBezTo>
                    <a:cubicBezTo>
                      <a:pt x="6538513" y="2747350"/>
                      <a:pt x="6547017" y="2705808"/>
                      <a:pt x="6466068" y="2714472"/>
                    </a:cubicBezTo>
                    <a:cubicBezTo>
                      <a:pt x="6385119" y="2723136"/>
                      <a:pt x="6103660" y="2701020"/>
                      <a:pt x="5761445" y="2714472"/>
                    </a:cubicBezTo>
                    <a:cubicBezTo>
                      <a:pt x="5419230" y="2727924"/>
                      <a:pt x="5376560" y="2676090"/>
                      <a:pt x="5169325" y="2714472"/>
                    </a:cubicBezTo>
                    <a:cubicBezTo>
                      <a:pt x="4962090" y="2752854"/>
                      <a:pt x="4794535" y="2660114"/>
                      <a:pt x="4577204" y="2714472"/>
                    </a:cubicBezTo>
                    <a:cubicBezTo>
                      <a:pt x="4359873" y="2768830"/>
                      <a:pt x="4209939" y="2669917"/>
                      <a:pt x="4097587" y="2714472"/>
                    </a:cubicBezTo>
                    <a:cubicBezTo>
                      <a:pt x="3985235" y="2759027"/>
                      <a:pt x="3538515" y="2670077"/>
                      <a:pt x="3392964" y="2714472"/>
                    </a:cubicBezTo>
                    <a:cubicBezTo>
                      <a:pt x="3247413" y="2758867"/>
                      <a:pt x="2968153" y="2667595"/>
                      <a:pt x="2800844" y="2714472"/>
                    </a:cubicBezTo>
                    <a:cubicBezTo>
                      <a:pt x="2633535" y="2761349"/>
                      <a:pt x="2320809" y="2688682"/>
                      <a:pt x="1983718" y="2714472"/>
                    </a:cubicBezTo>
                    <a:cubicBezTo>
                      <a:pt x="1646627" y="2740262"/>
                      <a:pt x="1416268" y="2629883"/>
                      <a:pt x="1166592" y="2714472"/>
                    </a:cubicBezTo>
                    <a:cubicBezTo>
                      <a:pt x="916916" y="2799061"/>
                      <a:pt x="952046" y="2701485"/>
                      <a:pt x="799477" y="2714472"/>
                    </a:cubicBezTo>
                    <a:cubicBezTo>
                      <a:pt x="646908" y="2727459"/>
                      <a:pt x="321609" y="2675491"/>
                      <a:pt x="124460" y="2714472"/>
                    </a:cubicBezTo>
                    <a:cubicBezTo>
                      <a:pt x="61781" y="2714313"/>
                      <a:pt x="-2399" y="2667314"/>
                      <a:pt x="0" y="2597489"/>
                    </a:cubicBezTo>
                    <a:cubicBezTo>
                      <a:pt x="-4714" y="2387254"/>
                      <a:pt x="49779" y="2190064"/>
                      <a:pt x="0" y="2076583"/>
                    </a:cubicBezTo>
                    <a:cubicBezTo>
                      <a:pt x="-49779" y="1963102"/>
                      <a:pt x="54510" y="1688745"/>
                      <a:pt x="0" y="1580481"/>
                    </a:cubicBezTo>
                    <a:cubicBezTo>
                      <a:pt x="-54510" y="1472217"/>
                      <a:pt x="37302" y="1337329"/>
                      <a:pt x="0" y="1133990"/>
                    </a:cubicBezTo>
                    <a:cubicBezTo>
                      <a:pt x="-37302" y="930651"/>
                      <a:pt x="50867" y="793479"/>
                      <a:pt x="0" y="662694"/>
                    </a:cubicBezTo>
                    <a:cubicBezTo>
                      <a:pt x="-50867" y="531909"/>
                      <a:pt x="2942" y="273609"/>
                      <a:pt x="0" y="116982"/>
                    </a:cubicBezTo>
                    <a:cubicBezTo>
                      <a:pt x="-4520" y="55168"/>
                      <a:pt x="57286" y="10268"/>
                      <a:pt x="124460" y="0"/>
                    </a:cubicBezTo>
                    <a:cubicBezTo>
                      <a:pt x="381503" y="-47925"/>
                      <a:pt x="543261" y="59296"/>
                      <a:pt x="716580" y="0"/>
                    </a:cubicBezTo>
                    <a:cubicBezTo>
                      <a:pt x="889899" y="-59296"/>
                      <a:pt x="1174873" y="47505"/>
                      <a:pt x="1533706" y="0"/>
                    </a:cubicBezTo>
                    <a:cubicBezTo>
                      <a:pt x="1892539" y="-47505"/>
                      <a:pt x="1725711" y="26271"/>
                      <a:pt x="1788318" y="0"/>
                    </a:cubicBezTo>
                    <a:cubicBezTo>
                      <a:pt x="1850925" y="-26271"/>
                      <a:pt x="2373658" y="14649"/>
                      <a:pt x="2605444" y="0"/>
                    </a:cubicBezTo>
                    <a:cubicBezTo>
                      <a:pt x="2837230" y="-14649"/>
                      <a:pt x="2915001" y="6698"/>
                      <a:pt x="3197564" y="0"/>
                    </a:cubicBezTo>
                    <a:cubicBezTo>
                      <a:pt x="3480127" y="-6698"/>
                      <a:pt x="3485942" y="3468"/>
                      <a:pt x="3677182" y="0"/>
                    </a:cubicBezTo>
                    <a:cubicBezTo>
                      <a:pt x="3868422" y="-3468"/>
                      <a:pt x="4054628" y="52184"/>
                      <a:pt x="4269302" y="0"/>
                    </a:cubicBezTo>
                    <a:cubicBezTo>
                      <a:pt x="4483976" y="-52184"/>
                      <a:pt x="4561398" y="40060"/>
                      <a:pt x="4636416" y="0"/>
                    </a:cubicBezTo>
                    <a:cubicBezTo>
                      <a:pt x="4711434" y="-40060"/>
                      <a:pt x="4787556" y="23430"/>
                      <a:pt x="4891028" y="0"/>
                    </a:cubicBezTo>
                    <a:cubicBezTo>
                      <a:pt x="4994500" y="-23430"/>
                      <a:pt x="5281279" y="14568"/>
                      <a:pt x="5595651" y="0"/>
                    </a:cubicBezTo>
                    <a:cubicBezTo>
                      <a:pt x="5910023" y="-14568"/>
                      <a:pt x="5862911" y="28233"/>
                      <a:pt x="5962766" y="0"/>
                    </a:cubicBezTo>
                    <a:cubicBezTo>
                      <a:pt x="6062622" y="-28233"/>
                      <a:pt x="6402788" y="41161"/>
                      <a:pt x="6554886" y="0"/>
                    </a:cubicBezTo>
                    <a:cubicBezTo>
                      <a:pt x="6706984" y="-41161"/>
                      <a:pt x="7001360" y="96966"/>
                      <a:pt x="7372012" y="0"/>
                    </a:cubicBezTo>
                    <a:cubicBezTo>
                      <a:pt x="7742664" y="-96966"/>
                      <a:pt x="7588991" y="8743"/>
                      <a:pt x="7739127" y="0"/>
                    </a:cubicBezTo>
                    <a:cubicBezTo>
                      <a:pt x="7889264" y="-8743"/>
                      <a:pt x="7899037" y="22131"/>
                      <a:pt x="7993738" y="0"/>
                    </a:cubicBezTo>
                    <a:cubicBezTo>
                      <a:pt x="8088439" y="-22131"/>
                      <a:pt x="8286037" y="966"/>
                      <a:pt x="8360853" y="0"/>
                    </a:cubicBezTo>
                    <a:cubicBezTo>
                      <a:pt x="8435670" y="-966"/>
                      <a:pt x="8546073" y="16113"/>
                      <a:pt x="8615465" y="0"/>
                    </a:cubicBezTo>
                    <a:cubicBezTo>
                      <a:pt x="8684857" y="-16113"/>
                      <a:pt x="9015082" y="61784"/>
                      <a:pt x="9207585" y="0"/>
                    </a:cubicBezTo>
                    <a:cubicBezTo>
                      <a:pt x="9400088" y="-61784"/>
                      <a:pt x="9337971" y="27875"/>
                      <a:pt x="9462197" y="0"/>
                    </a:cubicBezTo>
                    <a:cubicBezTo>
                      <a:pt x="9586423" y="-27875"/>
                      <a:pt x="9593811" y="2183"/>
                      <a:pt x="9716808" y="0"/>
                    </a:cubicBezTo>
                    <a:cubicBezTo>
                      <a:pt x="9839805" y="-2183"/>
                      <a:pt x="9962653" y="12837"/>
                      <a:pt x="10083923" y="0"/>
                    </a:cubicBezTo>
                    <a:cubicBezTo>
                      <a:pt x="10205193" y="-12837"/>
                      <a:pt x="10380130" y="8343"/>
                      <a:pt x="10563540" y="0"/>
                    </a:cubicBezTo>
                    <a:cubicBezTo>
                      <a:pt x="10746950" y="-8343"/>
                      <a:pt x="11028648" y="80939"/>
                      <a:pt x="11374745" y="0"/>
                    </a:cubicBezTo>
                    <a:cubicBezTo>
                      <a:pt x="11447627" y="13178"/>
                      <a:pt x="11504000" y="44035"/>
                      <a:pt x="11499206" y="116982"/>
                    </a:cubicBezTo>
                    <a:cubicBezTo>
                      <a:pt x="11536431" y="266020"/>
                      <a:pt x="11471603" y="396212"/>
                      <a:pt x="11499206" y="613083"/>
                    </a:cubicBezTo>
                    <a:cubicBezTo>
                      <a:pt x="11526809" y="829954"/>
                      <a:pt x="11476470" y="946104"/>
                      <a:pt x="11499206" y="1109185"/>
                    </a:cubicBezTo>
                    <a:cubicBezTo>
                      <a:pt x="11521942" y="1272266"/>
                      <a:pt x="11465230" y="1379218"/>
                      <a:pt x="11499206" y="1605286"/>
                    </a:cubicBezTo>
                    <a:cubicBezTo>
                      <a:pt x="11533182" y="1831354"/>
                      <a:pt x="11491967" y="1862525"/>
                      <a:pt x="11499206" y="2051777"/>
                    </a:cubicBezTo>
                    <a:cubicBezTo>
                      <a:pt x="11506445" y="2241029"/>
                      <a:pt x="11446972" y="2389530"/>
                      <a:pt x="11499206" y="2597489"/>
                    </a:cubicBezTo>
                    <a:cubicBezTo>
                      <a:pt x="11499112" y="2667356"/>
                      <a:pt x="11441323" y="2728258"/>
                      <a:pt x="11374745" y="2714472"/>
                    </a:cubicBezTo>
                    <a:close/>
                  </a:path>
                  <a:path w="11499206" h="2714472" stroke="0" extrusionOk="0">
                    <a:moveTo>
                      <a:pt x="11374745" y="2714472"/>
                    </a:moveTo>
                    <a:cubicBezTo>
                      <a:pt x="11159120" y="2774364"/>
                      <a:pt x="11042275" y="2646403"/>
                      <a:pt x="10782625" y="2714472"/>
                    </a:cubicBezTo>
                    <a:cubicBezTo>
                      <a:pt x="10522975" y="2782541"/>
                      <a:pt x="10450644" y="2701535"/>
                      <a:pt x="10303007" y="2714472"/>
                    </a:cubicBezTo>
                    <a:cubicBezTo>
                      <a:pt x="10155370" y="2727409"/>
                      <a:pt x="9915322" y="2670403"/>
                      <a:pt x="9710887" y="2714472"/>
                    </a:cubicBezTo>
                    <a:cubicBezTo>
                      <a:pt x="9506452" y="2758541"/>
                      <a:pt x="9568537" y="2702353"/>
                      <a:pt x="9456275" y="2714472"/>
                    </a:cubicBezTo>
                    <a:cubicBezTo>
                      <a:pt x="9344013" y="2726591"/>
                      <a:pt x="8879992" y="2678940"/>
                      <a:pt x="8639149" y="2714472"/>
                    </a:cubicBezTo>
                    <a:cubicBezTo>
                      <a:pt x="8398306" y="2750004"/>
                      <a:pt x="8356326" y="2679679"/>
                      <a:pt x="8272035" y="2714472"/>
                    </a:cubicBezTo>
                    <a:cubicBezTo>
                      <a:pt x="8187744" y="2749265"/>
                      <a:pt x="7700572" y="2669549"/>
                      <a:pt x="7454909" y="2714472"/>
                    </a:cubicBezTo>
                    <a:cubicBezTo>
                      <a:pt x="7209246" y="2759395"/>
                      <a:pt x="7264381" y="2695407"/>
                      <a:pt x="7200297" y="2714472"/>
                    </a:cubicBezTo>
                    <a:cubicBezTo>
                      <a:pt x="7136213" y="2733537"/>
                      <a:pt x="6853373" y="2708779"/>
                      <a:pt x="6720680" y="2714472"/>
                    </a:cubicBezTo>
                    <a:cubicBezTo>
                      <a:pt x="6587987" y="2720165"/>
                      <a:pt x="6262186" y="2714247"/>
                      <a:pt x="5903554" y="2714472"/>
                    </a:cubicBezTo>
                    <a:cubicBezTo>
                      <a:pt x="5544922" y="2714697"/>
                      <a:pt x="5317764" y="2676483"/>
                      <a:pt x="5086428" y="2714472"/>
                    </a:cubicBezTo>
                    <a:cubicBezTo>
                      <a:pt x="4855092" y="2752461"/>
                      <a:pt x="4562540" y="2632826"/>
                      <a:pt x="4381805" y="2714472"/>
                    </a:cubicBezTo>
                    <a:cubicBezTo>
                      <a:pt x="4201070" y="2796118"/>
                      <a:pt x="4068513" y="2688555"/>
                      <a:pt x="3789684" y="2714472"/>
                    </a:cubicBezTo>
                    <a:cubicBezTo>
                      <a:pt x="3510855" y="2740389"/>
                      <a:pt x="3544387" y="2675303"/>
                      <a:pt x="3422570" y="2714472"/>
                    </a:cubicBezTo>
                    <a:cubicBezTo>
                      <a:pt x="3300753" y="2753641"/>
                      <a:pt x="3054124" y="2662598"/>
                      <a:pt x="2942952" y="2714472"/>
                    </a:cubicBezTo>
                    <a:cubicBezTo>
                      <a:pt x="2831780" y="2766346"/>
                      <a:pt x="2648901" y="2662299"/>
                      <a:pt x="2463335" y="2714472"/>
                    </a:cubicBezTo>
                    <a:cubicBezTo>
                      <a:pt x="2277769" y="2766645"/>
                      <a:pt x="1898396" y="2650502"/>
                      <a:pt x="1646209" y="2714472"/>
                    </a:cubicBezTo>
                    <a:cubicBezTo>
                      <a:pt x="1394022" y="2778442"/>
                      <a:pt x="1484665" y="2694243"/>
                      <a:pt x="1391597" y="2714472"/>
                    </a:cubicBezTo>
                    <a:cubicBezTo>
                      <a:pt x="1298529" y="2734701"/>
                      <a:pt x="1031240" y="2709542"/>
                      <a:pt x="911980" y="2714472"/>
                    </a:cubicBezTo>
                    <a:cubicBezTo>
                      <a:pt x="792720" y="2719402"/>
                      <a:pt x="445047" y="2666991"/>
                      <a:pt x="124460" y="2714472"/>
                    </a:cubicBezTo>
                    <a:cubicBezTo>
                      <a:pt x="58773" y="2731742"/>
                      <a:pt x="1283" y="2660471"/>
                      <a:pt x="0" y="2597489"/>
                    </a:cubicBezTo>
                    <a:cubicBezTo>
                      <a:pt x="-52836" y="2446624"/>
                      <a:pt x="50648" y="2344317"/>
                      <a:pt x="0" y="2126193"/>
                    </a:cubicBezTo>
                    <a:cubicBezTo>
                      <a:pt x="-50648" y="1908069"/>
                      <a:pt x="47169" y="1841807"/>
                      <a:pt x="0" y="1630091"/>
                    </a:cubicBezTo>
                    <a:cubicBezTo>
                      <a:pt x="-47169" y="1418375"/>
                      <a:pt x="30638" y="1298756"/>
                      <a:pt x="0" y="1084380"/>
                    </a:cubicBezTo>
                    <a:cubicBezTo>
                      <a:pt x="-30638" y="870004"/>
                      <a:pt x="1063" y="729148"/>
                      <a:pt x="0" y="637888"/>
                    </a:cubicBezTo>
                    <a:cubicBezTo>
                      <a:pt x="-1063" y="546628"/>
                      <a:pt x="60903" y="289466"/>
                      <a:pt x="0" y="116982"/>
                    </a:cubicBezTo>
                    <a:cubicBezTo>
                      <a:pt x="12044" y="58619"/>
                      <a:pt x="48320" y="1484"/>
                      <a:pt x="124460" y="0"/>
                    </a:cubicBezTo>
                    <a:cubicBezTo>
                      <a:pt x="263062" y="-34351"/>
                      <a:pt x="453408" y="54433"/>
                      <a:pt x="604077" y="0"/>
                    </a:cubicBezTo>
                    <a:cubicBezTo>
                      <a:pt x="754746" y="-54433"/>
                      <a:pt x="1001712" y="80593"/>
                      <a:pt x="1308701" y="0"/>
                    </a:cubicBezTo>
                    <a:cubicBezTo>
                      <a:pt x="1615690" y="-80593"/>
                      <a:pt x="1509591" y="15279"/>
                      <a:pt x="1675815" y="0"/>
                    </a:cubicBezTo>
                    <a:cubicBezTo>
                      <a:pt x="1842039" y="-15279"/>
                      <a:pt x="1813167" y="14170"/>
                      <a:pt x="1930427" y="0"/>
                    </a:cubicBezTo>
                    <a:cubicBezTo>
                      <a:pt x="2047687" y="-14170"/>
                      <a:pt x="2235287" y="247"/>
                      <a:pt x="2410044" y="0"/>
                    </a:cubicBezTo>
                    <a:cubicBezTo>
                      <a:pt x="2584801" y="-247"/>
                      <a:pt x="2885171" y="78254"/>
                      <a:pt x="3227170" y="0"/>
                    </a:cubicBezTo>
                    <a:cubicBezTo>
                      <a:pt x="3569169" y="-78254"/>
                      <a:pt x="3414136" y="23354"/>
                      <a:pt x="3481782" y="0"/>
                    </a:cubicBezTo>
                    <a:cubicBezTo>
                      <a:pt x="3549428" y="-23354"/>
                      <a:pt x="3672302" y="2050"/>
                      <a:pt x="3736394" y="0"/>
                    </a:cubicBezTo>
                    <a:cubicBezTo>
                      <a:pt x="3800486" y="-2050"/>
                      <a:pt x="4184765" y="3859"/>
                      <a:pt x="4328514" y="0"/>
                    </a:cubicBezTo>
                    <a:cubicBezTo>
                      <a:pt x="4472263" y="-3859"/>
                      <a:pt x="4525780" y="23646"/>
                      <a:pt x="4583126" y="0"/>
                    </a:cubicBezTo>
                    <a:cubicBezTo>
                      <a:pt x="4640472" y="-23646"/>
                      <a:pt x="4857373" y="24898"/>
                      <a:pt x="4950240" y="0"/>
                    </a:cubicBezTo>
                    <a:cubicBezTo>
                      <a:pt x="5043107" y="-24898"/>
                      <a:pt x="5416721" y="8558"/>
                      <a:pt x="5542360" y="0"/>
                    </a:cubicBezTo>
                    <a:cubicBezTo>
                      <a:pt x="5667999" y="-8558"/>
                      <a:pt x="5987569" y="59142"/>
                      <a:pt x="6134481" y="0"/>
                    </a:cubicBezTo>
                    <a:cubicBezTo>
                      <a:pt x="6281393" y="-59142"/>
                      <a:pt x="6496341" y="54482"/>
                      <a:pt x="6726601" y="0"/>
                    </a:cubicBezTo>
                    <a:cubicBezTo>
                      <a:pt x="6956861" y="-54482"/>
                      <a:pt x="7126819" y="2748"/>
                      <a:pt x="7318721" y="0"/>
                    </a:cubicBezTo>
                    <a:cubicBezTo>
                      <a:pt x="7510623" y="-2748"/>
                      <a:pt x="7783915" y="22549"/>
                      <a:pt x="7910841" y="0"/>
                    </a:cubicBezTo>
                    <a:cubicBezTo>
                      <a:pt x="8037767" y="-22549"/>
                      <a:pt x="8297937" y="68398"/>
                      <a:pt x="8615465" y="0"/>
                    </a:cubicBezTo>
                    <a:cubicBezTo>
                      <a:pt x="8932993" y="-68398"/>
                      <a:pt x="8963109" y="27645"/>
                      <a:pt x="9095082" y="0"/>
                    </a:cubicBezTo>
                    <a:cubicBezTo>
                      <a:pt x="9227055" y="-27645"/>
                      <a:pt x="9245543" y="15902"/>
                      <a:pt x="9349694" y="0"/>
                    </a:cubicBezTo>
                    <a:cubicBezTo>
                      <a:pt x="9453845" y="-15902"/>
                      <a:pt x="9522744" y="16122"/>
                      <a:pt x="9604305" y="0"/>
                    </a:cubicBezTo>
                    <a:cubicBezTo>
                      <a:pt x="9685866" y="-16122"/>
                      <a:pt x="9993754" y="6747"/>
                      <a:pt x="10196426" y="0"/>
                    </a:cubicBezTo>
                    <a:cubicBezTo>
                      <a:pt x="10399098" y="-6747"/>
                      <a:pt x="10905004" y="15489"/>
                      <a:pt x="11374745" y="0"/>
                    </a:cubicBezTo>
                    <a:cubicBezTo>
                      <a:pt x="11441852" y="-17266"/>
                      <a:pt x="11499596" y="56573"/>
                      <a:pt x="11499206" y="116982"/>
                    </a:cubicBezTo>
                    <a:cubicBezTo>
                      <a:pt x="11499243" y="255320"/>
                      <a:pt x="11444398" y="459933"/>
                      <a:pt x="11499206" y="637888"/>
                    </a:cubicBezTo>
                    <a:cubicBezTo>
                      <a:pt x="11554014" y="815843"/>
                      <a:pt x="11460379" y="914346"/>
                      <a:pt x="11499206" y="1059575"/>
                    </a:cubicBezTo>
                    <a:cubicBezTo>
                      <a:pt x="11538033" y="1204804"/>
                      <a:pt x="11466531" y="1399467"/>
                      <a:pt x="11499206" y="1580481"/>
                    </a:cubicBezTo>
                    <a:cubicBezTo>
                      <a:pt x="11531881" y="1761495"/>
                      <a:pt x="11450735" y="1941254"/>
                      <a:pt x="11499206" y="2051777"/>
                    </a:cubicBezTo>
                    <a:cubicBezTo>
                      <a:pt x="11547677" y="2162300"/>
                      <a:pt x="11442295" y="2433381"/>
                      <a:pt x="11499206" y="2597489"/>
                    </a:cubicBezTo>
                    <a:cubicBezTo>
                      <a:pt x="11500154" y="2667570"/>
                      <a:pt x="11425106" y="2708369"/>
                      <a:pt x="11374745" y="2714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E622A"/>
                </a:solidFill>
                <a:extLst>
                  <a:ext uri="{C807C97D-BFC1-408E-A445-0C87EB9F89A2}">
                    <ask:lineSketchStyleProps xmlns:ask="http://schemas.microsoft.com/office/drawing/2018/sketchyshapes" sd="1490483089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99206" h="2887975">
                            <a:moveTo>
                              <a:pt x="11374745" y="2887975"/>
                            </a:moveTo>
                            <a:lnTo>
                              <a:pt x="124460" y="2887975"/>
                            </a:lnTo>
                            <a:cubicBezTo>
                              <a:pt x="55880" y="2887975"/>
                              <a:pt x="0" y="2832095"/>
                              <a:pt x="0" y="2763515"/>
                            </a:cubicBezTo>
                            <a:lnTo>
                              <a:pt x="0" y="124460"/>
                            </a:lnTo>
                            <a:cubicBezTo>
                              <a:pt x="0" y="55880"/>
                              <a:pt x="55880" y="0"/>
                              <a:pt x="124460" y="0"/>
                            </a:cubicBezTo>
                            <a:lnTo>
                              <a:pt x="11374745" y="0"/>
                            </a:lnTo>
                            <a:cubicBezTo>
                              <a:pt x="11443326" y="0"/>
                              <a:pt x="11499206" y="55880"/>
                              <a:pt x="11499206" y="124460"/>
                            </a:cubicBezTo>
                            <a:lnTo>
                              <a:pt x="11499206" y="2763515"/>
                            </a:lnTo>
                            <a:cubicBezTo>
                              <a:pt x="11499206" y="2832095"/>
                              <a:pt x="11443326" y="2887975"/>
                              <a:pt x="11374745" y="288797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A256E20C-8EBA-4710-8F22-21CCF0039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756" y="3294616"/>
              <a:ext cx="9085009" cy="248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 Danh từ riêng luôn luôn được 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highlight>
                    <a:srgbClr val="FFCA21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hoa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  </a:t>
              </a:r>
              <a:endParaRPr lang="en-US" alt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051C5C1C-6EFD-43C0-84AF-1317F0A1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43" y="3814916"/>
            <a:ext cx="2864981" cy="298716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6DDCC90-C434-418E-8BE9-95EEB6483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850271" y="193966"/>
            <a:ext cx="7228875" cy="21336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037D4A72-6FB8-4671-8A0A-FD9A1BE3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827" y="2024351"/>
            <a:ext cx="1241875" cy="108539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27" y="1564448"/>
            <a:ext cx="806913" cy="705238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3F8E25D-01E5-44E0-86D7-319F2B7A3DC7}"/>
              </a:ext>
            </a:extLst>
          </p:cNvPr>
          <p:cNvSpPr txBox="1"/>
          <p:nvPr/>
        </p:nvSpPr>
        <p:spPr>
          <a:xfrm>
            <a:off x="3521531" y="1564448"/>
            <a:ext cx="5628598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4"/>
              </a:lnSpc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GHI NHỚ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3105" y="608343"/>
            <a:ext cx="472976" cy="442233"/>
          </a:xfrm>
          <a:prstGeom prst="rect">
            <a:avLst/>
          </a:prstGeom>
        </p:spPr>
      </p:pic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id="{D6B0E042-DC29-438A-A169-ECCC1CC78AE4}"/>
              </a:ext>
            </a:extLst>
          </p:cNvPr>
          <p:cNvSpPr/>
          <p:nvPr/>
        </p:nvSpPr>
        <p:spPr>
          <a:xfrm>
            <a:off x="995076" y="829459"/>
            <a:ext cx="2481692" cy="778284"/>
          </a:xfrm>
          <a:prstGeom prst="wedgeRoundRectCallout">
            <a:avLst>
              <a:gd name="adj1" fmla="val 74818"/>
              <a:gd name="adj2" fmla="val 955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đất nước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id="{A27D2562-8F47-45B5-80D7-6B75072C4D43}"/>
              </a:ext>
            </a:extLst>
          </p:cNvPr>
          <p:cNvSpPr/>
          <p:nvPr/>
        </p:nvSpPr>
        <p:spPr>
          <a:xfrm>
            <a:off x="8931387" y="3316247"/>
            <a:ext cx="2646016" cy="873808"/>
          </a:xfrm>
          <a:prstGeom prst="wedgeRoundRectCallout">
            <a:avLst>
              <a:gd name="adj1" fmla="val -67455"/>
              <a:gd name="adj2" fmla="val 1203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Việt </a:t>
            </a:r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Nam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076" y="2141844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4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1756" y="2115036"/>
            <a:ext cx="2884661" cy="686851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riêng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1DF03-6970-4F5A-BA86-60271134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877" y="247164"/>
            <a:ext cx="4354669" cy="604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93428825-7FC4-496D-8991-49DC55597C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0" name="椭圆 21">
            <a:extLst>
              <a:ext uri="{FF2B5EF4-FFF2-40B4-BE49-F238E27FC236}">
                <a16:creationId xmlns:a16="http://schemas.microsoft.com/office/drawing/2014/main" id="{1B80EB42-ACF3-40C1-9E4A-421CC66CDB81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12">
            <a:extLst>
              <a:ext uri="{FF2B5EF4-FFF2-40B4-BE49-F238E27FC236}">
                <a16:creationId xmlns:a16="http://schemas.microsoft.com/office/drawing/2014/main" id="{B8D0EABC-EE3E-40D8-A652-24833263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3633" y="3627705"/>
            <a:ext cx="300858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Luyện tập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83469" y="-1231041"/>
            <a:ext cx="4976851" cy="9913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871" y="5861138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9329" y="979455"/>
            <a:ext cx="472976" cy="44223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1BA8ADAE-8910-46A4-B595-3CF7EC4E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29" y="478980"/>
            <a:ext cx="10515600" cy="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80000"/>
              </a:lnSpc>
            </a:pPr>
            <a:r>
              <a:rPr lang="en-US" altLang="vi-VN" sz="2800" b="1" u="sng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u="sng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DDD6AACD-11FA-4F3C-8537-3F9FEA42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73" y="1652560"/>
            <a:ext cx="81070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Lam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</a:t>
            </a:r>
          </a:p>
        </p:txBody>
      </p:sp>
    </p:spTree>
    <p:extLst>
      <p:ext uri="{BB962C8B-B14F-4D97-AF65-F5344CB8AC3E}">
        <p14:creationId xmlns:p14="http://schemas.microsoft.com/office/powerpoint/2010/main" val="3491033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756" y="3869758"/>
            <a:ext cx="374923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87338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núi, trái, dòng, sông, dãy, mặt, ánh, nắng, đường, phải, trước, giữa, nhà.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375805" y="4094632"/>
            <a:ext cx="3817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00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Chung, Lam, Thiên Nhẫn, Trác, Đại Huệ, Bác Hồ.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70CB7AB-6F16-4AB5-A329-E1157E86CB23}"/>
              </a:ext>
            </a:extLst>
          </p:cNvPr>
          <p:cNvSpPr txBox="1"/>
          <p:nvPr/>
        </p:nvSpPr>
        <p:spPr>
          <a:xfrm>
            <a:off x="2292412" y="663603"/>
            <a:ext cx="7870834" cy="130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DANH TỪ CHUNG VÀ DANH TỪ RIÊNG TÌM ĐƯỢC</a:t>
            </a:r>
            <a:endParaRPr lang="en-US" sz="4000" b="1" spc="267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03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41" y="346920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90873" y="1320899"/>
            <a:ext cx="934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b="1" u="sng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họ và tên </a:t>
            </a:r>
            <a:r>
              <a:rPr lang="en-US" altLang="vi-VN" sz="4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nam, 3 bạn nữ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lớp em. </a:t>
            </a:r>
          </a:p>
          <a:p>
            <a:pPr>
              <a:spcBef>
                <a:spcPct val="50000"/>
              </a:spcBef>
            </a:pP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các bạn ấy là danh từ chung hay danh từ riêng? Vì sao?</a:t>
            </a:r>
            <a:endParaRPr lang="en-US" altLang="vi-VN" sz="44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7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Khởi động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>
          <a:xfrm>
            <a:off x="4764302" y="1522940"/>
            <a:ext cx="3162300" cy="2957900"/>
          </a:xfrm>
          <a:prstGeom prst="rect">
            <a:avLst/>
          </a:prstGeom>
        </p:spPr>
      </p:pic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4" y="1364120"/>
            <a:ext cx="2957900" cy="2957900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0" y="136412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3220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32202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3220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5C92F0-D257-4FD6-9F59-D9E2D99B14BA}"/>
              </a:ext>
            </a:extLst>
          </p:cNvPr>
          <p:cNvGrpSpPr/>
          <p:nvPr/>
        </p:nvGrpSpPr>
        <p:grpSpPr>
          <a:xfrm>
            <a:off x="3867150" y="211359"/>
            <a:ext cx="4471598" cy="1152761"/>
            <a:chOff x="3867150" y="211359"/>
            <a:chExt cx="4471598" cy="1152761"/>
          </a:xfrm>
        </p:grpSpPr>
        <p:pic>
          <p:nvPicPr>
            <p:cNvPr id="19" name="9Slide.vn 138">
              <a:extLst>
                <a:ext uri="{FF2B5EF4-FFF2-40B4-BE49-F238E27FC236}">
                  <a16:creationId xmlns:a16="http://schemas.microsoft.com/office/drawing/2014/main" id="{EEB45416-4F85-412C-8718-0DFFACB6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7150" y="211359"/>
              <a:ext cx="4471598" cy="1152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D32AE-8C31-4984-8A10-6B4B28D60442}"/>
                </a:ext>
              </a:extLst>
            </p:cNvPr>
            <p:cNvSpPr txBox="1"/>
            <p:nvPr/>
          </p:nvSpPr>
          <p:spPr>
            <a:xfrm>
              <a:off x="4500193" y="370911"/>
              <a:ext cx="3352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82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32"/>
          <a:stretch/>
        </p:blipFill>
        <p:spPr>
          <a:xfrm>
            <a:off x="4764302" y="1618190"/>
            <a:ext cx="2779498" cy="259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04" y="1459370"/>
            <a:ext cx="2957900" cy="29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00" y="145937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41727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4172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41727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8FA8C1-4B8D-4244-A1DE-E0755AB546C0}"/>
              </a:ext>
            </a:extLst>
          </p:cNvPr>
          <p:cNvGrpSpPr/>
          <p:nvPr/>
        </p:nvGrpSpPr>
        <p:grpSpPr>
          <a:xfrm>
            <a:off x="3124200" y="420859"/>
            <a:ext cx="5600700" cy="1038511"/>
            <a:chOff x="3124200" y="420859"/>
            <a:chExt cx="5600700" cy="10385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A590B7-3F8E-4F3F-BF7F-838B9B1F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420859"/>
              <a:ext cx="5600700" cy="10385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1235A2-F08E-431D-BC27-CECAA0A8B072}"/>
                </a:ext>
              </a:extLst>
            </p:cNvPr>
            <p:cNvSpPr txBox="1"/>
            <p:nvPr/>
          </p:nvSpPr>
          <p:spPr>
            <a:xfrm>
              <a:off x="4077300" y="513013"/>
              <a:ext cx="40318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58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3B3540-E691-46DD-9150-B71A6A09C596}"/>
              </a:ext>
            </a:extLst>
          </p:cNvPr>
          <p:cNvSpPr/>
          <p:nvPr/>
        </p:nvSpPr>
        <p:spPr>
          <a:xfrm>
            <a:off x="1051354" y="22265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41C75-55E4-46FF-90E1-19DBF2F0CBFB}"/>
              </a:ext>
            </a:extLst>
          </p:cNvPr>
          <p:cNvSpPr/>
          <p:nvPr/>
        </p:nvSpPr>
        <p:spPr>
          <a:xfrm>
            <a:off x="1051354" y="354097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46CE53-23C2-4A62-BA30-1F1C7FEB8E36}"/>
              </a:ext>
            </a:extLst>
          </p:cNvPr>
          <p:cNvSpPr/>
          <p:nvPr/>
        </p:nvSpPr>
        <p:spPr>
          <a:xfrm>
            <a:off x="1051354" y="48554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852E3-A164-4761-A970-3D3D2AF2E8B1}"/>
              </a:ext>
            </a:extLst>
          </p:cNvPr>
          <p:cNvSpPr/>
          <p:nvPr/>
        </p:nvSpPr>
        <p:spPr>
          <a:xfrm>
            <a:off x="4138998" y="222652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86CC0F-DE2E-45C9-9524-B33B29BB376A}"/>
              </a:ext>
            </a:extLst>
          </p:cNvPr>
          <p:cNvSpPr/>
          <p:nvPr/>
        </p:nvSpPr>
        <p:spPr>
          <a:xfrm>
            <a:off x="4138998" y="35409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930057-208E-43D3-95AB-D97177235E48}"/>
              </a:ext>
            </a:extLst>
          </p:cNvPr>
          <p:cNvSpPr/>
          <p:nvPr/>
        </p:nvSpPr>
        <p:spPr>
          <a:xfrm>
            <a:off x="4138998" y="485542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AED20B-2F7D-4624-8E2C-6900ADA05628}"/>
              </a:ext>
            </a:extLst>
          </p:cNvPr>
          <p:cNvSpPr/>
          <p:nvPr/>
        </p:nvSpPr>
        <p:spPr>
          <a:xfrm>
            <a:off x="7896998" y="4512520"/>
            <a:ext cx="6419850" cy="3526344"/>
          </a:xfrm>
          <a:prstGeom prst="ellipse">
            <a:avLst/>
          </a:prstGeom>
          <a:solidFill>
            <a:srgbClr val="EB8E58"/>
          </a:solidFill>
          <a:ln>
            <a:solidFill>
              <a:srgbClr val="EB8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2">
            <a:extLst>
              <a:ext uri="{FF2B5EF4-FFF2-40B4-BE49-F238E27FC236}">
                <a16:creationId xmlns:a16="http://schemas.microsoft.com/office/drawing/2014/main" id="{FABDE316-4931-41BA-BE93-10B49D5FD60F}"/>
              </a:ext>
            </a:extLst>
          </p:cNvPr>
          <p:cNvSpPr/>
          <p:nvPr/>
        </p:nvSpPr>
        <p:spPr>
          <a:xfrm>
            <a:off x="7226642" y="126596"/>
            <a:ext cx="4660558" cy="2578504"/>
          </a:xfrm>
          <a:prstGeom prst="wedgeRoundRectCallout">
            <a:avLst>
              <a:gd name="adj1" fmla="val -982"/>
              <a:gd name="adj2" fmla="val 72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 hay </a:t>
            </a:r>
          </a:p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riêng?</a:t>
            </a:r>
            <a:endParaRPr lang="vi-VN" sz="48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4B0CA-A801-421E-82E8-E66B7697927A}"/>
              </a:ext>
            </a:extLst>
          </p:cNvPr>
          <p:cNvGrpSpPr/>
          <p:nvPr/>
        </p:nvGrpSpPr>
        <p:grpSpPr>
          <a:xfrm>
            <a:off x="1827598" y="437961"/>
            <a:ext cx="4622800" cy="1564619"/>
            <a:chOff x="1827598" y="437961"/>
            <a:chExt cx="4622800" cy="15646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1CFEDB-99BC-40AC-BF4A-1F32CAA6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7598" y="437961"/>
              <a:ext cx="4622800" cy="15646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E0891B-66E0-4033-82AF-457E1B2B8CA3}"/>
                </a:ext>
              </a:extLst>
            </p:cNvPr>
            <p:cNvSpPr txBox="1"/>
            <p:nvPr/>
          </p:nvSpPr>
          <p:spPr>
            <a:xfrm>
              <a:off x="2535884" y="620105"/>
              <a:ext cx="34151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Họ và tên các bạn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31C80-D974-410C-AA60-78C18A7E5913}"/>
              </a:ext>
            </a:extLst>
          </p:cNvPr>
          <p:cNvGrpSpPr/>
          <p:nvPr/>
        </p:nvGrpSpPr>
        <p:grpSpPr>
          <a:xfrm>
            <a:off x="7592385" y="94644"/>
            <a:ext cx="4660558" cy="3052331"/>
            <a:chOff x="7226642" y="-61481"/>
            <a:chExt cx="4660558" cy="3052331"/>
          </a:xfrm>
        </p:grpSpPr>
        <p:pic>
          <p:nvPicPr>
            <p:cNvPr id="24" name="9Slide.vn 83">
              <a:extLst>
                <a:ext uri="{FF2B5EF4-FFF2-40B4-BE49-F238E27FC236}">
                  <a16:creationId xmlns:a16="http://schemas.microsoft.com/office/drawing/2014/main" id="{6BEFF4AB-BBEA-4BBD-9626-0C87131D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6642" y="-61481"/>
              <a:ext cx="4660558" cy="30523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27857E-7C20-47A6-95C6-2BDD49E297E3}"/>
                </a:ext>
              </a:extLst>
            </p:cNvPr>
            <p:cNvSpPr txBox="1"/>
            <p:nvPr/>
          </p:nvSpPr>
          <p:spPr>
            <a:xfrm>
              <a:off x="7948553" y="692573"/>
              <a:ext cx="341512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Danh từ riêng</a:t>
              </a:r>
            </a:p>
          </p:txBody>
        </p:sp>
      </p:grp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FE9034D3-3FC9-4F0F-8644-21128BFA0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10" flipH="1">
            <a:off x="7811184" y="2562204"/>
            <a:ext cx="5006203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6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610" y="1864541"/>
            <a:ext cx="40938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695" y="1886130"/>
            <a:ext cx="49515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HOÀN </a:t>
            </a:r>
            <a:r>
              <a:rPr lang="en-US"/>
              <a:t>THÀNH </a:t>
            </a:r>
          </a:p>
          <a:p>
            <a:r>
              <a:rPr lang="en-US"/>
              <a:t>CÁC BÀI TẬP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364110" y="3986224"/>
            <a:ext cx="68430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BÀI: MRVT: TRUNG THỰC – </a:t>
            </a:r>
            <a:r>
              <a:rPr lang="en-US"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  <a:endParaRPr lang="en-US" sz="3600" b="1" dirty="0">
              <a:solidFill>
                <a:srgbClr val="009B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9474" y="3897343"/>
            <a:ext cx="315704" cy="2951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7729" y="3320106"/>
            <a:ext cx="478060" cy="4469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018395" y="1791642"/>
            <a:ext cx="1583252" cy="142370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16954E31-712D-4EB5-9072-578C19F8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455058" y="388900"/>
            <a:ext cx="7228875" cy="21336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E54B0211-89FD-4477-92D7-2A091063D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4" y="3925241"/>
            <a:ext cx="1739743" cy="1423705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7F026E89-8C75-4BE8-BD0D-08A0AB24D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>
            <a:fillRect/>
          </a:stretch>
        </p:blipFill>
        <p:spPr>
          <a:xfrm>
            <a:off x="0" y="3411053"/>
            <a:ext cx="4805170" cy="343880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8864" y="5446978"/>
            <a:ext cx="720610" cy="62980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E2FEEE9-DDB6-4D93-ABFE-7DE2FF81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93" y="3112894"/>
            <a:ext cx="806913" cy="7052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454742" y="934078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656086" y="1995182"/>
            <a:ext cx="6903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510" y="2693707"/>
            <a:ext cx="4932041" cy="4932041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394" y="814418"/>
            <a:ext cx="7971073" cy="646331"/>
          </a:xfrm>
          <a:custGeom>
            <a:avLst/>
            <a:gdLst>
              <a:gd name="connsiteX0" fmla="*/ 0 w 7971073"/>
              <a:gd name="connsiteY0" fmla="*/ 0 h 646331"/>
              <a:gd name="connsiteX1" fmla="*/ 489652 w 7971073"/>
              <a:gd name="connsiteY1" fmla="*/ 0 h 646331"/>
              <a:gd name="connsiteX2" fmla="*/ 1138725 w 7971073"/>
              <a:gd name="connsiteY2" fmla="*/ 0 h 646331"/>
              <a:gd name="connsiteX3" fmla="*/ 1867509 w 7971073"/>
              <a:gd name="connsiteY3" fmla="*/ 0 h 646331"/>
              <a:gd name="connsiteX4" fmla="*/ 2357160 w 7971073"/>
              <a:gd name="connsiteY4" fmla="*/ 0 h 646331"/>
              <a:gd name="connsiteX5" fmla="*/ 3006233 w 7971073"/>
              <a:gd name="connsiteY5" fmla="*/ 0 h 646331"/>
              <a:gd name="connsiteX6" fmla="*/ 3495885 w 7971073"/>
              <a:gd name="connsiteY6" fmla="*/ 0 h 646331"/>
              <a:gd name="connsiteX7" fmla="*/ 4224669 w 7971073"/>
              <a:gd name="connsiteY7" fmla="*/ 0 h 646331"/>
              <a:gd name="connsiteX8" fmla="*/ 4953453 w 7971073"/>
              <a:gd name="connsiteY8" fmla="*/ 0 h 646331"/>
              <a:gd name="connsiteX9" fmla="*/ 5283683 w 7971073"/>
              <a:gd name="connsiteY9" fmla="*/ 0 h 646331"/>
              <a:gd name="connsiteX10" fmla="*/ 5932756 w 7971073"/>
              <a:gd name="connsiteY10" fmla="*/ 0 h 646331"/>
              <a:gd name="connsiteX11" fmla="*/ 6502118 w 7971073"/>
              <a:gd name="connsiteY11" fmla="*/ 0 h 646331"/>
              <a:gd name="connsiteX12" fmla="*/ 6832348 w 7971073"/>
              <a:gd name="connsiteY12" fmla="*/ 0 h 646331"/>
              <a:gd name="connsiteX13" fmla="*/ 7401711 w 7971073"/>
              <a:gd name="connsiteY13" fmla="*/ 0 h 646331"/>
              <a:gd name="connsiteX14" fmla="*/ 7971073 w 7971073"/>
              <a:gd name="connsiteY14" fmla="*/ 0 h 646331"/>
              <a:gd name="connsiteX15" fmla="*/ 7971073 w 7971073"/>
              <a:gd name="connsiteY15" fmla="*/ 323166 h 646331"/>
              <a:gd name="connsiteX16" fmla="*/ 7971073 w 7971073"/>
              <a:gd name="connsiteY16" fmla="*/ 646331 h 646331"/>
              <a:gd name="connsiteX17" fmla="*/ 7242289 w 7971073"/>
              <a:gd name="connsiteY17" fmla="*/ 646331 h 646331"/>
              <a:gd name="connsiteX18" fmla="*/ 6832348 w 7971073"/>
              <a:gd name="connsiteY18" fmla="*/ 646331 h 646331"/>
              <a:gd name="connsiteX19" fmla="*/ 6262986 w 7971073"/>
              <a:gd name="connsiteY19" fmla="*/ 646331 h 646331"/>
              <a:gd name="connsiteX20" fmla="*/ 5534202 w 7971073"/>
              <a:gd name="connsiteY20" fmla="*/ 646331 h 646331"/>
              <a:gd name="connsiteX21" fmla="*/ 5044550 w 7971073"/>
              <a:gd name="connsiteY21" fmla="*/ 646331 h 646331"/>
              <a:gd name="connsiteX22" fmla="*/ 4554899 w 7971073"/>
              <a:gd name="connsiteY22" fmla="*/ 646331 h 646331"/>
              <a:gd name="connsiteX23" fmla="*/ 3905826 w 7971073"/>
              <a:gd name="connsiteY23" fmla="*/ 646331 h 646331"/>
              <a:gd name="connsiteX24" fmla="*/ 3336463 w 7971073"/>
              <a:gd name="connsiteY24" fmla="*/ 646331 h 646331"/>
              <a:gd name="connsiteX25" fmla="*/ 2607680 w 7971073"/>
              <a:gd name="connsiteY25" fmla="*/ 646331 h 646331"/>
              <a:gd name="connsiteX26" fmla="*/ 2038317 w 7971073"/>
              <a:gd name="connsiteY26" fmla="*/ 646331 h 646331"/>
              <a:gd name="connsiteX27" fmla="*/ 1468955 w 7971073"/>
              <a:gd name="connsiteY27" fmla="*/ 646331 h 646331"/>
              <a:gd name="connsiteX28" fmla="*/ 1138725 w 7971073"/>
              <a:gd name="connsiteY28" fmla="*/ 646331 h 646331"/>
              <a:gd name="connsiteX29" fmla="*/ 728784 w 7971073"/>
              <a:gd name="connsiteY29" fmla="*/ 646331 h 646331"/>
              <a:gd name="connsiteX30" fmla="*/ 0 w 7971073"/>
              <a:gd name="connsiteY30" fmla="*/ 646331 h 646331"/>
              <a:gd name="connsiteX31" fmla="*/ 0 w 7971073"/>
              <a:gd name="connsiteY31" fmla="*/ 316702 h 646331"/>
              <a:gd name="connsiteX32" fmla="*/ 0 w 7971073"/>
              <a:gd name="connsiteY3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71073" h="646331" extrusionOk="0">
                <a:moveTo>
                  <a:pt x="0" y="0"/>
                </a:moveTo>
                <a:cubicBezTo>
                  <a:pt x="219794" y="-52560"/>
                  <a:pt x="353660" y="16149"/>
                  <a:pt x="489652" y="0"/>
                </a:cubicBezTo>
                <a:cubicBezTo>
                  <a:pt x="625644" y="-16149"/>
                  <a:pt x="829127" y="70142"/>
                  <a:pt x="1138725" y="0"/>
                </a:cubicBezTo>
                <a:cubicBezTo>
                  <a:pt x="1448323" y="-70142"/>
                  <a:pt x="1564160" y="54474"/>
                  <a:pt x="1867509" y="0"/>
                </a:cubicBezTo>
                <a:cubicBezTo>
                  <a:pt x="2170858" y="-54474"/>
                  <a:pt x="2256452" y="24259"/>
                  <a:pt x="2357160" y="0"/>
                </a:cubicBezTo>
                <a:cubicBezTo>
                  <a:pt x="2457868" y="-24259"/>
                  <a:pt x="2753881" y="6021"/>
                  <a:pt x="3006233" y="0"/>
                </a:cubicBezTo>
                <a:cubicBezTo>
                  <a:pt x="3258585" y="-6021"/>
                  <a:pt x="3254317" y="55070"/>
                  <a:pt x="3495885" y="0"/>
                </a:cubicBezTo>
                <a:cubicBezTo>
                  <a:pt x="3737453" y="-55070"/>
                  <a:pt x="3867357" y="3276"/>
                  <a:pt x="4224669" y="0"/>
                </a:cubicBezTo>
                <a:cubicBezTo>
                  <a:pt x="4581981" y="-3276"/>
                  <a:pt x="4789490" y="31161"/>
                  <a:pt x="4953453" y="0"/>
                </a:cubicBezTo>
                <a:cubicBezTo>
                  <a:pt x="5117416" y="-31161"/>
                  <a:pt x="5147985" y="22286"/>
                  <a:pt x="5283683" y="0"/>
                </a:cubicBezTo>
                <a:cubicBezTo>
                  <a:pt x="5419381" y="-22286"/>
                  <a:pt x="5714144" y="59877"/>
                  <a:pt x="5932756" y="0"/>
                </a:cubicBezTo>
                <a:cubicBezTo>
                  <a:pt x="6151368" y="-59877"/>
                  <a:pt x="6305386" y="3924"/>
                  <a:pt x="6502118" y="0"/>
                </a:cubicBezTo>
                <a:cubicBezTo>
                  <a:pt x="6698850" y="-3924"/>
                  <a:pt x="6700314" y="20547"/>
                  <a:pt x="6832348" y="0"/>
                </a:cubicBezTo>
                <a:cubicBezTo>
                  <a:pt x="6964382" y="-20547"/>
                  <a:pt x="7162052" y="41684"/>
                  <a:pt x="7401711" y="0"/>
                </a:cubicBezTo>
                <a:cubicBezTo>
                  <a:pt x="7641370" y="-41684"/>
                  <a:pt x="7752501" y="57022"/>
                  <a:pt x="7971073" y="0"/>
                </a:cubicBezTo>
                <a:cubicBezTo>
                  <a:pt x="7978543" y="146116"/>
                  <a:pt x="7937819" y="250699"/>
                  <a:pt x="7971073" y="323166"/>
                </a:cubicBezTo>
                <a:cubicBezTo>
                  <a:pt x="8004327" y="395633"/>
                  <a:pt x="7937483" y="508545"/>
                  <a:pt x="7971073" y="646331"/>
                </a:cubicBezTo>
                <a:cubicBezTo>
                  <a:pt x="7723711" y="689353"/>
                  <a:pt x="7409216" y="596256"/>
                  <a:pt x="7242289" y="646331"/>
                </a:cubicBezTo>
                <a:cubicBezTo>
                  <a:pt x="7075362" y="696406"/>
                  <a:pt x="6917887" y="641545"/>
                  <a:pt x="6832348" y="646331"/>
                </a:cubicBezTo>
                <a:cubicBezTo>
                  <a:pt x="6746809" y="651117"/>
                  <a:pt x="6526545" y="597382"/>
                  <a:pt x="6262986" y="646331"/>
                </a:cubicBezTo>
                <a:cubicBezTo>
                  <a:pt x="5999427" y="695280"/>
                  <a:pt x="5831873" y="569353"/>
                  <a:pt x="5534202" y="646331"/>
                </a:cubicBezTo>
                <a:cubicBezTo>
                  <a:pt x="5236531" y="723309"/>
                  <a:pt x="5197860" y="595401"/>
                  <a:pt x="5044550" y="646331"/>
                </a:cubicBezTo>
                <a:cubicBezTo>
                  <a:pt x="4891240" y="697261"/>
                  <a:pt x="4712594" y="613669"/>
                  <a:pt x="4554899" y="646331"/>
                </a:cubicBezTo>
                <a:cubicBezTo>
                  <a:pt x="4397204" y="678993"/>
                  <a:pt x="4147060" y="599082"/>
                  <a:pt x="3905826" y="646331"/>
                </a:cubicBezTo>
                <a:cubicBezTo>
                  <a:pt x="3664592" y="693580"/>
                  <a:pt x="3513828" y="629691"/>
                  <a:pt x="3336463" y="646331"/>
                </a:cubicBezTo>
                <a:cubicBezTo>
                  <a:pt x="3159098" y="662971"/>
                  <a:pt x="2778990" y="611991"/>
                  <a:pt x="2607680" y="646331"/>
                </a:cubicBezTo>
                <a:cubicBezTo>
                  <a:pt x="2436370" y="680671"/>
                  <a:pt x="2281606" y="628932"/>
                  <a:pt x="2038317" y="646331"/>
                </a:cubicBezTo>
                <a:cubicBezTo>
                  <a:pt x="1795028" y="663730"/>
                  <a:pt x="1659940" y="621795"/>
                  <a:pt x="1468955" y="646331"/>
                </a:cubicBezTo>
                <a:cubicBezTo>
                  <a:pt x="1277970" y="670867"/>
                  <a:pt x="1223278" y="643194"/>
                  <a:pt x="1138725" y="646331"/>
                </a:cubicBezTo>
                <a:cubicBezTo>
                  <a:pt x="1054172" y="649468"/>
                  <a:pt x="907065" y="605550"/>
                  <a:pt x="728784" y="646331"/>
                </a:cubicBezTo>
                <a:cubicBezTo>
                  <a:pt x="550503" y="687112"/>
                  <a:pt x="317389" y="602968"/>
                  <a:pt x="0" y="646331"/>
                </a:cubicBezTo>
                <a:cubicBezTo>
                  <a:pt x="-21843" y="566756"/>
                  <a:pt x="22908" y="463472"/>
                  <a:pt x="0" y="316702"/>
                </a:cubicBezTo>
                <a:cubicBezTo>
                  <a:pt x="-22908" y="169932"/>
                  <a:pt x="30766" y="10546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36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277" y="1460042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37" y="3429000"/>
            <a:ext cx="5669279" cy="312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2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1185" y="3932642"/>
            <a:ext cx="1152526" cy="22324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8507" y="4920165"/>
            <a:ext cx="1043751" cy="1618219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744" y="752444"/>
            <a:ext cx="7596095" cy="646331"/>
          </a:xfrm>
          <a:custGeom>
            <a:avLst/>
            <a:gdLst>
              <a:gd name="connsiteX0" fmla="*/ 0 w 7596095"/>
              <a:gd name="connsiteY0" fmla="*/ 0 h 646331"/>
              <a:gd name="connsiteX1" fmla="*/ 584315 w 7596095"/>
              <a:gd name="connsiteY1" fmla="*/ 0 h 646331"/>
              <a:gd name="connsiteX2" fmla="*/ 1244591 w 7596095"/>
              <a:gd name="connsiteY2" fmla="*/ 0 h 646331"/>
              <a:gd name="connsiteX3" fmla="*/ 1752945 w 7596095"/>
              <a:gd name="connsiteY3" fmla="*/ 0 h 646331"/>
              <a:gd name="connsiteX4" fmla="*/ 2261299 w 7596095"/>
              <a:gd name="connsiteY4" fmla="*/ 0 h 646331"/>
              <a:gd name="connsiteX5" fmla="*/ 2921575 w 7596095"/>
              <a:gd name="connsiteY5" fmla="*/ 0 h 646331"/>
              <a:gd name="connsiteX6" fmla="*/ 3278007 w 7596095"/>
              <a:gd name="connsiteY6" fmla="*/ 0 h 646331"/>
              <a:gd name="connsiteX7" fmla="*/ 3786361 w 7596095"/>
              <a:gd name="connsiteY7" fmla="*/ 0 h 646331"/>
              <a:gd name="connsiteX8" fmla="*/ 4522598 w 7596095"/>
              <a:gd name="connsiteY8" fmla="*/ 0 h 646331"/>
              <a:gd name="connsiteX9" fmla="*/ 5258835 w 7596095"/>
              <a:gd name="connsiteY9" fmla="*/ 0 h 646331"/>
              <a:gd name="connsiteX10" fmla="*/ 5995072 w 7596095"/>
              <a:gd name="connsiteY10" fmla="*/ 0 h 646331"/>
              <a:gd name="connsiteX11" fmla="*/ 6731309 w 7596095"/>
              <a:gd name="connsiteY11" fmla="*/ 0 h 646331"/>
              <a:gd name="connsiteX12" fmla="*/ 7087741 w 7596095"/>
              <a:gd name="connsiteY12" fmla="*/ 0 h 646331"/>
              <a:gd name="connsiteX13" fmla="*/ 7596095 w 7596095"/>
              <a:gd name="connsiteY13" fmla="*/ 0 h 646331"/>
              <a:gd name="connsiteX14" fmla="*/ 7596095 w 7596095"/>
              <a:gd name="connsiteY14" fmla="*/ 336092 h 646331"/>
              <a:gd name="connsiteX15" fmla="*/ 7596095 w 7596095"/>
              <a:gd name="connsiteY15" fmla="*/ 646331 h 646331"/>
              <a:gd name="connsiteX16" fmla="*/ 7163702 w 7596095"/>
              <a:gd name="connsiteY16" fmla="*/ 646331 h 646331"/>
              <a:gd name="connsiteX17" fmla="*/ 6503426 w 7596095"/>
              <a:gd name="connsiteY17" fmla="*/ 646331 h 646331"/>
              <a:gd name="connsiteX18" fmla="*/ 5995072 w 7596095"/>
              <a:gd name="connsiteY18" fmla="*/ 646331 h 646331"/>
              <a:gd name="connsiteX19" fmla="*/ 5334796 w 7596095"/>
              <a:gd name="connsiteY19" fmla="*/ 646331 h 646331"/>
              <a:gd name="connsiteX20" fmla="*/ 4902403 w 7596095"/>
              <a:gd name="connsiteY20" fmla="*/ 646331 h 646331"/>
              <a:gd name="connsiteX21" fmla="*/ 4166166 w 7596095"/>
              <a:gd name="connsiteY21" fmla="*/ 646331 h 646331"/>
              <a:gd name="connsiteX22" fmla="*/ 3581851 w 7596095"/>
              <a:gd name="connsiteY22" fmla="*/ 646331 h 646331"/>
              <a:gd name="connsiteX23" fmla="*/ 2921575 w 7596095"/>
              <a:gd name="connsiteY23" fmla="*/ 646331 h 646331"/>
              <a:gd name="connsiteX24" fmla="*/ 2261299 w 7596095"/>
              <a:gd name="connsiteY24" fmla="*/ 646331 h 646331"/>
              <a:gd name="connsiteX25" fmla="*/ 1752945 w 7596095"/>
              <a:gd name="connsiteY25" fmla="*/ 646331 h 646331"/>
              <a:gd name="connsiteX26" fmla="*/ 1016708 w 7596095"/>
              <a:gd name="connsiteY26" fmla="*/ 646331 h 646331"/>
              <a:gd name="connsiteX27" fmla="*/ 508354 w 7596095"/>
              <a:gd name="connsiteY27" fmla="*/ 646331 h 646331"/>
              <a:gd name="connsiteX28" fmla="*/ 0 w 7596095"/>
              <a:gd name="connsiteY28" fmla="*/ 646331 h 646331"/>
              <a:gd name="connsiteX29" fmla="*/ 0 w 7596095"/>
              <a:gd name="connsiteY29" fmla="*/ 316702 h 646331"/>
              <a:gd name="connsiteX30" fmla="*/ 0 w 7596095"/>
              <a:gd name="connsiteY3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96095" h="646331" extrusionOk="0">
                <a:moveTo>
                  <a:pt x="0" y="0"/>
                </a:moveTo>
                <a:cubicBezTo>
                  <a:pt x="148863" y="-33664"/>
                  <a:pt x="419586" y="53670"/>
                  <a:pt x="584315" y="0"/>
                </a:cubicBezTo>
                <a:cubicBezTo>
                  <a:pt x="749044" y="-53670"/>
                  <a:pt x="985311" y="31987"/>
                  <a:pt x="1244591" y="0"/>
                </a:cubicBezTo>
                <a:cubicBezTo>
                  <a:pt x="1503871" y="-31987"/>
                  <a:pt x="1635366" y="12112"/>
                  <a:pt x="1752945" y="0"/>
                </a:cubicBezTo>
                <a:cubicBezTo>
                  <a:pt x="1870524" y="-12112"/>
                  <a:pt x="2069059" y="50652"/>
                  <a:pt x="2261299" y="0"/>
                </a:cubicBezTo>
                <a:cubicBezTo>
                  <a:pt x="2453539" y="-50652"/>
                  <a:pt x="2789201" y="74611"/>
                  <a:pt x="2921575" y="0"/>
                </a:cubicBezTo>
                <a:cubicBezTo>
                  <a:pt x="3053949" y="-74611"/>
                  <a:pt x="3153814" y="3658"/>
                  <a:pt x="3278007" y="0"/>
                </a:cubicBezTo>
                <a:cubicBezTo>
                  <a:pt x="3402200" y="-3658"/>
                  <a:pt x="3572130" y="15569"/>
                  <a:pt x="3786361" y="0"/>
                </a:cubicBezTo>
                <a:cubicBezTo>
                  <a:pt x="4000592" y="-15569"/>
                  <a:pt x="4348818" y="36918"/>
                  <a:pt x="4522598" y="0"/>
                </a:cubicBezTo>
                <a:cubicBezTo>
                  <a:pt x="4696378" y="-36918"/>
                  <a:pt x="5094514" y="84146"/>
                  <a:pt x="5258835" y="0"/>
                </a:cubicBezTo>
                <a:cubicBezTo>
                  <a:pt x="5423156" y="-84146"/>
                  <a:pt x="5742233" y="50028"/>
                  <a:pt x="5995072" y="0"/>
                </a:cubicBezTo>
                <a:cubicBezTo>
                  <a:pt x="6247911" y="-50028"/>
                  <a:pt x="6462052" y="20946"/>
                  <a:pt x="6731309" y="0"/>
                </a:cubicBezTo>
                <a:cubicBezTo>
                  <a:pt x="7000566" y="-20946"/>
                  <a:pt x="6943160" y="14664"/>
                  <a:pt x="7087741" y="0"/>
                </a:cubicBezTo>
                <a:cubicBezTo>
                  <a:pt x="7232322" y="-14664"/>
                  <a:pt x="7406305" y="30099"/>
                  <a:pt x="7596095" y="0"/>
                </a:cubicBezTo>
                <a:cubicBezTo>
                  <a:pt x="7600102" y="135547"/>
                  <a:pt x="7578568" y="210259"/>
                  <a:pt x="7596095" y="336092"/>
                </a:cubicBezTo>
                <a:cubicBezTo>
                  <a:pt x="7613622" y="461925"/>
                  <a:pt x="7564442" y="520442"/>
                  <a:pt x="7596095" y="646331"/>
                </a:cubicBezTo>
                <a:cubicBezTo>
                  <a:pt x="7460232" y="673013"/>
                  <a:pt x="7281480" y="642828"/>
                  <a:pt x="7163702" y="646331"/>
                </a:cubicBezTo>
                <a:cubicBezTo>
                  <a:pt x="7045924" y="649834"/>
                  <a:pt x="6765182" y="626740"/>
                  <a:pt x="6503426" y="646331"/>
                </a:cubicBezTo>
                <a:cubicBezTo>
                  <a:pt x="6241670" y="665922"/>
                  <a:pt x="6167179" y="622036"/>
                  <a:pt x="5995072" y="646331"/>
                </a:cubicBezTo>
                <a:cubicBezTo>
                  <a:pt x="5822965" y="670626"/>
                  <a:pt x="5561111" y="576194"/>
                  <a:pt x="5334796" y="646331"/>
                </a:cubicBezTo>
                <a:cubicBezTo>
                  <a:pt x="5108481" y="716468"/>
                  <a:pt x="4997979" y="630255"/>
                  <a:pt x="4902403" y="646331"/>
                </a:cubicBezTo>
                <a:cubicBezTo>
                  <a:pt x="4806827" y="662407"/>
                  <a:pt x="4409123" y="642413"/>
                  <a:pt x="4166166" y="646331"/>
                </a:cubicBezTo>
                <a:cubicBezTo>
                  <a:pt x="3923209" y="650249"/>
                  <a:pt x="3770054" y="593505"/>
                  <a:pt x="3581851" y="646331"/>
                </a:cubicBezTo>
                <a:cubicBezTo>
                  <a:pt x="3393648" y="699157"/>
                  <a:pt x="3069815" y="615753"/>
                  <a:pt x="2921575" y="646331"/>
                </a:cubicBezTo>
                <a:cubicBezTo>
                  <a:pt x="2773335" y="676909"/>
                  <a:pt x="2422767" y="597125"/>
                  <a:pt x="2261299" y="646331"/>
                </a:cubicBezTo>
                <a:cubicBezTo>
                  <a:pt x="2099831" y="695537"/>
                  <a:pt x="1900633" y="642573"/>
                  <a:pt x="1752945" y="646331"/>
                </a:cubicBezTo>
                <a:cubicBezTo>
                  <a:pt x="1605257" y="650089"/>
                  <a:pt x="1273047" y="564774"/>
                  <a:pt x="1016708" y="646331"/>
                </a:cubicBezTo>
                <a:cubicBezTo>
                  <a:pt x="760369" y="727888"/>
                  <a:pt x="621850" y="631994"/>
                  <a:pt x="508354" y="646331"/>
                </a:cubicBezTo>
                <a:cubicBezTo>
                  <a:pt x="394858" y="660668"/>
                  <a:pt x="232440" y="605596"/>
                  <a:pt x="0" y="646331"/>
                </a:cubicBezTo>
                <a:cubicBezTo>
                  <a:pt x="-19064" y="512899"/>
                  <a:pt x="22906" y="471773"/>
                  <a:pt x="0" y="316702"/>
                </a:cubicBezTo>
                <a:cubicBezTo>
                  <a:pt x="-22906" y="161631"/>
                  <a:pt x="7629" y="6717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478172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36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vi-VN" dirty="0" err="1"/>
              <a:t>Các</a:t>
            </a:r>
            <a:r>
              <a:rPr lang="en-US" altLang="vi-VN" dirty="0"/>
              <a:t> </a:t>
            </a:r>
            <a:r>
              <a:rPr lang="en-US" altLang="vi-VN" dirty="0" err="1">
                <a:solidFill>
                  <a:srgbClr val="00B050"/>
                </a:solidFill>
              </a:rPr>
              <a:t>danh</a:t>
            </a:r>
            <a:r>
              <a:rPr lang="en-US" altLang="vi-VN" dirty="0">
                <a:solidFill>
                  <a:srgbClr val="00B050"/>
                </a:solidFill>
              </a:rPr>
              <a:t> </a:t>
            </a:r>
            <a:r>
              <a:rPr lang="en-US" altLang="vi-VN" dirty="0" err="1">
                <a:solidFill>
                  <a:srgbClr val="00B050"/>
                </a:solidFill>
              </a:rPr>
              <a:t>từ</a:t>
            </a:r>
            <a:r>
              <a:rPr lang="en-US" altLang="vi-VN" dirty="0">
                <a:solidFill>
                  <a:srgbClr val="00B050"/>
                </a:solidFill>
              </a:rPr>
              <a:t> </a:t>
            </a:r>
            <a:r>
              <a:rPr lang="en-US" altLang="vi-VN" dirty="0" err="1"/>
              <a:t>có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dòng</a:t>
            </a:r>
            <a:r>
              <a:rPr lang="en-US" altLang="vi-VN" dirty="0"/>
              <a:t> </a:t>
            </a:r>
            <a:r>
              <a:rPr lang="en-US" altLang="vi-VN" dirty="0" err="1"/>
              <a:t>thơ</a:t>
            </a:r>
            <a:r>
              <a:rPr lang="en-US" altLang="vi-VN" dirty="0"/>
              <a:t> </a:t>
            </a:r>
            <a:r>
              <a:rPr lang="en-US" altLang="vi-VN" dirty="0" err="1"/>
              <a:t>sau</a:t>
            </a:r>
            <a:r>
              <a:rPr lang="en-US" altLang="vi-VN" dirty="0"/>
              <a:t> </a:t>
            </a:r>
            <a:r>
              <a:rPr lang="en-US" altLang="vi-VN" dirty="0" err="1"/>
              <a:t>là</a:t>
            </a:r>
            <a:r>
              <a:rPr lang="en-US" altLang="vi-VN" dirty="0"/>
              <a:t>:</a:t>
            </a: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191" y="1436764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78" y="3429001"/>
            <a:ext cx="5860026" cy="3205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2933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3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63" y="1278853"/>
            <a:ext cx="8548543" cy="4713220"/>
          </a:xfrm>
          <a:custGeom>
            <a:avLst/>
            <a:gdLst>
              <a:gd name="connsiteX0" fmla="*/ 771743 w 8548543"/>
              <a:gd name="connsiteY0" fmla="*/ 1567800 h 4713220"/>
              <a:gd name="connsiteX1" fmla="*/ 1112695 w 8548543"/>
              <a:gd name="connsiteY1" fmla="*/ 753569 h 4713220"/>
              <a:gd name="connsiteX2" fmla="*/ 2771350 w 8548543"/>
              <a:gd name="connsiteY2" fmla="*/ 567550 h 4713220"/>
              <a:gd name="connsiteX3" fmla="*/ 4443659 w 8548543"/>
              <a:gd name="connsiteY3" fmla="*/ 374439 h 4713220"/>
              <a:gd name="connsiteX4" fmla="*/ 5095287 w 8548543"/>
              <a:gd name="connsiteY4" fmla="*/ 21820 h 4713220"/>
              <a:gd name="connsiteX5" fmla="*/ 5903441 w 8548543"/>
              <a:gd name="connsiteY5" fmla="*/ 270682 h 4713220"/>
              <a:gd name="connsiteX6" fmla="*/ 7017522 w 8548543"/>
              <a:gd name="connsiteY6" fmla="*/ 75280 h 4713220"/>
              <a:gd name="connsiteX7" fmla="*/ 7582478 w 8548543"/>
              <a:gd name="connsiteY7" fmla="*/ 608354 h 4713220"/>
              <a:gd name="connsiteX8" fmla="*/ 8307521 w 8548543"/>
              <a:gd name="connsiteY8" fmla="*/ 1125717 h 4713220"/>
              <a:gd name="connsiteX9" fmla="*/ 8275068 w 8548543"/>
              <a:gd name="connsiteY9" fmla="*/ 1686721 h 4713220"/>
              <a:gd name="connsiteX10" fmla="*/ 8512132 w 8548543"/>
              <a:gd name="connsiteY10" fmla="*/ 2544484 h 4713220"/>
              <a:gd name="connsiteX11" fmla="*/ 7401613 w 8548543"/>
              <a:gd name="connsiteY11" fmla="*/ 3295326 h 4713220"/>
              <a:gd name="connsiteX12" fmla="*/ 7004066 w 8548543"/>
              <a:gd name="connsiteY12" fmla="*/ 3938702 h 4713220"/>
              <a:gd name="connsiteX13" fmla="*/ 5650547 w 8548543"/>
              <a:gd name="connsiteY13" fmla="*/ 4016601 h 4713220"/>
              <a:gd name="connsiteX14" fmla="*/ 4683295 w 8548543"/>
              <a:gd name="connsiteY14" fmla="*/ 4702964 h 4713220"/>
              <a:gd name="connsiteX15" fmla="*/ 3261110 w 8548543"/>
              <a:gd name="connsiteY15" fmla="*/ 4284011 h 4713220"/>
              <a:gd name="connsiteX16" fmla="*/ 1148512 w 8548543"/>
              <a:gd name="connsiteY16" fmla="*/ 3870077 h 4713220"/>
              <a:gd name="connsiteX17" fmla="*/ 219650 w 8548543"/>
              <a:gd name="connsiteY17" fmla="*/ 3409447 h 4713220"/>
              <a:gd name="connsiteX18" fmla="*/ 418126 w 8548543"/>
              <a:gd name="connsiteY18" fmla="*/ 2787673 h 4713220"/>
              <a:gd name="connsiteX19" fmla="*/ -990 w 8548543"/>
              <a:gd name="connsiteY19" fmla="*/ 2149752 h 4713220"/>
              <a:gd name="connsiteX20" fmla="*/ 764421 w 8548543"/>
              <a:gd name="connsiteY20" fmla="*/ 1582747 h 4713220"/>
              <a:gd name="connsiteX21" fmla="*/ 771743 w 8548543"/>
              <a:gd name="connsiteY21" fmla="*/ 1567800 h 4713220"/>
              <a:gd name="connsiteX0" fmla="*/ 928664 w 8548543"/>
              <a:gd name="connsiteY0" fmla="*/ 2855971 h 4713220"/>
              <a:gd name="connsiteX1" fmla="*/ 427427 w 8548543"/>
              <a:gd name="connsiteY1" fmla="*/ 2769016 h 4713220"/>
              <a:gd name="connsiteX2" fmla="*/ 1370933 w 8548543"/>
              <a:gd name="connsiteY2" fmla="*/ 3807561 h 4713220"/>
              <a:gd name="connsiteX3" fmla="*/ 1151678 w 8548543"/>
              <a:gd name="connsiteY3" fmla="*/ 3849129 h 4713220"/>
              <a:gd name="connsiteX4" fmla="*/ 3260715 w 8548543"/>
              <a:gd name="connsiteY4" fmla="*/ 4264809 h 4713220"/>
              <a:gd name="connsiteX5" fmla="*/ 3128529 w 8548543"/>
              <a:gd name="connsiteY5" fmla="*/ 4074971 h 4713220"/>
              <a:gd name="connsiteX6" fmla="*/ 5704371 w 8548543"/>
              <a:gd name="connsiteY6" fmla="*/ 3791414 h 4713220"/>
              <a:gd name="connsiteX7" fmla="*/ 5651536 w 8548543"/>
              <a:gd name="connsiteY7" fmla="*/ 3999690 h 4713220"/>
              <a:gd name="connsiteX8" fmla="*/ 6753546 w 8548543"/>
              <a:gd name="connsiteY8" fmla="*/ 2504334 h 4713220"/>
              <a:gd name="connsiteX9" fmla="*/ 7396864 w 8548543"/>
              <a:gd name="connsiteY9" fmla="*/ 3282888 h 4713220"/>
              <a:gd name="connsiteX10" fmla="*/ 8271111 w 8548543"/>
              <a:gd name="connsiteY10" fmla="*/ 1675156 h 4713220"/>
              <a:gd name="connsiteX11" fmla="*/ 7984576 w 8548543"/>
              <a:gd name="connsiteY11" fmla="*/ 1967114 h 4713220"/>
              <a:gd name="connsiteX12" fmla="*/ 7583665 w 8548543"/>
              <a:gd name="connsiteY12" fmla="*/ 591989 h 4713220"/>
              <a:gd name="connsiteX13" fmla="*/ 7598704 w 8548543"/>
              <a:gd name="connsiteY13" fmla="*/ 729894 h 4713220"/>
              <a:gd name="connsiteX14" fmla="*/ 5754040 w 8548543"/>
              <a:gd name="connsiteY14" fmla="*/ 431172 h 4713220"/>
              <a:gd name="connsiteX15" fmla="*/ 5900869 w 8548543"/>
              <a:gd name="connsiteY15" fmla="*/ 255299 h 4713220"/>
              <a:gd name="connsiteX16" fmla="*/ 4381326 w 8548543"/>
              <a:gd name="connsiteY16" fmla="*/ 514962 h 4713220"/>
              <a:gd name="connsiteX17" fmla="*/ 4452366 w 8548543"/>
              <a:gd name="connsiteY17" fmla="*/ 363310 h 4713220"/>
              <a:gd name="connsiteX18" fmla="*/ 2770361 w 8548543"/>
              <a:gd name="connsiteY18" fmla="*/ 566459 h 4713220"/>
              <a:gd name="connsiteX19" fmla="*/ 3027608 w 8548543"/>
              <a:gd name="connsiteY19" fmla="*/ 713529 h 4713220"/>
              <a:gd name="connsiteX20" fmla="*/ 816662 w 8548543"/>
              <a:gd name="connsiteY20" fmla="*/ 1722616 h 4713220"/>
              <a:gd name="connsiteX21" fmla="*/ 771743 w 8548543"/>
              <a:gd name="connsiteY21" fmla="*/ 1567800 h 471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48543" h="4713220" fill="none" extrusionOk="0">
                <a:moveTo>
                  <a:pt x="771743" y="1567800"/>
                </a:moveTo>
                <a:cubicBezTo>
                  <a:pt x="793810" y="1253216"/>
                  <a:pt x="883214" y="975200"/>
                  <a:pt x="1112695" y="753569"/>
                </a:cubicBezTo>
                <a:cubicBezTo>
                  <a:pt x="1524393" y="459693"/>
                  <a:pt x="2374788" y="281926"/>
                  <a:pt x="2771350" y="567550"/>
                </a:cubicBezTo>
                <a:cubicBezTo>
                  <a:pt x="3202386" y="194108"/>
                  <a:pt x="3961288" y="112742"/>
                  <a:pt x="4443659" y="374439"/>
                </a:cubicBezTo>
                <a:cubicBezTo>
                  <a:pt x="4592221" y="187339"/>
                  <a:pt x="4835886" y="45671"/>
                  <a:pt x="5095287" y="21820"/>
                </a:cubicBezTo>
                <a:cubicBezTo>
                  <a:pt x="5469144" y="19906"/>
                  <a:pt x="5724251" y="47682"/>
                  <a:pt x="5903441" y="270682"/>
                </a:cubicBezTo>
                <a:cubicBezTo>
                  <a:pt x="6149948" y="938"/>
                  <a:pt x="6619767" y="-68954"/>
                  <a:pt x="7017522" y="75280"/>
                </a:cubicBezTo>
                <a:cubicBezTo>
                  <a:pt x="7293458" y="223813"/>
                  <a:pt x="7545761" y="418097"/>
                  <a:pt x="7582478" y="608354"/>
                </a:cubicBezTo>
                <a:cubicBezTo>
                  <a:pt x="7909454" y="684796"/>
                  <a:pt x="8174309" y="909144"/>
                  <a:pt x="8307521" y="1125717"/>
                </a:cubicBezTo>
                <a:cubicBezTo>
                  <a:pt x="8383530" y="1321497"/>
                  <a:pt x="8358165" y="1523355"/>
                  <a:pt x="8275068" y="1686721"/>
                </a:cubicBezTo>
                <a:cubicBezTo>
                  <a:pt x="8519142" y="1981506"/>
                  <a:pt x="8533347" y="2238550"/>
                  <a:pt x="8512132" y="2544484"/>
                </a:cubicBezTo>
                <a:cubicBezTo>
                  <a:pt x="8445333" y="2905140"/>
                  <a:pt x="7930634" y="3193392"/>
                  <a:pt x="7401613" y="3295326"/>
                </a:cubicBezTo>
                <a:cubicBezTo>
                  <a:pt x="7437222" y="3576592"/>
                  <a:pt x="7265366" y="3755632"/>
                  <a:pt x="7004066" y="3938702"/>
                </a:cubicBezTo>
                <a:cubicBezTo>
                  <a:pt x="6669663" y="4183439"/>
                  <a:pt x="6194401" y="4231369"/>
                  <a:pt x="5650547" y="4016601"/>
                </a:cubicBezTo>
                <a:cubicBezTo>
                  <a:pt x="5558310" y="4305662"/>
                  <a:pt x="5044206" y="4536525"/>
                  <a:pt x="4683295" y="4702964"/>
                </a:cubicBezTo>
                <a:cubicBezTo>
                  <a:pt x="4203965" y="4703025"/>
                  <a:pt x="3588167" y="4661055"/>
                  <a:pt x="3261110" y="4284011"/>
                </a:cubicBezTo>
                <a:cubicBezTo>
                  <a:pt x="2458622" y="4516174"/>
                  <a:pt x="1562280" y="4476055"/>
                  <a:pt x="1148512" y="3870077"/>
                </a:cubicBezTo>
                <a:cubicBezTo>
                  <a:pt x="734055" y="3895156"/>
                  <a:pt x="425219" y="3699374"/>
                  <a:pt x="219650" y="3409447"/>
                </a:cubicBezTo>
                <a:cubicBezTo>
                  <a:pt x="124845" y="3184176"/>
                  <a:pt x="217391" y="3018661"/>
                  <a:pt x="418126" y="2787673"/>
                </a:cubicBezTo>
                <a:cubicBezTo>
                  <a:pt x="119336" y="2651655"/>
                  <a:pt x="-62939" y="2343819"/>
                  <a:pt x="-990" y="2149752"/>
                </a:cubicBezTo>
                <a:cubicBezTo>
                  <a:pt x="3830" y="1864331"/>
                  <a:pt x="277565" y="1619361"/>
                  <a:pt x="764421" y="1582747"/>
                </a:cubicBezTo>
                <a:cubicBezTo>
                  <a:pt x="767030" y="1577650"/>
                  <a:pt x="769783" y="1574327"/>
                  <a:pt x="771743" y="1567800"/>
                </a:cubicBezTo>
                <a:close/>
              </a:path>
              <a:path w="8548543" h="4713220" fill="none" extrusionOk="0">
                <a:moveTo>
                  <a:pt x="928664" y="2855971"/>
                </a:moveTo>
                <a:cubicBezTo>
                  <a:pt x="758260" y="2873267"/>
                  <a:pt x="589797" y="2870604"/>
                  <a:pt x="427427" y="2769016"/>
                </a:cubicBezTo>
                <a:moveTo>
                  <a:pt x="1370933" y="3807561"/>
                </a:moveTo>
                <a:cubicBezTo>
                  <a:pt x="1318100" y="3837624"/>
                  <a:pt x="1245233" y="3847055"/>
                  <a:pt x="1151678" y="3849129"/>
                </a:cubicBezTo>
                <a:moveTo>
                  <a:pt x="3260715" y="4264809"/>
                </a:moveTo>
                <a:cubicBezTo>
                  <a:pt x="3215059" y="4201491"/>
                  <a:pt x="3160249" y="4146080"/>
                  <a:pt x="3128529" y="4074971"/>
                </a:cubicBezTo>
                <a:moveTo>
                  <a:pt x="5704371" y="3791414"/>
                </a:moveTo>
                <a:cubicBezTo>
                  <a:pt x="5695640" y="3848067"/>
                  <a:pt x="5682169" y="3932394"/>
                  <a:pt x="5651536" y="3999690"/>
                </a:cubicBezTo>
                <a:moveTo>
                  <a:pt x="6753546" y="2504334"/>
                </a:moveTo>
                <a:cubicBezTo>
                  <a:pt x="7115146" y="2558006"/>
                  <a:pt x="7432429" y="2885328"/>
                  <a:pt x="7396864" y="3282888"/>
                </a:cubicBezTo>
                <a:moveTo>
                  <a:pt x="8271111" y="1675156"/>
                </a:moveTo>
                <a:cubicBezTo>
                  <a:pt x="8173125" y="1790931"/>
                  <a:pt x="8122392" y="1859867"/>
                  <a:pt x="7984576" y="1967114"/>
                </a:cubicBezTo>
                <a:moveTo>
                  <a:pt x="7583665" y="591989"/>
                </a:moveTo>
                <a:cubicBezTo>
                  <a:pt x="7590759" y="629681"/>
                  <a:pt x="7599169" y="682809"/>
                  <a:pt x="7598704" y="729894"/>
                </a:cubicBezTo>
                <a:moveTo>
                  <a:pt x="5754040" y="431172"/>
                </a:moveTo>
                <a:cubicBezTo>
                  <a:pt x="5784236" y="371523"/>
                  <a:pt x="5842140" y="299677"/>
                  <a:pt x="5900869" y="255299"/>
                </a:cubicBezTo>
                <a:moveTo>
                  <a:pt x="4381326" y="514962"/>
                </a:moveTo>
                <a:cubicBezTo>
                  <a:pt x="4397697" y="463542"/>
                  <a:pt x="4421525" y="410189"/>
                  <a:pt x="4452366" y="363310"/>
                </a:cubicBezTo>
                <a:moveTo>
                  <a:pt x="2770361" y="566459"/>
                </a:moveTo>
                <a:cubicBezTo>
                  <a:pt x="2863815" y="609780"/>
                  <a:pt x="2950834" y="641319"/>
                  <a:pt x="3027608" y="713529"/>
                </a:cubicBezTo>
                <a:moveTo>
                  <a:pt x="816662" y="1722616"/>
                </a:moveTo>
                <a:cubicBezTo>
                  <a:pt x="795622" y="1673443"/>
                  <a:pt x="780765" y="1622609"/>
                  <a:pt x="771743" y="1567800"/>
                </a:cubicBezTo>
              </a:path>
              <a:path w="8548543" h="4713220" stroke="0" extrusionOk="0">
                <a:moveTo>
                  <a:pt x="771743" y="1567800"/>
                </a:moveTo>
                <a:cubicBezTo>
                  <a:pt x="804528" y="1303601"/>
                  <a:pt x="856312" y="965982"/>
                  <a:pt x="1112695" y="753569"/>
                </a:cubicBezTo>
                <a:cubicBezTo>
                  <a:pt x="1480751" y="554966"/>
                  <a:pt x="2250252" y="371539"/>
                  <a:pt x="2771350" y="567550"/>
                </a:cubicBezTo>
                <a:cubicBezTo>
                  <a:pt x="2998128" y="229145"/>
                  <a:pt x="3912623" y="-33157"/>
                  <a:pt x="4443659" y="374439"/>
                </a:cubicBezTo>
                <a:cubicBezTo>
                  <a:pt x="4588721" y="174668"/>
                  <a:pt x="4767493" y="21644"/>
                  <a:pt x="5095287" y="21820"/>
                </a:cubicBezTo>
                <a:cubicBezTo>
                  <a:pt x="5409400" y="-21596"/>
                  <a:pt x="5782814" y="95205"/>
                  <a:pt x="5903441" y="270682"/>
                </a:cubicBezTo>
                <a:cubicBezTo>
                  <a:pt x="6265179" y="77766"/>
                  <a:pt x="6582342" y="47593"/>
                  <a:pt x="7017522" y="75280"/>
                </a:cubicBezTo>
                <a:cubicBezTo>
                  <a:pt x="7279836" y="146879"/>
                  <a:pt x="7515568" y="370707"/>
                  <a:pt x="7582478" y="608354"/>
                </a:cubicBezTo>
                <a:cubicBezTo>
                  <a:pt x="7876116" y="693780"/>
                  <a:pt x="8203118" y="865866"/>
                  <a:pt x="8307521" y="1125717"/>
                </a:cubicBezTo>
                <a:cubicBezTo>
                  <a:pt x="8400674" y="1309599"/>
                  <a:pt x="8357280" y="1487955"/>
                  <a:pt x="8275068" y="1686721"/>
                </a:cubicBezTo>
                <a:cubicBezTo>
                  <a:pt x="8550163" y="1916478"/>
                  <a:pt x="8667722" y="2303511"/>
                  <a:pt x="8512132" y="2544484"/>
                </a:cubicBezTo>
                <a:cubicBezTo>
                  <a:pt x="8408059" y="2862241"/>
                  <a:pt x="7896171" y="3322293"/>
                  <a:pt x="7401613" y="3295326"/>
                </a:cubicBezTo>
                <a:cubicBezTo>
                  <a:pt x="7400183" y="3514005"/>
                  <a:pt x="7258558" y="3805144"/>
                  <a:pt x="7004066" y="3938702"/>
                </a:cubicBezTo>
                <a:cubicBezTo>
                  <a:pt x="6641904" y="4275888"/>
                  <a:pt x="6130117" y="4120334"/>
                  <a:pt x="5650547" y="4016601"/>
                </a:cubicBezTo>
                <a:cubicBezTo>
                  <a:pt x="5514991" y="4333376"/>
                  <a:pt x="5033233" y="4679620"/>
                  <a:pt x="4683295" y="4702964"/>
                </a:cubicBezTo>
                <a:cubicBezTo>
                  <a:pt x="4161584" y="4842954"/>
                  <a:pt x="3459572" y="4634309"/>
                  <a:pt x="3261110" y="4284011"/>
                </a:cubicBezTo>
                <a:cubicBezTo>
                  <a:pt x="2352711" y="4500089"/>
                  <a:pt x="1564703" y="4441375"/>
                  <a:pt x="1148512" y="3870077"/>
                </a:cubicBezTo>
                <a:cubicBezTo>
                  <a:pt x="734659" y="3913916"/>
                  <a:pt x="328204" y="3726073"/>
                  <a:pt x="219650" y="3409447"/>
                </a:cubicBezTo>
                <a:cubicBezTo>
                  <a:pt x="75357" y="3173578"/>
                  <a:pt x="263124" y="2911045"/>
                  <a:pt x="418126" y="2787673"/>
                </a:cubicBezTo>
                <a:cubicBezTo>
                  <a:pt x="74643" y="2633476"/>
                  <a:pt x="-64110" y="2438326"/>
                  <a:pt x="-990" y="2149752"/>
                </a:cubicBezTo>
                <a:cubicBezTo>
                  <a:pt x="53604" y="1863896"/>
                  <a:pt x="388228" y="1701365"/>
                  <a:pt x="764421" y="1582747"/>
                </a:cubicBezTo>
                <a:cubicBezTo>
                  <a:pt x="766258" y="1578606"/>
                  <a:pt x="769107" y="1572503"/>
                  <a:pt x="771743" y="1567800"/>
                </a:cubicBezTo>
                <a:close/>
              </a:path>
              <a:path w="8548543" h="4713220" fill="none" stroke="0" extrusionOk="0">
                <a:moveTo>
                  <a:pt x="928664" y="2855971"/>
                </a:moveTo>
                <a:cubicBezTo>
                  <a:pt x="753342" y="2881989"/>
                  <a:pt x="572657" y="2828355"/>
                  <a:pt x="427427" y="2769016"/>
                </a:cubicBezTo>
                <a:moveTo>
                  <a:pt x="1370933" y="3807561"/>
                </a:moveTo>
                <a:cubicBezTo>
                  <a:pt x="1311579" y="3827416"/>
                  <a:pt x="1227375" y="3827593"/>
                  <a:pt x="1151678" y="3849129"/>
                </a:cubicBezTo>
                <a:moveTo>
                  <a:pt x="3260715" y="4264809"/>
                </a:moveTo>
                <a:cubicBezTo>
                  <a:pt x="3220521" y="4204896"/>
                  <a:pt x="3160153" y="4144798"/>
                  <a:pt x="3128529" y="4074971"/>
                </a:cubicBezTo>
                <a:moveTo>
                  <a:pt x="5704371" y="3791414"/>
                </a:moveTo>
                <a:cubicBezTo>
                  <a:pt x="5707813" y="3862805"/>
                  <a:pt x="5682448" y="3938532"/>
                  <a:pt x="5651536" y="3999690"/>
                </a:cubicBezTo>
                <a:moveTo>
                  <a:pt x="6753546" y="2504334"/>
                </a:moveTo>
                <a:cubicBezTo>
                  <a:pt x="7199813" y="2647440"/>
                  <a:pt x="7341401" y="2979245"/>
                  <a:pt x="7396864" y="3282888"/>
                </a:cubicBezTo>
                <a:moveTo>
                  <a:pt x="8271111" y="1675156"/>
                </a:moveTo>
                <a:cubicBezTo>
                  <a:pt x="8210061" y="1768288"/>
                  <a:pt x="8097345" y="1919625"/>
                  <a:pt x="7984576" y="1967114"/>
                </a:cubicBezTo>
                <a:moveTo>
                  <a:pt x="7583665" y="591989"/>
                </a:moveTo>
                <a:cubicBezTo>
                  <a:pt x="7586989" y="642876"/>
                  <a:pt x="7589424" y="691683"/>
                  <a:pt x="7598704" y="729894"/>
                </a:cubicBezTo>
                <a:moveTo>
                  <a:pt x="5754040" y="431172"/>
                </a:moveTo>
                <a:cubicBezTo>
                  <a:pt x="5786585" y="372031"/>
                  <a:pt x="5841748" y="314127"/>
                  <a:pt x="5900869" y="255299"/>
                </a:cubicBezTo>
                <a:moveTo>
                  <a:pt x="4381326" y="514962"/>
                </a:moveTo>
                <a:cubicBezTo>
                  <a:pt x="4397791" y="447594"/>
                  <a:pt x="4423429" y="396467"/>
                  <a:pt x="4452366" y="363310"/>
                </a:cubicBezTo>
                <a:moveTo>
                  <a:pt x="2770361" y="566459"/>
                </a:moveTo>
                <a:cubicBezTo>
                  <a:pt x="2865090" y="598084"/>
                  <a:pt x="2976995" y="648620"/>
                  <a:pt x="3027608" y="713529"/>
                </a:cubicBezTo>
                <a:moveTo>
                  <a:pt x="816662" y="1722616"/>
                </a:moveTo>
                <a:cubicBezTo>
                  <a:pt x="799592" y="1666091"/>
                  <a:pt x="788125" y="1616761"/>
                  <a:pt x="771743" y="1567800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0799787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8000" b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DANH TỪ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hoa???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viết hoa???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8646" y="2537621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5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755237" y="-71121"/>
            <a:ext cx="10681526" cy="533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2830" y="1597685"/>
            <a:ext cx="7810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chung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riêng</a:t>
            </a:r>
            <a:endParaRPr lang="zh-CN" altLang="en-US" sz="66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40" y="2549656"/>
            <a:ext cx="6335264" cy="633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3">
            <a:extLst>
              <a:ext uri="{FF2B5EF4-FFF2-40B4-BE49-F238E27FC236}">
                <a16:creationId xmlns:a16="http://schemas.microsoft.com/office/drawing/2014/main" id="{BB9FA276-F207-4766-96EB-F7961EBA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0" y="825501"/>
            <a:ext cx="5073278" cy="2034902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9" y="3692249"/>
            <a:ext cx="5313172" cy="2509173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id="{B44DE47C-F747-4CBE-B8C8-B65E518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" y="3620660"/>
            <a:ext cx="5313172" cy="2509173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45A45C0E-7889-4C30-B72D-E82EE818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" y="789219"/>
            <a:ext cx="5143499" cy="242904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2632" y="1215448"/>
            <a:ext cx="5143500" cy="2034901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6" name="TextBox 6">
            <a:hlinkClick r:id="rId4" action="ppaction://hlinksldjump"/>
          </p:cNvPr>
          <p:cNvSpPr txBox="1"/>
          <p:nvPr/>
        </p:nvSpPr>
        <p:spPr>
          <a:xfrm>
            <a:off x="1491926" y="2755532"/>
            <a:ext cx="2689755" cy="494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84028" y="1241658"/>
            <a:ext cx="5143500" cy="2034901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14" name="TextBox 14"/>
          <p:cNvSpPr txBox="1"/>
          <p:nvPr/>
        </p:nvSpPr>
        <p:spPr>
          <a:xfrm>
            <a:off x="1353189" y="97479"/>
            <a:ext cx="948562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C00000"/>
                </a:solidFill>
                <a:highlight>
                  <a:srgbClr val="F4B89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CÓ NGHĨA NHƯ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9335" y="2546102"/>
            <a:ext cx="2689755" cy="50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011" y="3987175"/>
            <a:ext cx="463950" cy="466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0563" y="3516178"/>
            <a:ext cx="473905" cy="4431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0" y="389615"/>
            <a:ext cx="2401554" cy="8717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0190" t="96" b="70663"/>
          <a:stretch>
            <a:fillRect/>
          </a:stretch>
        </p:blipFill>
        <p:spPr>
          <a:xfrm>
            <a:off x="9790446" y="499829"/>
            <a:ext cx="2401554" cy="871771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>
          <a:xfrm>
            <a:off x="6478561" y="3713624"/>
            <a:ext cx="5143500" cy="2034901"/>
            <a:chOff x="0" y="0"/>
            <a:chExt cx="6086895" cy="2408132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9" name="Group 9"/>
          <p:cNvGrpSpPr/>
          <p:nvPr/>
        </p:nvGrpSpPr>
        <p:grpSpPr>
          <a:xfrm>
            <a:off x="366489" y="3705864"/>
            <a:ext cx="5143500" cy="2034901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5AD6D4-B17D-48B7-8E5D-DCD204AFCC0D}"/>
              </a:ext>
            </a:extLst>
          </p:cNvPr>
          <p:cNvGrpSpPr/>
          <p:nvPr/>
        </p:nvGrpSpPr>
        <p:grpSpPr>
          <a:xfrm>
            <a:off x="7570563" y="5697244"/>
            <a:ext cx="2985969" cy="625803"/>
            <a:chOff x="7570563" y="5697244"/>
            <a:chExt cx="2985969" cy="625803"/>
          </a:xfrm>
        </p:grpSpPr>
        <p:grpSp>
          <p:nvGrpSpPr>
            <p:cNvPr id="29" name="Group 11"/>
            <p:cNvGrpSpPr/>
            <p:nvPr/>
          </p:nvGrpSpPr>
          <p:grpSpPr>
            <a:xfrm>
              <a:off x="7570563" y="5697244"/>
              <a:ext cx="2985969" cy="625803"/>
              <a:chOff x="0" y="0"/>
              <a:chExt cx="4789490" cy="1003787"/>
            </a:xfrm>
          </p:grpSpPr>
          <p:sp>
            <p:nvSpPr>
              <p:cNvPr id="30" name="Freeform 12">
                <a:hlinkClick r:id="rId8" action="ppaction://hlinksldjump"/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13" name="TextBox 13">
              <a:hlinkClick r:id="rId8" action="ppaction://hlinksldjump"/>
            </p:cNvPr>
            <p:cNvSpPr txBox="1"/>
            <p:nvPr/>
          </p:nvSpPr>
          <p:spPr>
            <a:xfrm>
              <a:off x="7721734" y="5840394"/>
              <a:ext cx="2689755" cy="447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40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98542" y="1129833"/>
            <a:ext cx="385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796" y="4119328"/>
            <a:ext cx="4410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25868" y="1245806"/>
            <a:ext cx="3705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Người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0434" y="4190626"/>
            <a:ext cx="429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Vị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66809" y="1038819"/>
            <a:ext cx="1539991" cy="517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id="{91542F27-C18C-4C5E-BEDB-F906FD59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9423957" y="2783824"/>
            <a:ext cx="2401554" cy="87177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501D77C-491C-49C5-AB5F-152DEED6A024}"/>
              </a:ext>
            </a:extLst>
          </p:cNvPr>
          <p:cNvGrpSpPr/>
          <p:nvPr/>
        </p:nvGrpSpPr>
        <p:grpSpPr>
          <a:xfrm>
            <a:off x="1546643" y="5728167"/>
            <a:ext cx="2985969" cy="625803"/>
            <a:chOff x="1546643" y="5728167"/>
            <a:chExt cx="2985969" cy="625803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F777077A-B9E6-4D97-901F-A749FC992B85}"/>
                </a:ext>
              </a:extLst>
            </p:cNvPr>
            <p:cNvGrpSpPr/>
            <p:nvPr/>
          </p:nvGrpSpPr>
          <p:grpSpPr>
            <a:xfrm>
              <a:off x="1546643" y="5728167"/>
              <a:ext cx="2985969" cy="625803"/>
              <a:chOff x="0" y="0"/>
              <a:chExt cx="4789490" cy="1003787"/>
            </a:xfrm>
          </p:grpSpPr>
          <p:sp>
            <p:nvSpPr>
              <p:cNvPr id="47" name="Freefor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82E19EC-5EAC-4DCF-AC9D-357F355D4787}"/>
                  </a:ext>
                </a:extLst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28" name="TextBox 13">
              <a:hlinkClick r:id="rId9" action="ppaction://hlinksldjump"/>
            </p:cNvPr>
            <p:cNvSpPr txBox="1"/>
            <p:nvPr/>
          </p:nvSpPr>
          <p:spPr>
            <a:xfrm>
              <a:off x="1694750" y="5840394"/>
              <a:ext cx="2689755" cy="494817"/>
            </a:xfrm>
            <a:prstGeom prst="round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pic>
        <p:nvPicPr>
          <p:cNvPr id="50" name="图片 18">
            <a:extLst>
              <a:ext uri="{FF2B5EF4-FFF2-40B4-BE49-F238E27FC236}">
                <a16:creationId xmlns:a16="http://schemas.microsoft.com/office/drawing/2014/main" id="{9D30CAF1-9743-4021-9FC9-2766E41A8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8003" y="2664327"/>
            <a:ext cx="1381588" cy="12075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7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0" y="5870907"/>
            <a:ext cx="5715000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86795" y="5922220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3" descr="Luoc_do_song_ngoi_Viet_Nam">
            <a:extLst>
              <a:ext uri="{FF2B5EF4-FFF2-40B4-BE49-F238E27FC236}">
                <a16:creationId xmlns:a16="http://schemas.microsoft.com/office/drawing/2014/main" id="{C396670D-910A-4D9E-9490-20D46C31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38" y="0"/>
            <a:ext cx="5715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258529" y="2251587"/>
            <a:ext cx="3946013" cy="2393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19" y="2514432"/>
            <a:ext cx="30578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21AA9D0B-A68F-4736-AA55-86DEACF71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778" y="5426908"/>
            <a:ext cx="942121" cy="823409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70D5D929-6532-441A-8F7A-957C13841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35" y="3746500"/>
            <a:ext cx="1263666" cy="1104438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id="{081B2A97-58F5-4756-8997-BC57660CE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45" y="464683"/>
            <a:ext cx="806913" cy="7052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12BC172-8B68-4DF9-9281-9E49859B2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2" descr="hinh 1">
            <a:extLst>
              <a:ext uri="{FF2B5EF4-FFF2-40B4-BE49-F238E27FC236}">
                <a16:creationId xmlns:a16="http://schemas.microsoft.com/office/drawing/2014/main" id="{9A12200C-642E-41DA-B402-E0B8B6DA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4" y="231396"/>
            <a:ext cx="7261239" cy="521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72" y="5731826"/>
            <a:ext cx="7656455" cy="646331"/>
          </a:xfrm>
          <a:custGeom>
            <a:avLst/>
            <a:gdLst>
              <a:gd name="connsiteX0" fmla="*/ 0 w 7656455"/>
              <a:gd name="connsiteY0" fmla="*/ 0 h 646331"/>
              <a:gd name="connsiteX1" fmla="*/ 665523 w 7656455"/>
              <a:gd name="connsiteY1" fmla="*/ 0 h 646331"/>
              <a:gd name="connsiteX2" fmla="*/ 1254481 w 7656455"/>
              <a:gd name="connsiteY2" fmla="*/ 0 h 646331"/>
              <a:gd name="connsiteX3" fmla="*/ 1690310 w 7656455"/>
              <a:gd name="connsiteY3" fmla="*/ 0 h 646331"/>
              <a:gd name="connsiteX4" fmla="*/ 2126139 w 7656455"/>
              <a:gd name="connsiteY4" fmla="*/ 0 h 646331"/>
              <a:gd name="connsiteX5" fmla="*/ 2868226 w 7656455"/>
              <a:gd name="connsiteY5" fmla="*/ 0 h 646331"/>
              <a:gd name="connsiteX6" fmla="*/ 3610313 w 7656455"/>
              <a:gd name="connsiteY6" fmla="*/ 0 h 646331"/>
              <a:gd name="connsiteX7" fmla="*/ 4122707 w 7656455"/>
              <a:gd name="connsiteY7" fmla="*/ 0 h 646331"/>
              <a:gd name="connsiteX8" fmla="*/ 4558536 w 7656455"/>
              <a:gd name="connsiteY8" fmla="*/ 0 h 646331"/>
              <a:gd name="connsiteX9" fmla="*/ 5224058 w 7656455"/>
              <a:gd name="connsiteY9" fmla="*/ 0 h 646331"/>
              <a:gd name="connsiteX10" fmla="*/ 5583323 w 7656455"/>
              <a:gd name="connsiteY10" fmla="*/ 0 h 646331"/>
              <a:gd name="connsiteX11" fmla="*/ 5942587 w 7656455"/>
              <a:gd name="connsiteY11" fmla="*/ 0 h 646331"/>
              <a:gd name="connsiteX12" fmla="*/ 6608110 w 7656455"/>
              <a:gd name="connsiteY12" fmla="*/ 0 h 646331"/>
              <a:gd name="connsiteX13" fmla="*/ 7120503 w 7656455"/>
              <a:gd name="connsiteY13" fmla="*/ 0 h 646331"/>
              <a:gd name="connsiteX14" fmla="*/ 7656455 w 7656455"/>
              <a:gd name="connsiteY14" fmla="*/ 0 h 646331"/>
              <a:gd name="connsiteX15" fmla="*/ 7656455 w 7656455"/>
              <a:gd name="connsiteY15" fmla="*/ 329629 h 646331"/>
              <a:gd name="connsiteX16" fmla="*/ 7656455 w 7656455"/>
              <a:gd name="connsiteY16" fmla="*/ 646331 h 646331"/>
              <a:gd name="connsiteX17" fmla="*/ 7297191 w 7656455"/>
              <a:gd name="connsiteY17" fmla="*/ 646331 h 646331"/>
              <a:gd name="connsiteX18" fmla="*/ 6555103 w 7656455"/>
              <a:gd name="connsiteY18" fmla="*/ 646331 h 646331"/>
              <a:gd name="connsiteX19" fmla="*/ 6195839 w 7656455"/>
              <a:gd name="connsiteY19" fmla="*/ 646331 h 646331"/>
              <a:gd name="connsiteX20" fmla="*/ 5606881 w 7656455"/>
              <a:gd name="connsiteY20" fmla="*/ 646331 h 646331"/>
              <a:gd name="connsiteX21" fmla="*/ 5247616 w 7656455"/>
              <a:gd name="connsiteY21" fmla="*/ 646331 h 646331"/>
              <a:gd name="connsiteX22" fmla="*/ 4811787 w 7656455"/>
              <a:gd name="connsiteY22" fmla="*/ 646331 h 646331"/>
              <a:gd name="connsiteX23" fmla="*/ 4222829 w 7656455"/>
              <a:gd name="connsiteY23" fmla="*/ 646331 h 646331"/>
              <a:gd name="connsiteX24" fmla="*/ 3863565 w 7656455"/>
              <a:gd name="connsiteY24" fmla="*/ 646331 h 646331"/>
              <a:gd name="connsiteX25" fmla="*/ 3427736 w 7656455"/>
              <a:gd name="connsiteY25" fmla="*/ 646331 h 646331"/>
              <a:gd name="connsiteX26" fmla="*/ 2915342 w 7656455"/>
              <a:gd name="connsiteY26" fmla="*/ 646331 h 646331"/>
              <a:gd name="connsiteX27" fmla="*/ 2326384 w 7656455"/>
              <a:gd name="connsiteY27" fmla="*/ 646331 h 646331"/>
              <a:gd name="connsiteX28" fmla="*/ 1660862 w 7656455"/>
              <a:gd name="connsiteY28" fmla="*/ 646331 h 646331"/>
              <a:gd name="connsiteX29" fmla="*/ 918775 w 7656455"/>
              <a:gd name="connsiteY29" fmla="*/ 646331 h 646331"/>
              <a:gd name="connsiteX30" fmla="*/ 559510 w 7656455"/>
              <a:gd name="connsiteY30" fmla="*/ 646331 h 646331"/>
              <a:gd name="connsiteX31" fmla="*/ 0 w 7656455"/>
              <a:gd name="connsiteY31" fmla="*/ 646331 h 646331"/>
              <a:gd name="connsiteX32" fmla="*/ 0 w 7656455"/>
              <a:gd name="connsiteY32" fmla="*/ 336092 h 646331"/>
              <a:gd name="connsiteX33" fmla="*/ 0 w 7656455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56455" h="646331" fill="none" extrusionOk="0">
                <a:moveTo>
                  <a:pt x="0" y="0"/>
                </a:moveTo>
                <a:cubicBezTo>
                  <a:pt x="298831" y="-14879"/>
                  <a:pt x="507402" y="4341"/>
                  <a:pt x="665523" y="0"/>
                </a:cubicBezTo>
                <a:cubicBezTo>
                  <a:pt x="823644" y="-4341"/>
                  <a:pt x="970236" y="30186"/>
                  <a:pt x="1254481" y="0"/>
                </a:cubicBezTo>
                <a:cubicBezTo>
                  <a:pt x="1538726" y="-30186"/>
                  <a:pt x="1586105" y="30123"/>
                  <a:pt x="1690310" y="0"/>
                </a:cubicBezTo>
                <a:cubicBezTo>
                  <a:pt x="1794515" y="-30123"/>
                  <a:pt x="1970552" y="29786"/>
                  <a:pt x="2126139" y="0"/>
                </a:cubicBezTo>
                <a:cubicBezTo>
                  <a:pt x="2281726" y="-29786"/>
                  <a:pt x="2648919" y="38739"/>
                  <a:pt x="2868226" y="0"/>
                </a:cubicBezTo>
                <a:cubicBezTo>
                  <a:pt x="3087533" y="-38739"/>
                  <a:pt x="3298264" y="55130"/>
                  <a:pt x="3610313" y="0"/>
                </a:cubicBezTo>
                <a:cubicBezTo>
                  <a:pt x="3922362" y="-55130"/>
                  <a:pt x="3997642" y="23003"/>
                  <a:pt x="4122707" y="0"/>
                </a:cubicBezTo>
                <a:cubicBezTo>
                  <a:pt x="4247772" y="-23003"/>
                  <a:pt x="4360789" y="31521"/>
                  <a:pt x="4558536" y="0"/>
                </a:cubicBezTo>
                <a:cubicBezTo>
                  <a:pt x="4756283" y="-31521"/>
                  <a:pt x="5005569" y="47735"/>
                  <a:pt x="5224058" y="0"/>
                </a:cubicBezTo>
                <a:cubicBezTo>
                  <a:pt x="5442547" y="-47735"/>
                  <a:pt x="5484018" y="34605"/>
                  <a:pt x="5583323" y="0"/>
                </a:cubicBezTo>
                <a:cubicBezTo>
                  <a:pt x="5682628" y="-34605"/>
                  <a:pt x="5782091" y="14199"/>
                  <a:pt x="5942587" y="0"/>
                </a:cubicBezTo>
                <a:cubicBezTo>
                  <a:pt x="6103083" y="-14199"/>
                  <a:pt x="6307082" y="71774"/>
                  <a:pt x="6608110" y="0"/>
                </a:cubicBezTo>
                <a:cubicBezTo>
                  <a:pt x="6909138" y="-71774"/>
                  <a:pt x="6949430" y="34774"/>
                  <a:pt x="7120503" y="0"/>
                </a:cubicBezTo>
                <a:cubicBezTo>
                  <a:pt x="7291576" y="-34774"/>
                  <a:pt x="7520402" y="21909"/>
                  <a:pt x="7656455" y="0"/>
                </a:cubicBezTo>
                <a:cubicBezTo>
                  <a:pt x="7657492" y="131849"/>
                  <a:pt x="7622042" y="260632"/>
                  <a:pt x="7656455" y="329629"/>
                </a:cubicBezTo>
                <a:cubicBezTo>
                  <a:pt x="7690868" y="398626"/>
                  <a:pt x="7641310" y="515683"/>
                  <a:pt x="7656455" y="646331"/>
                </a:cubicBezTo>
                <a:cubicBezTo>
                  <a:pt x="7478127" y="686154"/>
                  <a:pt x="7439694" y="609957"/>
                  <a:pt x="7297191" y="646331"/>
                </a:cubicBezTo>
                <a:cubicBezTo>
                  <a:pt x="7154688" y="682705"/>
                  <a:pt x="6759615" y="630328"/>
                  <a:pt x="6555103" y="646331"/>
                </a:cubicBezTo>
                <a:cubicBezTo>
                  <a:pt x="6350591" y="662334"/>
                  <a:pt x="6303311" y="640610"/>
                  <a:pt x="6195839" y="646331"/>
                </a:cubicBezTo>
                <a:cubicBezTo>
                  <a:pt x="6088367" y="652052"/>
                  <a:pt x="5870827" y="610817"/>
                  <a:pt x="5606881" y="646331"/>
                </a:cubicBezTo>
                <a:cubicBezTo>
                  <a:pt x="5342935" y="681845"/>
                  <a:pt x="5381722" y="604613"/>
                  <a:pt x="5247616" y="646331"/>
                </a:cubicBezTo>
                <a:cubicBezTo>
                  <a:pt x="5113510" y="688049"/>
                  <a:pt x="4976094" y="597160"/>
                  <a:pt x="4811787" y="646331"/>
                </a:cubicBezTo>
                <a:cubicBezTo>
                  <a:pt x="4647480" y="695502"/>
                  <a:pt x="4344230" y="605972"/>
                  <a:pt x="4222829" y="646331"/>
                </a:cubicBezTo>
                <a:cubicBezTo>
                  <a:pt x="4101428" y="686690"/>
                  <a:pt x="4034927" y="638491"/>
                  <a:pt x="3863565" y="646331"/>
                </a:cubicBezTo>
                <a:cubicBezTo>
                  <a:pt x="3692203" y="654171"/>
                  <a:pt x="3536232" y="642237"/>
                  <a:pt x="3427736" y="646331"/>
                </a:cubicBezTo>
                <a:cubicBezTo>
                  <a:pt x="3319240" y="650425"/>
                  <a:pt x="3047467" y="643462"/>
                  <a:pt x="2915342" y="646331"/>
                </a:cubicBezTo>
                <a:cubicBezTo>
                  <a:pt x="2783217" y="649200"/>
                  <a:pt x="2445236" y="645240"/>
                  <a:pt x="2326384" y="646331"/>
                </a:cubicBezTo>
                <a:cubicBezTo>
                  <a:pt x="2207532" y="647422"/>
                  <a:pt x="1894046" y="591630"/>
                  <a:pt x="1660862" y="646331"/>
                </a:cubicBezTo>
                <a:cubicBezTo>
                  <a:pt x="1427678" y="701032"/>
                  <a:pt x="1080749" y="561659"/>
                  <a:pt x="918775" y="646331"/>
                </a:cubicBezTo>
                <a:cubicBezTo>
                  <a:pt x="756801" y="731003"/>
                  <a:pt x="696100" y="618010"/>
                  <a:pt x="559510" y="646331"/>
                </a:cubicBezTo>
                <a:cubicBezTo>
                  <a:pt x="422921" y="674652"/>
                  <a:pt x="133199" y="583563"/>
                  <a:pt x="0" y="646331"/>
                </a:cubicBezTo>
                <a:cubicBezTo>
                  <a:pt x="-29069" y="516894"/>
                  <a:pt x="26184" y="449717"/>
                  <a:pt x="0" y="336092"/>
                </a:cubicBezTo>
                <a:cubicBezTo>
                  <a:pt x="-26184" y="222467"/>
                  <a:pt x="18933" y="154593"/>
                  <a:pt x="0" y="0"/>
                </a:cubicBezTo>
                <a:close/>
              </a:path>
              <a:path w="7656455" h="646331" stroke="0" extrusionOk="0">
                <a:moveTo>
                  <a:pt x="0" y="0"/>
                </a:moveTo>
                <a:cubicBezTo>
                  <a:pt x="219823" y="-57013"/>
                  <a:pt x="395441" y="25356"/>
                  <a:pt x="512394" y="0"/>
                </a:cubicBezTo>
                <a:cubicBezTo>
                  <a:pt x="629347" y="-25356"/>
                  <a:pt x="743799" y="8709"/>
                  <a:pt x="871658" y="0"/>
                </a:cubicBezTo>
                <a:cubicBezTo>
                  <a:pt x="999517" y="-8709"/>
                  <a:pt x="1091822" y="33383"/>
                  <a:pt x="1307487" y="0"/>
                </a:cubicBezTo>
                <a:cubicBezTo>
                  <a:pt x="1523152" y="-33383"/>
                  <a:pt x="1546189" y="25805"/>
                  <a:pt x="1743316" y="0"/>
                </a:cubicBezTo>
                <a:cubicBezTo>
                  <a:pt x="1940443" y="-25805"/>
                  <a:pt x="2006651" y="16945"/>
                  <a:pt x="2255709" y="0"/>
                </a:cubicBezTo>
                <a:cubicBezTo>
                  <a:pt x="2504767" y="-16945"/>
                  <a:pt x="2769848" y="40430"/>
                  <a:pt x="2997797" y="0"/>
                </a:cubicBezTo>
                <a:cubicBezTo>
                  <a:pt x="3225746" y="-40430"/>
                  <a:pt x="3204707" y="14831"/>
                  <a:pt x="3357061" y="0"/>
                </a:cubicBezTo>
                <a:cubicBezTo>
                  <a:pt x="3509415" y="-14831"/>
                  <a:pt x="3742212" y="41105"/>
                  <a:pt x="3869455" y="0"/>
                </a:cubicBezTo>
                <a:cubicBezTo>
                  <a:pt x="3996698" y="-41105"/>
                  <a:pt x="4114896" y="11851"/>
                  <a:pt x="4228719" y="0"/>
                </a:cubicBezTo>
                <a:cubicBezTo>
                  <a:pt x="4342542" y="-11851"/>
                  <a:pt x="4614245" y="34050"/>
                  <a:pt x="4817677" y="0"/>
                </a:cubicBezTo>
                <a:cubicBezTo>
                  <a:pt x="5021109" y="-34050"/>
                  <a:pt x="5260231" y="72443"/>
                  <a:pt x="5483200" y="0"/>
                </a:cubicBezTo>
                <a:cubicBezTo>
                  <a:pt x="5706169" y="-72443"/>
                  <a:pt x="5754017" y="4072"/>
                  <a:pt x="5919029" y="0"/>
                </a:cubicBezTo>
                <a:cubicBezTo>
                  <a:pt x="6084041" y="-4072"/>
                  <a:pt x="6255408" y="21966"/>
                  <a:pt x="6431422" y="0"/>
                </a:cubicBezTo>
                <a:cubicBezTo>
                  <a:pt x="6607436" y="-21966"/>
                  <a:pt x="6651562" y="25400"/>
                  <a:pt x="6790687" y="0"/>
                </a:cubicBezTo>
                <a:cubicBezTo>
                  <a:pt x="6929813" y="-25400"/>
                  <a:pt x="7300952" y="1837"/>
                  <a:pt x="7656455" y="0"/>
                </a:cubicBezTo>
                <a:cubicBezTo>
                  <a:pt x="7684828" y="75643"/>
                  <a:pt x="7623458" y="223584"/>
                  <a:pt x="7656455" y="329629"/>
                </a:cubicBezTo>
                <a:cubicBezTo>
                  <a:pt x="7689452" y="435674"/>
                  <a:pt x="7642856" y="548235"/>
                  <a:pt x="7656455" y="646331"/>
                </a:cubicBezTo>
                <a:cubicBezTo>
                  <a:pt x="7529364" y="655086"/>
                  <a:pt x="7466633" y="634034"/>
                  <a:pt x="7297191" y="646331"/>
                </a:cubicBezTo>
                <a:cubicBezTo>
                  <a:pt x="7127749" y="658628"/>
                  <a:pt x="6951514" y="645510"/>
                  <a:pt x="6861362" y="646331"/>
                </a:cubicBezTo>
                <a:cubicBezTo>
                  <a:pt x="6771210" y="647152"/>
                  <a:pt x="6543337" y="588508"/>
                  <a:pt x="6348968" y="646331"/>
                </a:cubicBezTo>
                <a:cubicBezTo>
                  <a:pt x="6154599" y="704154"/>
                  <a:pt x="6098758" y="596019"/>
                  <a:pt x="5913139" y="646331"/>
                </a:cubicBezTo>
                <a:cubicBezTo>
                  <a:pt x="5727520" y="696643"/>
                  <a:pt x="5636892" y="619533"/>
                  <a:pt x="5553875" y="646331"/>
                </a:cubicBezTo>
                <a:cubicBezTo>
                  <a:pt x="5470858" y="673129"/>
                  <a:pt x="5180520" y="591616"/>
                  <a:pt x="4964917" y="646331"/>
                </a:cubicBezTo>
                <a:cubicBezTo>
                  <a:pt x="4749314" y="701046"/>
                  <a:pt x="4532083" y="642177"/>
                  <a:pt x="4299394" y="646331"/>
                </a:cubicBezTo>
                <a:cubicBezTo>
                  <a:pt x="4066705" y="650485"/>
                  <a:pt x="3972529" y="613742"/>
                  <a:pt x="3863565" y="646331"/>
                </a:cubicBezTo>
                <a:cubicBezTo>
                  <a:pt x="3754601" y="678920"/>
                  <a:pt x="3495793" y="630578"/>
                  <a:pt x="3274607" y="646331"/>
                </a:cubicBezTo>
                <a:cubicBezTo>
                  <a:pt x="3053421" y="662084"/>
                  <a:pt x="3053471" y="642319"/>
                  <a:pt x="2915342" y="646331"/>
                </a:cubicBezTo>
                <a:cubicBezTo>
                  <a:pt x="2777213" y="650343"/>
                  <a:pt x="2534261" y="642513"/>
                  <a:pt x="2402949" y="646331"/>
                </a:cubicBezTo>
                <a:cubicBezTo>
                  <a:pt x="2271637" y="650149"/>
                  <a:pt x="1933643" y="616310"/>
                  <a:pt x="1737426" y="646331"/>
                </a:cubicBezTo>
                <a:cubicBezTo>
                  <a:pt x="1541209" y="676352"/>
                  <a:pt x="1418445" y="626322"/>
                  <a:pt x="1148468" y="646331"/>
                </a:cubicBezTo>
                <a:cubicBezTo>
                  <a:pt x="878491" y="666340"/>
                  <a:pt x="788207" y="586569"/>
                  <a:pt x="559510" y="646331"/>
                </a:cubicBezTo>
                <a:cubicBezTo>
                  <a:pt x="330813" y="706093"/>
                  <a:pt x="149853" y="642269"/>
                  <a:pt x="0" y="646331"/>
                </a:cubicBezTo>
                <a:cubicBezTo>
                  <a:pt x="-11115" y="511832"/>
                  <a:pt x="3608" y="425772"/>
                  <a:pt x="0" y="329629"/>
                </a:cubicBezTo>
                <a:cubicBezTo>
                  <a:pt x="-3608" y="233486"/>
                  <a:pt x="32776" y="1081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6507814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" name="Picture 16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F4A9D26-F6C0-4BAF-808A-3271056E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715</Words>
  <Application>Microsoft Office PowerPoint</Application>
  <PresentationFormat>Widescreen</PresentationFormat>
  <Paragraphs>106</Paragraphs>
  <Slides>24</Slides>
  <Notes>13</Notes>
  <HiddenSlides>3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HP-087</vt:lpstr>
      <vt:lpstr>UTM Thanh Nhac TL</vt:lpstr>
      <vt:lpstr>UTM Azuki</vt:lpstr>
      <vt:lpstr>UTM Staccato </vt:lpstr>
      <vt:lpstr>UVN Banh Mi</vt:lpstr>
      <vt:lpstr>Wingdings</vt:lpstr>
      <vt:lpstr>UTM Showcard</vt:lpstr>
      <vt:lpstr>UVN Huong Que Nang</vt:lpstr>
      <vt:lpstr>Times New Roman</vt:lpstr>
      <vt:lpstr>等线</vt:lpstr>
      <vt:lpstr>UTM Wedding K&amp;T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Nguyen Huu Hieu</cp:lastModifiedBy>
  <cp:revision>37</cp:revision>
  <dcterms:created xsi:type="dcterms:W3CDTF">2019-12-28T02:24:00Z</dcterms:created>
  <dcterms:modified xsi:type="dcterms:W3CDTF">2021-10-02T16:40:12Z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7F7AB21448E74988AAF61C56AF2AE7C2</vt:lpwstr>
  </property>
  <property fmtid="{D5CDD505-2E9C-101B-9397-08002B2CF9AE}" pid="3" name="KSOProductBuildVer">
    <vt:lpwstr>1033-11.2.0.10323</vt:lpwstr>
  </property>
</Properties>
</file>