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93" r:id="rId3"/>
    <p:sldId id="294" r:id="rId4"/>
    <p:sldId id="295" r:id="rId5"/>
    <p:sldId id="261" r:id="rId6"/>
    <p:sldId id="263" r:id="rId7"/>
    <p:sldId id="281" r:id="rId8"/>
    <p:sldId id="333" r:id="rId9"/>
    <p:sldId id="337" r:id="rId10"/>
    <p:sldId id="270" r:id="rId11"/>
    <p:sldId id="258" r:id="rId12"/>
    <p:sldId id="339" r:id="rId13"/>
    <p:sldId id="266" r:id="rId14"/>
    <p:sldId id="262" r:id="rId15"/>
    <p:sldId id="265" r:id="rId16"/>
    <p:sldId id="274" r:id="rId17"/>
    <p:sldId id="259" r:id="rId18"/>
    <p:sldId id="268" r:id="rId19"/>
    <p:sldId id="280" r:id="rId20"/>
    <p:sldId id="334" r:id="rId21"/>
    <p:sldId id="335" r:id="rId22"/>
    <p:sldId id="336" r:id="rId23"/>
  </p:sldIdLst>
  <p:sldSz cx="12192000" cy="6858000"/>
  <p:notesSz cx="6858000" cy="9144000"/>
  <p:embeddedFontLst>
    <p:embeddedFont>
      <p:font typeface="等线" panose="02010600030101010101" pitchFamily="2" charset="-122"/>
      <p:regular r:id="rId26"/>
      <p:bold r:id="rId27"/>
    </p:embeddedFont>
    <p:embeddedFont>
      <p:font typeface="#9Slide03 AmpleSoft Bold" panose="02000000000000000000" pitchFamily="2" charset="0"/>
      <p:regular r:id="rId28"/>
    </p:embeddedFont>
    <p:embeddedFont>
      <p:font typeface="#9Slide05 Authentica Regular" panose="020B0604020202020204" charset="0"/>
      <p:regular r:id="rId29"/>
    </p:embeddedFont>
    <p:embeddedFont>
      <p:font typeface="#9Slide07 SVNCinnamoncake" panose="02000000000000000000" charset="0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iCiel Soup of Justice" pitchFamily="2" charset="0"/>
      <p:regular r:id="rId35"/>
    </p:embeddedFont>
    <p:embeddedFont>
      <p:font typeface="Open Sans" panose="020B0606030504020204" pitchFamily="34" charset="0"/>
      <p:regular r:id="rId36"/>
      <p:bold r:id="rId37"/>
      <p:italic r:id="rId38"/>
      <p:boldItalic r:id="rId39"/>
    </p:embeddedFont>
    <p:embeddedFont>
      <p:font typeface="UTM Amerika Sans" panose="02040603050506020204" pitchFamily="18" charset="0"/>
      <p:regular r:id="rId40"/>
    </p:embeddedFont>
    <p:embeddedFont>
      <p:font typeface="UTM BryantLG" panose="02040603050506020204" pitchFamily="18" charset="0"/>
      <p:regular r:id="rId41"/>
      <p:bold r:id="rId42"/>
    </p:embeddedFont>
    <p:embeddedFont>
      <p:font typeface="UTM ClassizismAntiqua" panose="02040603050506020204" pitchFamily="18" charset="0"/>
      <p:regular r:id="rId43"/>
    </p:embeddedFont>
    <p:embeddedFont>
      <p:font typeface="UTM Isadora" panose="02040603050506020204" pitchFamily="18" charset="0"/>
      <p:regular r:id="rId44"/>
      <p:bold r:id="rId45"/>
    </p:embeddedFont>
    <p:embeddedFont>
      <p:font typeface="UTM Mobifone KT" panose="02040603050506020204" pitchFamily="18" charset="0"/>
      <p:regular r:id="rId46"/>
    </p:embeddedFont>
    <p:embeddedFont>
      <p:font typeface="UTM Tam Le" panose="02040603050506020204" pitchFamily="18" charset="0"/>
      <p:regular r:id="rId47"/>
    </p:embeddedFont>
  </p:embeddedFontLst>
  <p:custDataLst>
    <p:tags r:id="rId4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A9A1"/>
    <a:srgbClr val="549A72"/>
    <a:srgbClr val="6AAD86"/>
    <a:srgbClr val="3AB8AF"/>
    <a:srgbClr val="0085B4"/>
    <a:srgbClr val="2F958E"/>
    <a:srgbClr val="51C8BF"/>
    <a:srgbClr val="AD82E6"/>
    <a:srgbClr val="91AB88"/>
    <a:srgbClr val="B1C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91" autoAdjust="0"/>
  </p:normalViewPr>
  <p:slideViewPr>
    <p:cSldViewPr snapToGrid="0">
      <p:cViewPr>
        <p:scale>
          <a:sx n="42" d="100"/>
          <a:sy n="42" d="100"/>
        </p:scale>
        <p:origin x="1478" y="83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97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9.xml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1D1A096-79D9-4F06-8A8C-B15BC2CE5B5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0BAA76-3E6A-458F-9CE7-D21A9F27C3E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F93C75-5346-4C8E-8A78-1AB81EF85C3E}" type="datetimeFigureOut">
              <a:rPr lang="en-US" smtClean="0"/>
              <a:t>26-Sep-21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A1A13C-9D0A-4AB4-A418-803C65E3A5D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2133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5CC1D4-B042-4B99-A617-290D30B6AC4E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109CE8-D8C6-4D0D-866A-8671FF9CD5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440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7674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73201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60009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6319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24996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1423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98518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br>
              <a:rPr lang="en-US" dirty="0"/>
            </a:br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dirty="0"/>
              <a:t> </a:t>
            </a:r>
            <a:r>
              <a:rPr lang="en-US" dirty="0" err="1"/>
              <a:t>dẻ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470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br>
              <a:rPr lang="en-US" dirty="0"/>
            </a:br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dirty="0"/>
              <a:t> </a:t>
            </a:r>
            <a:r>
              <a:rPr lang="en-US" dirty="0" err="1"/>
              <a:t>dẻ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728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br>
              <a:rPr lang="en-US" dirty="0"/>
            </a:br>
            <a:r>
              <a:rPr lang="en-US" dirty="0"/>
              <a:t>Click </a:t>
            </a:r>
            <a:r>
              <a:rPr lang="en-US" dirty="0" err="1"/>
              <a:t>hạt</a:t>
            </a:r>
            <a:r>
              <a:rPr lang="en-US" dirty="0"/>
              <a:t> </a:t>
            </a:r>
            <a:r>
              <a:rPr lang="en-US" dirty="0" err="1"/>
              <a:t>dẻ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trang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64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7914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9285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5" name="Google Shape;1695;g997bf304f4_1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6" name="Google Shape;1696;g997bf304f4_1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Trong khu rừng có rất nhiều hạt dẻ, chúng ta hãy cùng giúp bạn sóc nhặt hạt dẻ b</a:t>
            </a:r>
            <a:r>
              <a:rPr lang="en-US" dirty="0"/>
              <a:t>ằ</a:t>
            </a:r>
            <a:r>
              <a:rPr lang="en-VN" dirty="0"/>
              <a:t>ng cách trả lời đúng các câu hỏi của cô nhé</a:t>
            </a:r>
          </a:p>
          <a:p>
            <a:r>
              <a:rPr lang="en-US" dirty="0"/>
              <a:t>Click ô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slide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VN" dirty="0"/>
          </a:p>
          <a:p>
            <a:r>
              <a:rPr lang="en-US" dirty="0"/>
              <a:t>C</a:t>
            </a:r>
            <a:r>
              <a:rPr lang="en-VN" dirty="0"/>
              <a:t>lick con sóc để đến slide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hát</a:t>
            </a:r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6607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1001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4771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8713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09CE8-D8C6-4D0D-866A-8671FF9CD5A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0054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pic>
        <p:nvPicPr>
          <p:cNvPr id="1026" name="Picture 2" descr="http://img.hb.aicdn.com/6a03f7ee06395d2b9039f54a47833f9553961195d1a7-L2BdiF" hidden="1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4969" r="4688" b="9056"/>
          <a:stretch>
            <a:fillRect/>
          </a:stretch>
        </p:blipFill>
        <p:spPr bwMode="auto">
          <a:xfrm>
            <a:off x="143436" y="-62754"/>
            <a:ext cx="11654118" cy="749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任意多边形: 形状 9"/>
          <p:cNvSpPr/>
          <p:nvPr userDrawn="1"/>
        </p:nvSpPr>
        <p:spPr>
          <a:xfrm>
            <a:off x="754658" y="0"/>
            <a:ext cx="680921" cy="1291834"/>
          </a:xfrm>
          <a:custGeom>
            <a:avLst/>
            <a:gdLst>
              <a:gd name="connsiteX0" fmla="*/ 34724 w 613459"/>
              <a:gd name="connsiteY0" fmla="*/ 509286 h 1493134"/>
              <a:gd name="connsiteX1" fmla="*/ 613459 w 613459"/>
              <a:gd name="connsiteY1" fmla="*/ 1493134 h 1493134"/>
              <a:gd name="connsiteX2" fmla="*/ 324091 w 613459"/>
              <a:gd name="connsiteY2" fmla="*/ 590309 h 1493134"/>
              <a:gd name="connsiteX3" fmla="*/ 324091 w 613459"/>
              <a:gd name="connsiteY3" fmla="*/ 300942 h 1493134"/>
              <a:gd name="connsiteX4" fmla="*/ 219919 w 613459"/>
              <a:gd name="connsiteY4" fmla="*/ 0 h 1493134"/>
              <a:gd name="connsiteX5" fmla="*/ 0 w 613459"/>
              <a:gd name="connsiteY5" fmla="*/ 46299 h 1493134"/>
              <a:gd name="connsiteX6" fmla="*/ 34724 w 613459"/>
              <a:gd name="connsiteY6" fmla="*/ 509286 h 1493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3459" h="1493134">
                <a:moveTo>
                  <a:pt x="34724" y="509286"/>
                </a:moveTo>
                <a:lnTo>
                  <a:pt x="613459" y="1493134"/>
                </a:lnTo>
                <a:lnTo>
                  <a:pt x="324091" y="590309"/>
                </a:lnTo>
                <a:lnTo>
                  <a:pt x="324091" y="300942"/>
                </a:lnTo>
                <a:lnTo>
                  <a:pt x="219919" y="0"/>
                </a:lnTo>
                <a:lnTo>
                  <a:pt x="0" y="46299"/>
                </a:lnTo>
                <a:lnTo>
                  <a:pt x="34724" y="509286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: 形状 10"/>
          <p:cNvSpPr/>
          <p:nvPr userDrawn="1"/>
        </p:nvSpPr>
        <p:spPr>
          <a:xfrm>
            <a:off x="1551206" y="-14967"/>
            <a:ext cx="513901" cy="551401"/>
          </a:xfrm>
          <a:custGeom>
            <a:avLst/>
            <a:gdLst>
              <a:gd name="connsiteX0" fmla="*/ 462987 w 462987"/>
              <a:gd name="connsiteY0" fmla="*/ 34724 h 544010"/>
              <a:gd name="connsiteX1" fmla="*/ 300941 w 462987"/>
              <a:gd name="connsiteY1" fmla="*/ 544010 h 544010"/>
              <a:gd name="connsiteX2" fmla="*/ 0 w 462987"/>
              <a:gd name="connsiteY2" fmla="*/ 451413 h 544010"/>
              <a:gd name="connsiteX3" fmla="*/ 127321 w 462987"/>
              <a:gd name="connsiteY3" fmla="*/ 138897 h 544010"/>
              <a:gd name="connsiteX4" fmla="*/ 324091 w 462987"/>
              <a:gd name="connsiteY4" fmla="*/ 0 h 544010"/>
              <a:gd name="connsiteX5" fmla="*/ 462987 w 462987"/>
              <a:gd name="connsiteY5" fmla="*/ 34724 h 54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2987" h="544010">
                <a:moveTo>
                  <a:pt x="462987" y="34724"/>
                </a:moveTo>
                <a:lnTo>
                  <a:pt x="300941" y="544010"/>
                </a:lnTo>
                <a:lnTo>
                  <a:pt x="0" y="451413"/>
                </a:lnTo>
                <a:lnTo>
                  <a:pt x="127321" y="138897"/>
                </a:lnTo>
                <a:lnTo>
                  <a:pt x="324091" y="0"/>
                </a:lnTo>
                <a:lnTo>
                  <a:pt x="462987" y="34724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任意多边形: 形状 11"/>
          <p:cNvSpPr/>
          <p:nvPr userDrawn="1"/>
        </p:nvSpPr>
        <p:spPr>
          <a:xfrm>
            <a:off x="2052259" y="-1"/>
            <a:ext cx="721910" cy="1291835"/>
          </a:xfrm>
          <a:custGeom>
            <a:avLst/>
            <a:gdLst>
              <a:gd name="connsiteX0" fmla="*/ 544010 w 544010"/>
              <a:gd name="connsiteY0" fmla="*/ 104172 h 6724891"/>
              <a:gd name="connsiteX1" fmla="*/ 312517 w 544010"/>
              <a:gd name="connsiteY1" fmla="*/ 6724891 h 6724891"/>
              <a:gd name="connsiteX2" fmla="*/ 0 w 544010"/>
              <a:gd name="connsiteY2" fmla="*/ 6724891 h 6724891"/>
              <a:gd name="connsiteX3" fmla="*/ 0 w 544010"/>
              <a:gd name="connsiteY3" fmla="*/ 6528121 h 6724891"/>
              <a:gd name="connsiteX4" fmla="*/ 219919 w 544010"/>
              <a:gd name="connsiteY4" fmla="*/ 0 h 6724891"/>
              <a:gd name="connsiteX5" fmla="*/ 544010 w 544010"/>
              <a:gd name="connsiteY5" fmla="*/ 104172 h 672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4010" h="6724891">
                <a:moveTo>
                  <a:pt x="544010" y="104172"/>
                </a:moveTo>
                <a:lnTo>
                  <a:pt x="312517" y="6724891"/>
                </a:lnTo>
                <a:lnTo>
                  <a:pt x="0" y="6724891"/>
                </a:lnTo>
                <a:lnTo>
                  <a:pt x="0" y="6528121"/>
                </a:lnTo>
                <a:lnTo>
                  <a:pt x="219919" y="0"/>
                </a:lnTo>
                <a:lnTo>
                  <a:pt x="544010" y="104172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任意多边形: 形状 12"/>
          <p:cNvSpPr/>
          <p:nvPr userDrawn="1"/>
        </p:nvSpPr>
        <p:spPr>
          <a:xfrm>
            <a:off x="3645355" y="-33211"/>
            <a:ext cx="256951" cy="730632"/>
          </a:xfrm>
          <a:custGeom>
            <a:avLst/>
            <a:gdLst>
              <a:gd name="connsiteX0" fmla="*/ 0 w 231494"/>
              <a:gd name="connsiteY0" fmla="*/ 69448 h 682906"/>
              <a:gd name="connsiteX1" fmla="*/ 69448 w 231494"/>
              <a:gd name="connsiteY1" fmla="*/ 682906 h 682906"/>
              <a:gd name="connsiteX2" fmla="*/ 231494 w 231494"/>
              <a:gd name="connsiteY2" fmla="*/ 555585 h 682906"/>
              <a:gd name="connsiteX3" fmla="*/ 162046 w 231494"/>
              <a:gd name="connsiteY3" fmla="*/ 0 h 682906"/>
              <a:gd name="connsiteX4" fmla="*/ 0 w 231494"/>
              <a:gd name="connsiteY4" fmla="*/ 69448 h 682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494" h="682906">
                <a:moveTo>
                  <a:pt x="0" y="69448"/>
                </a:moveTo>
                <a:lnTo>
                  <a:pt x="69448" y="682906"/>
                </a:lnTo>
                <a:lnTo>
                  <a:pt x="231494" y="555585"/>
                </a:lnTo>
                <a:lnTo>
                  <a:pt x="162046" y="0"/>
                </a:lnTo>
                <a:lnTo>
                  <a:pt x="0" y="69448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任意多边形: 形状 13"/>
          <p:cNvSpPr/>
          <p:nvPr userDrawn="1"/>
        </p:nvSpPr>
        <p:spPr>
          <a:xfrm>
            <a:off x="10595876" y="-8444"/>
            <a:ext cx="513901" cy="817318"/>
          </a:xfrm>
          <a:custGeom>
            <a:avLst/>
            <a:gdLst>
              <a:gd name="connsiteX0" fmla="*/ 0 w 462987"/>
              <a:gd name="connsiteY0" fmla="*/ 34724 h 763929"/>
              <a:gd name="connsiteX1" fmla="*/ 11575 w 462987"/>
              <a:gd name="connsiteY1" fmla="*/ 763929 h 763929"/>
              <a:gd name="connsiteX2" fmla="*/ 439838 w 462987"/>
              <a:gd name="connsiteY2" fmla="*/ 763929 h 763929"/>
              <a:gd name="connsiteX3" fmla="*/ 462987 w 462987"/>
              <a:gd name="connsiteY3" fmla="*/ 0 h 763929"/>
              <a:gd name="connsiteX4" fmla="*/ 0 w 462987"/>
              <a:gd name="connsiteY4" fmla="*/ 34724 h 763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987" h="763929">
                <a:moveTo>
                  <a:pt x="0" y="34724"/>
                </a:moveTo>
                <a:lnTo>
                  <a:pt x="11575" y="763929"/>
                </a:lnTo>
                <a:lnTo>
                  <a:pt x="439838" y="763929"/>
                </a:lnTo>
                <a:lnTo>
                  <a:pt x="462987" y="0"/>
                </a:lnTo>
                <a:lnTo>
                  <a:pt x="0" y="34724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任意多边形: 形状 14"/>
          <p:cNvSpPr/>
          <p:nvPr userDrawn="1"/>
        </p:nvSpPr>
        <p:spPr>
          <a:xfrm>
            <a:off x="11291598" y="357793"/>
            <a:ext cx="950717" cy="507728"/>
          </a:xfrm>
          <a:custGeom>
            <a:avLst/>
            <a:gdLst>
              <a:gd name="connsiteX0" fmla="*/ 648182 w 856526"/>
              <a:gd name="connsiteY0" fmla="*/ 0 h 474562"/>
              <a:gd name="connsiteX1" fmla="*/ 0 w 856526"/>
              <a:gd name="connsiteY1" fmla="*/ 219919 h 474562"/>
              <a:gd name="connsiteX2" fmla="*/ 57873 w 856526"/>
              <a:gd name="connsiteY2" fmla="*/ 474562 h 474562"/>
              <a:gd name="connsiteX3" fmla="*/ 856526 w 856526"/>
              <a:gd name="connsiteY3" fmla="*/ 196770 h 474562"/>
              <a:gd name="connsiteX4" fmla="*/ 648182 w 856526"/>
              <a:gd name="connsiteY4" fmla="*/ 0 h 474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6526" h="474562">
                <a:moveTo>
                  <a:pt x="648182" y="0"/>
                </a:moveTo>
                <a:lnTo>
                  <a:pt x="0" y="219919"/>
                </a:lnTo>
                <a:lnTo>
                  <a:pt x="57873" y="474562"/>
                </a:lnTo>
                <a:lnTo>
                  <a:pt x="856526" y="196770"/>
                </a:lnTo>
                <a:lnTo>
                  <a:pt x="648182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6" name="任意多边形: 形状 15"/>
          <p:cNvSpPr/>
          <p:nvPr userDrawn="1"/>
        </p:nvSpPr>
        <p:spPr>
          <a:xfrm>
            <a:off x="11330140" y="1868593"/>
            <a:ext cx="804611" cy="321972"/>
          </a:xfrm>
          <a:custGeom>
            <a:avLst/>
            <a:gdLst>
              <a:gd name="connsiteX0" fmla="*/ 0 w 960699"/>
              <a:gd name="connsiteY0" fmla="*/ 0 h 219919"/>
              <a:gd name="connsiteX1" fmla="*/ 960699 w 960699"/>
              <a:gd name="connsiteY1" fmla="*/ 46298 h 219919"/>
              <a:gd name="connsiteX2" fmla="*/ 590309 w 960699"/>
              <a:gd name="connsiteY2" fmla="*/ 219919 h 219919"/>
              <a:gd name="connsiteX3" fmla="*/ 23149 w 960699"/>
              <a:gd name="connsiteY3" fmla="*/ 185194 h 219919"/>
              <a:gd name="connsiteX4" fmla="*/ 0 w 960699"/>
              <a:gd name="connsiteY4" fmla="*/ 0 h 219919"/>
              <a:gd name="connsiteX0-1" fmla="*/ 0 w 647982"/>
              <a:gd name="connsiteY0-2" fmla="*/ 0 h 219919"/>
              <a:gd name="connsiteX1-3" fmla="*/ 647982 w 647982"/>
              <a:gd name="connsiteY1-4" fmla="*/ 46298 h 219919"/>
              <a:gd name="connsiteX2-5" fmla="*/ 590309 w 647982"/>
              <a:gd name="connsiteY2-6" fmla="*/ 219919 h 219919"/>
              <a:gd name="connsiteX3-7" fmla="*/ 23149 w 647982"/>
              <a:gd name="connsiteY3-8" fmla="*/ 185194 h 219919"/>
              <a:gd name="connsiteX4-9" fmla="*/ 0 w 647982"/>
              <a:gd name="connsiteY4-10" fmla="*/ 0 h 21991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7982" h="219919">
                <a:moveTo>
                  <a:pt x="0" y="0"/>
                </a:moveTo>
                <a:lnTo>
                  <a:pt x="647982" y="46298"/>
                </a:lnTo>
                <a:lnTo>
                  <a:pt x="590309" y="219919"/>
                </a:lnTo>
                <a:lnTo>
                  <a:pt x="23149" y="185194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任意多边形: 形状 16"/>
          <p:cNvSpPr/>
          <p:nvPr userDrawn="1"/>
        </p:nvSpPr>
        <p:spPr>
          <a:xfrm>
            <a:off x="11330141" y="2512539"/>
            <a:ext cx="809395" cy="222905"/>
          </a:xfrm>
          <a:custGeom>
            <a:avLst/>
            <a:gdLst>
              <a:gd name="connsiteX0" fmla="*/ 0 w 729205"/>
              <a:gd name="connsiteY0" fmla="*/ 23149 h 208344"/>
              <a:gd name="connsiteX1" fmla="*/ 729205 w 729205"/>
              <a:gd name="connsiteY1" fmla="*/ 0 h 208344"/>
              <a:gd name="connsiteX2" fmla="*/ 694481 w 729205"/>
              <a:gd name="connsiteY2" fmla="*/ 138896 h 208344"/>
              <a:gd name="connsiteX3" fmla="*/ 590309 w 729205"/>
              <a:gd name="connsiteY3" fmla="*/ 208344 h 208344"/>
              <a:gd name="connsiteX4" fmla="*/ 57873 w 729205"/>
              <a:gd name="connsiteY4" fmla="*/ 208344 h 208344"/>
              <a:gd name="connsiteX5" fmla="*/ 0 w 729205"/>
              <a:gd name="connsiteY5" fmla="*/ 23149 h 208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9205" h="208344">
                <a:moveTo>
                  <a:pt x="0" y="23149"/>
                </a:moveTo>
                <a:lnTo>
                  <a:pt x="729205" y="0"/>
                </a:lnTo>
                <a:lnTo>
                  <a:pt x="694481" y="138896"/>
                </a:lnTo>
                <a:lnTo>
                  <a:pt x="590309" y="208344"/>
                </a:lnTo>
                <a:lnTo>
                  <a:pt x="57873" y="208344"/>
                </a:lnTo>
                <a:lnTo>
                  <a:pt x="0" y="23149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任意多边形: 形状 17"/>
          <p:cNvSpPr/>
          <p:nvPr userDrawn="1"/>
        </p:nvSpPr>
        <p:spPr>
          <a:xfrm>
            <a:off x="11188817" y="3144103"/>
            <a:ext cx="937871" cy="359125"/>
          </a:xfrm>
          <a:custGeom>
            <a:avLst/>
            <a:gdLst>
              <a:gd name="connsiteX0" fmla="*/ 92598 w 844952"/>
              <a:gd name="connsiteY0" fmla="*/ 23149 h 335666"/>
              <a:gd name="connsiteX1" fmla="*/ 844952 w 844952"/>
              <a:gd name="connsiteY1" fmla="*/ 0 h 335666"/>
              <a:gd name="connsiteX2" fmla="*/ 752355 w 844952"/>
              <a:gd name="connsiteY2" fmla="*/ 335666 h 335666"/>
              <a:gd name="connsiteX3" fmla="*/ 0 w 844952"/>
              <a:gd name="connsiteY3" fmla="*/ 243068 h 335666"/>
              <a:gd name="connsiteX4" fmla="*/ 92598 w 844952"/>
              <a:gd name="connsiteY4" fmla="*/ 23149 h 33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4952" h="335666">
                <a:moveTo>
                  <a:pt x="92598" y="23149"/>
                </a:moveTo>
                <a:lnTo>
                  <a:pt x="844952" y="0"/>
                </a:lnTo>
                <a:lnTo>
                  <a:pt x="752355" y="335666"/>
                </a:lnTo>
                <a:lnTo>
                  <a:pt x="0" y="243068"/>
                </a:lnTo>
                <a:lnTo>
                  <a:pt x="92598" y="23149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任意多边形: 形状 18"/>
          <p:cNvSpPr/>
          <p:nvPr userDrawn="1"/>
        </p:nvSpPr>
        <p:spPr>
          <a:xfrm>
            <a:off x="11175970" y="3849968"/>
            <a:ext cx="886480" cy="334357"/>
          </a:xfrm>
          <a:custGeom>
            <a:avLst/>
            <a:gdLst>
              <a:gd name="connsiteX0" fmla="*/ 0 w 798653"/>
              <a:gd name="connsiteY0" fmla="*/ 11575 h 312516"/>
              <a:gd name="connsiteX1" fmla="*/ 787078 w 798653"/>
              <a:gd name="connsiteY1" fmla="*/ 69448 h 312516"/>
              <a:gd name="connsiteX2" fmla="*/ 798653 w 798653"/>
              <a:gd name="connsiteY2" fmla="*/ 219919 h 312516"/>
              <a:gd name="connsiteX3" fmla="*/ 717630 w 798653"/>
              <a:gd name="connsiteY3" fmla="*/ 312516 h 312516"/>
              <a:gd name="connsiteX4" fmla="*/ 335665 w 798653"/>
              <a:gd name="connsiteY4" fmla="*/ 289367 h 312516"/>
              <a:gd name="connsiteX5" fmla="*/ 138896 w 798653"/>
              <a:gd name="connsiteY5" fmla="*/ 243068 h 312516"/>
              <a:gd name="connsiteX6" fmla="*/ 92597 w 798653"/>
              <a:gd name="connsiteY6" fmla="*/ 23149 h 312516"/>
              <a:gd name="connsiteX7" fmla="*/ 231493 w 798653"/>
              <a:gd name="connsiteY7" fmla="*/ 0 h 312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8653" h="312516">
                <a:moveTo>
                  <a:pt x="0" y="11575"/>
                </a:moveTo>
                <a:lnTo>
                  <a:pt x="787078" y="69448"/>
                </a:lnTo>
                <a:lnTo>
                  <a:pt x="798653" y="219919"/>
                </a:lnTo>
                <a:lnTo>
                  <a:pt x="717630" y="312516"/>
                </a:lnTo>
                <a:lnTo>
                  <a:pt x="335665" y="289367"/>
                </a:lnTo>
                <a:lnTo>
                  <a:pt x="138896" y="243068"/>
                </a:lnTo>
                <a:lnTo>
                  <a:pt x="92597" y="23149"/>
                </a:lnTo>
                <a:lnTo>
                  <a:pt x="231493" y="0"/>
                </a:lnTo>
              </a:path>
            </a:pathLst>
          </a:custGeom>
          <a:noFill/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任意多边形: 形状 19"/>
          <p:cNvSpPr/>
          <p:nvPr userDrawn="1"/>
        </p:nvSpPr>
        <p:spPr>
          <a:xfrm>
            <a:off x="11163123" y="3874735"/>
            <a:ext cx="912176" cy="321974"/>
          </a:xfrm>
          <a:custGeom>
            <a:avLst/>
            <a:gdLst>
              <a:gd name="connsiteX0" fmla="*/ 0 w 821803"/>
              <a:gd name="connsiteY0" fmla="*/ 11575 h 300942"/>
              <a:gd name="connsiteX1" fmla="*/ 821803 w 821803"/>
              <a:gd name="connsiteY1" fmla="*/ 0 h 300942"/>
              <a:gd name="connsiteX2" fmla="*/ 729205 w 821803"/>
              <a:gd name="connsiteY2" fmla="*/ 300942 h 300942"/>
              <a:gd name="connsiteX3" fmla="*/ 173620 w 821803"/>
              <a:gd name="connsiteY3" fmla="*/ 277793 h 300942"/>
              <a:gd name="connsiteX4" fmla="*/ 0 w 821803"/>
              <a:gd name="connsiteY4" fmla="*/ 11575 h 300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1803" h="300942">
                <a:moveTo>
                  <a:pt x="0" y="11575"/>
                </a:moveTo>
                <a:lnTo>
                  <a:pt x="821803" y="0"/>
                </a:lnTo>
                <a:lnTo>
                  <a:pt x="729205" y="300942"/>
                </a:lnTo>
                <a:lnTo>
                  <a:pt x="173620" y="277793"/>
                </a:lnTo>
                <a:lnTo>
                  <a:pt x="0" y="11575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任意多边形: 形状 20"/>
          <p:cNvSpPr/>
          <p:nvPr userDrawn="1"/>
        </p:nvSpPr>
        <p:spPr>
          <a:xfrm>
            <a:off x="11304445" y="4531067"/>
            <a:ext cx="732310" cy="383891"/>
          </a:xfrm>
          <a:custGeom>
            <a:avLst/>
            <a:gdLst>
              <a:gd name="connsiteX0" fmla="*/ 0 w 659757"/>
              <a:gd name="connsiteY0" fmla="*/ 0 h 358815"/>
              <a:gd name="connsiteX1" fmla="*/ 659757 w 659757"/>
              <a:gd name="connsiteY1" fmla="*/ 104172 h 358815"/>
              <a:gd name="connsiteX2" fmla="*/ 625033 w 659757"/>
              <a:gd name="connsiteY2" fmla="*/ 347240 h 358815"/>
              <a:gd name="connsiteX3" fmla="*/ 92598 w 659757"/>
              <a:gd name="connsiteY3" fmla="*/ 358815 h 358815"/>
              <a:gd name="connsiteX4" fmla="*/ 11575 w 659757"/>
              <a:gd name="connsiteY4" fmla="*/ 69448 h 358815"/>
              <a:gd name="connsiteX5" fmla="*/ 0 w 659757"/>
              <a:gd name="connsiteY5" fmla="*/ 0 h 3588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59757" h="358815">
                <a:moveTo>
                  <a:pt x="0" y="0"/>
                </a:moveTo>
                <a:lnTo>
                  <a:pt x="659757" y="104172"/>
                </a:lnTo>
                <a:lnTo>
                  <a:pt x="625033" y="347240"/>
                </a:lnTo>
                <a:lnTo>
                  <a:pt x="92598" y="358815"/>
                </a:lnTo>
                <a:lnTo>
                  <a:pt x="11575" y="69448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任意多边形: 形状 21"/>
          <p:cNvSpPr/>
          <p:nvPr userDrawn="1"/>
        </p:nvSpPr>
        <p:spPr>
          <a:xfrm>
            <a:off x="11086037" y="5323617"/>
            <a:ext cx="989261" cy="222906"/>
          </a:xfrm>
          <a:custGeom>
            <a:avLst/>
            <a:gdLst>
              <a:gd name="connsiteX0" fmla="*/ 138896 w 891251"/>
              <a:gd name="connsiteY0" fmla="*/ 81023 h 208345"/>
              <a:gd name="connsiteX1" fmla="*/ 891251 w 891251"/>
              <a:gd name="connsiteY1" fmla="*/ 0 h 208345"/>
              <a:gd name="connsiteX2" fmla="*/ 879676 w 891251"/>
              <a:gd name="connsiteY2" fmla="*/ 208345 h 208345"/>
              <a:gd name="connsiteX3" fmla="*/ 0 w 891251"/>
              <a:gd name="connsiteY3" fmla="*/ 208345 h 208345"/>
              <a:gd name="connsiteX4" fmla="*/ 138896 w 891251"/>
              <a:gd name="connsiteY4" fmla="*/ 81023 h 208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1251" h="208345">
                <a:moveTo>
                  <a:pt x="138896" y="81023"/>
                </a:moveTo>
                <a:lnTo>
                  <a:pt x="891251" y="0"/>
                </a:lnTo>
                <a:lnTo>
                  <a:pt x="879676" y="208345"/>
                </a:lnTo>
                <a:lnTo>
                  <a:pt x="0" y="208345"/>
                </a:lnTo>
                <a:lnTo>
                  <a:pt x="138896" y="81023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任意多边形: 形状 22"/>
          <p:cNvSpPr/>
          <p:nvPr userDrawn="1"/>
        </p:nvSpPr>
        <p:spPr>
          <a:xfrm>
            <a:off x="11561396" y="5918030"/>
            <a:ext cx="665126" cy="396275"/>
          </a:xfrm>
          <a:custGeom>
            <a:avLst/>
            <a:gdLst>
              <a:gd name="connsiteX0" fmla="*/ 486137 w 509286"/>
              <a:gd name="connsiteY0" fmla="*/ 173620 h 370390"/>
              <a:gd name="connsiteX1" fmla="*/ 428263 w 509286"/>
              <a:gd name="connsiteY1" fmla="*/ 370390 h 370390"/>
              <a:gd name="connsiteX2" fmla="*/ 0 w 509286"/>
              <a:gd name="connsiteY2" fmla="*/ 0 h 370390"/>
              <a:gd name="connsiteX3" fmla="*/ 509286 w 509286"/>
              <a:gd name="connsiteY3" fmla="*/ 46299 h 370390"/>
              <a:gd name="connsiteX4" fmla="*/ 486137 w 509286"/>
              <a:gd name="connsiteY4" fmla="*/ 173620 h 3703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286" h="370390">
                <a:moveTo>
                  <a:pt x="486137" y="173620"/>
                </a:moveTo>
                <a:lnTo>
                  <a:pt x="428263" y="370390"/>
                </a:lnTo>
                <a:lnTo>
                  <a:pt x="0" y="0"/>
                </a:lnTo>
                <a:lnTo>
                  <a:pt x="509286" y="46299"/>
                </a:lnTo>
                <a:lnTo>
                  <a:pt x="486137" y="17362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任意多边形: 形状 23"/>
          <p:cNvSpPr/>
          <p:nvPr userDrawn="1"/>
        </p:nvSpPr>
        <p:spPr>
          <a:xfrm>
            <a:off x="11214513" y="6289538"/>
            <a:ext cx="668072" cy="544878"/>
          </a:xfrm>
          <a:custGeom>
            <a:avLst/>
            <a:gdLst>
              <a:gd name="connsiteX0" fmla="*/ 162045 w 601883"/>
              <a:gd name="connsiteY0" fmla="*/ 0 h 509286"/>
              <a:gd name="connsiteX1" fmla="*/ 601883 w 601883"/>
              <a:gd name="connsiteY1" fmla="*/ 428263 h 509286"/>
              <a:gd name="connsiteX2" fmla="*/ 0 w 601883"/>
              <a:gd name="connsiteY2" fmla="*/ 509286 h 509286"/>
              <a:gd name="connsiteX3" fmla="*/ 46298 w 601883"/>
              <a:gd name="connsiteY3" fmla="*/ 162045 h 509286"/>
              <a:gd name="connsiteX4" fmla="*/ 162045 w 601883"/>
              <a:gd name="connsiteY4" fmla="*/ 0 h 509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883" h="509286">
                <a:moveTo>
                  <a:pt x="162045" y="0"/>
                </a:moveTo>
                <a:lnTo>
                  <a:pt x="601883" y="428263"/>
                </a:lnTo>
                <a:lnTo>
                  <a:pt x="0" y="509286"/>
                </a:lnTo>
                <a:lnTo>
                  <a:pt x="46298" y="162045"/>
                </a:lnTo>
                <a:lnTo>
                  <a:pt x="162045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任意多边形: 形状 24"/>
          <p:cNvSpPr/>
          <p:nvPr userDrawn="1"/>
        </p:nvSpPr>
        <p:spPr>
          <a:xfrm>
            <a:off x="8219080" y="41091"/>
            <a:ext cx="565293" cy="458193"/>
          </a:xfrm>
          <a:custGeom>
            <a:avLst/>
            <a:gdLst>
              <a:gd name="connsiteX0" fmla="*/ 57874 w 509287"/>
              <a:gd name="connsiteY0" fmla="*/ 23149 h 428263"/>
              <a:gd name="connsiteX1" fmla="*/ 0 w 509287"/>
              <a:gd name="connsiteY1" fmla="*/ 428263 h 428263"/>
              <a:gd name="connsiteX2" fmla="*/ 474562 w 509287"/>
              <a:gd name="connsiteY2" fmla="*/ 347241 h 428263"/>
              <a:gd name="connsiteX3" fmla="*/ 509287 w 509287"/>
              <a:gd name="connsiteY3" fmla="*/ 0 h 428263"/>
              <a:gd name="connsiteX4" fmla="*/ 57874 w 509287"/>
              <a:gd name="connsiteY4" fmla="*/ 23149 h 42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287" h="428263">
                <a:moveTo>
                  <a:pt x="57874" y="23149"/>
                </a:moveTo>
                <a:lnTo>
                  <a:pt x="0" y="428263"/>
                </a:lnTo>
                <a:lnTo>
                  <a:pt x="474562" y="347241"/>
                </a:lnTo>
                <a:lnTo>
                  <a:pt x="509287" y="0"/>
                </a:lnTo>
                <a:lnTo>
                  <a:pt x="57874" y="23149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" name="任意多边形: 形状 25"/>
          <p:cNvSpPr/>
          <p:nvPr userDrawn="1"/>
        </p:nvSpPr>
        <p:spPr>
          <a:xfrm>
            <a:off x="5675267" y="-14967"/>
            <a:ext cx="526749" cy="340881"/>
          </a:xfrm>
          <a:custGeom>
            <a:avLst/>
            <a:gdLst>
              <a:gd name="connsiteX0" fmla="*/ 0 w 474562"/>
              <a:gd name="connsiteY0" fmla="*/ 0 h 428263"/>
              <a:gd name="connsiteX1" fmla="*/ 57874 w 474562"/>
              <a:gd name="connsiteY1" fmla="*/ 428263 h 428263"/>
              <a:gd name="connsiteX2" fmla="*/ 416689 w 474562"/>
              <a:gd name="connsiteY2" fmla="*/ 393539 h 428263"/>
              <a:gd name="connsiteX3" fmla="*/ 474562 w 474562"/>
              <a:gd name="connsiteY3" fmla="*/ 57873 h 428263"/>
              <a:gd name="connsiteX4" fmla="*/ 0 w 474562"/>
              <a:gd name="connsiteY4" fmla="*/ 0 h 428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562" h="428263">
                <a:moveTo>
                  <a:pt x="0" y="0"/>
                </a:moveTo>
                <a:lnTo>
                  <a:pt x="57874" y="428263"/>
                </a:lnTo>
                <a:lnTo>
                  <a:pt x="416689" y="393539"/>
                </a:lnTo>
                <a:lnTo>
                  <a:pt x="474562" y="57873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任意多边形: 形状 26"/>
          <p:cNvSpPr/>
          <p:nvPr userDrawn="1"/>
        </p:nvSpPr>
        <p:spPr>
          <a:xfrm>
            <a:off x="7461075" y="-14967"/>
            <a:ext cx="411121" cy="501868"/>
          </a:xfrm>
          <a:custGeom>
            <a:avLst/>
            <a:gdLst>
              <a:gd name="connsiteX0" fmla="*/ 0 w 370390"/>
              <a:gd name="connsiteY0" fmla="*/ 0 h 486137"/>
              <a:gd name="connsiteX1" fmla="*/ 0 w 370390"/>
              <a:gd name="connsiteY1" fmla="*/ 486137 h 486137"/>
              <a:gd name="connsiteX2" fmla="*/ 335666 w 370390"/>
              <a:gd name="connsiteY2" fmla="*/ 451413 h 486137"/>
              <a:gd name="connsiteX3" fmla="*/ 370390 w 370390"/>
              <a:gd name="connsiteY3" fmla="*/ 11575 h 486137"/>
              <a:gd name="connsiteX4" fmla="*/ 0 w 370390"/>
              <a:gd name="connsiteY4" fmla="*/ 0 h 48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0390" h="486137">
                <a:moveTo>
                  <a:pt x="0" y="0"/>
                </a:moveTo>
                <a:lnTo>
                  <a:pt x="0" y="486137"/>
                </a:lnTo>
                <a:lnTo>
                  <a:pt x="335666" y="451413"/>
                </a:lnTo>
                <a:lnTo>
                  <a:pt x="370390" y="11575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8" name="任意多边形: 形状 27"/>
          <p:cNvSpPr/>
          <p:nvPr userDrawn="1"/>
        </p:nvSpPr>
        <p:spPr>
          <a:xfrm>
            <a:off x="4262037" y="28707"/>
            <a:ext cx="346883" cy="495345"/>
          </a:xfrm>
          <a:custGeom>
            <a:avLst/>
            <a:gdLst>
              <a:gd name="connsiteX0" fmla="*/ 0 w 312516"/>
              <a:gd name="connsiteY0" fmla="*/ 57874 h 462988"/>
              <a:gd name="connsiteX1" fmla="*/ 23149 w 312516"/>
              <a:gd name="connsiteY1" fmla="*/ 462988 h 462988"/>
              <a:gd name="connsiteX2" fmla="*/ 312516 w 312516"/>
              <a:gd name="connsiteY2" fmla="*/ 405114 h 462988"/>
              <a:gd name="connsiteX3" fmla="*/ 243068 w 312516"/>
              <a:gd name="connsiteY3" fmla="*/ 0 h 462988"/>
              <a:gd name="connsiteX4" fmla="*/ 0 w 312516"/>
              <a:gd name="connsiteY4" fmla="*/ 57874 h 462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2516" h="462988">
                <a:moveTo>
                  <a:pt x="0" y="57874"/>
                </a:moveTo>
                <a:lnTo>
                  <a:pt x="23149" y="462988"/>
                </a:lnTo>
                <a:lnTo>
                  <a:pt x="312516" y="405114"/>
                </a:lnTo>
                <a:lnTo>
                  <a:pt x="243068" y="0"/>
                </a:lnTo>
                <a:lnTo>
                  <a:pt x="0" y="57874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9" name="任意多边形: 形状 28"/>
          <p:cNvSpPr/>
          <p:nvPr userDrawn="1"/>
        </p:nvSpPr>
        <p:spPr>
          <a:xfrm>
            <a:off x="4904414" y="-14967"/>
            <a:ext cx="411121" cy="563785"/>
          </a:xfrm>
          <a:custGeom>
            <a:avLst/>
            <a:gdLst>
              <a:gd name="connsiteX0" fmla="*/ 370390 w 370390"/>
              <a:gd name="connsiteY0" fmla="*/ 127322 h 659757"/>
              <a:gd name="connsiteX1" fmla="*/ 277793 w 370390"/>
              <a:gd name="connsiteY1" fmla="*/ 659757 h 659757"/>
              <a:gd name="connsiteX2" fmla="*/ 0 w 370390"/>
              <a:gd name="connsiteY2" fmla="*/ 601884 h 659757"/>
              <a:gd name="connsiteX3" fmla="*/ 115747 w 370390"/>
              <a:gd name="connsiteY3" fmla="*/ 0 h 659757"/>
              <a:gd name="connsiteX4" fmla="*/ 370390 w 370390"/>
              <a:gd name="connsiteY4" fmla="*/ 127322 h 659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0390" h="659757">
                <a:moveTo>
                  <a:pt x="370390" y="127322"/>
                </a:moveTo>
                <a:lnTo>
                  <a:pt x="277793" y="659757"/>
                </a:lnTo>
                <a:lnTo>
                  <a:pt x="0" y="601884"/>
                </a:lnTo>
                <a:lnTo>
                  <a:pt x="115747" y="0"/>
                </a:lnTo>
                <a:lnTo>
                  <a:pt x="370390" y="127322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0" name="任意多边形: 形状 29"/>
          <p:cNvSpPr/>
          <p:nvPr userDrawn="1"/>
        </p:nvSpPr>
        <p:spPr>
          <a:xfrm>
            <a:off x="9234035" y="-14968"/>
            <a:ext cx="334036" cy="452333"/>
          </a:xfrm>
          <a:custGeom>
            <a:avLst/>
            <a:gdLst>
              <a:gd name="connsiteX0" fmla="*/ 0 w 300942"/>
              <a:gd name="connsiteY0" fmla="*/ 115746 h 497711"/>
              <a:gd name="connsiteX1" fmla="*/ 11575 w 300942"/>
              <a:gd name="connsiteY1" fmla="*/ 497711 h 497711"/>
              <a:gd name="connsiteX2" fmla="*/ 300942 w 300942"/>
              <a:gd name="connsiteY2" fmla="*/ 486136 h 497711"/>
              <a:gd name="connsiteX3" fmla="*/ 254643 w 300942"/>
              <a:gd name="connsiteY3" fmla="*/ 0 h 497711"/>
              <a:gd name="connsiteX4" fmla="*/ 0 w 300942"/>
              <a:gd name="connsiteY4" fmla="*/ 115746 h 49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942" h="497711">
                <a:moveTo>
                  <a:pt x="0" y="115746"/>
                </a:moveTo>
                <a:lnTo>
                  <a:pt x="11575" y="497711"/>
                </a:lnTo>
                <a:lnTo>
                  <a:pt x="300942" y="486136"/>
                </a:lnTo>
                <a:lnTo>
                  <a:pt x="254643" y="0"/>
                </a:lnTo>
                <a:lnTo>
                  <a:pt x="0" y="115746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1" name="任意多边形: 形状 30"/>
          <p:cNvSpPr/>
          <p:nvPr userDrawn="1"/>
        </p:nvSpPr>
        <p:spPr>
          <a:xfrm>
            <a:off x="3105758" y="3940"/>
            <a:ext cx="167018" cy="495344"/>
          </a:xfrm>
          <a:custGeom>
            <a:avLst/>
            <a:gdLst>
              <a:gd name="connsiteX0" fmla="*/ 0 w 150471"/>
              <a:gd name="connsiteY0" fmla="*/ 23149 h 462987"/>
              <a:gd name="connsiteX1" fmla="*/ 11575 w 150471"/>
              <a:gd name="connsiteY1" fmla="*/ 462987 h 462987"/>
              <a:gd name="connsiteX2" fmla="*/ 150471 w 150471"/>
              <a:gd name="connsiteY2" fmla="*/ 462987 h 462987"/>
              <a:gd name="connsiteX3" fmla="*/ 92598 w 150471"/>
              <a:gd name="connsiteY3" fmla="*/ 0 h 462987"/>
              <a:gd name="connsiteX4" fmla="*/ 0 w 150471"/>
              <a:gd name="connsiteY4" fmla="*/ 23149 h 46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471" h="462987">
                <a:moveTo>
                  <a:pt x="0" y="23149"/>
                </a:moveTo>
                <a:lnTo>
                  <a:pt x="11575" y="462987"/>
                </a:lnTo>
                <a:lnTo>
                  <a:pt x="150471" y="462987"/>
                </a:lnTo>
                <a:lnTo>
                  <a:pt x="92598" y="0"/>
                </a:lnTo>
                <a:lnTo>
                  <a:pt x="0" y="23149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24" name="任意多边形: 形状 1023"/>
          <p:cNvSpPr/>
          <p:nvPr userDrawn="1"/>
        </p:nvSpPr>
        <p:spPr>
          <a:xfrm>
            <a:off x="9889260" y="16324"/>
            <a:ext cx="231257" cy="606796"/>
          </a:xfrm>
          <a:custGeom>
            <a:avLst/>
            <a:gdLst>
              <a:gd name="connsiteX0" fmla="*/ 34724 w 208345"/>
              <a:gd name="connsiteY0" fmla="*/ 0 h 567159"/>
              <a:gd name="connsiteX1" fmla="*/ 0 w 208345"/>
              <a:gd name="connsiteY1" fmla="*/ 567159 h 567159"/>
              <a:gd name="connsiteX2" fmla="*/ 208345 w 208345"/>
              <a:gd name="connsiteY2" fmla="*/ 520860 h 567159"/>
              <a:gd name="connsiteX3" fmla="*/ 208345 w 208345"/>
              <a:gd name="connsiteY3" fmla="*/ 23149 h 567159"/>
              <a:gd name="connsiteX4" fmla="*/ 34724 w 208345"/>
              <a:gd name="connsiteY4" fmla="*/ 0 h 56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8345" h="567159">
                <a:moveTo>
                  <a:pt x="34724" y="0"/>
                </a:moveTo>
                <a:lnTo>
                  <a:pt x="0" y="567159"/>
                </a:lnTo>
                <a:lnTo>
                  <a:pt x="208345" y="520860"/>
                </a:lnTo>
                <a:lnTo>
                  <a:pt x="208345" y="23149"/>
                </a:lnTo>
                <a:lnTo>
                  <a:pt x="34724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25" name="任意多边形: 形状 1024"/>
          <p:cNvSpPr/>
          <p:nvPr userDrawn="1"/>
        </p:nvSpPr>
        <p:spPr>
          <a:xfrm>
            <a:off x="-1391" y="72969"/>
            <a:ext cx="668073" cy="495345"/>
          </a:xfrm>
          <a:custGeom>
            <a:avLst/>
            <a:gdLst>
              <a:gd name="connsiteX0" fmla="*/ 104172 w 601884"/>
              <a:gd name="connsiteY0" fmla="*/ 0 h 462988"/>
              <a:gd name="connsiteX1" fmla="*/ 601884 w 601884"/>
              <a:gd name="connsiteY1" fmla="*/ 335666 h 462988"/>
              <a:gd name="connsiteX2" fmla="*/ 428263 w 601884"/>
              <a:gd name="connsiteY2" fmla="*/ 462988 h 462988"/>
              <a:gd name="connsiteX3" fmla="*/ 0 w 601884"/>
              <a:gd name="connsiteY3" fmla="*/ 312517 h 462988"/>
              <a:gd name="connsiteX4" fmla="*/ 104172 w 601884"/>
              <a:gd name="connsiteY4" fmla="*/ 0 h 462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884" h="462988">
                <a:moveTo>
                  <a:pt x="104172" y="0"/>
                </a:moveTo>
                <a:lnTo>
                  <a:pt x="601884" y="335666"/>
                </a:lnTo>
                <a:lnTo>
                  <a:pt x="428263" y="462988"/>
                </a:lnTo>
                <a:lnTo>
                  <a:pt x="0" y="312517"/>
                </a:lnTo>
                <a:lnTo>
                  <a:pt x="104172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27" name="任意多边形: 形状 1026"/>
          <p:cNvSpPr/>
          <p:nvPr userDrawn="1"/>
        </p:nvSpPr>
        <p:spPr>
          <a:xfrm>
            <a:off x="-22673" y="840753"/>
            <a:ext cx="612268" cy="359125"/>
          </a:xfrm>
          <a:custGeom>
            <a:avLst/>
            <a:gdLst>
              <a:gd name="connsiteX0" fmla="*/ 92597 w 625032"/>
              <a:gd name="connsiteY0" fmla="*/ 0 h 335666"/>
              <a:gd name="connsiteX1" fmla="*/ 625032 w 625032"/>
              <a:gd name="connsiteY1" fmla="*/ 150471 h 335666"/>
              <a:gd name="connsiteX2" fmla="*/ 601883 w 625032"/>
              <a:gd name="connsiteY2" fmla="*/ 335666 h 335666"/>
              <a:gd name="connsiteX3" fmla="*/ 0 w 625032"/>
              <a:gd name="connsiteY3" fmla="*/ 196769 h 335666"/>
              <a:gd name="connsiteX4" fmla="*/ 92597 w 625032"/>
              <a:gd name="connsiteY4" fmla="*/ 0 h 335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032" h="335666">
                <a:moveTo>
                  <a:pt x="92597" y="0"/>
                </a:moveTo>
                <a:lnTo>
                  <a:pt x="625032" y="150471"/>
                </a:lnTo>
                <a:lnTo>
                  <a:pt x="601883" y="335666"/>
                </a:lnTo>
                <a:lnTo>
                  <a:pt x="0" y="196769"/>
                </a:lnTo>
                <a:lnTo>
                  <a:pt x="92597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28" name="任意多边形: 形状 1027"/>
          <p:cNvSpPr/>
          <p:nvPr userDrawn="1"/>
        </p:nvSpPr>
        <p:spPr>
          <a:xfrm>
            <a:off x="-1391" y="1534235"/>
            <a:ext cx="899328" cy="309590"/>
          </a:xfrm>
          <a:custGeom>
            <a:avLst/>
            <a:gdLst>
              <a:gd name="connsiteX0" fmla="*/ 0 w 810228"/>
              <a:gd name="connsiteY0" fmla="*/ 0 h 289367"/>
              <a:gd name="connsiteX1" fmla="*/ 23149 w 810228"/>
              <a:gd name="connsiteY1" fmla="*/ 289367 h 289367"/>
              <a:gd name="connsiteX2" fmla="*/ 810228 w 810228"/>
              <a:gd name="connsiteY2" fmla="*/ 254643 h 289367"/>
              <a:gd name="connsiteX3" fmla="*/ 729205 w 810228"/>
              <a:gd name="connsiteY3" fmla="*/ 92598 h 289367"/>
              <a:gd name="connsiteX4" fmla="*/ 0 w 810228"/>
              <a:gd name="connsiteY4" fmla="*/ 0 h 289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0228" h="289367">
                <a:moveTo>
                  <a:pt x="0" y="0"/>
                </a:moveTo>
                <a:lnTo>
                  <a:pt x="23149" y="289367"/>
                </a:lnTo>
                <a:lnTo>
                  <a:pt x="810228" y="254643"/>
                </a:lnTo>
                <a:lnTo>
                  <a:pt x="729205" y="92598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29" name="任意多边形: 形状 1028"/>
          <p:cNvSpPr/>
          <p:nvPr userDrawn="1"/>
        </p:nvSpPr>
        <p:spPr>
          <a:xfrm>
            <a:off x="11457" y="2190565"/>
            <a:ext cx="603834" cy="334358"/>
          </a:xfrm>
          <a:custGeom>
            <a:avLst/>
            <a:gdLst>
              <a:gd name="connsiteX0" fmla="*/ 0 w 544010"/>
              <a:gd name="connsiteY0" fmla="*/ 104172 h 312517"/>
              <a:gd name="connsiteX1" fmla="*/ 544010 w 544010"/>
              <a:gd name="connsiteY1" fmla="*/ 0 h 312517"/>
              <a:gd name="connsiteX2" fmla="*/ 544010 w 544010"/>
              <a:gd name="connsiteY2" fmla="*/ 312517 h 312517"/>
              <a:gd name="connsiteX3" fmla="*/ 46298 w 544010"/>
              <a:gd name="connsiteY3" fmla="*/ 300942 h 312517"/>
              <a:gd name="connsiteX4" fmla="*/ 57873 w 544010"/>
              <a:gd name="connsiteY4" fmla="*/ 104172 h 312517"/>
              <a:gd name="connsiteX5" fmla="*/ 57873 w 544010"/>
              <a:gd name="connsiteY5" fmla="*/ 81023 h 312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4010" h="312517">
                <a:moveTo>
                  <a:pt x="0" y="104172"/>
                </a:moveTo>
                <a:lnTo>
                  <a:pt x="544010" y="0"/>
                </a:lnTo>
                <a:lnTo>
                  <a:pt x="544010" y="312517"/>
                </a:lnTo>
                <a:lnTo>
                  <a:pt x="46298" y="300942"/>
                </a:lnTo>
                <a:lnTo>
                  <a:pt x="57873" y="104172"/>
                </a:lnTo>
                <a:lnTo>
                  <a:pt x="57873" y="81023"/>
                </a:lnTo>
              </a:path>
            </a:pathLst>
          </a:custGeom>
          <a:noFill/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0" name="任意多边形: 形状 1029"/>
          <p:cNvSpPr/>
          <p:nvPr userDrawn="1"/>
        </p:nvSpPr>
        <p:spPr>
          <a:xfrm>
            <a:off x="37151" y="2921199"/>
            <a:ext cx="552444" cy="421042"/>
          </a:xfrm>
          <a:custGeom>
            <a:avLst/>
            <a:gdLst>
              <a:gd name="connsiteX0" fmla="*/ 0 w 497711"/>
              <a:gd name="connsiteY0" fmla="*/ 0 h 393539"/>
              <a:gd name="connsiteX1" fmla="*/ 497711 w 497711"/>
              <a:gd name="connsiteY1" fmla="*/ 23149 h 393539"/>
              <a:gd name="connsiteX2" fmla="*/ 393539 w 497711"/>
              <a:gd name="connsiteY2" fmla="*/ 393539 h 393539"/>
              <a:gd name="connsiteX3" fmla="*/ 57873 w 497711"/>
              <a:gd name="connsiteY3" fmla="*/ 393539 h 393539"/>
              <a:gd name="connsiteX4" fmla="*/ 0 w 497711"/>
              <a:gd name="connsiteY4" fmla="*/ 0 h 3935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711" h="393539">
                <a:moveTo>
                  <a:pt x="0" y="0"/>
                </a:moveTo>
                <a:lnTo>
                  <a:pt x="497711" y="23149"/>
                </a:lnTo>
                <a:lnTo>
                  <a:pt x="393539" y="393539"/>
                </a:lnTo>
                <a:lnTo>
                  <a:pt x="57873" y="393539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1" name="任意多边形: 形状 1030"/>
          <p:cNvSpPr/>
          <p:nvPr userDrawn="1"/>
        </p:nvSpPr>
        <p:spPr>
          <a:xfrm>
            <a:off x="-39934" y="2227716"/>
            <a:ext cx="578140" cy="297207"/>
          </a:xfrm>
          <a:custGeom>
            <a:avLst/>
            <a:gdLst>
              <a:gd name="connsiteX0" fmla="*/ 0 w 520861"/>
              <a:gd name="connsiteY0" fmla="*/ 0 h 277793"/>
              <a:gd name="connsiteX1" fmla="*/ 520861 w 520861"/>
              <a:gd name="connsiteY1" fmla="*/ 11575 h 277793"/>
              <a:gd name="connsiteX2" fmla="*/ 497711 w 520861"/>
              <a:gd name="connsiteY2" fmla="*/ 254643 h 277793"/>
              <a:gd name="connsiteX3" fmla="*/ 11575 w 520861"/>
              <a:gd name="connsiteY3" fmla="*/ 277793 h 277793"/>
              <a:gd name="connsiteX4" fmla="*/ 0 w 520861"/>
              <a:gd name="connsiteY4" fmla="*/ 0 h 277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0861" h="277793">
                <a:moveTo>
                  <a:pt x="0" y="0"/>
                </a:moveTo>
                <a:lnTo>
                  <a:pt x="520861" y="11575"/>
                </a:lnTo>
                <a:lnTo>
                  <a:pt x="497711" y="254643"/>
                </a:lnTo>
                <a:lnTo>
                  <a:pt x="11575" y="277793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2" name="任意多边形: 形状 1031"/>
          <p:cNvSpPr/>
          <p:nvPr userDrawn="1"/>
        </p:nvSpPr>
        <p:spPr>
          <a:xfrm>
            <a:off x="-14239" y="3726132"/>
            <a:ext cx="680921" cy="272439"/>
          </a:xfrm>
          <a:custGeom>
            <a:avLst/>
            <a:gdLst>
              <a:gd name="connsiteX0" fmla="*/ 46299 w 613459"/>
              <a:gd name="connsiteY0" fmla="*/ 0 h 254643"/>
              <a:gd name="connsiteX1" fmla="*/ 613459 w 613459"/>
              <a:gd name="connsiteY1" fmla="*/ 57874 h 254643"/>
              <a:gd name="connsiteX2" fmla="*/ 497712 w 613459"/>
              <a:gd name="connsiteY2" fmla="*/ 254643 h 254643"/>
              <a:gd name="connsiteX3" fmla="*/ 0 w 613459"/>
              <a:gd name="connsiteY3" fmla="*/ 243068 h 254643"/>
              <a:gd name="connsiteX4" fmla="*/ 46299 w 613459"/>
              <a:gd name="connsiteY4" fmla="*/ 0 h 254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459" h="254643">
                <a:moveTo>
                  <a:pt x="46299" y="0"/>
                </a:moveTo>
                <a:lnTo>
                  <a:pt x="613459" y="57874"/>
                </a:lnTo>
                <a:lnTo>
                  <a:pt x="497712" y="254643"/>
                </a:lnTo>
                <a:lnTo>
                  <a:pt x="0" y="243068"/>
                </a:lnTo>
                <a:lnTo>
                  <a:pt x="46299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3" name="任意多边形: 形状 1032"/>
          <p:cNvSpPr/>
          <p:nvPr userDrawn="1"/>
        </p:nvSpPr>
        <p:spPr>
          <a:xfrm>
            <a:off x="88542" y="4481532"/>
            <a:ext cx="449664" cy="185754"/>
          </a:xfrm>
          <a:custGeom>
            <a:avLst/>
            <a:gdLst>
              <a:gd name="connsiteX0" fmla="*/ 0 w 405114"/>
              <a:gd name="connsiteY0" fmla="*/ 0 h 173620"/>
              <a:gd name="connsiteX1" fmla="*/ 405114 w 405114"/>
              <a:gd name="connsiteY1" fmla="*/ 23149 h 173620"/>
              <a:gd name="connsiteX2" fmla="*/ 347240 w 405114"/>
              <a:gd name="connsiteY2" fmla="*/ 162045 h 173620"/>
              <a:gd name="connsiteX3" fmla="*/ 34724 w 405114"/>
              <a:gd name="connsiteY3" fmla="*/ 173620 h 173620"/>
              <a:gd name="connsiteX4" fmla="*/ 0 w 405114"/>
              <a:gd name="connsiteY4" fmla="*/ 0 h 173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114" h="173620">
                <a:moveTo>
                  <a:pt x="0" y="0"/>
                </a:moveTo>
                <a:lnTo>
                  <a:pt x="405114" y="23149"/>
                </a:lnTo>
                <a:lnTo>
                  <a:pt x="347240" y="162045"/>
                </a:lnTo>
                <a:lnTo>
                  <a:pt x="34724" y="173620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4" name="任意多边形: 形状 1033"/>
          <p:cNvSpPr/>
          <p:nvPr userDrawn="1"/>
        </p:nvSpPr>
        <p:spPr>
          <a:xfrm>
            <a:off x="24303" y="5075945"/>
            <a:ext cx="526749" cy="272439"/>
          </a:xfrm>
          <a:custGeom>
            <a:avLst/>
            <a:gdLst>
              <a:gd name="connsiteX0" fmla="*/ 34724 w 474562"/>
              <a:gd name="connsiteY0" fmla="*/ 0 h 254643"/>
              <a:gd name="connsiteX1" fmla="*/ 474562 w 474562"/>
              <a:gd name="connsiteY1" fmla="*/ 34724 h 254643"/>
              <a:gd name="connsiteX2" fmla="*/ 462988 w 474562"/>
              <a:gd name="connsiteY2" fmla="*/ 254643 h 254643"/>
              <a:gd name="connsiteX3" fmla="*/ 0 w 474562"/>
              <a:gd name="connsiteY3" fmla="*/ 196769 h 254643"/>
              <a:gd name="connsiteX4" fmla="*/ 34724 w 474562"/>
              <a:gd name="connsiteY4" fmla="*/ 0 h 254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4562" h="254643">
                <a:moveTo>
                  <a:pt x="34724" y="0"/>
                </a:moveTo>
                <a:lnTo>
                  <a:pt x="474562" y="34724"/>
                </a:lnTo>
                <a:lnTo>
                  <a:pt x="462988" y="254643"/>
                </a:lnTo>
                <a:lnTo>
                  <a:pt x="0" y="196769"/>
                </a:lnTo>
                <a:lnTo>
                  <a:pt x="34724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5" name="任意多边形: 形状 1034"/>
          <p:cNvSpPr/>
          <p:nvPr userDrawn="1"/>
        </p:nvSpPr>
        <p:spPr>
          <a:xfrm>
            <a:off x="37151" y="5695125"/>
            <a:ext cx="449664" cy="507728"/>
          </a:xfrm>
          <a:custGeom>
            <a:avLst/>
            <a:gdLst>
              <a:gd name="connsiteX0" fmla="*/ 0 w 405114"/>
              <a:gd name="connsiteY0" fmla="*/ 0 h 474562"/>
              <a:gd name="connsiteX1" fmla="*/ 11575 w 405114"/>
              <a:gd name="connsiteY1" fmla="*/ 474562 h 474562"/>
              <a:gd name="connsiteX2" fmla="*/ 381965 w 405114"/>
              <a:gd name="connsiteY2" fmla="*/ 208344 h 474562"/>
              <a:gd name="connsiteX3" fmla="*/ 405114 w 405114"/>
              <a:gd name="connsiteY3" fmla="*/ 23149 h 474562"/>
              <a:gd name="connsiteX4" fmla="*/ 0 w 405114"/>
              <a:gd name="connsiteY4" fmla="*/ 0 h 474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114" h="474562">
                <a:moveTo>
                  <a:pt x="0" y="0"/>
                </a:moveTo>
                <a:lnTo>
                  <a:pt x="11575" y="474562"/>
                </a:lnTo>
                <a:lnTo>
                  <a:pt x="381965" y="208344"/>
                </a:lnTo>
                <a:lnTo>
                  <a:pt x="405114" y="23149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6" name="任意多边形: 形状 1035"/>
          <p:cNvSpPr/>
          <p:nvPr userDrawn="1"/>
        </p:nvSpPr>
        <p:spPr>
          <a:xfrm>
            <a:off x="152779" y="6314305"/>
            <a:ext cx="603834" cy="530047"/>
          </a:xfrm>
          <a:custGeom>
            <a:avLst/>
            <a:gdLst>
              <a:gd name="connsiteX0" fmla="*/ 347241 w 544010"/>
              <a:gd name="connsiteY0" fmla="*/ 0 h 567159"/>
              <a:gd name="connsiteX1" fmla="*/ 0 w 544010"/>
              <a:gd name="connsiteY1" fmla="*/ 347240 h 567159"/>
              <a:gd name="connsiteX2" fmla="*/ 544010 w 544010"/>
              <a:gd name="connsiteY2" fmla="*/ 567159 h 567159"/>
              <a:gd name="connsiteX3" fmla="*/ 347241 w 544010"/>
              <a:gd name="connsiteY3" fmla="*/ 0 h 56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010" h="567159">
                <a:moveTo>
                  <a:pt x="347241" y="0"/>
                </a:moveTo>
                <a:lnTo>
                  <a:pt x="0" y="347240"/>
                </a:lnTo>
                <a:lnTo>
                  <a:pt x="544010" y="567159"/>
                </a:lnTo>
                <a:lnTo>
                  <a:pt x="347241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7" name="任意多边形: 形状 1036"/>
          <p:cNvSpPr/>
          <p:nvPr userDrawn="1"/>
        </p:nvSpPr>
        <p:spPr>
          <a:xfrm>
            <a:off x="1064955" y="6425758"/>
            <a:ext cx="385426" cy="427434"/>
          </a:xfrm>
          <a:custGeom>
            <a:avLst/>
            <a:gdLst>
              <a:gd name="connsiteX0" fmla="*/ 231493 w 347240"/>
              <a:gd name="connsiteY0" fmla="*/ 0 h 532436"/>
              <a:gd name="connsiteX1" fmla="*/ 347240 w 347240"/>
              <a:gd name="connsiteY1" fmla="*/ 509286 h 532436"/>
              <a:gd name="connsiteX2" fmla="*/ 104172 w 347240"/>
              <a:gd name="connsiteY2" fmla="*/ 532436 h 532436"/>
              <a:gd name="connsiteX3" fmla="*/ 0 w 347240"/>
              <a:gd name="connsiteY3" fmla="*/ 23149 h 532436"/>
              <a:gd name="connsiteX4" fmla="*/ 231493 w 347240"/>
              <a:gd name="connsiteY4" fmla="*/ 0 h 532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240" h="532436">
                <a:moveTo>
                  <a:pt x="231493" y="0"/>
                </a:moveTo>
                <a:lnTo>
                  <a:pt x="347240" y="509286"/>
                </a:lnTo>
                <a:lnTo>
                  <a:pt x="104172" y="532436"/>
                </a:lnTo>
                <a:lnTo>
                  <a:pt x="0" y="23149"/>
                </a:lnTo>
                <a:lnTo>
                  <a:pt x="231493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8" name="任意多边形: 形状 1037"/>
          <p:cNvSpPr/>
          <p:nvPr userDrawn="1"/>
        </p:nvSpPr>
        <p:spPr>
          <a:xfrm>
            <a:off x="1797265" y="6277154"/>
            <a:ext cx="436816" cy="594414"/>
          </a:xfrm>
          <a:custGeom>
            <a:avLst/>
            <a:gdLst>
              <a:gd name="connsiteX0" fmla="*/ 0 w 393539"/>
              <a:gd name="connsiteY0" fmla="*/ 0 h 590309"/>
              <a:gd name="connsiteX1" fmla="*/ 23149 w 393539"/>
              <a:gd name="connsiteY1" fmla="*/ 590309 h 590309"/>
              <a:gd name="connsiteX2" fmla="*/ 393539 w 393539"/>
              <a:gd name="connsiteY2" fmla="*/ 509286 h 590309"/>
              <a:gd name="connsiteX3" fmla="*/ 347240 w 393539"/>
              <a:gd name="connsiteY3" fmla="*/ 0 h 590309"/>
              <a:gd name="connsiteX4" fmla="*/ 0 w 393539"/>
              <a:gd name="connsiteY4" fmla="*/ 0 h 590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539" h="590309">
                <a:moveTo>
                  <a:pt x="0" y="0"/>
                </a:moveTo>
                <a:lnTo>
                  <a:pt x="23149" y="590309"/>
                </a:lnTo>
                <a:lnTo>
                  <a:pt x="393539" y="509286"/>
                </a:lnTo>
                <a:lnTo>
                  <a:pt x="347240" y="0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39" name="任意多边形: 形状 1038"/>
          <p:cNvSpPr/>
          <p:nvPr userDrawn="1"/>
        </p:nvSpPr>
        <p:spPr>
          <a:xfrm>
            <a:off x="7565811" y="6388607"/>
            <a:ext cx="372578" cy="469393"/>
          </a:xfrm>
          <a:custGeom>
            <a:avLst/>
            <a:gdLst>
              <a:gd name="connsiteX0" fmla="*/ 11574 w 335665"/>
              <a:gd name="connsiteY0" fmla="*/ 23149 h 671332"/>
              <a:gd name="connsiteX1" fmla="*/ 0 w 335665"/>
              <a:gd name="connsiteY1" fmla="*/ 671332 h 671332"/>
              <a:gd name="connsiteX2" fmla="*/ 324091 w 335665"/>
              <a:gd name="connsiteY2" fmla="*/ 532435 h 671332"/>
              <a:gd name="connsiteX3" fmla="*/ 335665 w 335665"/>
              <a:gd name="connsiteY3" fmla="*/ 0 h 671332"/>
              <a:gd name="connsiteX4" fmla="*/ 11574 w 335665"/>
              <a:gd name="connsiteY4" fmla="*/ 23149 h 671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665" h="671332">
                <a:moveTo>
                  <a:pt x="11574" y="23149"/>
                </a:moveTo>
                <a:lnTo>
                  <a:pt x="0" y="671332"/>
                </a:lnTo>
                <a:lnTo>
                  <a:pt x="324091" y="532435"/>
                </a:lnTo>
                <a:lnTo>
                  <a:pt x="335665" y="0"/>
                </a:lnTo>
                <a:lnTo>
                  <a:pt x="11574" y="23149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0" name="任意多边形: 形状 1039"/>
          <p:cNvSpPr/>
          <p:nvPr userDrawn="1"/>
        </p:nvSpPr>
        <p:spPr>
          <a:xfrm>
            <a:off x="9043278" y="6277154"/>
            <a:ext cx="462512" cy="594414"/>
          </a:xfrm>
          <a:custGeom>
            <a:avLst/>
            <a:gdLst>
              <a:gd name="connsiteX0" fmla="*/ 0 w 416689"/>
              <a:gd name="connsiteY0" fmla="*/ 81023 h 706056"/>
              <a:gd name="connsiteX1" fmla="*/ 150471 w 416689"/>
              <a:gd name="connsiteY1" fmla="*/ 706056 h 706056"/>
              <a:gd name="connsiteX2" fmla="*/ 416689 w 416689"/>
              <a:gd name="connsiteY2" fmla="*/ 567159 h 706056"/>
              <a:gd name="connsiteX3" fmla="*/ 335666 w 416689"/>
              <a:gd name="connsiteY3" fmla="*/ 0 h 706056"/>
              <a:gd name="connsiteX4" fmla="*/ 0 w 416689"/>
              <a:gd name="connsiteY4" fmla="*/ 81023 h 706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6689" h="706056">
                <a:moveTo>
                  <a:pt x="0" y="81023"/>
                </a:moveTo>
                <a:lnTo>
                  <a:pt x="150471" y="706056"/>
                </a:lnTo>
                <a:lnTo>
                  <a:pt x="416689" y="567159"/>
                </a:lnTo>
                <a:lnTo>
                  <a:pt x="335666" y="0"/>
                </a:lnTo>
                <a:lnTo>
                  <a:pt x="0" y="81023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1" name="任意多边形: 形状 1040"/>
          <p:cNvSpPr/>
          <p:nvPr userDrawn="1"/>
        </p:nvSpPr>
        <p:spPr>
          <a:xfrm>
            <a:off x="10546440" y="6363840"/>
            <a:ext cx="278233" cy="468128"/>
          </a:xfrm>
          <a:custGeom>
            <a:avLst/>
            <a:gdLst>
              <a:gd name="connsiteX0" fmla="*/ 243069 w 243069"/>
              <a:gd name="connsiteY0" fmla="*/ 11574 h 509286"/>
              <a:gd name="connsiteX1" fmla="*/ 243069 w 243069"/>
              <a:gd name="connsiteY1" fmla="*/ 509286 h 509286"/>
              <a:gd name="connsiteX2" fmla="*/ 0 w 243069"/>
              <a:gd name="connsiteY2" fmla="*/ 486136 h 509286"/>
              <a:gd name="connsiteX3" fmla="*/ 0 w 243069"/>
              <a:gd name="connsiteY3" fmla="*/ 0 h 509286"/>
              <a:gd name="connsiteX4" fmla="*/ 243069 w 243069"/>
              <a:gd name="connsiteY4" fmla="*/ 11574 h 509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3069" h="509286">
                <a:moveTo>
                  <a:pt x="243069" y="11574"/>
                </a:moveTo>
                <a:lnTo>
                  <a:pt x="243069" y="509286"/>
                </a:lnTo>
                <a:lnTo>
                  <a:pt x="0" y="486136"/>
                </a:lnTo>
                <a:lnTo>
                  <a:pt x="0" y="0"/>
                </a:lnTo>
                <a:lnTo>
                  <a:pt x="243069" y="11574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2" name="任意多边形: 形状 1041"/>
          <p:cNvSpPr/>
          <p:nvPr userDrawn="1"/>
        </p:nvSpPr>
        <p:spPr>
          <a:xfrm>
            <a:off x="9878369" y="6301921"/>
            <a:ext cx="218408" cy="582029"/>
          </a:xfrm>
          <a:custGeom>
            <a:avLst/>
            <a:gdLst>
              <a:gd name="connsiteX0" fmla="*/ 11574 w 196769"/>
              <a:gd name="connsiteY0" fmla="*/ 0 h 544010"/>
              <a:gd name="connsiteX1" fmla="*/ 0 w 196769"/>
              <a:gd name="connsiteY1" fmla="*/ 532436 h 544010"/>
              <a:gd name="connsiteX2" fmla="*/ 150471 w 196769"/>
              <a:gd name="connsiteY2" fmla="*/ 544010 h 544010"/>
              <a:gd name="connsiteX3" fmla="*/ 196769 w 196769"/>
              <a:gd name="connsiteY3" fmla="*/ 34724 h 544010"/>
              <a:gd name="connsiteX4" fmla="*/ 11574 w 196769"/>
              <a:gd name="connsiteY4" fmla="*/ 0 h 54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769" h="544010">
                <a:moveTo>
                  <a:pt x="11574" y="0"/>
                </a:moveTo>
                <a:lnTo>
                  <a:pt x="0" y="532436"/>
                </a:lnTo>
                <a:lnTo>
                  <a:pt x="150471" y="544010"/>
                </a:lnTo>
                <a:lnTo>
                  <a:pt x="196769" y="34724"/>
                </a:lnTo>
                <a:lnTo>
                  <a:pt x="11574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3" name="任意多边形: 形状 1042"/>
          <p:cNvSpPr/>
          <p:nvPr userDrawn="1"/>
        </p:nvSpPr>
        <p:spPr>
          <a:xfrm>
            <a:off x="8323816" y="6326689"/>
            <a:ext cx="449664" cy="505279"/>
          </a:xfrm>
          <a:custGeom>
            <a:avLst/>
            <a:gdLst>
              <a:gd name="connsiteX0" fmla="*/ 0 w 405114"/>
              <a:gd name="connsiteY0" fmla="*/ 69448 h 532435"/>
              <a:gd name="connsiteX1" fmla="*/ 69448 w 405114"/>
              <a:gd name="connsiteY1" fmla="*/ 520860 h 532435"/>
              <a:gd name="connsiteX2" fmla="*/ 405114 w 405114"/>
              <a:gd name="connsiteY2" fmla="*/ 532435 h 532435"/>
              <a:gd name="connsiteX3" fmla="*/ 196770 w 405114"/>
              <a:gd name="connsiteY3" fmla="*/ 0 h 532435"/>
              <a:gd name="connsiteX4" fmla="*/ 0 w 405114"/>
              <a:gd name="connsiteY4" fmla="*/ 69448 h 532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5114" h="532435">
                <a:moveTo>
                  <a:pt x="0" y="69448"/>
                </a:moveTo>
                <a:lnTo>
                  <a:pt x="69448" y="520860"/>
                </a:lnTo>
                <a:lnTo>
                  <a:pt x="405114" y="532435"/>
                </a:lnTo>
                <a:lnTo>
                  <a:pt x="196770" y="0"/>
                </a:lnTo>
                <a:lnTo>
                  <a:pt x="0" y="69448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4" name="任意多边形: 形状 1043"/>
          <p:cNvSpPr/>
          <p:nvPr userDrawn="1"/>
        </p:nvSpPr>
        <p:spPr>
          <a:xfrm>
            <a:off x="3004934" y="6240004"/>
            <a:ext cx="231255" cy="495344"/>
          </a:xfrm>
          <a:custGeom>
            <a:avLst/>
            <a:gdLst>
              <a:gd name="connsiteX0" fmla="*/ 0 w 208344"/>
              <a:gd name="connsiteY0" fmla="*/ 46299 h 462987"/>
              <a:gd name="connsiteX1" fmla="*/ 11575 w 208344"/>
              <a:gd name="connsiteY1" fmla="*/ 462987 h 462987"/>
              <a:gd name="connsiteX2" fmla="*/ 208344 w 208344"/>
              <a:gd name="connsiteY2" fmla="*/ 462987 h 462987"/>
              <a:gd name="connsiteX3" fmla="*/ 138896 w 208344"/>
              <a:gd name="connsiteY3" fmla="*/ 0 h 462987"/>
              <a:gd name="connsiteX4" fmla="*/ 34724 w 208344"/>
              <a:gd name="connsiteY4" fmla="*/ 104172 h 462987"/>
              <a:gd name="connsiteX5" fmla="*/ 0 w 208344"/>
              <a:gd name="connsiteY5" fmla="*/ 46299 h 462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8344" h="462987">
                <a:moveTo>
                  <a:pt x="0" y="46299"/>
                </a:moveTo>
                <a:lnTo>
                  <a:pt x="11575" y="462987"/>
                </a:lnTo>
                <a:lnTo>
                  <a:pt x="208344" y="462987"/>
                </a:lnTo>
                <a:lnTo>
                  <a:pt x="138896" y="0"/>
                </a:lnTo>
                <a:lnTo>
                  <a:pt x="34724" y="104172"/>
                </a:lnTo>
                <a:lnTo>
                  <a:pt x="0" y="46299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5" name="任意多边形: 形状 1044"/>
          <p:cNvSpPr/>
          <p:nvPr userDrawn="1"/>
        </p:nvSpPr>
        <p:spPr>
          <a:xfrm>
            <a:off x="3673005" y="6140934"/>
            <a:ext cx="244103" cy="656332"/>
          </a:xfrm>
          <a:custGeom>
            <a:avLst/>
            <a:gdLst>
              <a:gd name="connsiteX0" fmla="*/ 104173 w 219919"/>
              <a:gd name="connsiteY0" fmla="*/ 0 h 613459"/>
              <a:gd name="connsiteX1" fmla="*/ 0 w 219919"/>
              <a:gd name="connsiteY1" fmla="*/ 567160 h 613459"/>
              <a:gd name="connsiteX2" fmla="*/ 150471 w 219919"/>
              <a:gd name="connsiteY2" fmla="*/ 613459 h 613459"/>
              <a:gd name="connsiteX3" fmla="*/ 219919 w 219919"/>
              <a:gd name="connsiteY3" fmla="*/ 208345 h 613459"/>
              <a:gd name="connsiteX4" fmla="*/ 104173 w 219919"/>
              <a:gd name="connsiteY4" fmla="*/ 0 h 613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919" h="613459">
                <a:moveTo>
                  <a:pt x="104173" y="0"/>
                </a:moveTo>
                <a:lnTo>
                  <a:pt x="0" y="567160"/>
                </a:lnTo>
                <a:lnTo>
                  <a:pt x="150471" y="613459"/>
                </a:lnTo>
                <a:lnTo>
                  <a:pt x="219919" y="208345"/>
                </a:lnTo>
                <a:lnTo>
                  <a:pt x="104173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6" name="任意多边形: 形状 1045"/>
          <p:cNvSpPr/>
          <p:nvPr userDrawn="1"/>
        </p:nvSpPr>
        <p:spPr>
          <a:xfrm>
            <a:off x="4508096" y="6301921"/>
            <a:ext cx="256951" cy="544878"/>
          </a:xfrm>
          <a:custGeom>
            <a:avLst/>
            <a:gdLst>
              <a:gd name="connsiteX0" fmla="*/ 0 w 231494"/>
              <a:gd name="connsiteY0" fmla="*/ 0 h 509286"/>
              <a:gd name="connsiteX1" fmla="*/ 0 w 231494"/>
              <a:gd name="connsiteY1" fmla="*/ 497712 h 509286"/>
              <a:gd name="connsiteX2" fmla="*/ 231494 w 231494"/>
              <a:gd name="connsiteY2" fmla="*/ 509286 h 509286"/>
              <a:gd name="connsiteX3" fmla="*/ 138896 w 231494"/>
              <a:gd name="connsiteY3" fmla="*/ 0 h 509286"/>
              <a:gd name="connsiteX4" fmla="*/ 0 w 231494"/>
              <a:gd name="connsiteY4" fmla="*/ 0 h 509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494" h="509286">
                <a:moveTo>
                  <a:pt x="0" y="0"/>
                </a:moveTo>
                <a:lnTo>
                  <a:pt x="0" y="497712"/>
                </a:lnTo>
                <a:lnTo>
                  <a:pt x="231494" y="509286"/>
                </a:lnTo>
                <a:lnTo>
                  <a:pt x="138896" y="0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7" name="任意多边形: 形状 1046"/>
          <p:cNvSpPr/>
          <p:nvPr userDrawn="1"/>
        </p:nvSpPr>
        <p:spPr>
          <a:xfrm>
            <a:off x="5266101" y="6376223"/>
            <a:ext cx="539597" cy="495345"/>
          </a:xfrm>
          <a:custGeom>
            <a:avLst/>
            <a:gdLst>
              <a:gd name="connsiteX0" fmla="*/ 0 w 486137"/>
              <a:gd name="connsiteY0" fmla="*/ 0 h 462988"/>
              <a:gd name="connsiteX1" fmla="*/ 23150 w 486137"/>
              <a:gd name="connsiteY1" fmla="*/ 462988 h 462988"/>
              <a:gd name="connsiteX2" fmla="*/ 486137 w 486137"/>
              <a:gd name="connsiteY2" fmla="*/ 405114 h 462988"/>
              <a:gd name="connsiteX3" fmla="*/ 358815 w 486137"/>
              <a:gd name="connsiteY3" fmla="*/ 23150 h 462988"/>
              <a:gd name="connsiteX4" fmla="*/ 0 w 486137"/>
              <a:gd name="connsiteY4" fmla="*/ 0 h 462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137" h="462988">
                <a:moveTo>
                  <a:pt x="0" y="0"/>
                </a:moveTo>
                <a:lnTo>
                  <a:pt x="23150" y="462988"/>
                </a:lnTo>
                <a:lnTo>
                  <a:pt x="486137" y="405114"/>
                </a:lnTo>
                <a:lnTo>
                  <a:pt x="358815" y="23150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48" name="任意多边形: 形状 1047"/>
          <p:cNvSpPr/>
          <p:nvPr userDrawn="1"/>
        </p:nvSpPr>
        <p:spPr>
          <a:xfrm>
            <a:off x="6370989" y="6351457"/>
            <a:ext cx="475359" cy="506544"/>
          </a:xfrm>
          <a:custGeom>
            <a:avLst/>
            <a:gdLst>
              <a:gd name="connsiteX0" fmla="*/ 0 w 428263"/>
              <a:gd name="connsiteY0" fmla="*/ 0 h 544010"/>
              <a:gd name="connsiteX1" fmla="*/ 81023 w 428263"/>
              <a:gd name="connsiteY1" fmla="*/ 544010 h 544010"/>
              <a:gd name="connsiteX2" fmla="*/ 428263 w 428263"/>
              <a:gd name="connsiteY2" fmla="*/ 497711 h 544010"/>
              <a:gd name="connsiteX3" fmla="*/ 416689 w 428263"/>
              <a:gd name="connsiteY3" fmla="*/ 34724 h 544010"/>
              <a:gd name="connsiteX4" fmla="*/ 92597 w 428263"/>
              <a:gd name="connsiteY4" fmla="*/ 23149 h 544010"/>
              <a:gd name="connsiteX5" fmla="*/ 0 w 428263"/>
              <a:gd name="connsiteY5" fmla="*/ 0 h 54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263" h="544010">
                <a:moveTo>
                  <a:pt x="0" y="0"/>
                </a:moveTo>
                <a:lnTo>
                  <a:pt x="81023" y="544010"/>
                </a:lnTo>
                <a:lnTo>
                  <a:pt x="428263" y="497711"/>
                </a:lnTo>
                <a:lnTo>
                  <a:pt x="416689" y="34724"/>
                </a:lnTo>
                <a:lnTo>
                  <a:pt x="92597" y="23149"/>
                </a:lnTo>
                <a:lnTo>
                  <a:pt x="0" y="0"/>
                </a:lnTo>
                <a:close/>
              </a:path>
            </a:pathLst>
          </a:custGeom>
          <a:solidFill>
            <a:srgbClr val="1C9A98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9" name="任意多边形: 形状 8"/>
          <p:cNvSpPr/>
          <p:nvPr userDrawn="1"/>
        </p:nvSpPr>
        <p:spPr>
          <a:xfrm>
            <a:off x="325255" y="205577"/>
            <a:ext cx="11576894" cy="6437138"/>
          </a:xfrm>
          <a:custGeom>
            <a:avLst/>
            <a:gdLst>
              <a:gd name="connsiteX0" fmla="*/ 36774 w 10606444"/>
              <a:gd name="connsiteY0" fmla="*/ 906177 h 6795989"/>
              <a:gd name="connsiteX1" fmla="*/ 916 w 10606444"/>
              <a:gd name="connsiteY1" fmla="*/ 1919189 h 6795989"/>
              <a:gd name="connsiteX2" fmla="*/ 63669 w 10606444"/>
              <a:gd name="connsiteY2" fmla="*/ 2869448 h 6795989"/>
              <a:gd name="connsiteX3" fmla="*/ 81598 w 10606444"/>
              <a:gd name="connsiteY3" fmla="*/ 3541801 h 6795989"/>
              <a:gd name="connsiteX4" fmla="*/ 54704 w 10606444"/>
              <a:gd name="connsiteY4" fmla="*/ 5289919 h 6795989"/>
              <a:gd name="connsiteX5" fmla="*/ 45739 w 10606444"/>
              <a:gd name="connsiteY5" fmla="*/ 6383613 h 6795989"/>
              <a:gd name="connsiteX6" fmla="*/ 467080 w 10606444"/>
              <a:gd name="connsiteY6" fmla="*/ 6697377 h 6795989"/>
              <a:gd name="connsiteX7" fmla="*/ 1489057 w 10606444"/>
              <a:gd name="connsiteY7" fmla="*/ 6643589 h 6795989"/>
              <a:gd name="connsiteX8" fmla="*/ 2815833 w 10606444"/>
              <a:gd name="connsiteY8" fmla="*/ 6580836 h 6795989"/>
              <a:gd name="connsiteX9" fmla="*/ 4850821 w 10606444"/>
              <a:gd name="connsiteY9" fmla="*/ 6795989 h 6795989"/>
              <a:gd name="connsiteX10" fmla="*/ 7091998 w 10606444"/>
              <a:gd name="connsiteY10" fmla="*/ 6715307 h 6795989"/>
              <a:gd name="connsiteX11" fmla="*/ 8418774 w 10606444"/>
              <a:gd name="connsiteY11" fmla="*/ 6688413 h 6795989"/>
              <a:gd name="connsiteX12" fmla="*/ 9862092 w 10606444"/>
              <a:gd name="connsiteY12" fmla="*/ 6661519 h 6795989"/>
              <a:gd name="connsiteX13" fmla="*/ 10408939 w 10606444"/>
              <a:gd name="connsiteY13" fmla="*/ 6607730 h 6795989"/>
              <a:gd name="connsiteX14" fmla="*/ 10606163 w 10606444"/>
              <a:gd name="connsiteY14" fmla="*/ 6114672 h 6795989"/>
              <a:gd name="connsiteX15" fmla="*/ 10453763 w 10606444"/>
              <a:gd name="connsiteY15" fmla="*/ 4698248 h 6795989"/>
              <a:gd name="connsiteX16" fmla="*/ 10507551 w 10606444"/>
              <a:gd name="connsiteY16" fmla="*/ 2977024 h 6795989"/>
              <a:gd name="connsiteX17" fmla="*/ 10588233 w 10606444"/>
              <a:gd name="connsiteY17" fmla="*/ 1076507 h 6795989"/>
              <a:gd name="connsiteX18" fmla="*/ 10525480 w 10606444"/>
              <a:gd name="connsiteY18" fmla="*/ 305542 h 6795989"/>
              <a:gd name="connsiteX19" fmla="*/ 10104139 w 10606444"/>
              <a:gd name="connsiteY19" fmla="*/ 108319 h 6795989"/>
              <a:gd name="connsiteX20" fmla="*/ 9566257 w 10606444"/>
              <a:gd name="connsiteY20" fmla="*/ 144177 h 6795989"/>
              <a:gd name="connsiteX21" fmla="*/ 8347057 w 10606444"/>
              <a:gd name="connsiteY21" fmla="*/ 144177 h 6795989"/>
              <a:gd name="connsiteX22" fmla="*/ 6374821 w 10606444"/>
              <a:gd name="connsiteY22" fmla="*/ 90389 h 6795989"/>
              <a:gd name="connsiteX23" fmla="*/ 5191480 w 10606444"/>
              <a:gd name="connsiteY23" fmla="*/ 742 h 6795989"/>
              <a:gd name="connsiteX24" fmla="*/ 3730233 w 10606444"/>
              <a:gd name="connsiteY24" fmla="*/ 144177 h 6795989"/>
              <a:gd name="connsiteX25" fmla="*/ 1282869 w 10606444"/>
              <a:gd name="connsiteY25" fmla="*/ 135213 h 6795989"/>
              <a:gd name="connsiteX26" fmla="*/ 592586 w 10606444"/>
              <a:gd name="connsiteY26" fmla="*/ 144177 h 6795989"/>
              <a:gd name="connsiteX27" fmla="*/ 171245 w 10606444"/>
              <a:gd name="connsiteY27" fmla="*/ 413119 h 6795989"/>
              <a:gd name="connsiteX28" fmla="*/ 36774 w 10606444"/>
              <a:gd name="connsiteY28" fmla="*/ 906177 h 679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606444" h="6795989">
                <a:moveTo>
                  <a:pt x="36774" y="906177"/>
                </a:moveTo>
                <a:cubicBezTo>
                  <a:pt x="8386" y="1157189"/>
                  <a:pt x="-3566" y="1591977"/>
                  <a:pt x="916" y="1919189"/>
                </a:cubicBezTo>
                <a:cubicBezTo>
                  <a:pt x="5398" y="2246401"/>
                  <a:pt x="50222" y="2599013"/>
                  <a:pt x="63669" y="2869448"/>
                </a:cubicBezTo>
                <a:cubicBezTo>
                  <a:pt x="77116" y="3139883"/>
                  <a:pt x="83092" y="3138389"/>
                  <a:pt x="81598" y="3541801"/>
                </a:cubicBezTo>
                <a:cubicBezTo>
                  <a:pt x="80104" y="3945213"/>
                  <a:pt x="60681" y="4816284"/>
                  <a:pt x="54704" y="5289919"/>
                </a:cubicBezTo>
                <a:cubicBezTo>
                  <a:pt x="48728" y="5763554"/>
                  <a:pt x="-22990" y="6149037"/>
                  <a:pt x="45739" y="6383613"/>
                </a:cubicBezTo>
                <a:cubicBezTo>
                  <a:pt x="114468" y="6618189"/>
                  <a:pt x="226527" y="6654048"/>
                  <a:pt x="467080" y="6697377"/>
                </a:cubicBezTo>
                <a:cubicBezTo>
                  <a:pt x="707633" y="6740706"/>
                  <a:pt x="1489057" y="6643589"/>
                  <a:pt x="1489057" y="6643589"/>
                </a:cubicBezTo>
                <a:cubicBezTo>
                  <a:pt x="1880516" y="6624166"/>
                  <a:pt x="2255539" y="6555436"/>
                  <a:pt x="2815833" y="6580836"/>
                </a:cubicBezTo>
                <a:cubicBezTo>
                  <a:pt x="3376127" y="6606236"/>
                  <a:pt x="4138127" y="6773577"/>
                  <a:pt x="4850821" y="6795989"/>
                </a:cubicBezTo>
                <a:lnTo>
                  <a:pt x="7091998" y="6715307"/>
                </a:lnTo>
                <a:lnTo>
                  <a:pt x="8418774" y="6688413"/>
                </a:lnTo>
                <a:lnTo>
                  <a:pt x="9862092" y="6661519"/>
                </a:lnTo>
                <a:cubicBezTo>
                  <a:pt x="10193786" y="6648072"/>
                  <a:pt x="10284927" y="6698871"/>
                  <a:pt x="10408939" y="6607730"/>
                </a:cubicBezTo>
                <a:cubicBezTo>
                  <a:pt x="10532951" y="6516589"/>
                  <a:pt x="10598692" y="6432919"/>
                  <a:pt x="10606163" y="6114672"/>
                </a:cubicBezTo>
                <a:cubicBezTo>
                  <a:pt x="10613634" y="5796425"/>
                  <a:pt x="10470198" y="5221189"/>
                  <a:pt x="10453763" y="4698248"/>
                </a:cubicBezTo>
                <a:cubicBezTo>
                  <a:pt x="10437328" y="4175307"/>
                  <a:pt x="10485139" y="3580648"/>
                  <a:pt x="10507551" y="2977024"/>
                </a:cubicBezTo>
                <a:cubicBezTo>
                  <a:pt x="10529963" y="2373401"/>
                  <a:pt x="10585245" y="1521754"/>
                  <a:pt x="10588233" y="1076507"/>
                </a:cubicBezTo>
                <a:cubicBezTo>
                  <a:pt x="10591221" y="631260"/>
                  <a:pt x="10606162" y="466907"/>
                  <a:pt x="10525480" y="305542"/>
                </a:cubicBezTo>
                <a:cubicBezTo>
                  <a:pt x="10444798" y="144177"/>
                  <a:pt x="10264009" y="135213"/>
                  <a:pt x="10104139" y="108319"/>
                </a:cubicBezTo>
                <a:cubicBezTo>
                  <a:pt x="9944269" y="81425"/>
                  <a:pt x="9859104" y="138201"/>
                  <a:pt x="9566257" y="144177"/>
                </a:cubicBezTo>
                <a:cubicBezTo>
                  <a:pt x="9273410" y="150153"/>
                  <a:pt x="8878963" y="153142"/>
                  <a:pt x="8347057" y="144177"/>
                </a:cubicBezTo>
                <a:cubicBezTo>
                  <a:pt x="7815151" y="135212"/>
                  <a:pt x="6900750" y="114295"/>
                  <a:pt x="6374821" y="90389"/>
                </a:cubicBezTo>
                <a:cubicBezTo>
                  <a:pt x="5848892" y="66483"/>
                  <a:pt x="5632245" y="-8223"/>
                  <a:pt x="5191480" y="742"/>
                </a:cubicBezTo>
                <a:cubicBezTo>
                  <a:pt x="4750715" y="9707"/>
                  <a:pt x="4381668" y="121765"/>
                  <a:pt x="3730233" y="144177"/>
                </a:cubicBezTo>
                <a:cubicBezTo>
                  <a:pt x="3078798" y="166589"/>
                  <a:pt x="1805810" y="135213"/>
                  <a:pt x="1282869" y="135213"/>
                </a:cubicBezTo>
                <a:cubicBezTo>
                  <a:pt x="759928" y="135213"/>
                  <a:pt x="777857" y="97859"/>
                  <a:pt x="592586" y="144177"/>
                </a:cubicBezTo>
                <a:cubicBezTo>
                  <a:pt x="407315" y="190495"/>
                  <a:pt x="263880" y="283131"/>
                  <a:pt x="171245" y="413119"/>
                </a:cubicBezTo>
                <a:cubicBezTo>
                  <a:pt x="78610" y="543107"/>
                  <a:pt x="65162" y="655165"/>
                  <a:pt x="36774" y="906177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  <a:prstDash val="sysDot"/>
            <a:round/>
          </a:ln>
          <a:effectLst>
            <a:outerShdw blurRad="1143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9" name="任意多边形: 形状 58"/>
          <p:cNvSpPr/>
          <p:nvPr userDrawn="1"/>
        </p:nvSpPr>
        <p:spPr>
          <a:xfrm>
            <a:off x="-22673" y="-4899"/>
            <a:ext cx="12231934" cy="6891211"/>
          </a:xfrm>
          <a:custGeom>
            <a:avLst/>
            <a:gdLst>
              <a:gd name="connsiteX0" fmla="*/ 6027841 w 12231934"/>
              <a:gd name="connsiteY0" fmla="*/ 46537 h 6891211"/>
              <a:gd name="connsiteX1" fmla="*/ 4382796 w 12231934"/>
              <a:gd name="connsiteY1" fmla="*/ 189972 h 6891211"/>
              <a:gd name="connsiteX2" fmla="*/ 1627600 w 12231934"/>
              <a:gd name="connsiteY2" fmla="*/ 181008 h 6891211"/>
              <a:gd name="connsiteX3" fmla="*/ 850492 w 12231934"/>
              <a:gd name="connsiteY3" fmla="*/ 189972 h 6891211"/>
              <a:gd name="connsiteX4" fmla="*/ 376155 w 12231934"/>
              <a:gd name="connsiteY4" fmla="*/ 458914 h 6891211"/>
              <a:gd name="connsiteX5" fmla="*/ 224770 w 12231934"/>
              <a:gd name="connsiteY5" fmla="*/ 951972 h 6891211"/>
              <a:gd name="connsiteX6" fmla="*/ 184401 w 12231934"/>
              <a:gd name="connsiteY6" fmla="*/ 1964984 h 6891211"/>
              <a:gd name="connsiteX7" fmla="*/ 255048 w 12231934"/>
              <a:gd name="connsiteY7" fmla="*/ 2915243 h 6891211"/>
              <a:gd name="connsiteX8" fmla="*/ 275232 w 12231934"/>
              <a:gd name="connsiteY8" fmla="*/ 3587596 h 6891211"/>
              <a:gd name="connsiteX9" fmla="*/ 244955 w 12231934"/>
              <a:gd name="connsiteY9" fmla="*/ 5335714 h 6891211"/>
              <a:gd name="connsiteX10" fmla="*/ 234862 w 12231934"/>
              <a:gd name="connsiteY10" fmla="*/ 6429408 h 6891211"/>
              <a:gd name="connsiteX11" fmla="*/ 709200 w 12231934"/>
              <a:gd name="connsiteY11" fmla="*/ 6743172 h 6891211"/>
              <a:gd name="connsiteX12" fmla="*/ 1859723 w 12231934"/>
              <a:gd name="connsiteY12" fmla="*/ 6689384 h 6891211"/>
              <a:gd name="connsiteX13" fmla="*/ 3353382 w 12231934"/>
              <a:gd name="connsiteY13" fmla="*/ 6626631 h 6891211"/>
              <a:gd name="connsiteX14" fmla="*/ 5644333 w 12231934"/>
              <a:gd name="connsiteY14" fmla="*/ 6841784 h 6891211"/>
              <a:gd name="connsiteX15" fmla="*/ 8167407 w 12231934"/>
              <a:gd name="connsiteY15" fmla="*/ 6761102 h 6891211"/>
              <a:gd name="connsiteX16" fmla="*/ 9661067 w 12231934"/>
              <a:gd name="connsiteY16" fmla="*/ 6734208 h 6891211"/>
              <a:gd name="connsiteX17" fmla="*/ 11285927 w 12231934"/>
              <a:gd name="connsiteY17" fmla="*/ 6707314 h 6891211"/>
              <a:gd name="connsiteX18" fmla="*/ 11901557 w 12231934"/>
              <a:gd name="connsiteY18" fmla="*/ 6653525 h 6891211"/>
              <a:gd name="connsiteX19" fmla="*/ 12123588 w 12231934"/>
              <a:gd name="connsiteY19" fmla="*/ 6160467 h 6891211"/>
              <a:gd name="connsiteX20" fmla="*/ 11952019 w 12231934"/>
              <a:gd name="connsiteY20" fmla="*/ 4744043 h 6891211"/>
              <a:gd name="connsiteX21" fmla="*/ 12012572 w 12231934"/>
              <a:gd name="connsiteY21" fmla="*/ 3022819 h 6891211"/>
              <a:gd name="connsiteX22" fmla="*/ 12103402 w 12231934"/>
              <a:gd name="connsiteY22" fmla="*/ 1122302 h 6891211"/>
              <a:gd name="connsiteX23" fmla="*/ 12032756 w 12231934"/>
              <a:gd name="connsiteY23" fmla="*/ 351337 h 6891211"/>
              <a:gd name="connsiteX24" fmla="*/ 11558419 w 12231934"/>
              <a:gd name="connsiteY24" fmla="*/ 154114 h 6891211"/>
              <a:gd name="connsiteX25" fmla="*/ 10952881 w 12231934"/>
              <a:gd name="connsiteY25" fmla="*/ 189972 h 6891211"/>
              <a:gd name="connsiteX26" fmla="*/ 9580329 w 12231934"/>
              <a:gd name="connsiteY26" fmla="*/ 189972 h 6891211"/>
              <a:gd name="connsiteX27" fmla="*/ 7360023 w 12231934"/>
              <a:gd name="connsiteY27" fmla="*/ 136184 h 6891211"/>
              <a:gd name="connsiteX28" fmla="*/ 6027841 w 12231934"/>
              <a:gd name="connsiteY28" fmla="*/ 46537 h 6891211"/>
              <a:gd name="connsiteX29" fmla="*/ 0 w 12231934"/>
              <a:gd name="connsiteY29" fmla="*/ 0 h 6891211"/>
              <a:gd name="connsiteX30" fmla="*/ 12231934 w 12231934"/>
              <a:gd name="connsiteY30" fmla="*/ 0 h 6891211"/>
              <a:gd name="connsiteX31" fmla="*/ 12231934 w 12231934"/>
              <a:gd name="connsiteY31" fmla="*/ 6891211 h 6891211"/>
              <a:gd name="connsiteX32" fmla="*/ 0 w 12231934"/>
              <a:gd name="connsiteY32" fmla="*/ 6891211 h 6891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231934" h="6891211">
                <a:moveTo>
                  <a:pt x="6027841" y="46537"/>
                </a:moveTo>
                <a:cubicBezTo>
                  <a:pt x="5531635" y="55502"/>
                  <a:pt x="5116169" y="167560"/>
                  <a:pt x="4382796" y="189972"/>
                </a:cubicBezTo>
                <a:cubicBezTo>
                  <a:pt x="3649423" y="212384"/>
                  <a:pt x="2216317" y="181008"/>
                  <a:pt x="1627600" y="181008"/>
                </a:cubicBezTo>
                <a:cubicBezTo>
                  <a:pt x="1038883" y="181008"/>
                  <a:pt x="1059067" y="143654"/>
                  <a:pt x="850492" y="189972"/>
                </a:cubicBezTo>
                <a:cubicBezTo>
                  <a:pt x="641918" y="236290"/>
                  <a:pt x="480441" y="328926"/>
                  <a:pt x="376155" y="458914"/>
                </a:cubicBezTo>
                <a:cubicBezTo>
                  <a:pt x="271868" y="588902"/>
                  <a:pt x="256728" y="700960"/>
                  <a:pt x="224770" y="951972"/>
                </a:cubicBezTo>
                <a:cubicBezTo>
                  <a:pt x="192811" y="1202984"/>
                  <a:pt x="179356" y="1637772"/>
                  <a:pt x="184401" y="1964984"/>
                </a:cubicBezTo>
                <a:cubicBezTo>
                  <a:pt x="189447" y="2292196"/>
                  <a:pt x="239909" y="2644808"/>
                  <a:pt x="255048" y="2915243"/>
                </a:cubicBezTo>
                <a:cubicBezTo>
                  <a:pt x="270186" y="3185678"/>
                  <a:pt x="276914" y="3184184"/>
                  <a:pt x="275232" y="3587596"/>
                </a:cubicBezTo>
                <a:cubicBezTo>
                  <a:pt x="273550" y="3991008"/>
                  <a:pt x="251684" y="4862079"/>
                  <a:pt x="244955" y="5335714"/>
                </a:cubicBezTo>
                <a:cubicBezTo>
                  <a:pt x="238227" y="5809349"/>
                  <a:pt x="157489" y="6194832"/>
                  <a:pt x="234862" y="6429408"/>
                </a:cubicBezTo>
                <a:cubicBezTo>
                  <a:pt x="312236" y="6663984"/>
                  <a:pt x="438390" y="6699843"/>
                  <a:pt x="709200" y="6743172"/>
                </a:cubicBezTo>
                <a:cubicBezTo>
                  <a:pt x="980010" y="6786501"/>
                  <a:pt x="1859723" y="6689384"/>
                  <a:pt x="1859723" y="6689384"/>
                </a:cubicBezTo>
                <a:cubicBezTo>
                  <a:pt x="2300420" y="6669961"/>
                  <a:pt x="2722614" y="6601231"/>
                  <a:pt x="3353382" y="6626631"/>
                </a:cubicBezTo>
                <a:cubicBezTo>
                  <a:pt x="3984150" y="6652031"/>
                  <a:pt x="4841995" y="6819372"/>
                  <a:pt x="5644333" y="6841784"/>
                </a:cubicBezTo>
                <a:lnTo>
                  <a:pt x="8167407" y="6761102"/>
                </a:lnTo>
                <a:lnTo>
                  <a:pt x="9661067" y="6734208"/>
                </a:lnTo>
                <a:lnTo>
                  <a:pt x="11285927" y="6707314"/>
                </a:lnTo>
                <a:cubicBezTo>
                  <a:pt x="11659341" y="6693867"/>
                  <a:pt x="11761946" y="6744666"/>
                  <a:pt x="11901557" y="6653525"/>
                </a:cubicBezTo>
                <a:cubicBezTo>
                  <a:pt x="12041167" y="6562384"/>
                  <a:pt x="12115177" y="6478714"/>
                  <a:pt x="12123588" y="6160467"/>
                </a:cubicBezTo>
                <a:cubicBezTo>
                  <a:pt x="12131998" y="5842220"/>
                  <a:pt x="11970521" y="5266984"/>
                  <a:pt x="11952019" y="4744043"/>
                </a:cubicBezTo>
                <a:cubicBezTo>
                  <a:pt x="11933516" y="4221102"/>
                  <a:pt x="11987341" y="3626443"/>
                  <a:pt x="12012572" y="3022819"/>
                </a:cubicBezTo>
                <a:cubicBezTo>
                  <a:pt x="12037803" y="2419196"/>
                  <a:pt x="12100039" y="1567549"/>
                  <a:pt x="12103402" y="1122302"/>
                </a:cubicBezTo>
                <a:cubicBezTo>
                  <a:pt x="12106766" y="677055"/>
                  <a:pt x="12123587" y="512702"/>
                  <a:pt x="12032756" y="351337"/>
                </a:cubicBezTo>
                <a:cubicBezTo>
                  <a:pt x="11941926" y="189972"/>
                  <a:pt x="11738397" y="181008"/>
                  <a:pt x="11558419" y="154114"/>
                </a:cubicBezTo>
                <a:cubicBezTo>
                  <a:pt x="11378440" y="127220"/>
                  <a:pt x="11282563" y="183996"/>
                  <a:pt x="10952881" y="189972"/>
                </a:cubicBezTo>
                <a:cubicBezTo>
                  <a:pt x="10623200" y="195948"/>
                  <a:pt x="10179139" y="198937"/>
                  <a:pt x="9580329" y="189972"/>
                </a:cubicBezTo>
                <a:cubicBezTo>
                  <a:pt x="8981519" y="181007"/>
                  <a:pt x="7952104" y="160090"/>
                  <a:pt x="7360023" y="136184"/>
                </a:cubicBezTo>
                <a:cubicBezTo>
                  <a:pt x="6767942" y="112278"/>
                  <a:pt x="6524045" y="37572"/>
                  <a:pt x="6027841" y="46537"/>
                </a:cubicBezTo>
                <a:close/>
                <a:moveTo>
                  <a:pt x="0" y="0"/>
                </a:moveTo>
                <a:lnTo>
                  <a:pt x="12231934" y="0"/>
                </a:lnTo>
                <a:lnTo>
                  <a:pt x="12231934" y="6891211"/>
                </a:lnTo>
                <a:lnTo>
                  <a:pt x="0" y="6891211"/>
                </a:lnTo>
                <a:close/>
              </a:path>
            </a:pathLst>
          </a:custGeom>
          <a:solidFill>
            <a:srgbClr val="E1FFFF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53" name="文本框 22">
            <a:extLst>
              <a:ext uri="{FF2B5EF4-FFF2-40B4-BE49-F238E27FC236}">
                <a16:creationId xmlns:a16="http://schemas.microsoft.com/office/drawing/2014/main" id="{F2DC825C-02B6-471E-B0E3-54C13913F77D}"/>
              </a:ext>
            </a:extLst>
          </p:cNvPr>
          <p:cNvSpPr txBox="1"/>
          <p:nvPr userDrawn="1"/>
        </p:nvSpPr>
        <p:spPr>
          <a:xfrm>
            <a:off x="11280023" y="-38020"/>
            <a:ext cx="987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1C9A98"/>
                </a:solidFill>
                <a:latin typeface="UTM Amerika Sans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KTUTS</a:t>
            </a:r>
            <a:endParaRPr lang="zh-CN" altLang="en-US" sz="2000" dirty="0">
              <a:solidFill>
                <a:srgbClr val="1C9A98"/>
              </a:solidFill>
              <a:latin typeface="UTM Amerika Sans" panose="02040603050506020204" pitchFamily="18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1203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bg>
      <p:bgPr>
        <a:noFill/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30"/>
          <p:cNvSpPr/>
          <p:nvPr/>
        </p:nvSpPr>
        <p:spPr>
          <a:xfrm rot="2417210">
            <a:off x="10122101" y="-161451"/>
            <a:ext cx="3177796" cy="1569432"/>
          </a:xfrm>
          <a:custGeom>
            <a:avLst/>
            <a:gdLst/>
            <a:ahLst/>
            <a:cxnLst/>
            <a:rect l="l" t="t" r="r" b="b"/>
            <a:pathLst>
              <a:path w="95336" h="47084" extrusionOk="0">
                <a:moveTo>
                  <a:pt x="3694" y="1"/>
                </a:moveTo>
                <a:cubicBezTo>
                  <a:pt x="2229" y="4459"/>
                  <a:pt x="1274" y="9108"/>
                  <a:pt x="828" y="13757"/>
                </a:cubicBezTo>
                <a:cubicBezTo>
                  <a:pt x="0" y="23564"/>
                  <a:pt x="2420" y="34199"/>
                  <a:pt x="9616" y="41013"/>
                </a:cubicBezTo>
                <a:cubicBezTo>
                  <a:pt x="13662" y="44878"/>
                  <a:pt x="19367" y="47083"/>
                  <a:pt x="24907" y="47083"/>
                </a:cubicBezTo>
                <a:cubicBezTo>
                  <a:pt x="29134" y="47083"/>
                  <a:pt x="33266" y="45799"/>
                  <a:pt x="36491" y="42987"/>
                </a:cubicBezTo>
                <a:cubicBezTo>
                  <a:pt x="41777" y="38339"/>
                  <a:pt x="44006" y="30442"/>
                  <a:pt x="50247" y="27130"/>
                </a:cubicBezTo>
                <a:cubicBezTo>
                  <a:pt x="52728" y="25824"/>
                  <a:pt x="55434" y="25450"/>
                  <a:pt x="58238" y="25450"/>
                </a:cubicBezTo>
                <a:cubicBezTo>
                  <a:pt x="61997" y="25450"/>
                  <a:pt x="65931" y="26122"/>
                  <a:pt x="69733" y="26122"/>
                </a:cubicBezTo>
                <a:cubicBezTo>
                  <a:pt x="70010" y="26122"/>
                  <a:pt x="70287" y="26119"/>
                  <a:pt x="70562" y="26111"/>
                </a:cubicBezTo>
                <a:cubicBezTo>
                  <a:pt x="81388" y="25729"/>
                  <a:pt x="91578" y="17641"/>
                  <a:pt x="94444" y="7197"/>
                </a:cubicBezTo>
                <a:cubicBezTo>
                  <a:pt x="95017" y="4841"/>
                  <a:pt x="95335" y="2421"/>
                  <a:pt x="952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300" name="Google Shape;300;p30"/>
          <p:cNvSpPr/>
          <p:nvPr/>
        </p:nvSpPr>
        <p:spPr>
          <a:xfrm rot="-6291035">
            <a:off x="9143026" y="241370"/>
            <a:ext cx="3763776" cy="2322406"/>
          </a:xfrm>
          <a:custGeom>
            <a:avLst/>
            <a:gdLst/>
            <a:ahLst/>
            <a:cxnLst/>
            <a:rect l="l" t="t" r="r" b="b"/>
            <a:pathLst>
              <a:path w="112913" h="69672" fill="none" extrusionOk="0">
                <a:moveTo>
                  <a:pt x="0" y="69671"/>
                </a:moveTo>
                <a:cubicBezTo>
                  <a:pt x="6878" y="56488"/>
                  <a:pt x="20889" y="47509"/>
                  <a:pt x="35154" y="47509"/>
                </a:cubicBezTo>
                <a:cubicBezTo>
                  <a:pt x="35982" y="47509"/>
                  <a:pt x="36682" y="47509"/>
                  <a:pt x="37447" y="47636"/>
                </a:cubicBezTo>
                <a:cubicBezTo>
                  <a:pt x="43688" y="48019"/>
                  <a:pt x="49483" y="49929"/>
                  <a:pt x="55087" y="51712"/>
                </a:cubicBezTo>
                <a:cubicBezTo>
                  <a:pt x="57762" y="52540"/>
                  <a:pt x="60500" y="53432"/>
                  <a:pt x="63175" y="54132"/>
                </a:cubicBezTo>
                <a:cubicBezTo>
                  <a:pt x="66359" y="54960"/>
                  <a:pt x="69734" y="55406"/>
                  <a:pt x="73046" y="55470"/>
                </a:cubicBezTo>
                <a:cubicBezTo>
                  <a:pt x="77886" y="55470"/>
                  <a:pt x="81898" y="54323"/>
                  <a:pt x="84891" y="51967"/>
                </a:cubicBezTo>
                <a:cubicBezTo>
                  <a:pt x="88585" y="49165"/>
                  <a:pt x="91196" y="44134"/>
                  <a:pt x="92661" y="37129"/>
                </a:cubicBezTo>
                <a:cubicBezTo>
                  <a:pt x="93170" y="34836"/>
                  <a:pt x="93488" y="32480"/>
                  <a:pt x="93871" y="30060"/>
                </a:cubicBezTo>
                <a:cubicBezTo>
                  <a:pt x="94444" y="25793"/>
                  <a:pt x="95335" y="21526"/>
                  <a:pt x="96545" y="17387"/>
                </a:cubicBezTo>
                <a:cubicBezTo>
                  <a:pt x="99220" y="9044"/>
                  <a:pt x="104506" y="2867"/>
                  <a:pt x="111002" y="510"/>
                </a:cubicBezTo>
                <a:cubicBezTo>
                  <a:pt x="111638" y="319"/>
                  <a:pt x="112275" y="128"/>
                  <a:pt x="112912" y="1"/>
                </a:cubicBezTo>
              </a:path>
            </a:pathLst>
          </a:custGeom>
          <a:noFill/>
          <a:ln w="11150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301" name="Google Shape;301;p30"/>
          <p:cNvSpPr/>
          <p:nvPr/>
        </p:nvSpPr>
        <p:spPr>
          <a:xfrm rot="-474874">
            <a:off x="-245173" y="-168014"/>
            <a:ext cx="2931710" cy="2391495"/>
          </a:xfrm>
          <a:custGeom>
            <a:avLst/>
            <a:gdLst/>
            <a:ahLst/>
            <a:cxnLst/>
            <a:rect l="l" t="t" r="r" b="b"/>
            <a:pathLst>
              <a:path w="87949" h="71743" extrusionOk="0">
                <a:moveTo>
                  <a:pt x="78205" y="20063"/>
                </a:moveTo>
                <a:lnTo>
                  <a:pt x="78205" y="20063"/>
                </a:lnTo>
                <a:cubicBezTo>
                  <a:pt x="78189" y="20095"/>
                  <a:pt x="78173" y="20127"/>
                  <a:pt x="78141" y="20158"/>
                </a:cubicBezTo>
                <a:lnTo>
                  <a:pt x="78205" y="20063"/>
                </a:lnTo>
                <a:close/>
                <a:moveTo>
                  <a:pt x="77759" y="20540"/>
                </a:moveTo>
                <a:cubicBezTo>
                  <a:pt x="77823" y="20540"/>
                  <a:pt x="77823" y="20668"/>
                  <a:pt x="77759" y="20731"/>
                </a:cubicBezTo>
                <a:cubicBezTo>
                  <a:pt x="77759" y="20719"/>
                  <a:pt x="77752" y="20714"/>
                  <a:pt x="77740" y="20714"/>
                </a:cubicBezTo>
                <a:cubicBezTo>
                  <a:pt x="77688" y="20714"/>
                  <a:pt x="77544" y="20807"/>
                  <a:pt x="77440" y="20859"/>
                </a:cubicBezTo>
                <a:lnTo>
                  <a:pt x="77759" y="20540"/>
                </a:lnTo>
                <a:close/>
                <a:moveTo>
                  <a:pt x="50311" y="30794"/>
                </a:moveTo>
                <a:cubicBezTo>
                  <a:pt x="50311" y="30797"/>
                  <a:pt x="50312" y="30802"/>
                  <a:pt x="50315" y="30806"/>
                </a:cubicBezTo>
                <a:lnTo>
                  <a:pt x="50315" y="30806"/>
                </a:lnTo>
                <a:cubicBezTo>
                  <a:pt x="50335" y="30802"/>
                  <a:pt x="50355" y="30798"/>
                  <a:pt x="50375" y="30794"/>
                </a:cubicBezTo>
                <a:close/>
                <a:moveTo>
                  <a:pt x="37065" y="33850"/>
                </a:moveTo>
                <a:lnTo>
                  <a:pt x="37065" y="33850"/>
                </a:lnTo>
                <a:cubicBezTo>
                  <a:pt x="37001" y="33914"/>
                  <a:pt x="36938" y="33974"/>
                  <a:pt x="36873" y="34030"/>
                </a:cubicBezTo>
                <a:lnTo>
                  <a:pt x="36873" y="34030"/>
                </a:lnTo>
                <a:cubicBezTo>
                  <a:pt x="36960" y="33998"/>
                  <a:pt x="37013" y="33903"/>
                  <a:pt x="37065" y="33850"/>
                </a:cubicBezTo>
                <a:close/>
                <a:moveTo>
                  <a:pt x="31290" y="41252"/>
                </a:moveTo>
                <a:cubicBezTo>
                  <a:pt x="31284" y="41268"/>
                  <a:pt x="31277" y="41284"/>
                  <a:pt x="31270" y="41301"/>
                </a:cubicBezTo>
                <a:cubicBezTo>
                  <a:pt x="31279" y="41282"/>
                  <a:pt x="31286" y="41266"/>
                  <a:pt x="31290" y="41252"/>
                </a:cubicBezTo>
                <a:close/>
                <a:moveTo>
                  <a:pt x="30060" y="55248"/>
                </a:moveTo>
                <a:lnTo>
                  <a:pt x="30060" y="55248"/>
                </a:lnTo>
                <a:cubicBezTo>
                  <a:pt x="30053" y="55269"/>
                  <a:pt x="30048" y="55288"/>
                  <a:pt x="30045" y="55307"/>
                </a:cubicBezTo>
                <a:lnTo>
                  <a:pt x="30045" y="55307"/>
                </a:lnTo>
                <a:lnTo>
                  <a:pt x="30060" y="55248"/>
                </a:lnTo>
                <a:close/>
                <a:moveTo>
                  <a:pt x="29104" y="55184"/>
                </a:moveTo>
                <a:cubicBezTo>
                  <a:pt x="29104" y="55312"/>
                  <a:pt x="28977" y="55503"/>
                  <a:pt x="29104" y="55567"/>
                </a:cubicBezTo>
                <a:lnTo>
                  <a:pt x="29104" y="55376"/>
                </a:lnTo>
                <a:lnTo>
                  <a:pt x="29104" y="55184"/>
                </a:lnTo>
                <a:close/>
                <a:moveTo>
                  <a:pt x="28213" y="58241"/>
                </a:moveTo>
                <a:lnTo>
                  <a:pt x="28213" y="58241"/>
                </a:lnTo>
                <a:cubicBezTo>
                  <a:pt x="28133" y="58321"/>
                  <a:pt x="28153" y="58351"/>
                  <a:pt x="28179" y="58362"/>
                </a:cubicBezTo>
                <a:lnTo>
                  <a:pt x="28179" y="58362"/>
                </a:lnTo>
                <a:cubicBezTo>
                  <a:pt x="28191" y="58322"/>
                  <a:pt x="28202" y="58282"/>
                  <a:pt x="28213" y="58241"/>
                </a:cubicBezTo>
                <a:close/>
                <a:moveTo>
                  <a:pt x="29423" y="58496"/>
                </a:moveTo>
                <a:cubicBezTo>
                  <a:pt x="29420" y="58498"/>
                  <a:pt x="29418" y="58501"/>
                  <a:pt x="29416" y="58503"/>
                </a:cubicBezTo>
                <a:lnTo>
                  <a:pt x="29416" y="58503"/>
                </a:lnTo>
                <a:cubicBezTo>
                  <a:pt x="29383" y="58595"/>
                  <a:pt x="29359" y="58673"/>
                  <a:pt x="29359" y="58751"/>
                </a:cubicBezTo>
                <a:lnTo>
                  <a:pt x="29423" y="58496"/>
                </a:lnTo>
                <a:close/>
                <a:moveTo>
                  <a:pt x="14628" y="70247"/>
                </a:moveTo>
                <a:cubicBezTo>
                  <a:pt x="14612" y="70255"/>
                  <a:pt x="14597" y="70265"/>
                  <a:pt x="14584" y="70278"/>
                </a:cubicBezTo>
                <a:cubicBezTo>
                  <a:pt x="14603" y="70268"/>
                  <a:pt x="14617" y="70258"/>
                  <a:pt x="14628" y="70247"/>
                </a:cubicBezTo>
                <a:close/>
                <a:moveTo>
                  <a:pt x="175" y="70492"/>
                </a:moveTo>
                <a:cubicBezTo>
                  <a:pt x="166" y="70514"/>
                  <a:pt x="184" y="70532"/>
                  <a:pt x="255" y="70532"/>
                </a:cubicBezTo>
                <a:lnTo>
                  <a:pt x="175" y="70492"/>
                </a:lnTo>
                <a:close/>
                <a:moveTo>
                  <a:pt x="298" y="70348"/>
                </a:moveTo>
                <a:cubicBezTo>
                  <a:pt x="171" y="70348"/>
                  <a:pt x="64" y="70362"/>
                  <a:pt x="1" y="70405"/>
                </a:cubicBezTo>
                <a:lnTo>
                  <a:pt x="175" y="70492"/>
                </a:lnTo>
                <a:lnTo>
                  <a:pt x="175" y="70492"/>
                </a:lnTo>
                <a:cubicBezTo>
                  <a:pt x="190" y="70455"/>
                  <a:pt x="279" y="70405"/>
                  <a:pt x="319" y="70405"/>
                </a:cubicBezTo>
                <a:cubicBezTo>
                  <a:pt x="364" y="70396"/>
                  <a:pt x="404" y="70392"/>
                  <a:pt x="442" y="70392"/>
                </a:cubicBezTo>
                <a:cubicBezTo>
                  <a:pt x="632" y="70392"/>
                  <a:pt x="729" y="70495"/>
                  <a:pt x="757" y="70561"/>
                </a:cubicBezTo>
                <a:lnTo>
                  <a:pt x="757" y="70561"/>
                </a:lnTo>
                <a:cubicBezTo>
                  <a:pt x="763" y="70468"/>
                  <a:pt x="1032" y="70462"/>
                  <a:pt x="1147" y="70405"/>
                </a:cubicBezTo>
                <a:cubicBezTo>
                  <a:pt x="892" y="70405"/>
                  <a:pt x="553" y="70348"/>
                  <a:pt x="298" y="70348"/>
                </a:cubicBezTo>
                <a:close/>
                <a:moveTo>
                  <a:pt x="757" y="70561"/>
                </a:moveTo>
                <a:cubicBezTo>
                  <a:pt x="756" y="70572"/>
                  <a:pt x="759" y="70583"/>
                  <a:pt x="765" y="70596"/>
                </a:cubicBezTo>
                <a:cubicBezTo>
                  <a:pt x="765" y="70587"/>
                  <a:pt x="762" y="70575"/>
                  <a:pt x="757" y="70561"/>
                </a:cubicBezTo>
                <a:close/>
                <a:moveTo>
                  <a:pt x="1649" y="70836"/>
                </a:moveTo>
                <a:cubicBezTo>
                  <a:pt x="1639" y="70836"/>
                  <a:pt x="1629" y="70836"/>
                  <a:pt x="1619" y="70836"/>
                </a:cubicBezTo>
                <a:lnTo>
                  <a:pt x="1619" y="70836"/>
                </a:lnTo>
                <a:cubicBezTo>
                  <a:pt x="1644" y="70841"/>
                  <a:pt x="1666" y="70844"/>
                  <a:pt x="1685" y="70844"/>
                </a:cubicBezTo>
                <a:cubicBezTo>
                  <a:pt x="1705" y="70844"/>
                  <a:pt x="1723" y="70841"/>
                  <a:pt x="1741" y="70837"/>
                </a:cubicBezTo>
                <a:lnTo>
                  <a:pt x="1741" y="70837"/>
                </a:lnTo>
                <a:cubicBezTo>
                  <a:pt x="1711" y="70837"/>
                  <a:pt x="1680" y="70836"/>
                  <a:pt x="1649" y="70836"/>
                </a:cubicBezTo>
                <a:close/>
                <a:moveTo>
                  <a:pt x="510" y="70596"/>
                </a:moveTo>
                <a:cubicBezTo>
                  <a:pt x="581" y="70810"/>
                  <a:pt x="872" y="70844"/>
                  <a:pt x="1192" y="70844"/>
                </a:cubicBezTo>
                <a:cubicBezTo>
                  <a:pt x="1334" y="70844"/>
                  <a:pt x="1482" y="70837"/>
                  <a:pt x="1619" y="70836"/>
                </a:cubicBezTo>
                <a:lnTo>
                  <a:pt x="1619" y="70836"/>
                </a:lnTo>
                <a:cubicBezTo>
                  <a:pt x="1579" y="70828"/>
                  <a:pt x="1530" y="70813"/>
                  <a:pt x="1465" y="70787"/>
                </a:cubicBezTo>
                <a:cubicBezTo>
                  <a:pt x="1529" y="70660"/>
                  <a:pt x="1657" y="70596"/>
                  <a:pt x="1784" y="70596"/>
                </a:cubicBezTo>
                <a:close/>
                <a:moveTo>
                  <a:pt x="2867" y="71488"/>
                </a:moveTo>
                <a:cubicBezTo>
                  <a:pt x="2875" y="71490"/>
                  <a:pt x="2884" y="71493"/>
                  <a:pt x="2891" y="71495"/>
                </a:cubicBezTo>
                <a:lnTo>
                  <a:pt x="2891" y="71495"/>
                </a:lnTo>
                <a:cubicBezTo>
                  <a:pt x="2883" y="71492"/>
                  <a:pt x="2875" y="71490"/>
                  <a:pt x="2867" y="71488"/>
                </a:cubicBezTo>
                <a:close/>
                <a:moveTo>
                  <a:pt x="87101" y="0"/>
                </a:moveTo>
                <a:cubicBezTo>
                  <a:pt x="86952" y="0"/>
                  <a:pt x="86813" y="98"/>
                  <a:pt x="86675" y="480"/>
                </a:cubicBezTo>
                <a:lnTo>
                  <a:pt x="86802" y="1053"/>
                </a:lnTo>
                <a:lnTo>
                  <a:pt x="86675" y="1181"/>
                </a:lnTo>
                <a:lnTo>
                  <a:pt x="86675" y="735"/>
                </a:lnTo>
                <a:cubicBezTo>
                  <a:pt x="86484" y="990"/>
                  <a:pt x="86611" y="1181"/>
                  <a:pt x="86675" y="1372"/>
                </a:cubicBezTo>
                <a:cubicBezTo>
                  <a:pt x="86547" y="1372"/>
                  <a:pt x="86547" y="1435"/>
                  <a:pt x="86484" y="1563"/>
                </a:cubicBezTo>
                <a:lnTo>
                  <a:pt x="86675" y="2072"/>
                </a:lnTo>
                <a:cubicBezTo>
                  <a:pt x="86669" y="2078"/>
                  <a:pt x="86662" y="2081"/>
                  <a:pt x="86655" y="2081"/>
                </a:cubicBezTo>
                <a:cubicBezTo>
                  <a:pt x="86616" y="2081"/>
                  <a:pt x="86564" y="2008"/>
                  <a:pt x="86516" y="2008"/>
                </a:cubicBezTo>
                <a:cubicBezTo>
                  <a:pt x="86479" y="2008"/>
                  <a:pt x="86445" y="2050"/>
                  <a:pt x="86420" y="2200"/>
                </a:cubicBezTo>
                <a:cubicBezTo>
                  <a:pt x="86434" y="2256"/>
                  <a:pt x="86455" y="2275"/>
                  <a:pt x="86478" y="2275"/>
                </a:cubicBezTo>
                <a:cubicBezTo>
                  <a:pt x="86526" y="2275"/>
                  <a:pt x="86588" y="2200"/>
                  <a:pt x="86642" y="2200"/>
                </a:cubicBezTo>
                <a:cubicBezTo>
                  <a:pt x="86682" y="2200"/>
                  <a:pt x="86717" y="2242"/>
                  <a:pt x="86738" y="2391"/>
                </a:cubicBezTo>
                <a:cubicBezTo>
                  <a:pt x="86547" y="2645"/>
                  <a:pt x="86484" y="2518"/>
                  <a:pt x="86547" y="2836"/>
                </a:cubicBezTo>
                <a:cubicBezTo>
                  <a:pt x="86420" y="2836"/>
                  <a:pt x="86420" y="2773"/>
                  <a:pt x="86420" y="2709"/>
                </a:cubicBezTo>
                <a:lnTo>
                  <a:pt x="86420" y="2709"/>
                </a:lnTo>
                <a:cubicBezTo>
                  <a:pt x="86420" y="2964"/>
                  <a:pt x="86356" y="3346"/>
                  <a:pt x="86484" y="3537"/>
                </a:cubicBezTo>
                <a:cubicBezTo>
                  <a:pt x="86252" y="3769"/>
                  <a:pt x="86337" y="4318"/>
                  <a:pt x="86161" y="4318"/>
                </a:cubicBezTo>
                <a:cubicBezTo>
                  <a:pt x="86144" y="4318"/>
                  <a:pt x="86124" y="4312"/>
                  <a:pt x="86101" y="4301"/>
                </a:cubicBezTo>
                <a:lnTo>
                  <a:pt x="86101" y="4301"/>
                </a:lnTo>
                <a:cubicBezTo>
                  <a:pt x="86165" y="4556"/>
                  <a:pt x="86165" y="4811"/>
                  <a:pt x="86165" y="5065"/>
                </a:cubicBezTo>
                <a:cubicBezTo>
                  <a:pt x="86126" y="4986"/>
                  <a:pt x="86092" y="4953"/>
                  <a:pt x="86063" y="4953"/>
                </a:cubicBezTo>
                <a:cubicBezTo>
                  <a:pt x="85915" y="4953"/>
                  <a:pt x="85868" y="5784"/>
                  <a:pt x="85650" y="5784"/>
                </a:cubicBezTo>
                <a:cubicBezTo>
                  <a:pt x="85632" y="5784"/>
                  <a:pt x="85613" y="5778"/>
                  <a:pt x="85592" y="5766"/>
                </a:cubicBezTo>
                <a:lnTo>
                  <a:pt x="85592" y="5766"/>
                </a:lnTo>
                <a:cubicBezTo>
                  <a:pt x="85847" y="6148"/>
                  <a:pt x="85465" y="6912"/>
                  <a:pt x="85401" y="7485"/>
                </a:cubicBezTo>
                <a:lnTo>
                  <a:pt x="85401" y="7358"/>
                </a:lnTo>
                <a:cubicBezTo>
                  <a:pt x="85337" y="7549"/>
                  <a:pt x="85210" y="7740"/>
                  <a:pt x="85083" y="7867"/>
                </a:cubicBezTo>
                <a:cubicBezTo>
                  <a:pt x="85274" y="7995"/>
                  <a:pt x="85146" y="8504"/>
                  <a:pt x="85210" y="8823"/>
                </a:cubicBezTo>
                <a:cubicBezTo>
                  <a:pt x="85146" y="8886"/>
                  <a:pt x="85100" y="8912"/>
                  <a:pt x="85066" y="8912"/>
                </a:cubicBezTo>
                <a:cubicBezTo>
                  <a:pt x="84927" y="8912"/>
                  <a:pt x="84968" y="8504"/>
                  <a:pt x="84764" y="8504"/>
                </a:cubicBezTo>
                <a:cubicBezTo>
                  <a:pt x="84947" y="8565"/>
                  <a:pt x="84780" y="9209"/>
                  <a:pt x="84932" y="9209"/>
                </a:cubicBezTo>
                <a:cubicBezTo>
                  <a:pt x="84939" y="9209"/>
                  <a:pt x="84947" y="9207"/>
                  <a:pt x="84955" y="9205"/>
                </a:cubicBezTo>
                <a:lnTo>
                  <a:pt x="84955" y="9205"/>
                </a:lnTo>
                <a:cubicBezTo>
                  <a:pt x="84700" y="9396"/>
                  <a:pt x="84764" y="9396"/>
                  <a:pt x="84509" y="9459"/>
                </a:cubicBezTo>
                <a:cubicBezTo>
                  <a:pt x="84764" y="9651"/>
                  <a:pt x="84446" y="9778"/>
                  <a:pt x="84509" y="10033"/>
                </a:cubicBezTo>
                <a:cubicBezTo>
                  <a:pt x="84255" y="10415"/>
                  <a:pt x="84255" y="10033"/>
                  <a:pt x="84127" y="10542"/>
                </a:cubicBezTo>
                <a:cubicBezTo>
                  <a:pt x="84094" y="10576"/>
                  <a:pt x="84068" y="10590"/>
                  <a:pt x="84048" y="10590"/>
                </a:cubicBezTo>
                <a:cubicBezTo>
                  <a:pt x="83957" y="10590"/>
                  <a:pt x="84000" y="10288"/>
                  <a:pt x="84000" y="10287"/>
                </a:cubicBezTo>
                <a:lnTo>
                  <a:pt x="84000" y="10287"/>
                </a:lnTo>
                <a:cubicBezTo>
                  <a:pt x="83809" y="10733"/>
                  <a:pt x="84127" y="10606"/>
                  <a:pt x="84191" y="10733"/>
                </a:cubicBezTo>
                <a:cubicBezTo>
                  <a:pt x="84102" y="11001"/>
                  <a:pt x="84040" y="11060"/>
                  <a:pt x="83980" y="11060"/>
                </a:cubicBezTo>
                <a:cubicBezTo>
                  <a:pt x="83933" y="11060"/>
                  <a:pt x="83887" y="11024"/>
                  <a:pt x="83830" y="11024"/>
                </a:cubicBezTo>
                <a:cubicBezTo>
                  <a:pt x="83804" y="11024"/>
                  <a:pt x="83776" y="11031"/>
                  <a:pt x="83745" y="11052"/>
                </a:cubicBezTo>
                <a:cubicBezTo>
                  <a:pt x="83682" y="11434"/>
                  <a:pt x="83745" y="11752"/>
                  <a:pt x="83554" y="12007"/>
                </a:cubicBezTo>
                <a:cubicBezTo>
                  <a:pt x="83554" y="12007"/>
                  <a:pt x="83526" y="12035"/>
                  <a:pt x="83507" y="12035"/>
                </a:cubicBezTo>
                <a:cubicBezTo>
                  <a:pt x="83498" y="12035"/>
                  <a:pt x="83490" y="12028"/>
                  <a:pt x="83490" y="12007"/>
                </a:cubicBezTo>
                <a:cubicBezTo>
                  <a:pt x="83490" y="12389"/>
                  <a:pt x="82981" y="13026"/>
                  <a:pt x="82981" y="13535"/>
                </a:cubicBezTo>
                <a:lnTo>
                  <a:pt x="82854" y="13535"/>
                </a:lnTo>
                <a:cubicBezTo>
                  <a:pt x="82981" y="13535"/>
                  <a:pt x="83108" y="13535"/>
                  <a:pt x="83172" y="13599"/>
                </a:cubicBezTo>
                <a:cubicBezTo>
                  <a:pt x="83045" y="13790"/>
                  <a:pt x="83108" y="14045"/>
                  <a:pt x="82917" y="14045"/>
                </a:cubicBezTo>
                <a:cubicBezTo>
                  <a:pt x="82981" y="13917"/>
                  <a:pt x="82917" y="13917"/>
                  <a:pt x="82917" y="13790"/>
                </a:cubicBezTo>
                <a:lnTo>
                  <a:pt x="82854" y="14045"/>
                </a:lnTo>
                <a:cubicBezTo>
                  <a:pt x="82829" y="14050"/>
                  <a:pt x="82809" y="14052"/>
                  <a:pt x="82793" y="14052"/>
                </a:cubicBezTo>
                <a:cubicBezTo>
                  <a:pt x="82600" y="14052"/>
                  <a:pt x="82966" y="13721"/>
                  <a:pt x="82790" y="13663"/>
                </a:cubicBezTo>
                <a:lnTo>
                  <a:pt x="82790" y="13663"/>
                </a:lnTo>
                <a:cubicBezTo>
                  <a:pt x="82663" y="14108"/>
                  <a:pt x="82535" y="14490"/>
                  <a:pt x="82280" y="14936"/>
                </a:cubicBezTo>
                <a:cubicBezTo>
                  <a:pt x="82124" y="14884"/>
                  <a:pt x="82478" y="14408"/>
                  <a:pt x="82405" y="14408"/>
                </a:cubicBezTo>
                <a:cubicBezTo>
                  <a:pt x="82389" y="14408"/>
                  <a:pt x="82351" y="14432"/>
                  <a:pt x="82280" y="14490"/>
                </a:cubicBezTo>
                <a:lnTo>
                  <a:pt x="82663" y="14045"/>
                </a:lnTo>
                <a:lnTo>
                  <a:pt x="82663" y="14045"/>
                </a:lnTo>
                <a:cubicBezTo>
                  <a:pt x="82570" y="14079"/>
                  <a:pt x="82516" y="14093"/>
                  <a:pt x="82485" y="14093"/>
                </a:cubicBezTo>
                <a:cubicBezTo>
                  <a:pt x="82370" y="14093"/>
                  <a:pt x="82608" y="13894"/>
                  <a:pt x="82467" y="13894"/>
                </a:cubicBezTo>
                <a:cubicBezTo>
                  <a:pt x="82441" y="13894"/>
                  <a:pt x="82401" y="13901"/>
                  <a:pt x="82344" y="13917"/>
                </a:cubicBezTo>
                <a:cubicBezTo>
                  <a:pt x="81898" y="14490"/>
                  <a:pt x="82026" y="14682"/>
                  <a:pt x="81580" y="15255"/>
                </a:cubicBezTo>
                <a:cubicBezTo>
                  <a:pt x="81580" y="15350"/>
                  <a:pt x="81628" y="15350"/>
                  <a:pt x="81675" y="15350"/>
                </a:cubicBezTo>
                <a:cubicBezTo>
                  <a:pt x="81723" y="15350"/>
                  <a:pt x="81771" y="15350"/>
                  <a:pt x="81771" y="15446"/>
                </a:cubicBezTo>
                <a:cubicBezTo>
                  <a:pt x="81389" y="16401"/>
                  <a:pt x="80879" y="15828"/>
                  <a:pt x="80688" y="16592"/>
                </a:cubicBezTo>
                <a:cubicBezTo>
                  <a:pt x="80688" y="16847"/>
                  <a:pt x="80879" y="17038"/>
                  <a:pt x="80434" y="17356"/>
                </a:cubicBezTo>
                <a:lnTo>
                  <a:pt x="80370" y="17102"/>
                </a:lnTo>
                <a:cubicBezTo>
                  <a:pt x="79924" y="17611"/>
                  <a:pt x="80370" y="17611"/>
                  <a:pt x="79797" y="18057"/>
                </a:cubicBezTo>
                <a:cubicBezTo>
                  <a:pt x="79797" y="17941"/>
                  <a:pt x="80061" y="17666"/>
                  <a:pt x="80012" y="17666"/>
                </a:cubicBezTo>
                <a:cubicBezTo>
                  <a:pt x="80007" y="17666"/>
                  <a:pt x="79999" y="17669"/>
                  <a:pt x="79988" y="17675"/>
                </a:cubicBezTo>
                <a:cubicBezTo>
                  <a:pt x="79606" y="17929"/>
                  <a:pt x="79924" y="17993"/>
                  <a:pt x="79669" y="18312"/>
                </a:cubicBezTo>
                <a:lnTo>
                  <a:pt x="79478" y="18248"/>
                </a:lnTo>
                <a:cubicBezTo>
                  <a:pt x="79096" y="18821"/>
                  <a:pt x="78587" y="19522"/>
                  <a:pt x="78077" y="20158"/>
                </a:cubicBezTo>
                <a:cubicBezTo>
                  <a:pt x="78077" y="20068"/>
                  <a:pt x="78077" y="19978"/>
                  <a:pt x="78032" y="19978"/>
                </a:cubicBezTo>
                <a:cubicBezTo>
                  <a:pt x="78014" y="19978"/>
                  <a:pt x="77987" y="19994"/>
                  <a:pt x="77950" y="20031"/>
                </a:cubicBezTo>
                <a:cubicBezTo>
                  <a:pt x="77632" y="20413"/>
                  <a:pt x="77249" y="20795"/>
                  <a:pt x="76867" y="21114"/>
                </a:cubicBezTo>
                <a:cubicBezTo>
                  <a:pt x="76485" y="21496"/>
                  <a:pt x="76039" y="21814"/>
                  <a:pt x="75594" y="22069"/>
                </a:cubicBezTo>
                <a:lnTo>
                  <a:pt x="75466" y="22451"/>
                </a:lnTo>
                <a:cubicBezTo>
                  <a:pt x="75403" y="22483"/>
                  <a:pt x="75355" y="22499"/>
                  <a:pt x="75331" y="22499"/>
                </a:cubicBezTo>
                <a:cubicBezTo>
                  <a:pt x="75307" y="22499"/>
                  <a:pt x="75307" y="22483"/>
                  <a:pt x="75339" y="22451"/>
                </a:cubicBezTo>
                <a:lnTo>
                  <a:pt x="75339" y="22451"/>
                </a:lnTo>
                <a:cubicBezTo>
                  <a:pt x="74957" y="22642"/>
                  <a:pt x="75339" y="22515"/>
                  <a:pt x="75275" y="22706"/>
                </a:cubicBezTo>
                <a:cubicBezTo>
                  <a:pt x="75218" y="22792"/>
                  <a:pt x="75147" y="22826"/>
                  <a:pt x="75099" y="22826"/>
                </a:cubicBezTo>
                <a:cubicBezTo>
                  <a:pt x="75040" y="22826"/>
                  <a:pt x="75014" y="22776"/>
                  <a:pt x="75084" y="22706"/>
                </a:cubicBezTo>
                <a:lnTo>
                  <a:pt x="75084" y="22706"/>
                </a:lnTo>
                <a:cubicBezTo>
                  <a:pt x="74766" y="23024"/>
                  <a:pt x="74511" y="23343"/>
                  <a:pt x="74193" y="23661"/>
                </a:cubicBezTo>
                <a:cubicBezTo>
                  <a:pt x="73874" y="23979"/>
                  <a:pt x="73492" y="24234"/>
                  <a:pt x="73046" y="24425"/>
                </a:cubicBezTo>
                <a:lnTo>
                  <a:pt x="73174" y="24298"/>
                </a:lnTo>
                <a:lnTo>
                  <a:pt x="73174" y="24298"/>
                </a:lnTo>
                <a:cubicBezTo>
                  <a:pt x="72664" y="24553"/>
                  <a:pt x="72855" y="24998"/>
                  <a:pt x="72346" y="25062"/>
                </a:cubicBezTo>
                <a:lnTo>
                  <a:pt x="72409" y="24998"/>
                </a:lnTo>
                <a:lnTo>
                  <a:pt x="72409" y="24998"/>
                </a:lnTo>
                <a:cubicBezTo>
                  <a:pt x="71900" y="25317"/>
                  <a:pt x="71390" y="25635"/>
                  <a:pt x="70817" y="25954"/>
                </a:cubicBezTo>
                <a:cubicBezTo>
                  <a:pt x="70372" y="26272"/>
                  <a:pt x="69862" y="26463"/>
                  <a:pt x="69353" y="26654"/>
                </a:cubicBezTo>
                <a:cubicBezTo>
                  <a:pt x="69353" y="26973"/>
                  <a:pt x="68206" y="27100"/>
                  <a:pt x="68334" y="27418"/>
                </a:cubicBezTo>
                <a:cubicBezTo>
                  <a:pt x="67824" y="27482"/>
                  <a:pt x="67315" y="27546"/>
                  <a:pt x="66869" y="27737"/>
                </a:cubicBezTo>
                <a:cubicBezTo>
                  <a:pt x="66614" y="27800"/>
                  <a:pt x="66614" y="28119"/>
                  <a:pt x="66296" y="28246"/>
                </a:cubicBezTo>
                <a:lnTo>
                  <a:pt x="66232" y="28055"/>
                </a:lnTo>
                <a:lnTo>
                  <a:pt x="65914" y="28374"/>
                </a:lnTo>
                <a:lnTo>
                  <a:pt x="65595" y="28246"/>
                </a:lnTo>
                <a:lnTo>
                  <a:pt x="65341" y="28437"/>
                </a:lnTo>
                <a:lnTo>
                  <a:pt x="65595" y="28437"/>
                </a:lnTo>
                <a:cubicBezTo>
                  <a:pt x="65383" y="28607"/>
                  <a:pt x="65114" y="28692"/>
                  <a:pt x="64845" y="28692"/>
                </a:cubicBezTo>
                <a:cubicBezTo>
                  <a:pt x="64711" y="28692"/>
                  <a:pt x="64576" y="28671"/>
                  <a:pt x="64449" y="28628"/>
                </a:cubicBezTo>
                <a:lnTo>
                  <a:pt x="63430" y="29138"/>
                </a:lnTo>
                <a:cubicBezTo>
                  <a:pt x="63430" y="29074"/>
                  <a:pt x="63621" y="29010"/>
                  <a:pt x="63748" y="28883"/>
                </a:cubicBezTo>
                <a:lnTo>
                  <a:pt x="63748" y="28883"/>
                </a:lnTo>
                <a:cubicBezTo>
                  <a:pt x="63594" y="28999"/>
                  <a:pt x="63516" y="29033"/>
                  <a:pt x="63469" y="29033"/>
                </a:cubicBezTo>
                <a:cubicBezTo>
                  <a:pt x="63403" y="29033"/>
                  <a:pt x="63401" y="28963"/>
                  <a:pt x="63335" y="28963"/>
                </a:cubicBezTo>
                <a:cubicBezTo>
                  <a:pt x="63294" y="28963"/>
                  <a:pt x="63230" y="28990"/>
                  <a:pt x="63112" y="29074"/>
                </a:cubicBezTo>
                <a:cubicBezTo>
                  <a:pt x="63175" y="29074"/>
                  <a:pt x="63112" y="29201"/>
                  <a:pt x="63112" y="29201"/>
                </a:cubicBezTo>
                <a:cubicBezTo>
                  <a:pt x="62666" y="29265"/>
                  <a:pt x="62220" y="29329"/>
                  <a:pt x="61774" y="29520"/>
                </a:cubicBezTo>
                <a:lnTo>
                  <a:pt x="61838" y="29329"/>
                </a:lnTo>
                <a:lnTo>
                  <a:pt x="61838" y="29329"/>
                </a:lnTo>
                <a:cubicBezTo>
                  <a:pt x="61074" y="29520"/>
                  <a:pt x="60182" y="29838"/>
                  <a:pt x="59291" y="29966"/>
                </a:cubicBezTo>
                <a:cubicBezTo>
                  <a:pt x="59609" y="29966"/>
                  <a:pt x="59609" y="30157"/>
                  <a:pt x="59291" y="30220"/>
                </a:cubicBezTo>
                <a:lnTo>
                  <a:pt x="59163" y="30093"/>
                </a:lnTo>
                <a:lnTo>
                  <a:pt x="59163" y="30093"/>
                </a:lnTo>
                <a:cubicBezTo>
                  <a:pt x="58972" y="30220"/>
                  <a:pt x="59418" y="30093"/>
                  <a:pt x="59099" y="30284"/>
                </a:cubicBezTo>
                <a:cubicBezTo>
                  <a:pt x="58781" y="30284"/>
                  <a:pt x="58845" y="30093"/>
                  <a:pt x="59036" y="30029"/>
                </a:cubicBezTo>
                <a:lnTo>
                  <a:pt x="59036" y="30029"/>
                </a:lnTo>
                <a:lnTo>
                  <a:pt x="58654" y="30157"/>
                </a:lnTo>
                <a:cubicBezTo>
                  <a:pt x="58654" y="30093"/>
                  <a:pt x="58717" y="30029"/>
                  <a:pt x="58717" y="29966"/>
                </a:cubicBezTo>
                <a:lnTo>
                  <a:pt x="58717" y="29966"/>
                </a:lnTo>
                <a:cubicBezTo>
                  <a:pt x="58661" y="30003"/>
                  <a:pt x="58570" y="30013"/>
                  <a:pt x="58466" y="30013"/>
                </a:cubicBezTo>
                <a:cubicBezTo>
                  <a:pt x="58356" y="30013"/>
                  <a:pt x="58230" y="30002"/>
                  <a:pt x="58112" y="30002"/>
                </a:cubicBezTo>
                <a:cubicBezTo>
                  <a:pt x="57968" y="30002"/>
                  <a:pt x="57836" y="30019"/>
                  <a:pt x="57762" y="30093"/>
                </a:cubicBezTo>
                <a:lnTo>
                  <a:pt x="57762" y="30029"/>
                </a:lnTo>
                <a:cubicBezTo>
                  <a:pt x="56807" y="30157"/>
                  <a:pt x="56425" y="30284"/>
                  <a:pt x="55661" y="30348"/>
                </a:cubicBezTo>
                <a:cubicBezTo>
                  <a:pt x="55661" y="30475"/>
                  <a:pt x="55406" y="30475"/>
                  <a:pt x="55151" y="30602"/>
                </a:cubicBezTo>
                <a:cubicBezTo>
                  <a:pt x="54693" y="30602"/>
                  <a:pt x="54234" y="30521"/>
                  <a:pt x="53710" y="30521"/>
                </a:cubicBezTo>
                <a:cubicBezTo>
                  <a:pt x="53579" y="30521"/>
                  <a:pt x="53444" y="30526"/>
                  <a:pt x="53304" y="30539"/>
                </a:cubicBezTo>
                <a:cubicBezTo>
                  <a:pt x="52858" y="30666"/>
                  <a:pt x="53177" y="30730"/>
                  <a:pt x="52986" y="30794"/>
                </a:cubicBezTo>
                <a:cubicBezTo>
                  <a:pt x="52922" y="30666"/>
                  <a:pt x="52222" y="30666"/>
                  <a:pt x="52604" y="30539"/>
                </a:cubicBezTo>
                <a:lnTo>
                  <a:pt x="52604" y="30539"/>
                </a:lnTo>
                <a:cubicBezTo>
                  <a:pt x="51903" y="30602"/>
                  <a:pt x="51203" y="30666"/>
                  <a:pt x="50566" y="30794"/>
                </a:cubicBezTo>
                <a:cubicBezTo>
                  <a:pt x="50630" y="30857"/>
                  <a:pt x="50757" y="30857"/>
                  <a:pt x="50693" y="30921"/>
                </a:cubicBezTo>
                <a:cubicBezTo>
                  <a:pt x="50681" y="30933"/>
                  <a:pt x="50660" y="30938"/>
                  <a:pt x="50633" y="30938"/>
                </a:cubicBezTo>
                <a:cubicBezTo>
                  <a:pt x="50528" y="30938"/>
                  <a:pt x="50342" y="30859"/>
                  <a:pt x="50315" y="30806"/>
                </a:cubicBezTo>
                <a:lnTo>
                  <a:pt x="50315" y="30806"/>
                </a:lnTo>
                <a:cubicBezTo>
                  <a:pt x="50131" y="30842"/>
                  <a:pt x="49938" y="30856"/>
                  <a:pt x="49739" y="30856"/>
                </a:cubicBezTo>
                <a:cubicBezTo>
                  <a:pt x="49012" y="30856"/>
                  <a:pt x="48212" y="30668"/>
                  <a:pt x="47528" y="30668"/>
                </a:cubicBezTo>
                <a:cubicBezTo>
                  <a:pt x="47242" y="30668"/>
                  <a:pt x="46977" y="30701"/>
                  <a:pt x="46745" y="30794"/>
                </a:cubicBezTo>
                <a:lnTo>
                  <a:pt x="46808" y="30794"/>
                </a:lnTo>
                <a:lnTo>
                  <a:pt x="45853" y="30985"/>
                </a:lnTo>
                <a:cubicBezTo>
                  <a:pt x="45407" y="30985"/>
                  <a:pt x="46108" y="30857"/>
                  <a:pt x="45790" y="30794"/>
                </a:cubicBezTo>
                <a:lnTo>
                  <a:pt x="45790" y="30794"/>
                </a:lnTo>
                <a:cubicBezTo>
                  <a:pt x="44771" y="31112"/>
                  <a:pt x="44134" y="30857"/>
                  <a:pt x="43306" y="31176"/>
                </a:cubicBezTo>
                <a:cubicBezTo>
                  <a:pt x="43153" y="31099"/>
                  <a:pt x="42967" y="31069"/>
                  <a:pt x="42760" y="31069"/>
                </a:cubicBezTo>
                <a:cubicBezTo>
                  <a:pt x="41930" y="31069"/>
                  <a:pt x="40759" y="31558"/>
                  <a:pt x="39994" y="31558"/>
                </a:cubicBezTo>
                <a:lnTo>
                  <a:pt x="40058" y="31621"/>
                </a:lnTo>
                <a:cubicBezTo>
                  <a:pt x="39994" y="31664"/>
                  <a:pt x="39945" y="31678"/>
                  <a:pt x="39900" y="31678"/>
                </a:cubicBezTo>
                <a:cubicBezTo>
                  <a:pt x="39810" y="31678"/>
                  <a:pt x="39740" y="31621"/>
                  <a:pt x="39612" y="31621"/>
                </a:cubicBezTo>
                <a:cubicBezTo>
                  <a:pt x="39676" y="31685"/>
                  <a:pt x="39867" y="31621"/>
                  <a:pt x="39740" y="31749"/>
                </a:cubicBezTo>
                <a:cubicBezTo>
                  <a:pt x="37702" y="32322"/>
                  <a:pt x="35791" y="33086"/>
                  <a:pt x="33944" y="34169"/>
                </a:cubicBezTo>
                <a:cubicBezTo>
                  <a:pt x="33371" y="34678"/>
                  <a:pt x="33944" y="34869"/>
                  <a:pt x="33116" y="35379"/>
                </a:cubicBezTo>
                <a:lnTo>
                  <a:pt x="33116" y="34997"/>
                </a:lnTo>
                <a:cubicBezTo>
                  <a:pt x="32925" y="35315"/>
                  <a:pt x="32671" y="35634"/>
                  <a:pt x="32416" y="35952"/>
                </a:cubicBezTo>
                <a:lnTo>
                  <a:pt x="32034" y="36461"/>
                </a:lnTo>
                <a:lnTo>
                  <a:pt x="31715" y="36971"/>
                </a:lnTo>
                <a:cubicBezTo>
                  <a:pt x="31270" y="37608"/>
                  <a:pt x="30951" y="38372"/>
                  <a:pt x="30760" y="39136"/>
                </a:cubicBezTo>
                <a:cubicBezTo>
                  <a:pt x="30760" y="39009"/>
                  <a:pt x="30696" y="39009"/>
                  <a:pt x="30760" y="38881"/>
                </a:cubicBezTo>
                <a:lnTo>
                  <a:pt x="30760" y="38881"/>
                </a:lnTo>
                <a:cubicBezTo>
                  <a:pt x="30505" y="39136"/>
                  <a:pt x="30442" y="40028"/>
                  <a:pt x="30569" y="40028"/>
                </a:cubicBezTo>
                <a:cubicBezTo>
                  <a:pt x="30544" y="40130"/>
                  <a:pt x="30518" y="40150"/>
                  <a:pt x="30489" y="40150"/>
                </a:cubicBezTo>
                <a:cubicBezTo>
                  <a:pt x="30469" y="40150"/>
                  <a:pt x="30447" y="40141"/>
                  <a:pt x="30423" y="40141"/>
                </a:cubicBezTo>
                <a:cubicBezTo>
                  <a:pt x="30392" y="40141"/>
                  <a:pt x="30357" y="40155"/>
                  <a:pt x="30314" y="40219"/>
                </a:cubicBezTo>
                <a:cubicBezTo>
                  <a:pt x="30187" y="40537"/>
                  <a:pt x="30314" y="40983"/>
                  <a:pt x="30187" y="41174"/>
                </a:cubicBezTo>
                <a:lnTo>
                  <a:pt x="30187" y="41047"/>
                </a:lnTo>
                <a:cubicBezTo>
                  <a:pt x="30187" y="41222"/>
                  <a:pt x="30080" y="41826"/>
                  <a:pt x="30160" y="41826"/>
                </a:cubicBezTo>
                <a:cubicBezTo>
                  <a:pt x="30168" y="41826"/>
                  <a:pt x="30176" y="41821"/>
                  <a:pt x="30187" y="41811"/>
                </a:cubicBezTo>
                <a:lnTo>
                  <a:pt x="30187" y="41811"/>
                </a:lnTo>
                <a:cubicBezTo>
                  <a:pt x="30060" y="42384"/>
                  <a:pt x="30187" y="42893"/>
                  <a:pt x="29996" y="43276"/>
                </a:cubicBezTo>
                <a:cubicBezTo>
                  <a:pt x="30187" y="43594"/>
                  <a:pt x="29869" y="44231"/>
                  <a:pt x="30123" y="44358"/>
                </a:cubicBezTo>
                <a:cubicBezTo>
                  <a:pt x="30116" y="44356"/>
                  <a:pt x="30108" y="44355"/>
                  <a:pt x="30101" y="44355"/>
                </a:cubicBezTo>
                <a:cubicBezTo>
                  <a:pt x="29869" y="44355"/>
                  <a:pt x="29872" y="45323"/>
                  <a:pt x="29996" y="45632"/>
                </a:cubicBezTo>
                <a:cubicBezTo>
                  <a:pt x="29988" y="45616"/>
                  <a:pt x="29980" y="45609"/>
                  <a:pt x="29971" y="45609"/>
                </a:cubicBezTo>
                <a:cubicBezTo>
                  <a:pt x="29927" y="45609"/>
                  <a:pt x="29883" y="45808"/>
                  <a:pt x="29839" y="45808"/>
                </a:cubicBezTo>
                <a:cubicBezTo>
                  <a:pt x="29828" y="45808"/>
                  <a:pt x="29816" y="45794"/>
                  <a:pt x="29805" y="45759"/>
                </a:cubicBezTo>
                <a:lnTo>
                  <a:pt x="29805" y="45759"/>
                </a:lnTo>
                <a:cubicBezTo>
                  <a:pt x="29805" y="46167"/>
                  <a:pt x="29805" y="46468"/>
                  <a:pt x="29902" y="46468"/>
                </a:cubicBezTo>
                <a:cubicBezTo>
                  <a:pt x="29911" y="46468"/>
                  <a:pt x="29921" y="46465"/>
                  <a:pt x="29932" y="46460"/>
                </a:cubicBezTo>
                <a:lnTo>
                  <a:pt x="29932" y="46460"/>
                </a:lnTo>
                <a:cubicBezTo>
                  <a:pt x="29614" y="47160"/>
                  <a:pt x="30187" y="47924"/>
                  <a:pt x="29741" y="48307"/>
                </a:cubicBezTo>
                <a:cubicBezTo>
                  <a:pt x="29869" y="49389"/>
                  <a:pt x="29932" y="50472"/>
                  <a:pt x="29869" y="51554"/>
                </a:cubicBezTo>
                <a:cubicBezTo>
                  <a:pt x="29614" y="51491"/>
                  <a:pt x="29932" y="50408"/>
                  <a:pt x="29677" y="50408"/>
                </a:cubicBezTo>
                <a:cubicBezTo>
                  <a:pt x="29741" y="51236"/>
                  <a:pt x="29741" y="52128"/>
                  <a:pt x="29677" y="52892"/>
                </a:cubicBezTo>
                <a:cubicBezTo>
                  <a:pt x="29646" y="52954"/>
                  <a:pt x="29623" y="52978"/>
                  <a:pt x="29605" y="52978"/>
                </a:cubicBezTo>
                <a:cubicBezTo>
                  <a:pt x="29550" y="52978"/>
                  <a:pt x="29550" y="52749"/>
                  <a:pt x="29550" y="52701"/>
                </a:cubicBezTo>
                <a:cubicBezTo>
                  <a:pt x="29550" y="53656"/>
                  <a:pt x="29168" y="54484"/>
                  <a:pt x="29104" y="55376"/>
                </a:cubicBezTo>
                <a:cubicBezTo>
                  <a:pt x="29127" y="55358"/>
                  <a:pt x="29148" y="55350"/>
                  <a:pt x="29166" y="55350"/>
                </a:cubicBezTo>
                <a:cubicBezTo>
                  <a:pt x="29343" y="55350"/>
                  <a:pt x="29304" y="56097"/>
                  <a:pt x="29354" y="56196"/>
                </a:cubicBezTo>
                <a:lnTo>
                  <a:pt x="29354" y="56196"/>
                </a:lnTo>
                <a:cubicBezTo>
                  <a:pt x="29318" y="56145"/>
                  <a:pt x="29286" y="56124"/>
                  <a:pt x="29257" y="56124"/>
                </a:cubicBezTo>
                <a:cubicBezTo>
                  <a:pt x="29123" y="56124"/>
                  <a:pt x="29041" y="56558"/>
                  <a:pt x="28891" y="56558"/>
                </a:cubicBezTo>
                <a:cubicBezTo>
                  <a:pt x="28843" y="56558"/>
                  <a:pt x="28788" y="56513"/>
                  <a:pt x="28722" y="56394"/>
                </a:cubicBezTo>
                <a:lnTo>
                  <a:pt x="28722" y="56394"/>
                </a:lnTo>
                <a:cubicBezTo>
                  <a:pt x="28722" y="56522"/>
                  <a:pt x="28722" y="56649"/>
                  <a:pt x="28786" y="56649"/>
                </a:cubicBezTo>
                <a:cubicBezTo>
                  <a:pt x="28751" y="56719"/>
                  <a:pt x="28716" y="56770"/>
                  <a:pt x="28692" y="56770"/>
                </a:cubicBezTo>
                <a:cubicBezTo>
                  <a:pt x="28672" y="56770"/>
                  <a:pt x="28659" y="56735"/>
                  <a:pt x="28659" y="56649"/>
                </a:cubicBezTo>
                <a:lnTo>
                  <a:pt x="28659" y="56649"/>
                </a:lnTo>
                <a:cubicBezTo>
                  <a:pt x="28531" y="57222"/>
                  <a:pt x="28722" y="57095"/>
                  <a:pt x="28531" y="57604"/>
                </a:cubicBezTo>
                <a:cubicBezTo>
                  <a:pt x="28467" y="57604"/>
                  <a:pt x="28531" y="57477"/>
                  <a:pt x="28467" y="57413"/>
                </a:cubicBezTo>
                <a:cubicBezTo>
                  <a:pt x="28467" y="57732"/>
                  <a:pt x="28340" y="58050"/>
                  <a:pt x="28213" y="58369"/>
                </a:cubicBezTo>
                <a:cubicBezTo>
                  <a:pt x="28213" y="58369"/>
                  <a:pt x="28195" y="58369"/>
                  <a:pt x="28179" y="58362"/>
                </a:cubicBezTo>
                <a:lnTo>
                  <a:pt x="28179" y="58362"/>
                </a:lnTo>
                <a:cubicBezTo>
                  <a:pt x="27992" y="59022"/>
                  <a:pt x="27741" y="59679"/>
                  <a:pt x="27321" y="60279"/>
                </a:cubicBezTo>
                <a:cubicBezTo>
                  <a:pt x="27307" y="60209"/>
                  <a:pt x="27290" y="60182"/>
                  <a:pt x="27270" y="60182"/>
                </a:cubicBezTo>
                <a:cubicBezTo>
                  <a:pt x="27203" y="60182"/>
                  <a:pt x="27103" y="60475"/>
                  <a:pt x="26969" y="60475"/>
                </a:cubicBezTo>
                <a:cubicBezTo>
                  <a:pt x="26959" y="60475"/>
                  <a:pt x="26949" y="60474"/>
                  <a:pt x="26939" y="60470"/>
                </a:cubicBezTo>
                <a:lnTo>
                  <a:pt x="26684" y="60852"/>
                </a:lnTo>
                <a:lnTo>
                  <a:pt x="26684" y="60852"/>
                </a:lnTo>
                <a:lnTo>
                  <a:pt x="26875" y="60789"/>
                </a:lnTo>
                <a:lnTo>
                  <a:pt x="26875" y="60789"/>
                </a:lnTo>
                <a:cubicBezTo>
                  <a:pt x="26684" y="61107"/>
                  <a:pt x="26621" y="61489"/>
                  <a:pt x="26302" y="61744"/>
                </a:cubicBezTo>
                <a:lnTo>
                  <a:pt x="26430" y="61425"/>
                </a:lnTo>
                <a:lnTo>
                  <a:pt x="26430" y="61425"/>
                </a:lnTo>
                <a:cubicBezTo>
                  <a:pt x="26302" y="61680"/>
                  <a:pt x="26175" y="61871"/>
                  <a:pt x="26047" y="62062"/>
                </a:cubicBezTo>
                <a:cubicBezTo>
                  <a:pt x="26111" y="61999"/>
                  <a:pt x="26239" y="61871"/>
                  <a:pt x="26366" y="61808"/>
                </a:cubicBezTo>
                <a:lnTo>
                  <a:pt x="26366" y="61808"/>
                </a:lnTo>
                <a:cubicBezTo>
                  <a:pt x="26175" y="62190"/>
                  <a:pt x="26621" y="61935"/>
                  <a:pt x="26239" y="62317"/>
                </a:cubicBezTo>
                <a:cubicBezTo>
                  <a:pt x="26239" y="62312"/>
                  <a:pt x="26237" y="62310"/>
                  <a:pt x="26233" y="62310"/>
                </a:cubicBezTo>
                <a:cubicBezTo>
                  <a:pt x="26191" y="62310"/>
                  <a:pt x="25906" y="62645"/>
                  <a:pt x="25729" y="62763"/>
                </a:cubicBezTo>
                <a:cubicBezTo>
                  <a:pt x="25665" y="62954"/>
                  <a:pt x="25474" y="63209"/>
                  <a:pt x="25283" y="63336"/>
                </a:cubicBezTo>
                <a:cubicBezTo>
                  <a:pt x="25220" y="63336"/>
                  <a:pt x="25156" y="63145"/>
                  <a:pt x="25092" y="63145"/>
                </a:cubicBezTo>
                <a:cubicBezTo>
                  <a:pt x="25092" y="63463"/>
                  <a:pt x="24455" y="63909"/>
                  <a:pt x="24455" y="64228"/>
                </a:cubicBezTo>
                <a:cubicBezTo>
                  <a:pt x="24455" y="64100"/>
                  <a:pt x="24392" y="64037"/>
                  <a:pt x="24328" y="64037"/>
                </a:cubicBezTo>
                <a:lnTo>
                  <a:pt x="24328" y="64228"/>
                </a:lnTo>
                <a:cubicBezTo>
                  <a:pt x="24264" y="64291"/>
                  <a:pt x="24217" y="64323"/>
                  <a:pt x="24177" y="64323"/>
                </a:cubicBezTo>
                <a:cubicBezTo>
                  <a:pt x="24137" y="64323"/>
                  <a:pt x="24105" y="64291"/>
                  <a:pt x="24073" y="64228"/>
                </a:cubicBezTo>
                <a:lnTo>
                  <a:pt x="24073" y="64228"/>
                </a:lnTo>
                <a:cubicBezTo>
                  <a:pt x="23691" y="64673"/>
                  <a:pt x="24455" y="64355"/>
                  <a:pt x="23882" y="64737"/>
                </a:cubicBezTo>
                <a:lnTo>
                  <a:pt x="23946" y="64610"/>
                </a:lnTo>
                <a:lnTo>
                  <a:pt x="23946" y="64610"/>
                </a:lnTo>
                <a:cubicBezTo>
                  <a:pt x="23373" y="64992"/>
                  <a:pt x="22991" y="65565"/>
                  <a:pt x="22418" y="65883"/>
                </a:cubicBezTo>
                <a:cubicBezTo>
                  <a:pt x="22163" y="65820"/>
                  <a:pt x="22863" y="65501"/>
                  <a:pt x="22545" y="65501"/>
                </a:cubicBezTo>
                <a:lnTo>
                  <a:pt x="21526" y="66456"/>
                </a:lnTo>
                <a:cubicBezTo>
                  <a:pt x="21208" y="66775"/>
                  <a:pt x="20825" y="67030"/>
                  <a:pt x="20443" y="67221"/>
                </a:cubicBezTo>
                <a:lnTo>
                  <a:pt x="20571" y="67157"/>
                </a:lnTo>
                <a:lnTo>
                  <a:pt x="20571" y="67157"/>
                </a:lnTo>
                <a:cubicBezTo>
                  <a:pt x="20631" y="67459"/>
                  <a:pt x="20006" y="67360"/>
                  <a:pt x="19669" y="67674"/>
                </a:cubicBezTo>
                <a:lnTo>
                  <a:pt x="19669" y="67674"/>
                </a:lnTo>
                <a:cubicBezTo>
                  <a:pt x="19687" y="67611"/>
                  <a:pt x="19615" y="67539"/>
                  <a:pt x="19615" y="67539"/>
                </a:cubicBezTo>
                <a:cubicBezTo>
                  <a:pt x="19042" y="67921"/>
                  <a:pt x="18405" y="68303"/>
                  <a:pt x="17832" y="68685"/>
                </a:cubicBezTo>
                <a:lnTo>
                  <a:pt x="17896" y="68558"/>
                </a:lnTo>
                <a:lnTo>
                  <a:pt x="17896" y="68558"/>
                </a:lnTo>
                <a:cubicBezTo>
                  <a:pt x="17514" y="68685"/>
                  <a:pt x="17004" y="68940"/>
                  <a:pt x="16622" y="69068"/>
                </a:cubicBezTo>
                <a:cubicBezTo>
                  <a:pt x="16559" y="69131"/>
                  <a:pt x="16368" y="69259"/>
                  <a:pt x="16559" y="69259"/>
                </a:cubicBezTo>
                <a:cubicBezTo>
                  <a:pt x="15985" y="69322"/>
                  <a:pt x="15412" y="69513"/>
                  <a:pt x="14903" y="69768"/>
                </a:cubicBezTo>
                <a:cubicBezTo>
                  <a:pt x="14393" y="70086"/>
                  <a:pt x="13884" y="70214"/>
                  <a:pt x="13311" y="70214"/>
                </a:cubicBezTo>
                <a:cubicBezTo>
                  <a:pt x="13420" y="70214"/>
                  <a:pt x="13529" y="70073"/>
                  <a:pt x="13518" y="70073"/>
                </a:cubicBezTo>
                <a:cubicBezTo>
                  <a:pt x="13516" y="70073"/>
                  <a:pt x="13511" y="70077"/>
                  <a:pt x="13502" y="70086"/>
                </a:cubicBezTo>
                <a:lnTo>
                  <a:pt x="12610" y="70341"/>
                </a:lnTo>
                <a:cubicBezTo>
                  <a:pt x="12738" y="70469"/>
                  <a:pt x="12738" y="70405"/>
                  <a:pt x="12992" y="70469"/>
                </a:cubicBezTo>
                <a:cubicBezTo>
                  <a:pt x="12801" y="70596"/>
                  <a:pt x="12610" y="70723"/>
                  <a:pt x="12419" y="70787"/>
                </a:cubicBezTo>
                <a:cubicBezTo>
                  <a:pt x="12801" y="70596"/>
                  <a:pt x="12355" y="70532"/>
                  <a:pt x="12164" y="70532"/>
                </a:cubicBezTo>
                <a:cubicBezTo>
                  <a:pt x="12228" y="70532"/>
                  <a:pt x="12164" y="70596"/>
                  <a:pt x="12164" y="70660"/>
                </a:cubicBezTo>
                <a:cubicBezTo>
                  <a:pt x="12073" y="70625"/>
                  <a:pt x="12015" y="70612"/>
                  <a:pt x="11976" y="70612"/>
                </a:cubicBezTo>
                <a:cubicBezTo>
                  <a:pt x="11815" y="70612"/>
                  <a:pt x="12012" y="70857"/>
                  <a:pt x="11642" y="70857"/>
                </a:cubicBezTo>
                <a:cubicBezTo>
                  <a:pt x="11608" y="70857"/>
                  <a:pt x="11571" y="70855"/>
                  <a:pt x="11528" y="70851"/>
                </a:cubicBezTo>
                <a:lnTo>
                  <a:pt x="11528" y="70787"/>
                </a:lnTo>
                <a:cubicBezTo>
                  <a:pt x="11273" y="70914"/>
                  <a:pt x="11082" y="70978"/>
                  <a:pt x="10827" y="71042"/>
                </a:cubicBezTo>
                <a:cubicBezTo>
                  <a:pt x="10700" y="70914"/>
                  <a:pt x="11018" y="70914"/>
                  <a:pt x="11018" y="70787"/>
                </a:cubicBezTo>
                <a:lnTo>
                  <a:pt x="11018" y="70787"/>
                </a:lnTo>
                <a:cubicBezTo>
                  <a:pt x="10745" y="70842"/>
                  <a:pt x="10471" y="71131"/>
                  <a:pt x="10157" y="71131"/>
                </a:cubicBezTo>
                <a:cubicBezTo>
                  <a:pt x="10106" y="71131"/>
                  <a:pt x="10053" y="71123"/>
                  <a:pt x="9999" y="71105"/>
                </a:cubicBezTo>
                <a:cubicBezTo>
                  <a:pt x="10190" y="71042"/>
                  <a:pt x="10381" y="70978"/>
                  <a:pt x="10572" y="70914"/>
                </a:cubicBezTo>
                <a:cubicBezTo>
                  <a:pt x="10445" y="70883"/>
                  <a:pt x="10333" y="70867"/>
                  <a:pt x="10222" y="70867"/>
                </a:cubicBezTo>
                <a:cubicBezTo>
                  <a:pt x="10111" y="70867"/>
                  <a:pt x="9999" y="70883"/>
                  <a:pt x="9872" y="70914"/>
                </a:cubicBezTo>
                <a:lnTo>
                  <a:pt x="9426" y="70914"/>
                </a:lnTo>
                <a:cubicBezTo>
                  <a:pt x="8980" y="71360"/>
                  <a:pt x="8534" y="71105"/>
                  <a:pt x="7898" y="71360"/>
                </a:cubicBezTo>
                <a:cubicBezTo>
                  <a:pt x="8471" y="71105"/>
                  <a:pt x="8025" y="71233"/>
                  <a:pt x="8025" y="71042"/>
                </a:cubicBezTo>
                <a:cubicBezTo>
                  <a:pt x="7898" y="70978"/>
                  <a:pt x="7643" y="70914"/>
                  <a:pt x="7707" y="70851"/>
                </a:cubicBezTo>
                <a:lnTo>
                  <a:pt x="7707" y="70851"/>
                </a:lnTo>
                <a:cubicBezTo>
                  <a:pt x="7627" y="70910"/>
                  <a:pt x="7548" y="70926"/>
                  <a:pt x="7465" y="70926"/>
                </a:cubicBezTo>
                <a:cubicBezTo>
                  <a:pt x="7364" y="70926"/>
                  <a:pt x="7257" y="70902"/>
                  <a:pt x="7138" y="70902"/>
                </a:cubicBezTo>
                <a:cubicBezTo>
                  <a:pt x="7040" y="70902"/>
                  <a:pt x="6934" y="70919"/>
                  <a:pt x="6815" y="70978"/>
                </a:cubicBezTo>
                <a:cubicBezTo>
                  <a:pt x="6815" y="70978"/>
                  <a:pt x="6497" y="70978"/>
                  <a:pt x="6560" y="70851"/>
                </a:cubicBezTo>
                <a:lnTo>
                  <a:pt x="6560" y="70851"/>
                </a:lnTo>
                <a:cubicBezTo>
                  <a:pt x="6178" y="70914"/>
                  <a:pt x="6688" y="70978"/>
                  <a:pt x="6624" y="71042"/>
                </a:cubicBezTo>
                <a:cubicBezTo>
                  <a:pt x="6517" y="71077"/>
                  <a:pt x="6403" y="71091"/>
                  <a:pt x="6284" y="71091"/>
                </a:cubicBezTo>
                <a:cubicBezTo>
                  <a:pt x="5913" y="71091"/>
                  <a:pt x="5486" y="70961"/>
                  <a:pt x="5028" y="70961"/>
                </a:cubicBezTo>
                <a:cubicBezTo>
                  <a:pt x="4843" y="70961"/>
                  <a:pt x="4652" y="70982"/>
                  <a:pt x="4459" y="71042"/>
                </a:cubicBezTo>
                <a:cubicBezTo>
                  <a:pt x="3694" y="71105"/>
                  <a:pt x="3567" y="71233"/>
                  <a:pt x="2867" y="71296"/>
                </a:cubicBezTo>
                <a:cubicBezTo>
                  <a:pt x="2612" y="71169"/>
                  <a:pt x="3058" y="71105"/>
                  <a:pt x="3058" y="71105"/>
                </a:cubicBezTo>
                <a:cubicBezTo>
                  <a:pt x="2739" y="70978"/>
                  <a:pt x="2421" y="70914"/>
                  <a:pt x="2102" y="70914"/>
                </a:cubicBezTo>
                <a:cubicBezTo>
                  <a:pt x="2166" y="70914"/>
                  <a:pt x="2102" y="70851"/>
                  <a:pt x="2039" y="70787"/>
                </a:cubicBezTo>
                <a:cubicBezTo>
                  <a:pt x="1870" y="70787"/>
                  <a:pt x="1808" y="70823"/>
                  <a:pt x="1741" y="70837"/>
                </a:cubicBezTo>
                <a:lnTo>
                  <a:pt x="1741" y="70837"/>
                </a:lnTo>
                <a:cubicBezTo>
                  <a:pt x="1802" y="70839"/>
                  <a:pt x="1859" y="70843"/>
                  <a:pt x="1911" y="70851"/>
                </a:cubicBezTo>
                <a:lnTo>
                  <a:pt x="1657" y="71105"/>
                </a:lnTo>
                <a:lnTo>
                  <a:pt x="2230" y="70978"/>
                </a:lnTo>
                <a:lnTo>
                  <a:pt x="2230" y="70978"/>
                </a:lnTo>
                <a:cubicBezTo>
                  <a:pt x="2293" y="71042"/>
                  <a:pt x="2357" y="71169"/>
                  <a:pt x="2102" y="71169"/>
                </a:cubicBezTo>
                <a:cubicBezTo>
                  <a:pt x="2262" y="71265"/>
                  <a:pt x="2341" y="71265"/>
                  <a:pt x="2413" y="71265"/>
                </a:cubicBezTo>
                <a:cubicBezTo>
                  <a:pt x="2484" y="71265"/>
                  <a:pt x="2548" y="71265"/>
                  <a:pt x="2675" y="71360"/>
                </a:cubicBezTo>
                <a:lnTo>
                  <a:pt x="3058" y="71360"/>
                </a:lnTo>
                <a:cubicBezTo>
                  <a:pt x="3003" y="71360"/>
                  <a:pt x="3042" y="71501"/>
                  <a:pt x="2934" y="71501"/>
                </a:cubicBezTo>
                <a:cubicBezTo>
                  <a:pt x="2922" y="71501"/>
                  <a:pt x="2908" y="71499"/>
                  <a:pt x="2891" y="71495"/>
                </a:cubicBezTo>
                <a:lnTo>
                  <a:pt x="2891" y="71495"/>
                </a:lnTo>
                <a:cubicBezTo>
                  <a:pt x="3046" y="71538"/>
                  <a:pt x="3185" y="71552"/>
                  <a:pt x="3310" y="71552"/>
                </a:cubicBezTo>
                <a:cubicBezTo>
                  <a:pt x="3527" y="71552"/>
                  <a:pt x="3700" y="71511"/>
                  <a:pt x="3835" y="71511"/>
                </a:cubicBezTo>
                <a:cubicBezTo>
                  <a:pt x="3936" y="71511"/>
                  <a:pt x="4016" y="71534"/>
                  <a:pt x="4077" y="71615"/>
                </a:cubicBezTo>
                <a:cubicBezTo>
                  <a:pt x="4904" y="71615"/>
                  <a:pt x="4140" y="71424"/>
                  <a:pt x="4777" y="71233"/>
                </a:cubicBezTo>
                <a:lnTo>
                  <a:pt x="4777" y="71233"/>
                </a:lnTo>
                <a:lnTo>
                  <a:pt x="5223" y="71742"/>
                </a:lnTo>
                <a:lnTo>
                  <a:pt x="5287" y="71551"/>
                </a:lnTo>
                <a:cubicBezTo>
                  <a:pt x="5350" y="71551"/>
                  <a:pt x="5541" y="71551"/>
                  <a:pt x="5541" y="71615"/>
                </a:cubicBezTo>
                <a:cubicBezTo>
                  <a:pt x="5860" y="71551"/>
                  <a:pt x="5478" y="71551"/>
                  <a:pt x="5669" y="71424"/>
                </a:cubicBezTo>
                <a:lnTo>
                  <a:pt x="5669" y="71424"/>
                </a:lnTo>
                <a:cubicBezTo>
                  <a:pt x="5812" y="71495"/>
                  <a:pt x="6009" y="71504"/>
                  <a:pt x="6206" y="71504"/>
                </a:cubicBezTo>
                <a:cubicBezTo>
                  <a:pt x="6272" y="71504"/>
                  <a:pt x="6337" y="71503"/>
                  <a:pt x="6401" y="71503"/>
                </a:cubicBezTo>
                <a:cubicBezTo>
                  <a:pt x="6656" y="71503"/>
                  <a:pt x="6879" y="71519"/>
                  <a:pt x="6942" y="71679"/>
                </a:cubicBezTo>
                <a:cubicBezTo>
                  <a:pt x="7070" y="71488"/>
                  <a:pt x="6497" y="71551"/>
                  <a:pt x="6942" y="71424"/>
                </a:cubicBezTo>
                <a:lnTo>
                  <a:pt x="6942" y="71424"/>
                </a:lnTo>
                <a:cubicBezTo>
                  <a:pt x="6982" y="71523"/>
                  <a:pt x="7046" y="71554"/>
                  <a:pt x="7127" y="71554"/>
                </a:cubicBezTo>
                <a:cubicBezTo>
                  <a:pt x="7267" y="71554"/>
                  <a:pt x="7458" y="71461"/>
                  <a:pt x="7660" y="71461"/>
                </a:cubicBezTo>
                <a:cubicBezTo>
                  <a:pt x="7717" y="71461"/>
                  <a:pt x="7776" y="71468"/>
                  <a:pt x="7834" y="71488"/>
                </a:cubicBezTo>
                <a:cubicBezTo>
                  <a:pt x="7707" y="71679"/>
                  <a:pt x="7324" y="71615"/>
                  <a:pt x="7770" y="71742"/>
                </a:cubicBezTo>
                <a:cubicBezTo>
                  <a:pt x="7830" y="71643"/>
                  <a:pt x="7926" y="71612"/>
                  <a:pt x="8040" y="71612"/>
                </a:cubicBezTo>
                <a:cubicBezTo>
                  <a:pt x="8237" y="71612"/>
                  <a:pt x="8487" y="71706"/>
                  <a:pt x="8691" y="71706"/>
                </a:cubicBezTo>
                <a:cubicBezTo>
                  <a:pt x="8750" y="71706"/>
                  <a:pt x="8804" y="71698"/>
                  <a:pt x="8853" y="71679"/>
                </a:cubicBezTo>
                <a:cubicBezTo>
                  <a:pt x="8853" y="71424"/>
                  <a:pt x="9553" y="71488"/>
                  <a:pt x="10063" y="71360"/>
                </a:cubicBezTo>
                <a:cubicBezTo>
                  <a:pt x="10212" y="71379"/>
                  <a:pt x="10367" y="71387"/>
                  <a:pt x="10524" y="71387"/>
                </a:cubicBezTo>
                <a:cubicBezTo>
                  <a:pt x="10903" y="71387"/>
                  <a:pt x="11295" y="71341"/>
                  <a:pt x="11655" y="71296"/>
                </a:cubicBezTo>
                <a:cubicBezTo>
                  <a:pt x="11719" y="71105"/>
                  <a:pt x="12228" y="71042"/>
                  <a:pt x="12610" y="70914"/>
                </a:cubicBezTo>
                <a:lnTo>
                  <a:pt x="12610" y="70914"/>
                </a:lnTo>
                <a:cubicBezTo>
                  <a:pt x="12610" y="71042"/>
                  <a:pt x="12610" y="71105"/>
                  <a:pt x="12355" y="71233"/>
                </a:cubicBezTo>
                <a:lnTo>
                  <a:pt x="12738" y="71105"/>
                </a:lnTo>
                <a:cubicBezTo>
                  <a:pt x="12801" y="70978"/>
                  <a:pt x="12992" y="70914"/>
                  <a:pt x="13120" y="70914"/>
                </a:cubicBezTo>
                <a:lnTo>
                  <a:pt x="13056" y="71042"/>
                </a:lnTo>
                <a:cubicBezTo>
                  <a:pt x="13565" y="70851"/>
                  <a:pt x="14075" y="70660"/>
                  <a:pt x="14584" y="70596"/>
                </a:cubicBezTo>
                <a:cubicBezTo>
                  <a:pt x="14584" y="70405"/>
                  <a:pt x="14011" y="70341"/>
                  <a:pt x="14584" y="70023"/>
                </a:cubicBezTo>
                <a:cubicBezTo>
                  <a:pt x="14639" y="70077"/>
                  <a:pt x="14694" y="70179"/>
                  <a:pt x="14628" y="70247"/>
                </a:cubicBezTo>
                <a:lnTo>
                  <a:pt x="14628" y="70247"/>
                </a:lnTo>
                <a:cubicBezTo>
                  <a:pt x="14695" y="70211"/>
                  <a:pt x="14788" y="70201"/>
                  <a:pt x="14839" y="70150"/>
                </a:cubicBezTo>
                <a:lnTo>
                  <a:pt x="14839" y="70150"/>
                </a:lnTo>
                <a:lnTo>
                  <a:pt x="14648" y="70405"/>
                </a:lnTo>
                <a:cubicBezTo>
                  <a:pt x="14966" y="70405"/>
                  <a:pt x="14775" y="70214"/>
                  <a:pt x="14966" y="70150"/>
                </a:cubicBezTo>
                <a:cubicBezTo>
                  <a:pt x="14966" y="70214"/>
                  <a:pt x="15014" y="70214"/>
                  <a:pt x="15062" y="70214"/>
                </a:cubicBezTo>
                <a:cubicBezTo>
                  <a:pt x="15110" y="70214"/>
                  <a:pt x="15158" y="70214"/>
                  <a:pt x="15158" y="70278"/>
                </a:cubicBezTo>
                <a:cubicBezTo>
                  <a:pt x="15158" y="70341"/>
                  <a:pt x="15110" y="70341"/>
                  <a:pt x="15054" y="70341"/>
                </a:cubicBezTo>
                <a:cubicBezTo>
                  <a:pt x="14998" y="70341"/>
                  <a:pt x="14935" y="70341"/>
                  <a:pt x="14903" y="70405"/>
                </a:cubicBezTo>
                <a:cubicBezTo>
                  <a:pt x="14998" y="70373"/>
                  <a:pt x="15110" y="70357"/>
                  <a:pt x="15229" y="70357"/>
                </a:cubicBezTo>
                <a:cubicBezTo>
                  <a:pt x="15349" y="70357"/>
                  <a:pt x="15476" y="70373"/>
                  <a:pt x="15603" y="70405"/>
                </a:cubicBezTo>
                <a:cubicBezTo>
                  <a:pt x="15540" y="70341"/>
                  <a:pt x="15540" y="70214"/>
                  <a:pt x="15731" y="70150"/>
                </a:cubicBezTo>
                <a:cubicBezTo>
                  <a:pt x="15852" y="70098"/>
                  <a:pt x="15922" y="70079"/>
                  <a:pt x="15964" y="70079"/>
                </a:cubicBezTo>
                <a:cubicBezTo>
                  <a:pt x="16075" y="70079"/>
                  <a:pt x="15991" y="70214"/>
                  <a:pt x="16176" y="70214"/>
                </a:cubicBezTo>
                <a:cubicBezTo>
                  <a:pt x="16304" y="70086"/>
                  <a:pt x="16622" y="70023"/>
                  <a:pt x="16559" y="69895"/>
                </a:cubicBezTo>
                <a:cubicBezTo>
                  <a:pt x="16590" y="69864"/>
                  <a:pt x="16622" y="69848"/>
                  <a:pt x="16662" y="69848"/>
                </a:cubicBezTo>
                <a:cubicBezTo>
                  <a:pt x="16702" y="69848"/>
                  <a:pt x="16750" y="69864"/>
                  <a:pt x="16813" y="69895"/>
                </a:cubicBezTo>
                <a:cubicBezTo>
                  <a:pt x="17004" y="69704"/>
                  <a:pt x="17832" y="69386"/>
                  <a:pt x="17514" y="69322"/>
                </a:cubicBezTo>
                <a:lnTo>
                  <a:pt x="17450" y="69322"/>
                </a:lnTo>
                <a:cubicBezTo>
                  <a:pt x="18151" y="68876"/>
                  <a:pt x="19042" y="68685"/>
                  <a:pt x="19679" y="68240"/>
                </a:cubicBezTo>
                <a:lnTo>
                  <a:pt x="19679" y="68303"/>
                </a:lnTo>
                <a:cubicBezTo>
                  <a:pt x="20061" y="68049"/>
                  <a:pt x="20443" y="67730"/>
                  <a:pt x="20825" y="67412"/>
                </a:cubicBezTo>
                <a:cubicBezTo>
                  <a:pt x="20889" y="67380"/>
                  <a:pt x="20969" y="67364"/>
                  <a:pt x="21032" y="67364"/>
                </a:cubicBezTo>
                <a:cubicBezTo>
                  <a:pt x="21096" y="67364"/>
                  <a:pt x="21144" y="67380"/>
                  <a:pt x="21144" y="67412"/>
                </a:cubicBezTo>
                <a:cubicBezTo>
                  <a:pt x="21399" y="67157"/>
                  <a:pt x="21653" y="66966"/>
                  <a:pt x="21972" y="66839"/>
                </a:cubicBezTo>
                <a:lnTo>
                  <a:pt x="21972" y="66839"/>
                </a:lnTo>
                <a:cubicBezTo>
                  <a:pt x="21844" y="66998"/>
                  <a:pt x="21876" y="66998"/>
                  <a:pt x="21884" y="66998"/>
                </a:cubicBezTo>
                <a:cubicBezTo>
                  <a:pt x="21892" y="66998"/>
                  <a:pt x="21876" y="66998"/>
                  <a:pt x="21653" y="67157"/>
                </a:cubicBezTo>
                <a:cubicBezTo>
                  <a:pt x="22099" y="66902"/>
                  <a:pt x="22226" y="66902"/>
                  <a:pt x="22545" y="66456"/>
                </a:cubicBezTo>
                <a:cubicBezTo>
                  <a:pt x="22545" y="66504"/>
                  <a:pt x="22573" y="66524"/>
                  <a:pt x="22617" y="66524"/>
                </a:cubicBezTo>
                <a:cubicBezTo>
                  <a:pt x="22748" y="66524"/>
                  <a:pt x="23023" y="66345"/>
                  <a:pt x="23118" y="66202"/>
                </a:cubicBezTo>
                <a:cubicBezTo>
                  <a:pt x="22991" y="66202"/>
                  <a:pt x="22927" y="66329"/>
                  <a:pt x="22800" y="66329"/>
                </a:cubicBezTo>
                <a:cubicBezTo>
                  <a:pt x="22991" y="66202"/>
                  <a:pt x="23118" y="66011"/>
                  <a:pt x="23373" y="65883"/>
                </a:cubicBezTo>
                <a:lnTo>
                  <a:pt x="23373" y="66138"/>
                </a:lnTo>
                <a:cubicBezTo>
                  <a:pt x="23755" y="65883"/>
                  <a:pt x="24073" y="65565"/>
                  <a:pt x="24328" y="65183"/>
                </a:cubicBezTo>
                <a:cubicBezTo>
                  <a:pt x="24519" y="64801"/>
                  <a:pt x="24838" y="64546"/>
                  <a:pt x="25220" y="64355"/>
                </a:cubicBezTo>
                <a:cubicBezTo>
                  <a:pt x="25232" y="64306"/>
                  <a:pt x="25223" y="64288"/>
                  <a:pt x="25201" y="64288"/>
                </a:cubicBezTo>
                <a:cubicBezTo>
                  <a:pt x="25135" y="64288"/>
                  <a:pt x="24951" y="64454"/>
                  <a:pt x="24870" y="64454"/>
                </a:cubicBezTo>
                <a:cubicBezTo>
                  <a:pt x="24838" y="64454"/>
                  <a:pt x="24823" y="64428"/>
                  <a:pt x="24838" y="64355"/>
                </a:cubicBezTo>
                <a:cubicBezTo>
                  <a:pt x="25156" y="64100"/>
                  <a:pt x="25665" y="63909"/>
                  <a:pt x="25793" y="63782"/>
                </a:cubicBezTo>
                <a:cubicBezTo>
                  <a:pt x="26239" y="63400"/>
                  <a:pt x="25920" y="63145"/>
                  <a:pt x="26430" y="62699"/>
                </a:cubicBezTo>
                <a:cubicBezTo>
                  <a:pt x="26302" y="62699"/>
                  <a:pt x="26111" y="62699"/>
                  <a:pt x="26366" y="62253"/>
                </a:cubicBezTo>
                <a:cubicBezTo>
                  <a:pt x="26477" y="62059"/>
                  <a:pt x="26600" y="61986"/>
                  <a:pt x="26693" y="61986"/>
                </a:cubicBezTo>
                <a:cubicBezTo>
                  <a:pt x="26813" y="61986"/>
                  <a:pt x="26884" y="62110"/>
                  <a:pt x="26812" y="62253"/>
                </a:cubicBezTo>
                <a:cubicBezTo>
                  <a:pt x="26748" y="62381"/>
                  <a:pt x="26684" y="62381"/>
                  <a:pt x="26684" y="62381"/>
                </a:cubicBezTo>
                <a:cubicBezTo>
                  <a:pt x="26635" y="62478"/>
                  <a:pt x="26549" y="62614"/>
                  <a:pt x="26598" y="62614"/>
                </a:cubicBezTo>
                <a:cubicBezTo>
                  <a:pt x="26613" y="62614"/>
                  <a:pt x="26640" y="62601"/>
                  <a:pt x="26684" y="62572"/>
                </a:cubicBezTo>
                <a:lnTo>
                  <a:pt x="26684" y="62508"/>
                </a:lnTo>
                <a:cubicBezTo>
                  <a:pt x="26849" y="62399"/>
                  <a:pt x="27107" y="61960"/>
                  <a:pt x="27217" y="61960"/>
                </a:cubicBezTo>
                <a:cubicBezTo>
                  <a:pt x="27235" y="61960"/>
                  <a:pt x="27249" y="61972"/>
                  <a:pt x="27257" y="61999"/>
                </a:cubicBezTo>
                <a:cubicBezTo>
                  <a:pt x="27314" y="61858"/>
                  <a:pt x="27320" y="61805"/>
                  <a:pt x="27294" y="61805"/>
                </a:cubicBezTo>
                <a:cubicBezTo>
                  <a:pt x="27260" y="61805"/>
                  <a:pt x="27173" y="61892"/>
                  <a:pt x="27066" y="61999"/>
                </a:cubicBezTo>
                <a:cubicBezTo>
                  <a:pt x="27385" y="61617"/>
                  <a:pt x="27703" y="61234"/>
                  <a:pt x="27958" y="60789"/>
                </a:cubicBezTo>
                <a:lnTo>
                  <a:pt x="27958" y="60789"/>
                </a:lnTo>
                <a:cubicBezTo>
                  <a:pt x="27926" y="60820"/>
                  <a:pt x="27878" y="60836"/>
                  <a:pt x="27847" y="60836"/>
                </a:cubicBezTo>
                <a:cubicBezTo>
                  <a:pt x="27815" y="60836"/>
                  <a:pt x="27799" y="60820"/>
                  <a:pt x="27831" y="60789"/>
                </a:cubicBezTo>
                <a:cubicBezTo>
                  <a:pt x="28340" y="60024"/>
                  <a:pt x="27894" y="60407"/>
                  <a:pt x="28149" y="59833"/>
                </a:cubicBezTo>
                <a:cubicBezTo>
                  <a:pt x="28208" y="59774"/>
                  <a:pt x="28250" y="59756"/>
                  <a:pt x="28282" y="59756"/>
                </a:cubicBezTo>
                <a:cubicBezTo>
                  <a:pt x="28332" y="59756"/>
                  <a:pt x="28358" y="59801"/>
                  <a:pt x="28387" y="59801"/>
                </a:cubicBezTo>
                <a:cubicBezTo>
                  <a:pt x="28418" y="59801"/>
                  <a:pt x="28454" y="59746"/>
                  <a:pt x="28531" y="59515"/>
                </a:cubicBezTo>
                <a:cubicBezTo>
                  <a:pt x="28611" y="59415"/>
                  <a:pt x="28660" y="59378"/>
                  <a:pt x="28689" y="59378"/>
                </a:cubicBezTo>
                <a:cubicBezTo>
                  <a:pt x="28752" y="59378"/>
                  <a:pt x="28722" y="59555"/>
                  <a:pt x="28722" y="59642"/>
                </a:cubicBezTo>
                <a:cubicBezTo>
                  <a:pt x="28912" y="59263"/>
                  <a:pt x="29102" y="58821"/>
                  <a:pt x="29416" y="58503"/>
                </a:cubicBezTo>
                <a:lnTo>
                  <a:pt x="29416" y="58503"/>
                </a:lnTo>
                <a:cubicBezTo>
                  <a:pt x="29437" y="58444"/>
                  <a:pt x="29462" y="58379"/>
                  <a:pt x="29486" y="58305"/>
                </a:cubicBezTo>
                <a:lnTo>
                  <a:pt x="29486" y="58305"/>
                </a:lnTo>
                <a:lnTo>
                  <a:pt x="29295" y="58432"/>
                </a:lnTo>
                <a:cubicBezTo>
                  <a:pt x="29359" y="58305"/>
                  <a:pt x="29423" y="58178"/>
                  <a:pt x="29486" y="58178"/>
                </a:cubicBezTo>
                <a:cubicBezTo>
                  <a:pt x="29486" y="57987"/>
                  <a:pt x="29232" y="58178"/>
                  <a:pt x="29232" y="57859"/>
                </a:cubicBezTo>
                <a:cubicBezTo>
                  <a:pt x="29423" y="57668"/>
                  <a:pt x="29423" y="57159"/>
                  <a:pt x="29614" y="57159"/>
                </a:cubicBezTo>
                <a:cubicBezTo>
                  <a:pt x="29504" y="57434"/>
                  <a:pt x="29524" y="57471"/>
                  <a:pt x="29568" y="57471"/>
                </a:cubicBezTo>
                <a:cubicBezTo>
                  <a:pt x="29584" y="57471"/>
                  <a:pt x="29604" y="57466"/>
                  <a:pt x="29621" y="57466"/>
                </a:cubicBezTo>
                <a:cubicBezTo>
                  <a:pt x="29664" y="57466"/>
                  <a:pt x="29691" y="57499"/>
                  <a:pt x="29614" y="57732"/>
                </a:cubicBezTo>
                <a:cubicBezTo>
                  <a:pt x="29677" y="57604"/>
                  <a:pt x="29677" y="57477"/>
                  <a:pt x="29741" y="57350"/>
                </a:cubicBezTo>
                <a:lnTo>
                  <a:pt x="29741" y="57413"/>
                </a:lnTo>
                <a:cubicBezTo>
                  <a:pt x="30123" y="56777"/>
                  <a:pt x="29677" y="57031"/>
                  <a:pt x="29869" y="56331"/>
                </a:cubicBezTo>
                <a:lnTo>
                  <a:pt x="29869" y="56331"/>
                </a:lnTo>
                <a:cubicBezTo>
                  <a:pt x="29883" y="56360"/>
                  <a:pt x="29905" y="56373"/>
                  <a:pt x="29930" y="56373"/>
                </a:cubicBezTo>
                <a:cubicBezTo>
                  <a:pt x="30011" y="56373"/>
                  <a:pt x="30123" y="56237"/>
                  <a:pt x="30123" y="56140"/>
                </a:cubicBezTo>
                <a:lnTo>
                  <a:pt x="30123" y="56140"/>
                </a:lnTo>
                <a:cubicBezTo>
                  <a:pt x="30102" y="56225"/>
                  <a:pt x="30074" y="56260"/>
                  <a:pt x="30045" y="56260"/>
                </a:cubicBezTo>
                <a:cubicBezTo>
                  <a:pt x="29989" y="56260"/>
                  <a:pt x="29932" y="56118"/>
                  <a:pt x="29932" y="55949"/>
                </a:cubicBezTo>
                <a:cubicBezTo>
                  <a:pt x="30102" y="55552"/>
                  <a:pt x="30020" y="55458"/>
                  <a:pt x="30045" y="55307"/>
                </a:cubicBezTo>
                <a:lnTo>
                  <a:pt x="30045" y="55307"/>
                </a:lnTo>
                <a:lnTo>
                  <a:pt x="29996" y="55503"/>
                </a:lnTo>
                <a:cubicBezTo>
                  <a:pt x="29932" y="55376"/>
                  <a:pt x="29996" y="55121"/>
                  <a:pt x="29996" y="54866"/>
                </a:cubicBezTo>
                <a:cubicBezTo>
                  <a:pt x="30053" y="54866"/>
                  <a:pt x="30008" y="55067"/>
                  <a:pt x="30043" y="55067"/>
                </a:cubicBezTo>
                <a:cubicBezTo>
                  <a:pt x="30047" y="55067"/>
                  <a:pt x="30053" y="55064"/>
                  <a:pt x="30060" y="55057"/>
                </a:cubicBezTo>
                <a:cubicBezTo>
                  <a:pt x="29932" y="54675"/>
                  <a:pt x="30378" y="54293"/>
                  <a:pt x="30378" y="53783"/>
                </a:cubicBezTo>
                <a:cubicBezTo>
                  <a:pt x="30410" y="53688"/>
                  <a:pt x="30458" y="53688"/>
                  <a:pt x="30505" y="53688"/>
                </a:cubicBezTo>
                <a:cubicBezTo>
                  <a:pt x="30553" y="53688"/>
                  <a:pt x="30601" y="53688"/>
                  <a:pt x="30633" y="53592"/>
                </a:cubicBezTo>
                <a:cubicBezTo>
                  <a:pt x="30569" y="53019"/>
                  <a:pt x="30887" y="53019"/>
                  <a:pt x="30824" y="52446"/>
                </a:cubicBezTo>
                <a:lnTo>
                  <a:pt x="30824" y="52446"/>
                </a:lnTo>
                <a:cubicBezTo>
                  <a:pt x="30772" y="52498"/>
                  <a:pt x="30741" y="52540"/>
                  <a:pt x="30718" y="52540"/>
                </a:cubicBezTo>
                <a:cubicBezTo>
                  <a:pt x="30686" y="52540"/>
                  <a:pt x="30670" y="52454"/>
                  <a:pt x="30633" y="52191"/>
                </a:cubicBezTo>
                <a:lnTo>
                  <a:pt x="30633" y="53147"/>
                </a:lnTo>
                <a:lnTo>
                  <a:pt x="30505" y="52510"/>
                </a:lnTo>
                <a:cubicBezTo>
                  <a:pt x="30442" y="52828"/>
                  <a:pt x="30505" y="53147"/>
                  <a:pt x="30442" y="53338"/>
                </a:cubicBezTo>
                <a:cubicBezTo>
                  <a:pt x="30404" y="53149"/>
                  <a:pt x="30411" y="53095"/>
                  <a:pt x="30383" y="53095"/>
                </a:cubicBezTo>
                <a:cubicBezTo>
                  <a:pt x="30364" y="53095"/>
                  <a:pt x="30329" y="53121"/>
                  <a:pt x="30251" y="53147"/>
                </a:cubicBezTo>
                <a:cubicBezTo>
                  <a:pt x="30569" y="52828"/>
                  <a:pt x="30251" y="52382"/>
                  <a:pt x="30442" y="52000"/>
                </a:cubicBezTo>
                <a:lnTo>
                  <a:pt x="30824" y="52000"/>
                </a:lnTo>
                <a:cubicBezTo>
                  <a:pt x="31015" y="51363"/>
                  <a:pt x="30760" y="50790"/>
                  <a:pt x="30887" y="49962"/>
                </a:cubicBezTo>
                <a:lnTo>
                  <a:pt x="30887" y="49962"/>
                </a:lnTo>
                <a:lnTo>
                  <a:pt x="30824" y="50217"/>
                </a:lnTo>
                <a:cubicBezTo>
                  <a:pt x="30696" y="50090"/>
                  <a:pt x="30824" y="49708"/>
                  <a:pt x="30824" y="49453"/>
                </a:cubicBezTo>
                <a:cubicBezTo>
                  <a:pt x="30951" y="49453"/>
                  <a:pt x="30951" y="49262"/>
                  <a:pt x="31079" y="49198"/>
                </a:cubicBezTo>
                <a:cubicBezTo>
                  <a:pt x="30951" y="49198"/>
                  <a:pt x="31079" y="48561"/>
                  <a:pt x="30887" y="48434"/>
                </a:cubicBezTo>
                <a:lnTo>
                  <a:pt x="31015" y="48052"/>
                </a:lnTo>
                <a:cubicBezTo>
                  <a:pt x="31079" y="47351"/>
                  <a:pt x="30696" y="47288"/>
                  <a:pt x="30760" y="46587"/>
                </a:cubicBezTo>
                <a:lnTo>
                  <a:pt x="30760" y="46587"/>
                </a:lnTo>
                <a:cubicBezTo>
                  <a:pt x="30887" y="46778"/>
                  <a:pt x="31015" y="46523"/>
                  <a:pt x="31079" y="46969"/>
                </a:cubicBezTo>
                <a:cubicBezTo>
                  <a:pt x="31079" y="46715"/>
                  <a:pt x="31079" y="46523"/>
                  <a:pt x="31015" y="46523"/>
                </a:cubicBezTo>
                <a:cubicBezTo>
                  <a:pt x="31079" y="46396"/>
                  <a:pt x="30887" y="45887"/>
                  <a:pt x="31015" y="45696"/>
                </a:cubicBezTo>
                <a:cubicBezTo>
                  <a:pt x="30951" y="45632"/>
                  <a:pt x="30824" y="45568"/>
                  <a:pt x="30887" y="45313"/>
                </a:cubicBezTo>
                <a:lnTo>
                  <a:pt x="30951" y="45313"/>
                </a:lnTo>
                <a:cubicBezTo>
                  <a:pt x="30903" y="45313"/>
                  <a:pt x="30856" y="45099"/>
                  <a:pt x="30781" y="45099"/>
                </a:cubicBezTo>
                <a:cubicBezTo>
                  <a:pt x="30764" y="45099"/>
                  <a:pt x="30746" y="45109"/>
                  <a:pt x="30727" y="45136"/>
                </a:cubicBezTo>
                <a:lnTo>
                  <a:pt x="30727" y="45136"/>
                </a:lnTo>
                <a:cubicBezTo>
                  <a:pt x="31125" y="44426"/>
                  <a:pt x="30769" y="43200"/>
                  <a:pt x="31142" y="42702"/>
                </a:cubicBezTo>
                <a:cubicBezTo>
                  <a:pt x="31206" y="42193"/>
                  <a:pt x="31206" y="41683"/>
                  <a:pt x="31270" y="41174"/>
                </a:cubicBezTo>
                <a:cubicBezTo>
                  <a:pt x="31270" y="41174"/>
                  <a:pt x="31315" y="41174"/>
                  <a:pt x="31290" y="41252"/>
                </a:cubicBezTo>
                <a:lnTo>
                  <a:pt x="31290" y="41252"/>
                </a:lnTo>
                <a:cubicBezTo>
                  <a:pt x="31495" y="40735"/>
                  <a:pt x="31022" y="40837"/>
                  <a:pt x="31270" y="40219"/>
                </a:cubicBezTo>
                <a:cubicBezTo>
                  <a:pt x="31330" y="40158"/>
                  <a:pt x="31368" y="40135"/>
                  <a:pt x="31390" y="40135"/>
                </a:cubicBezTo>
                <a:cubicBezTo>
                  <a:pt x="31469" y="40135"/>
                  <a:pt x="31345" y="40443"/>
                  <a:pt x="31368" y="40443"/>
                </a:cubicBezTo>
                <a:cubicBezTo>
                  <a:pt x="31372" y="40443"/>
                  <a:pt x="31381" y="40433"/>
                  <a:pt x="31397" y="40410"/>
                </a:cubicBezTo>
                <a:cubicBezTo>
                  <a:pt x="31843" y="40410"/>
                  <a:pt x="31588" y="39582"/>
                  <a:pt x="31970" y="39200"/>
                </a:cubicBezTo>
                <a:lnTo>
                  <a:pt x="31970" y="39327"/>
                </a:lnTo>
                <a:cubicBezTo>
                  <a:pt x="32161" y="39072"/>
                  <a:pt x="32097" y="38563"/>
                  <a:pt x="32416" y="38054"/>
                </a:cubicBezTo>
                <a:cubicBezTo>
                  <a:pt x="32543" y="37480"/>
                  <a:pt x="32798" y="36907"/>
                  <a:pt x="33116" y="36461"/>
                </a:cubicBezTo>
                <a:lnTo>
                  <a:pt x="33116" y="36461"/>
                </a:lnTo>
                <a:cubicBezTo>
                  <a:pt x="33116" y="36716"/>
                  <a:pt x="32989" y="36716"/>
                  <a:pt x="33180" y="36780"/>
                </a:cubicBezTo>
                <a:cubicBezTo>
                  <a:pt x="33307" y="36525"/>
                  <a:pt x="32989" y="36652"/>
                  <a:pt x="33244" y="36270"/>
                </a:cubicBezTo>
                <a:cubicBezTo>
                  <a:pt x="33398" y="36219"/>
                  <a:pt x="33634" y="36044"/>
                  <a:pt x="33787" y="36044"/>
                </a:cubicBezTo>
                <a:cubicBezTo>
                  <a:pt x="33824" y="36044"/>
                  <a:pt x="33856" y="36054"/>
                  <a:pt x="33881" y="36079"/>
                </a:cubicBezTo>
                <a:lnTo>
                  <a:pt x="33562" y="36398"/>
                </a:lnTo>
                <a:cubicBezTo>
                  <a:pt x="33881" y="36398"/>
                  <a:pt x="33944" y="35952"/>
                  <a:pt x="34199" y="35825"/>
                </a:cubicBezTo>
                <a:lnTo>
                  <a:pt x="34199" y="35952"/>
                </a:lnTo>
                <a:cubicBezTo>
                  <a:pt x="34709" y="35442"/>
                  <a:pt x="34581" y="35251"/>
                  <a:pt x="35218" y="34806"/>
                </a:cubicBezTo>
                <a:lnTo>
                  <a:pt x="35091" y="34806"/>
                </a:lnTo>
                <a:cubicBezTo>
                  <a:pt x="35345" y="34424"/>
                  <a:pt x="35473" y="34742"/>
                  <a:pt x="35727" y="34360"/>
                </a:cubicBezTo>
                <a:lnTo>
                  <a:pt x="35982" y="34487"/>
                </a:lnTo>
                <a:cubicBezTo>
                  <a:pt x="36301" y="34169"/>
                  <a:pt x="36683" y="33850"/>
                  <a:pt x="37129" y="33596"/>
                </a:cubicBezTo>
                <a:lnTo>
                  <a:pt x="37129" y="33596"/>
                </a:lnTo>
                <a:cubicBezTo>
                  <a:pt x="36874" y="33914"/>
                  <a:pt x="36555" y="34232"/>
                  <a:pt x="36237" y="34487"/>
                </a:cubicBezTo>
                <a:cubicBezTo>
                  <a:pt x="36476" y="34344"/>
                  <a:pt x="36679" y="34200"/>
                  <a:pt x="36873" y="34030"/>
                </a:cubicBezTo>
                <a:lnTo>
                  <a:pt x="36873" y="34030"/>
                </a:lnTo>
                <a:cubicBezTo>
                  <a:pt x="36854" y="34037"/>
                  <a:pt x="36833" y="34041"/>
                  <a:pt x="36810" y="34041"/>
                </a:cubicBezTo>
                <a:cubicBezTo>
                  <a:pt x="37065" y="33723"/>
                  <a:pt x="37447" y="33405"/>
                  <a:pt x="37893" y="33277"/>
                </a:cubicBezTo>
                <a:cubicBezTo>
                  <a:pt x="37921" y="33363"/>
                  <a:pt x="38002" y="33398"/>
                  <a:pt x="38123" y="33398"/>
                </a:cubicBezTo>
                <a:cubicBezTo>
                  <a:pt x="38270" y="33398"/>
                  <a:pt x="38476" y="33347"/>
                  <a:pt x="38721" y="33277"/>
                </a:cubicBezTo>
                <a:cubicBezTo>
                  <a:pt x="38991" y="33187"/>
                  <a:pt x="39293" y="33097"/>
                  <a:pt x="39537" y="33097"/>
                </a:cubicBezTo>
                <a:cubicBezTo>
                  <a:pt x="39638" y="33097"/>
                  <a:pt x="39729" y="33113"/>
                  <a:pt x="39803" y="33150"/>
                </a:cubicBezTo>
                <a:cubicBezTo>
                  <a:pt x="40759" y="32768"/>
                  <a:pt x="41714" y="32577"/>
                  <a:pt x="42733" y="32513"/>
                </a:cubicBezTo>
                <a:cubicBezTo>
                  <a:pt x="42287" y="32258"/>
                  <a:pt x="43051" y="32449"/>
                  <a:pt x="42924" y="32131"/>
                </a:cubicBezTo>
                <a:cubicBezTo>
                  <a:pt x="43178" y="32067"/>
                  <a:pt x="43306" y="32067"/>
                  <a:pt x="43306" y="32067"/>
                </a:cubicBezTo>
                <a:lnTo>
                  <a:pt x="44134" y="32195"/>
                </a:lnTo>
                <a:cubicBezTo>
                  <a:pt x="44325" y="32258"/>
                  <a:pt x="43879" y="32322"/>
                  <a:pt x="43943" y="32386"/>
                </a:cubicBezTo>
                <a:cubicBezTo>
                  <a:pt x="44516" y="32386"/>
                  <a:pt x="44197" y="32513"/>
                  <a:pt x="44580" y="32577"/>
                </a:cubicBezTo>
                <a:cubicBezTo>
                  <a:pt x="44452" y="32449"/>
                  <a:pt x="44771" y="32386"/>
                  <a:pt x="45089" y="32386"/>
                </a:cubicBezTo>
                <a:lnTo>
                  <a:pt x="44580" y="32258"/>
                </a:lnTo>
                <a:cubicBezTo>
                  <a:pt x="44754" y="32204"/>
                  <a:pt x="44890" y="32185"/>
                  <a:pt x="45001" y="32185"/>
                </a:cubicBezTo>
                <a:cubicBezTo>
                  <a:pt x="45306" y="32185"/>
                  <a:pt x="45435" y="32332"/>
                  <a:pt x="45718" y="32332"/>
                </a:cubicBezTo>
                <a:cubicBezTo>
                  <a:pt x="45822" y="32332"/>
                  <a:pt x="45946" y="32312"/>
                  <a:pt x="46108" y="32258"/>
                </a:cubicBezTo>
                <a:lnTo>
                  <a:pt x="46108" y="32258"/>
                </a:lnTo>
                <a:lnTo>
                  <a:pt x="45853" y="32386"/>
                </a:lnTo>
                <a:cubicBezTo>
                  <a:pt x="46554" y="32386"/>
                  <a:pt x="47191" y="32258"/>
                  <a:pt x="47827" y="32004"/>
                </a:cubicBezTo>
                <a:cubicBezTo>
                  <a:pt x="47891" y="32004"/>
                  <a:pt x="48018" y="32131"/>
                  <a:pt x="47827" y="32195"/>
                </a:cubicBezTo>
                <a:cubicBezTo>
                  <a:pt x="48701" y="32195"/>
                  <a:pt x="49715" y="31914"/>
                  <a:pt x="50468" y="31914"/>
                </a:cubicBezTo>
                <a:cubicBezTo>
                  <a:pt x="50593" y="31914"/>
                  <a:pt x="50711" y="31922"/>
                  <a:pt x="50821" y="31940"/>
                </a:cubicBezTo>
                <a:lnTo>
                  <a:pt x="50757" y="32067"/>
                </a:lnTo>
                <a:cubicBezTo>
                  <a:pt x="50921" y="32067"/>
                  <a:pt x="51038" y="31927"/>
                  <a:pt x="51228" y="31927"/>
                </a:cubicBezTo>
                <a:cubicBezTo>
                  <a:pt x="51260" y="31927"/>
                  <a:pt x="51294" y="31931"/>
                  <a:pt x="51330" y="31940"/>
                </a:cubicBezTo>
                <a:cubicBezTo>
                  <a:pt x="51330" y="31940"/>
                  <a:pt x="51266" y="32067"/>
                  <a:pt x="51330" y="32067"/>
                </a:cubicBezTo>
                <a:cubicBezTo>
                  <a:pt x="51585" y="31940"/>
                  <a:pt x="51840" y="31940"/>
                  <a:pt x="52094" y="31940"/>
                </a:cubicBezTo>
                <a:lnTo>
                  <a:pt x="51840" y="32004"/>
                </a:lnTo>
                <a:cubicBezTo>
                  <a:pt x="51982" y="32021"/>
                  <a:pt x="52114" y="32029"/>
                  <a:pt x="52239" y="32029"/>
                </a:cubicBezTo>
                <a:cubicBezTo>
                  <a:pt x="53007" y="32029"/>
                  <a:pt x="53484" y="31731"/>
                  <a:pt x="54196" y="31621"/>
                </a:cubicBezTo>
                <a:cubicBezTo>
                  <a:pt x="54196" y="31876"/>
                  <a:pt x="55024" y="31940"/>
                  <a:pt x="55406" y="31940"/>
                </a:cubicBezTo>
                <a:cubicBezTo>
                  <a:pt x="56425" y="31876"/>
                  <a:pt x="57444" y="31621"/>
                  <a:pt x="58463" y="31367"/>
                </a:cubicBezTo>
                <a:cubicBezTo>
                  <a:pt x="58674" y="31393"/>
                  <a:pt x="58885" y="31409"/>
                  <a:pt x="59096" y="31409"/>
                </a:cubicBezTo>
                <a:cubicBezTo>
                  <a:pt x="59394" y="31409"/>
                  <a:pt x="59693" y="31378"/>
                  <a:pt x="59991" y="31303"/>
                </a:cubicBezTo>
                <a:cubicBezTo>
                  <a:pt x="60564" y="31176"/>
                  <a:pt x="61265" y="31048"/>
                  <a:pt x="61774" y="30985"/>
                </a:cubicBezTo>
                <a:cubicBezTo>
                  <a:pt x="61647" y="30985"/>
                  <a:pt x="61774" y="30794"/>
                  <a:pt x="61965" y="30730"/>
                </a:cubicBezTo>
                <a:cubicBezTo>
                  <a:pt x="62052" y="30687"/>
                  <a:pt x="62315" y="30555"/>
                  <a:pt x="62474" y="30555"/>
                </a:cubicBezTo>
                <a:cubicBezTo>
                  <a:pt x="62550" y="30555"/>
                  <a:pt x="62602" y="30584"/>
                  <a:pt x="62602" y="30666"/>
                </a:cubicBezTo>
                <a:lnTo>
                  <a:pt x="62538" y="30666"/>
                </a:lnTo>
                <a:cubicBezTo>
                  <a:pt x="62610" y="30702"/>
                  <a:pt x="62696" y="30717"/>
                  <a:pt x="62791" y="30717"/>
                </a:cubicBezTo>
                <a:cubicBezTo>
                  <a:pt x="63037" y="30717"/>
                  <a:pt x="63346" y="30613"/>
                  <a:pt x="63621" y="30475"/>
                </a:cubicBezTo>
                <a:lnTo>
                  <a:pt x="63621" y="30157"/>
                </a:lnTo>
                <a:cubicBezTo>
                  <a:pt x="63706" y="30170"/>
                  <a:pt x="63792" y="30176"/>
                  <a:pt x="63878" y="30176"/>
                </a:cubicBezTo>
                <a:cubicBezTo>
                  <a:pt x="64938" y="30176"/>
                  <a:pt x="66092" y="29246"/>
                  <a:pt x="66775" y="29246"/>
                </a:cubicBezTo>
                <a:cubicBezTo>
                  <a:pt x="66831" y="29246"/>
                  <a:pt x="66883" y="29252"/>
                  <a:pt x="66933" y="29265"/>
                </a:cubicBezTo>
                <a:cubicBezTo>
                  <a:pt x="67124" y="29138"/>
                  <a:pt x="67442" y="28947"/>
                  <a:pt x="67633" y="28819"/>
                </a:cubicBezTo>
                <a:lnTo>
                  <a:pt x="67697" y="28947"/>
                </a:lnTo>
                <a:cubicBezTo>
                  <a:pt x="68270" y="28756"/>
                  <a:pt x="68907" y="28501"/>
                  <a:pt x="69480" y="28183"/>
                </a:cubicBezTo>
                <a:lnTo>
                  <a:pt x="69480" y="28183"/>
                </a:lnTo>
                <a:lnTo>
                  <a:pt x="69353" y="28374"/>
                </a:lnTo>
                <a:cubicBezTo>
                  <a:pt x="69798" y="28119"/>
                  <a:pt x="69671" y="27609"/>
                  <a:pt x="70053" y="27418"/>
                </a:cubicBezTo>
                <a:lnTo>
                  <a:pt x="70308" y="27546"/>
                </a:lnTo>
                <a:cubicBezTo>
                  <a:pt x="71136" y="27227"/>
                  <a:pt x="71900" y="26781"/>
                  <a:pt x="72537" y="26208"/>
                </a:cubicBezTo>
                <a:lnTo>
                  <a:pt x="72537" y="26208"/>
                </a:lnTo>
                <a:cubicBezTo>
                  <a:pt x="72537" y="26208"/>
                  <a:pt x="72537" y="26336"/>
                  <a:pt x="72473" y="26399"/>
                </a:cubicBezTo>
                <a:cubicBezTo>
                  <a:pt x="72600" y="26272"/>
                  <a:pt x="72983" y="26081"/>
                  <a:pt x="73237" y="25954"/>
                </a:cubicBezTo>
                <a:cubicBezTo>
                  <a:pt x="73481" y="25770"/>
                  <a:pt x="73667" y="25587"/>
                  <a:pt x="73570" y="25460"/>
                </a:cubicBezTo>
                <a:lnTo>
                  <a:pt x="73570" y="25460"/>
                </a:lnTo>
                <a:cubicBezTo>
                  <a:pt x="73583" y="25471"/>
                  <a:pt x="73599" y="25476"/>
                  <a:pt x="73617" y="25476"/>
                </a:cubicBezTo>
                <a:cubicBezTo>
                  <a:pt x="73813" y="25476"/>
                  <a:pt x="74293" y="24890"/>
                  <a:pt x="74575" y="24553"/>
                </a:cubicBezTo>
                <a:lnTo>
                  <a:pt x="74638" y="24744"/>
                </a:lnTo>
                <a:cubicBezTo>
                  <a:pt x="74766" y="24425"/>
                  <a:pt x="74957" y="24170"/>
                  <a:pt x="75212" y="23916"/>
                </a:cubicBezTo>
                <a:cubicBezTo>
                  <a:pt x="75229" y="23899"/>
                  <a:pt x="75246" y="23891"/>
                  <a:pt x="75259" y="23891"/>
                </a:cubicBezTo>
                <a:cubicBezTo>
                  <a:pt x="75296" y="23891"/>
                  <a:pt x="75305" y="23950"/>
                  <a:pt x="75212" y="24043"/>
                </a:cubicBezTo>
                <a:cubicBezTo>
                  <a:pt x="75594" y="23788"/>
                  <a:pt x="75339" y="23661"/>
                  <a:pt x="75785" y="23406"/>
                </a:cubicBezTo>
                <a:lnTo>
                  <a:pt x="75785" y="23406"/>
                </a:lnTo>
                <a:lnTo>
                  <a:pt x="75721" y="23597"/>
                </a:lnTo>
                <a:cubicBezTo>
                  <a:pt x="75912" y="23470"/>
                  <a:pt x="76039" y="23279"/>
                  <a:pt x="76103" y="23088"/>
                </a:cubicBezTo>
                <a:cubicBezTo>
                  <a:pt x="76294" y="22833"/>
                  <a:pt x="76804" y="22578"/>
                  <a:pt x="76931" y="22578"/>
                </a:cubicBezTo>
                <a:cubicBezTo>
                  <a:pt x="76931" y="22387"/>
                  <a:pt x="76995" y="22196"/>
                  <a:pt x="77186" y="22069"/>
                </a:cubicBezTo>
                <a:cubicBezTo>
                  <a:pt x="77249" y="22069"/>
                  <a:pt x="77186" y="22196"/>
                  <a:pt x="77186" y="22260"/>
                </a:cubicBezTo>
                <a:cubicBezTo>
                  <a:pt x="77823" y="21814"/>
                  <a:pt x="77886" y="21368"/>
                  <a:pt x="78332" y="21114"/>
                </a:cubicBezTo>
                <a:lnTo>
                  <a:pt x="78459" y="21114"/>
                </a:lnTo>
                <a:cubicBezTo>
                  <a:pt x="78205" y="21368"/>
                  <a:pt x="77950" y="21559"/>
                  <a:pt x="77695" y="21814"/>
                </a:cubicBezTo>
                <a:cubicBezTo>
                  <a:pt x="77708" y="21820"/>
                  <a:pt x="77723" y="21823"/>
                  <a:pt x="77739" y="21823"/>
                </a:cubicBezTo>
                <a:cubicBezTo>
                  <a:pt x="77819" y="21823"/>
                  <a:pt x="77939" y="21763"/>
                  <a:pt x="78019" y="21763"/>
                </a:cubicBezTo>
                <a:cubicBezTo>
                  <a:pt x="78092" y="21763"/>
                  <a:pt x="78132" y="21813"/>
                  <a:pt x="78077" y="22005"/>
                </a:cubicBezTo>
                <a:cubicBezTo>
                  <a:pt x="78332" y="21559"/>
                  <a:pt x="78587" y="21114"/>
                  <a:pt x="78969" y="20731"/>
                </a:cubicBezTo>
                <a:lnTo>
                  <a:pt x="79033" y="20731"/>
                </a:lnTo>
                <a:lnTo>
                  <a:pt x="79033" y="20795"/>
                </a:lnTo>
                <a:cubicBezTo>
                  <a:pt x="79096" y="20731"/>
                  <a:pt x="79160" y="20604"/>
                  <a:pt x="79224" y="20540"/>
                </a:cubicBezTo>
                <a:cubicBezTo>
                  <a:pt x="79351" y="20477"/>
                  <a:pt x="79415" y="20349"/>
                  <a:pt x="79542" y="20286"/>
                </a:cubicBezTo>
                <a:lnTo>
                  <a:pt x="79733" y="20031"/>
                </a:lnTo>
                <a:cubicBezTo>
                  <a:pt x="79733" y="20095"/>
                  <a:pt x="79733" y="20095"/>
                  <a:pt x="79733" y="20095"/>
                </a:cubicBezTo>
                <a:cubicBezTo>
                  <a:pt x="79669" y="20222"/>
                  <a:pt x="79606" y="20286"/>
                  <a:pt x="79542" y="20286"/>
                </a:cubicBezTo>
                <a:cubicBezTo>
                  <a:pt x="79550" y="20290"/>
                  <a:pt x="79559" y="20292"/>
                  <a:pt x="79569" y="20292"/>
                </a:cubicBezTo>
                <a:cubicBezTo>
                  <a:pt x="79703" y="20292"/>
                  <a:pt x="79937" y="19895"/>
                  <a:pt x="80115" y="19776"/>
                </a:cubicBezTo>
                <a:cubicBezTo>
                  <a:pt x="80017" y="19678"/>
                  <a:pt x="80145" y="19543"/>
                  <a:pt x="80065" y="19543"/>
                </a:cubicBezTo>
                <a:cubicBezTo>
                  <a:pt x="80041" y="19543"/>
                  <a:pt x="79998" y="19556"/>
                  <a:pt x="79924" y="19585"/>
                </a:cubicBezTo>
                <a:cubicBezTo>
                  <a:pt x="79924" y="19585"/>
                  <a:pt x="79924" y="19585"/>
                  <a:pt x="79797" y="19713"/>
                </a:cubicBezTo>
                <a:cubicBezTo>
                  <a:pt x="79733" y="19776"/>
                  <a:pt x="79733" y="19776"/>
                  <a:pt x="79733" y="19840"/>
                </a:cubicBezTo>
                <a:lnTo>
                  <a:pt x="79351" y="20286"/>
                </a:lnTo>
                <a:cubicBezTo>
                  <a:pt x="79415" y="20031"/>
                  <a:pt x="79542" y="19840"/>
                  <a:pt x="79733" y="19776"/>
                </a:cubicBezTo>
                <a:lnTo>
                  <a:pt x="79733" y="19330"/>
                </a:lnTo>
                <a:cubicBezTo>
                  <a:pt x="80115" y="19203"/>
                  <a:pt x="80625" y="18821"/>
                  <a:pt x="80752" y="18821"/>
                </a:cubicBezTo>
                <a:cubicBezTo>
                  <a:pt x="80943" y="18503"/>
                  <a:pt x="81198" y="18184"/>
                  <a:pt x="81453" y="17866"/>
                </a:cubicBezTo>
                <a:cubicBezTo>
                  <a:pt x="81644" y="17547"/>
                  <a:pt x="81771" y="17229"/>
                  <a:pt x="81771" y="16847"/>
                </a:cubicBezTo>
                <a:cubicBezTo>
                  <a:pt x="81847" y="16732"/>
                  <a:pt x="81924" y="16709"/>
                  <a:pt x="81986" y="16709"/>
                </a:cubicBezTo>
                <a:cubicBezTo>
                  <a:pt x="82028" y="16709"/>
                  <a:pt x="82064" y="16719"/>
                  <a:pt x="82089" y="16719"/>
                </a:cubicBezTo>
                <a:cubicBezTo>
                  <a:pt x="82026" y="16783"/>
                  <a:pt x="81962" y="16910"/>
                  <a:pt x="81962" y="16974"/>
                </a:cubicBezTo>
                <a:cubicBezTo>
                  <a:pt x="82153" y="16592"/>
                  <a:pt x="82599" y="15955"/>
                  <a:pt x="82472" y="15764"/>
                </a:cubicBezTo>
                <a:cubicBezTo>
                  <a:pt x="82556" y="15680"/>
                  <a:pt x="82603" y="15651"/>
                  <a:pt x="82629" y="15651"/>
                </a:cubicBezTo>
                <a:cubicBezTo>
                  <a:pt x="82684" y="15651"/>
                  <a:pt x="82649" y="15774"/>
                  <a:pt x="82671" y="15774"/>
                </a:cubicBezTo>
                <a:cubicBezTo>
                  <a:pt x="82687" y="15774"/>
                  <a:pt x="82731" y="15714"/>
                  <a:pt x="82854" y="15509"/>
                </a:cubicBezTo>
                <a:lnTo>
                  <a:pt x="82854" y="15637"/>
                </a:lnTo>
                <a:cubicBezTo>
                  <a:pt x="83299" y="15127"/>
                  <a:pt x="83618" y="14554"/>
                  <a:pt x="83745" y="13981"/>
                </a:cubicBezTo>
                <a:cubicBezTo>
                  <a:pt x="83873" y="13280"/>
                  <a:pt x="84191" y="12707"/>
                  <a:pt x="84637" y="12198"/>
                </a:cubicBezTo>
                <a:lnTo>
                  <a:pt x="84637" y="12198"/>
                </a:lnTo>
                <a:cubicBezTo>
                  <a:pt x="84573" y="12262"/>
                  <a:pt x="84509" y="12325"/>
                  <a:pt x="84509" y="12325"/>
                </a:cubicBezTo>
                <a:cubicBezTo>
                  <a:pt x="84955" y="11561"/>
                  <a:pt x="85337" y="10733"/>
                  <a:pt x="85592" y="9842"/>
                </a:cubicBezTo>
                <a:cubicBezTo>
                  <a:pt x="85847" y="8950"/>
                  <a:pt x="86165" y="8122"/>
                  <a:pt x="86611" y="7294"/>
                </a:cubicBezTo>
                <a:cubicBezTo>
                  <a:pt x="86802" y="6848"/>
                  <a:pt x="86675" y="6785"/>
                  <a:pt x="86611" y="6466"/>
                </a:cubicBezTo>
                <a:lnTo>
                  <a:pt x="86802" y="6403"/>
                </a:lnTo>
                <a:lnTo>
                  <a:pt x="86738" y="5829"/>
                </a:lnTo>
                <a:cubicBezTo>
                  <a:pt x="86738" y="5065"/>
                  <a:pt x="87503" y="4683"/>
                  <a:pt x="87375" y="3664"/>
                </a:cubicBezTo>
                <a:lnTo>
                  <a:pt x="87375" y="3664"/>
                </a:lnTo>
                <a:lnTo>
                  <a:pt x="87184" y="3792"/>
                </a:lnTo>
                <a:cubicBezTo>
                  <a:pt x="87306" y="3486"/>
                  <a:pt x="87311" y="2769"/>
                  <a:pt x="87424" y="2769"/>
                </a:cubicBezTo>
                <a:cubicBezTo>
                  <a:pt x="87429" y="2769"/>
                  <a:pt x="87434" y="2770"/>
                  <a:pt x="87439" y="2773"/>
                </a:cubicBezTo>
                <a:cubicBezTo>
                  <a:pt x="87439" y="2773"/>
                  <a:pt x="87311" y="2645"/>
                  <a:pt x="87439" y="2582"/>
                </a:cubicBezTo>
                <a:lnTo>
                  <a:pt x="87503" y="2582"/>
                </a:lnTo>
                <a:lnTo>
                  <a:pt x="87439" y="1690"/>
                </a:lnTo>
                <a:cubicBezTo>
                  <a:pt x="87511" y="1475"/>
                  <a:pt x="87582" y="1448"/>
                  <a:pt x="87650" y="1448"/>
                </a:cubicBezTo>
                <a:cubicBezTo>
                  <a:pt x="87673" y="1448"/>
                  <a:pt x="87696" y="1451"/>
                  <a:pt x="87717" y="1451"/>
                </a:cubicBezTo>
                <a:cubicBezTo>
                  <a:pt x="87805" y="1451"/>
                  <a:pt x="87885" y="1403"/>
                  <a:pt x="87948" y="926"/>
                </a:cubicBezTo>
                <a:cubicBezTo>
                  <a:pt x="87948" y="578"/>
                  <a:pt x="87790" y="18"/>
                  <a:pt x="87665" y="18"/>
                </a:cubicBezTo>
                <a:cubicBezTo>
                  <a:pt x="87653" y="18"/>
                  <a:pt x="87641" y="23"/>
                  <a:pt x="87630" y="34"/>
                </a:cubicBezTo>
                <a:cubicBezTo>
                  <a:pt x="87566" y="162"/>
                  <a:pt x="87566" y="416"/>
                  <a:pt x="87503" y="416"/>
                </a:cubicBezTo>
                <a:lnTo>
                  <a:pt x="87503" y="98"/>
                </a:lnTo>
                <a:cubicBezTo>
                  <a:pt x="87358" y="69"/>
                  <a:pt x="87226" y="0"/>
                  <a:pt x="8710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302" name="Google Shape;302;p30"/>
          <p:cNvSpPr/>
          <p:nvPr/>
        </p:nvSpPr>
        <p:spPr>
          <a:xfrm rot="-757285">
            <a:off x="-418196" y="-262547"/>
            <a:ext cx="2878429" cy="2304917"/>
          </a:xfrm>
          <a:custGeom>
            <a:avLst/>
            <a:gdLst/>
            <a:ahLst/>
            <a:cxnLst/>
            <a:rect l="l" t="t" r="r" b="b"/>
            <a:pathLst>
              <a:path w="86356" h="69150" extrusionOk="0">
                <a:moveTo>
                  <a:pt x="0" y="1"/>
                </a:moveTo>
                <a:lnTo>
                  <a:pt x="0" y="67251"/>
                </a:lnTo>
                <a:cubicBezTo>
                  <a:pt x="1083" y="67760"/>
                  <a:pt x="2293" y="68143"/>
                  <a:pt x="3439" y="68461"/>
                </a:cubicBezTo>
                <a:cubicBezTo>
                  <a:pt x="5227" y="68925"/>
                  <a:pt x="7086" y="69150"/>
                  <a:pt x="8949" y="69150"/>
                </a:cubicBezTo>
                <a:cubicBezTo>
                  <a:pt x="17570" y="69150"/>
                  <a:pt x="26290" y="64339"/>
                  <a:pt x="28594" y="56170"/>
                </a:cubicBezTo>
                <a:cubicBezTo>
                  <a:pt x="30378" y="49993"/>
                  <a:pt x="28403" y="42860"/>
                  <a:pt x="31524" y="37256"/>
                </a:cubicBezTo>
                <a:cubicBezTo>
                  <a:pt x="34199" y="32416"/>
                  <a:pt x="39994" y="30060"/>
                  <a:pt x="45534" y="29423"/>
                </a:cubicBezTo>
                <a:cubicBezTo>
                  <a:pt x="51075" y="28786"/>
                  <a:pt x="56679" y="29295"/>
                  <a:pt x="62156" y="28340"/>
                </a:cubicBezTo>
                <a:cubicBezTo>
                  <a:pt x="73110" y="26175"/>
                  <a:pt x="81962" y="18151"/>
                  <a:pt x="85210" y="7452"/>
                </a:cubicBezTo>
                <a:cubicBezTo>
                  <a:pt x="85910" y="5032"/>
                  <a:pt x="86292" y="2548"/>
                  <a:pt x="863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303" name="Google Shape;303;p30"/>
          <p:cNvSpPr/>
          <p:nvPr/>
        </p:nvSpPr>
        <p:spPr>
          <a:xfrm>
            <a:off x="-301348" y="2780886"/>
            <a:ext cx="761900" cy="2654367"/>
          </a:xfrm>
          <a:custGeom>
            <a:avLst/>
            <a:gdLst/>
            <a:ahLst/>
            <a:cxnLst/>
            <a:rect l="l" t="t" r="r" b="b"/>
            <a:pathLst>
              <a:path w="22857" h="79631" extrusionOk="0">
                <a:moveTo>
                  <a:pt x="928" y="0"/>
                </a:moveTo>
                <a:cubicBezTo>
                  <a:pt x="738" y="0"/>
                  <a:pt x="532" y="123"/>
                  <a:pt x="555" y="347"/>
                </a:cubicBezTo>
                <a:lnTo>
                  <a:pt x="515" y="347"/>
                </a:lnTo>
                <a:cubicBezTo>
                  <a:pt x="1347" y="7081"/>
                  <a:pt x="4952" y="13141"/>
                  <a:pt x="10497" y="17063"/>
                </a:cubicBezTo>
                <a:cubicBezTo>
                  <a:pt x="13706" y="19321"/>
                  <a:pt x="17628" y="21024"/>
                  <a:pt x="19529" y="24669"/>
                </a:cubicBezTo>
                <a:cubicBezTo>
                  <a:pt x="21628" y="28670"/>
                  <a:pt x="21787" y="34611"/>
                  <a:pt x="20559" y="38850"/>
                </a:cubicBezTo>
                <a:cubicBezTo>
                  <a:pt x="18459" y="46178"/>
                  <a:pt x="11844" y="50971"/>
                  <a:pt x="7487" y="56874"/>
                </a:cubicBezTo>
                <a:cubicBezTo>
                  <a:pt x="2813" y="63251"/>
                  <a:pt x="0" y="71253"/>
                  <a:pt x="594" y="79215"/>
                </a:cubicBezTo>
                <a:cubicBezTo>
                  <a:pt x="594" y="79492"/>
                  <a:pt x="792" y="79631"/>
                  <a:pt x="990" y="79631"/>
                </a:cubicBezTo>
                <a:cubicBezTo>
                  <a:pt x="1188" y="79631"/>
                  <a:pt x="1386" y="79492"/>
                  <a:pt x="1386" y="79215"/>
                </a:cubicBezTo>
                <a:cubicBezTo>
                  <a:pt x="1941" y="69985"/>
                  <a:pt x="4833" y="61786"/>
                  <a:pt x="10933" y="54735"/>
                </a:cubicBezTo>
                <a:cubicBezTo>
                  <a:pt x="15409" y="49506"/>
                  <a:pt x="21074" y="44435"/>
                  <a:pt x="22262" y="37265"/>
                </a:cubicBezTo>
                <a:cubicBezTo>
                  <a:pt x="22856" y="33383"/>
                  <a:pt x="22539" y="29422"/>
                  <a:pt x="21351" y="25699"/>
                </a:cubicBezTo>
                <a:cubicBezTo>
                  <a:pt x="20242" y="22648"/>
                  <a:pt x="18024" y="20589"/>
                  <a:pt x="15330" y="18806"/>
                </a:cubicBezTo>
                <a:cubicBezTo>
                  <a:pt x="12042" y="16667"/>
                  <a:pt x="8715" y="14805"/>
                  <a:pt x="6180" y="11676"/>
                </a:cubicBezTo>
                <a:cubicBezTo>
                  <a:pt x="3565" y="8348"/>
                  <a:pt x="1862" y="4427"/>
                  <a:pt x="1228" y="228"/>
                </a:cubicBezTo>
                <a:cubicBezTo>
                  <a:pt x="1211" y="73"/>
                  <a:pt x="1074" y="0"/>
                  <a:pt x="9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304" name="Google Shape;304;p30"/>
          <p:cNvSpPr txBox="1">
            <a:spLocks noGrp="1"/>
          </p:cNvSpPr>
          <p:nvPr>
            <p:ph type="title"/>
          </p:nvPr>
        </p:nvSpPr>
        <p:spPr>
          <a:xfrm>
            <a:off x="1658184" y="2125759"/>
            <a:ext cx="214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5" name="Google Shape;305;p30"/>
          <p:cNvSpPr txBox="1">
            <a:spLocks noGrp="1"/>
          </p:cNvSpPr>
          <p:nvPr>
            <p:ph type="subTitle" idx="1"/>
          </p:nvPr>
        </p:nvSpPr>
        <p:spPr>
          <a:xfrm>
            <a:off x="962584" y="2918500"/>
            <a:ext cx="28408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30"/>
          <p:cNvSpPr txBox="1">
            <a:spLocks noGrp="1"/>
          </p:cNvSpPr>
          <p:nvPr>
            <p:ph type="title" idx="2"/>
          </p:nvPr>
        </p:nvSpPr>
        <p:spPr>
          <a:xfrm>
            <a:off x="5366351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7" name="Google Shape;307;p30"/>
          <p:cNvSpPr txBox="1">
            <a:spLocks noGrp="1"/>
          </p:cNvSpPr>
          <p:nvPr>
            <p:ph type="subTitle" idx="3"/>
          </p:nvPr>
        </p:nvSpPr>
        <p:spPr>
          <a:xfrm>
            <a:off x="4671151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30"/>
          <p:cNvSpPr txBox="1">
            <a:spLocks noGrp="1"/>
          </p:cNvSpPr>
          <p:nvPr>
            <p:ph type="title" idx="4"/>
          </p:nvPr>
        </p:nvSpPr>
        <p:spPr>
          <a:xfrm>
            <a:off x="1658184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9" name="Google Shape;309;p30"/>
          <p:cNvSpPr txBox="1">
            <a:spLocks noGrp="1"/>
          </p:cNvSpPr>
          <p:nvPr>
            <p:ph type="subTitle" idx="5"/>
          </p:nvPr>
        </p:nvSpPr>
        <p:spPr>
          <a:xfrm>
            <a:off x="960400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30"/>
          <p:cNvSpPr txBox="1">
            <a:spLocks noGrp="1"/>
          </p:cNvSpPr>
          <p:nvPr>
            <p:ph type="title" idx="6"/>
          </p:nvPr>
        </p:nvSpPr>
        <p:spPr>
          <a:xfrm>
            <a:off x="5366351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1" name="Google Shape;311;p30"/>
          <p:cNvSpPr txBox="1">
            <a:spLocks noGrp="1"/>
          </p:cNvSpPr>
          <p:nvPr>
            <p:ph type="subTitle" idx="7"/>
          </p:nvPr>
        </p:nvSpPr>
        <p:spPr>
          <a:xfrm>
            <a:off x="4671167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30"/>
          <p:cNvSpPr txBox="1">
            <a:spLocks noGrp="1"/>
          </p:cNvSpPr>
          <p:nvPr>
            <p:ph type="title" idx="8"/>
          </p:nvPr>
        </p:nvSpPr>
        <p:spPr>
          <a:xfrm>
            <a:off x="9079317" y="21257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3" name="Google Shape;313;p30"/>
          <p:cNvSpPr txBox="1">
            <a:spLocks noGrp="1"/>
          </p:cNvSpPr>
          <p:nvPr>
            <p:ph type="subTitle" idx="9"/>
          </p:nvPr>
        </p:nvSpPr>
        <p:spPr>
          <a:xfrm>
            <a:off x="8380118" y="2918500"/>
            <a:ext cx="2841200" cy="11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30"/>
          <p:cNvSpPr txBox="1">
            <a:spLocks noGrp="1"/>
          </p:cNvSpPr>
          <p:nvPr>
            <p:ph type="title" idx="13"/>
          </p:nvPr>
        </p:nvSpPr>
        <p:spPr>
          <a:xfrm>
            <a:off x="9079317" y="4272459"/>
            <a:ext cx="2145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5" name="Google Shape;315;p30"/>
          <p:cNvSpPr txBox="1">
            <a:spLocks noGrp="1"/>
          </p:cNvSpPr>
          <p:nvPr>
            <p:ph type="subTitle" idx="14"/>
          </p:nvPr>
        </p:nvSpPr>
        <p:spPr>
          <a:xfrm>
            <a:off x="8380134" y="5074923"/>
            <a:ext cx="2840800" cy="110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30"/>
          <p:cNvSpPr txBox="1">
            <a:spLocks noGrp="1"/>
          </p:cNvSpPr>
          <p:nvPr>
            <p:ph type="title" idx="15"/>
          </p:nvPr>
        </p:nvSpPr>
        <p:spPr>
          <a:xfrm>
            <a:off x="2820600" y="718031"/>
            <a:ext cx="65508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4788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7586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2021/9/26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22">
            <a:extLst>
              <a:ext uri="{FF2B5EF4-FFF2-40B4-BE49-F238E27FC236}">
                <a16:creationId xmlns:a16="http://schemas.microsoft.com/office/drawing/2014/main" id="{EF4307FA-841B-448D-8B38-06BE440D6118}"/>
              </a:ext>
            </a:extLst>
          </p:cNvPr>
          <p:cNvSpPr txBox="1"/>
          <p:nvPr userDrawn="1"/>
        </p:nvSpPr>
        <p:spPr>
          <a:xfrm>
            <a:off x="3810000" y="2613392"/>
            <a:ext cx="457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0" dirty="0">
                <a:solidFill>
                  <a:schemeClr val="bg1">
                    <a:lumMod val="95000"/>
                  </a:schemeClr>
                </a:solidFill>
                <a:latin typeface="UTM Amerika Sans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KTUTS</a:t>
            </a:r>
            <a:endParaRPr lang="zh-CN" altLang="en-US" sz="10000" dirty="0">
              <a:solidFill>
                <a:schemeClr val="bg1">
                  <a:lumMod val="95000"/>
                </a:schemeClr>
              </a:solidFill>
              <a:latin typeface="UTM Amerika Sans" panose="02040603050506020204" pitchFamily="18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18398567-3EB5-4AA2-85ED-47116E071FD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0" y="5619768"/>
            <a:ext cx="1433322" cy="123823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NULL" TargetMode="External"/><Relationship Id="rId7" Type="http://schemas.openxmlformats.org/officeDocument/2006/relationships/image" Target="../media/image7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microsoft.com/office/2007/relationships/media" Target="../media/media2.mp3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slide" Target="slide8.xml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slide" Target="slide8.xml"/><Relationship Id="rId4" Type="http://schemas.openxmlformats.org/officeDocument/2006/relationships/audio" Target="../media/audio3.wav"/><Relationship Id="rId9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2.wav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slide" Target="slide8.xml"/><Relationship Id="rId4" Type="http://schemas.openxmlformats.org/officeDocument/2006/relationships/audio" Target="../media/audio3.wav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jpeg"/><Relationship Id="rId11" Type="http://schemas.openxmlformats.org/officeDocument/2006/relationships/image" Target="../media/image22.png"/><Relationship Id="rId5" Type="http://schemas.openxmlformats.org/officeDocument/2006/relationships/audio" Target="../media/audio1.wav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18.jpeg"/><Relationship Id="rId7" Type="http://schemas.openxmlformats.org/officeDocument/2006/relationships/image" Target="../media/image25.png"/><Relationship Id="rId12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6.png"/><Relationship Id="rId5" Type="http://schemas.openxmlformats.org/officeDocument/2006/relationships/slide" Target="slide9.xml"/><Relationship Id="rId10" Type="http://schemas.openxmlformats.org/officeDocument/2006/relationships/slide" Target="slide22.xml"/><Relationship Id="rId4" Type="http://schemas.openxmlformats.org/officeDocument/2006/relationships/image" Target="../media/image23.png"/><Relationship Id="rId9" Type="http://schemas.openxmlformats.org/officeDocument/2006/relationships/slide" Target="slide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CD44B57-2940-44FA-B1D1-00CFD3C881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413" b="90578" l="12208" r="81299">
                        <a14:foregroundMark x1="64416" y1="21277" x2="65714" y2="27052"/>
                        <a14:foregroundMark x1="68831" y1="28571" x2="68831" y2="28571"/>
                        <a14:foregroundMark x1="21558" y1="52888" x2="27273" y2="52888"/>
                        <a14:foregroundMark x1="69351" y1="62614" x2="69351" y2="62614"/>
                        <a14:foregroundMark x1="72468" y1="60182" x2="72468" y2="60182"/>
                        <a14:foregroundMark x1="66234" y1="58055" x2="70649" y2="58055"/>
                        <a14:foregroundMark x1="67013" y1="64742" x2="78961" y2="67781"/>
                        <a14:foregroundMark x1="71948" y1="76596" x2="70649" y2="69909"/>
                        <a14:foregroundMark x1="69351" y1="75076" x2="78961" y2="62614"/>
                        <a14:foregroundMark x1="27273" y1="68389" x2="37403" y2="77204"/>
                        <a14:foregroundMark x1="35325" y1="78723" x2="32987" y2="66869"/>
                        <a14:foregroundMark x1="12727" y1="73556" x2="18961" y2="64742"/>
                        <a14:foregroundMark x1="16623" y1="83891" x2="28571" y2="79331"/>
                        <a14:foregroundMark x1="17662" y1="46201" x2="24156" y2="56535"/>
                        <a14:foregroundMark x1="12208" y1="45593" x2="17143" y2="49848"/>
                        <a14:foregroundMark x1="12208" y1="44681" x2="19740" y2="46201"/>
                        <a14:foregroundMark x1="15325" y1="54407" x2="22857" y2="46201"/>
                        <a14:foregroundMark x1="17662" y1="49240" x2="12727" y2="44681"/>
                        <a14:foregroundMark x1="25974" y1="48328" x2="39221" y2="53495"/>
                        <a14:foregroundMark x1="14545" y1="41945" x2="14026" y2="50760"/>
                        <a14:foregroundMark x1="16623" y1="64742" x2="16623" y2="64742"/>
                        <a14:foregroundMark x1="18442" y1="63830" x2="35325" y2="65350"/>
                        <a14:foregroundMark x1="56104" y1="38906" x2="66234" y2="50760"/>
                        <a14:foregroundMark x1="70649" y1="65350" x2="81299" y2="67781"/>
                        <a14:foregroundMark x1="74545" y1="79331" x2="72468" y2="61702"/>
                        <a14:foregroundMark x1="73766" y1="60182" x2="74545" y2="56535"/>
                        <a14:foregroundMark x1="63117" y1="49848" x2="68831" y2="48328"/>
                        <a14:foregroundMark x1="55065" y1="37386" x2="61299" y2="37386"/>
                        <a14:foregroundMark x1="56104" y1="33131" x2="56104" y2="21277"/>
                        <a14:foregroundMark x1="56883" y1="68389" x2="58701" y2="82371"/>
                        <a14:foregroundMark x1="49351" y1="86018" x2="58182" y2="83891"/>
                      </a14:backgroundRemoval>
                    </a14:imgEffect>
                  </a14:imgLayer>
                </a14:imgProps>
              </a:ext>
            </a:extLst>
          </a:blip>
          <a:srcRect l="7763" t="8808" r="13397"/>
          <a:stretch>
            <a:fillRect/>
          </a:stretch>
        </p:blipFill>
        <p:spPr>
          <a:xfrm flipH="1">
            <a:off x="359242" y="144261"/>
            <a:ext cx="2077684" cy="20536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C0A564-C057-438F-9E1C-3632C8410E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19" y="1910099"/>
            <a:ext cx="4535417" cy="453541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5748" b="8268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630" b="10194"/>
          <a:stretch>
            <a:fillRect/>
          </a:stretch>
        </p:blipFill>
        <p:spPr>
          <a:xfrm rot="20819374">
            <a:off x="9233961" y="3949014"/>
            <a:ext cx="2756142" cy="2550217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4982550" y="471438"/>
            <a:ext cx="6770695" cy="1358844"/>
            <a:chOff x="5180233" y="2659559"/>
            <a:chExt cx="6770695" cy="1358844"/>
          </a:xfrm>
        </p:grpSpPr>
        <p:sp>
          <p:nvSpPr>
            <p:cNvPr id="25" name="文本框 24"/>
            <p:cNvSpPr txBox="1"/>
            <p:nvPr/>
          </p:nvSpPr>
          <p:spPr>
            <a:xfrm>
              <a:off x="5218333" y="2659559"/>
              <a:ext cx="654569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0" dirty="0" err="1">
                  <a:ln>
                    <a:solidFill>
                      <a:srgbClr val="52CAC1"/>
                    </a:solidFill>
                    <a:prstDash val="sysDash"/>
                  </a:ln>
                  <a:solidFill>
                    <a:srgbClr val="E1FFFF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Tập</a:t>
              </a:r>
              <a:r>
                <a:rPr lang="en-US" altLang="zh-CN" sz="8000" dirty="0">
                  <a:ln>
                    <a:solidFill>
                      <a:srgbClr val="52CAC1"/>
                    </a:solidFill>
                    <a:prstDash val="sysDash"/>
                  </a:ln>
                  <a:solidFill>
                    <a:srgbClr val="E1FFFF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 </a:t>
              </a:r>
              <a:r>
                <a:rPr lang="en-US" altLang="zh-CN" sz="8000" dirty="0" err="1">
                  <a:ln>
                    <a:solidFill>
                      <a:srgbClr val="52CAC1"/>
                    </a:solidFill>
                    <a:prstDash val="sysDash"/>
                  </a:ln>
                  <a:solidFill>
                    <a:srgbClr val="E1FFFF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làm</a:t>
              </a:r>
              <a:r>
                <a:rPr lang="en-US" altLang="zh-CN" sz="8000" dirty="0">
                  <a:ln>
                    <a:solidFill>
                      <a:srgbClr val="52CAC1"/>
                    </a:solidFill>
                    <a:prstDash val="sysDash"/>
                  </a:ln>
                  <a:solidFill>
                    <a:srgbClr val="E1FFFF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 </a:t>
              </a:r>
              <a:r>
                <a:rPr lang="en-US" altLang="zh-CN" sz="8000" dirty="0" err="1">
                  <a:ln>
                    <a:solidFill>
                      <a:srgbClr val="52CAC1"/>
                    </a:solidFill>
                    <a:prstDash val="sysDash"/>
                  </a:ln>
                  <a:solidFill>
                    <a:srgbClr val="E1FFFF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văn</a:t>
              </a:r>
              <a:endParaRPr lang="zh-CN" altLang="en-US" sz="8000" dirty="0">
                <a:ln>
                  <a:solidFill>
                    <a:srgbClr val="52CAC1"/>
                  </a:solidFill>
                  <a:prstDash val="sysDash"/>
                </a:ln>
                <a:solidFill>
                  <a:srgbClr val="E1FFFF"/>
                </a:solidFill>
                <a:latin typeface="UTM Amerika Sans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5180233" y="2694964"/>
              <a:ext cx="677069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0" dirty="0" err="1">
                  <a:solidFill>
                    <a:srgbClr val="1C9A98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Tập</a:t>
              </a:r>
              <a:r>
                <a:rPr lang="en-US" altLang="zh-CN" sz="8000" dirty="0">
                  <a:solidFill>
                    <a:srgbClr val="1C9A98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 </a:t>
              </a:r>
              <a:r>
                <a:rPr lang="en-US" altLang="zh-CN" sz="8000" dirty="0" err="1">
                  <a:solidFill>
                    <a:srgbClr val="1C9A98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làm</a:t>
              </a:r>
              <a:r>
                <a:rPr lang="en-US" altLang="zh-CN" sz="8000" dirty="0">
                  <a:solidFill>
                    <a:srgbClr val="1C9A98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 </a:t>
              </a:r>
              <a:r>
                <a:rPr lang="en-US" altLang="zh-CN" sz="8000" dirty="0" err="1">
                  <a:solidFill>
                    <a:srgbClr val="1C9A98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văn</a:t>
              </a:r>
              <a:endParaRPr lang="zh-CN" altLang="en-US" sz="8000" dirty="0">
                <a:solidFill>
                  <a:srgbClr val="1C9A98"/>
                </a:solidFill>
                <a:latin typeface="UTM Amerika Sans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7361669" y="2238510"/>
            <a:ext cx="220206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UTM Tam Le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Lớp</a:t>
            </a:r>
            <a:r>
              <a:rPr lang="en-US" altLang="zh-CN" sz="5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UTM Tam Le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4</a:t>
            </a:r>
            <a:endParaRPr lang="zh-CN" altLang="en-US" sz="5000" b="1" dirty="0">
              <a:solidFill>
                <a:schemeClr val="tx1">
                  <a:lumMod val="75000"/>
                  <a:lumOff val="25000"/>
                </a:schemeClr>
              </a:solidFill>
              <a:latin typeface="UTM Tam Le" panose="02040603050506020204" pitchFamily="18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  <p:sp>
        <p:nvSpPr>
          <p:cNvPr id="28" name="任意多边形: 形状 27"/>
          <p:cNvSpPr/>
          <p:nvPr/>
        </p:nvSpPr>
        <p:spPr>
          <a:xfrm>
            <a:off x="4853436" y="3448584"/>
            <a:ext cx="6712908" cy="554147"/>
          </a:xfrm>
          <a:custGeom>
            <a:avLst/>
            <a:gdLst>
              <a:gd name="connsiteX0" fmla="*/ 36774 w 10606444"/>
              <a:gd name="connsiteY0" fmla="*/ 906177 h 6795989"/>
              <a:gd name="connsiteX1" fmla="*/ 916 w 10606444"/>
              <a:gd name="connsiteY1" fmla="*/ 1919189 h 6795989"/>
              <a:gd name="connsiteX2" fmla="*/ 63669 w 10606444"/>
              <a:gd name="connsiteY2" fmla="*/ 2869448 h 6795989"/>
              <a:gd name="connsiteX3" fmla="*/ 81598 w 10606444"/>
              <a:gd name="connsiteY3" fmla="*/ 3541801 h 6795989"/>
              <a:gd name="connsiteX4" fmla="*/ 54704 w 10606444"/>
              <a:gd name="connsiteY4" fmla="*/ 5289919 h 6795989"/>
              <a:gd name="connsiteX5" fmla="*/ 45739 w 10606444"/>
              <a:gd name="connsiteY5" fmla="*/ 6383613 h 6795989"/>
              <a:gd name="connsiteX6" fmla="*/ 467080 w 10606444"/>
              <a:gd name="connsiteY6" fmla="*/ 6697377 h 6795989"/>
              <a:gd name="connsiteX7" fmla="*/ 1489057 w 10606444"/>
              <a:gd name="connsiteY7" fmla="*/ 6643589 h 6795989"/>
              <a:gd name="connsiteX8" fmla="*/ 2815833 w 10606444"/>
              <a:gd name="connsiteY8" fmla="*/ 6580836 h 6795989"/>
              <a:gd name="connsiteX9" fmla="*/ 4850821 w 10606444"/>
              <a:gd name="connsiteY9" fmla="*/ 6795989 h 6795989"/>
              <a:gd name="connsiteX10" fmla="*/ 7091998 w 10606444"/>
              <a:gd name="connsiteY10" fmla="*/ 6715307 h 6795989"/>
              <a:gd name="connsiteX11" fmla="*/ 8418774 w 10606444"/>
              <a:gd name="connsiteY11" fmla="*/ 6688413 h 6795989"/>
              <a:gd name="connsiteX12" fmla="*/ 9862092 w 10606444"/>
              <a:gd name="connsiteY12" fmla="*/ 6661519 h 6795989"/>
              <a:gd name="connsiteX13" fmla="*/ 10408939 w 10606444"/>
              <a:gd name="connsiteY13" fmla="*/ 6607730 h 6795989"/>
              <a:gd name="connsiteX14" fmla="*/ 10606163 w 10606444"/>
              <a:gd name="connsiteY14" fmla="*/ 6114672 h 6795989"/>
              <a:gd name="connsiteX15" fmla="*/ 10453763 w 10606444"/>
              <a:gd name="connsiteY15" fmla="*/ 4698248 h 6795989"/>
              <a:gd name="connsiteX16" fmla="*/ 10507551 w 10606444"/>
              <a:gd name="connsiteY16" fmla="*/ 2977024 h 6795989"/>
              <a:gd name="connsiteX17" fmla="*/ 10588233 w 10606444"/>
              <a:gd name="connsiteY17" fmla="*/ 1076507 h 6795989"/>
              <a:gd name="connsiteX18" fmla="*/ 10525480 w 10606444"/>
              <a:gd name="connsiteY18" fmla="*/ 305542 h 6795989"/>
              <a:gd name="connsiteX19" fmla="*/ 10104139 w 10606444"/>
              <a:gd name="connsiteY19" fmla="*/ 108319 h 6795989"/>
              <a:gd name="connsiteX20" fmla="*/ 9566257 w 10606444"/>
              <a:gd name="connsiteY20" fmla="*/ 144177 h 6795989"/>
              <a:gd name="connsiteX21" fmla="*/ 8347057 w 10606444"/>
              <a:gd name="connsiteY21" fmla="*/ 144177 h 6795989"/>
              <a:gd name="connsiteX22" fmla="*/ 6374821 w 10606444"/>
              <a:gd name="connsiteY22" fmla="*/ 90389 h 6795989"/>
              <a:gd name="connsiteX23" fmla="*/ 5191480 w 10606444"/>
              <a:gd name="connsiteY23" fmla="*/ 742 h 6795989"/>
              <a:gd name="connsiteX24" fmla="*/ 3730233 w 10606444"/>
              <a:gd name="connsiteY24" fmla="*/ 144177 h 6795989"/>
              <a:gd name="connsiteX25" fmla="*/ 1282869 w 10606444"/>
              <a:gd name="connsiteY25" fmla="*/ 135213 h 6795989"/>
              <a:gd name="connsiteX26" fmla="*/ 592586 w 10606444"/>
              <a:gd name="connsiteY26" fmla="*/ 144177 h 6795989"/>
              <a:gd name="connsiteX27" fmla="*/ 171245 w 10606444"/>
              <a:gd name="connsiteY27" fmla="*/ 413119 h 6795989"/>
              <a:gd name="connsiteX28" fmla="*/ 36774 w 10606444"/>
              <a:gd name="connsiteY28" fmla="*/ 906177 h 679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606444" h="6795989">
                <a:moveTo>
                  <a:pt x="36774" y="906177"/>
                </a:moveTo>
                <a:cubicBezTo>
                  <a:pt x="8386" y="1157189"/>
                  <a:pt x="-3566" y="1591977"/>
                  <a:pt x="916" y="1919189"/>
                </a:cubicBezTo>
                <a:cubicBezTo>
                  <a:pt x="5398" y="2246401"/>
                  <a:pt x="50222" y="2599013"/>
                  <a:pt x="63669" y="2869448"/>
                </a:cubicBezTo>
                <a:cubicBezTo>
                  <a:pt x="77116" y="3139883"/>
                  <a:pt x="83092" y="3138389"/>
                  <a:pt x="81598" y="3541801"/>
                </a:cubicBezTo>
                <a:cubicBezTo>
                  <a:pt x="80104" y="3945213"/>
                  <a:pt x="60681" y="4816284"/>
                  <a:pt x="54704" y="5289919"/>
                </a:cubicBezTo>
                <a:cubicBezTo>
                  <a:pt x="48728" y="5763554"/>
                  <a:pt x="-22990" y="6149037"/>
                  <a:pt x="45739" y="6383613"/>
                </a:cubicBezTo>
                <a:cubicBezTo>
                  <a:pt x="114468" y="6618189"/>
                  <a:pt x="226527" y="6654048"/>
                  <a:pt x="467080" y="6697377"/>
                </a:cubicBezTo>
                <a:cubicBezTo>
                  <a:pt x="707633" y="6740706"/>
                  <a:pt x="1489057" y="6643589"/>
                  <a:pt x="1489057" y="6643589"/>
                </a:cubicBezTo>
                <a:cubicBezTo>
                  <a:pt x="1880516" y="6624166"/>
                  <a:pt x="2255539" y="6555436"/>
                  <a:pt x="2815833" y="6580836"/>
                </a:cubicBezTo>
                <a:cubicBezTo>
                  <a:pt x="3376127" y="6606236"/>
                  <a:pt x="4138127" y="6773577"/>
                  <a:pt x="4850821" y="6795989"/>
                </a:cubicBezTo>
                <a:lnTo>
                  <a:pt x="7091998" y="6715307"/>
                </a:lnTo>
                <a:lnTo>
                  <a:pt x="8418774" y="6688413"/>
                </a:lnTo>
                <a:lnTo>
                  <a:pt x="9862092" y="6661519"/>
                </a:lnTo>
                <a:cubicBezTo>
                  <a:pt x="10193786" y="6648072"/>
                  <a:pt x="10284927" y="6698871"/>
                  <a:pt x="10408939" y="6607730"/>
                </a:cubicBezTo>
                <a:cubicBezTo>
                  <a:pt x="10532951" y="6516589"/>
                  <a:pt x="10598692" y="6432919"/>
                  <a:pt x="10606163" y="6114672"/>
                </a:cubicBezTo>
                <a:cubicBezTo>
                  <a:pt x="10613634" y="5796425"/>
                  <a:pt x="10470198" y="5221189"/>
                  <a:pt x="10453763" y="4698248"/>
                </a:cubicBezTo>
                <a:cubicBezTo>
                  <a:pt x="10437328" y="4175307"/>
                  <a:pt x="10485139" y="3580648"/>
                  <a:pt x="10507551" y="2977024"/>
                </a:cubicBezTo>
                <a:cubicBezTo>
                  <a:pt x="10529963" y="2373401"/>
                  <a:pt x="10585245" y="1521754"/>
                  <a:pt x="10588233" y="1076507"/>
                </a:cubicBezTo>
                <a:cubicBezTo>
                  <a:pt x="10591221" y="631260"/>
                  <a:pt x="10606162" y="466907"/>
                  <a:pt x="10525480" y="305542"/>
                </a:cubicBezTo>
                <a:cubicBezTo>
                  <a:pt x="10444798" y="144177"/>
                  <a:pt x="10264009" y="135213"/>
                  <a:pt x="10104139" y="108319"/>
                </a:cubicBezTo>
                <a:cubicBezTo>
                  <a:pt x="9944269" y="81425"/>
                  <a:pt x="9859104" y="138201"/>
                  <a:pt x="9566257" y="144177"/>
                </a:cubicBezTo>
                <a:cubicBezTo>
                  <a:pt x="9273410" y="150153"/>
                  <a:pt x="8878963" y="153142"/>
                  <a:pt x="8347057" y="144177"/>
                </a:cubicBezTo>
                <a:cubicBezTo>
                  <a:pt x="7815151" y="135212"/>
                  <a:pt x="6900750" y="114295"/>
                  <a:pt x="6374821" y="90389"/>
                </a:cubicBezTo>
                <a:cubicBezTo>
                  <a:pt x="5848892" y="66483"/>
                  <a:pt x="5632245" y="-8223"/>
                  <a:pt x="5191480" y="742"/>
                </a:cubicBezTo>
                <a:cubicBezTo>
                  <a:pt x="4750715" y="9707"/>
                  <a:pt x="4381668" y="121765"/>
                  <a:pt x="3730233" y="144177"/>
                </a:cubicBezTo>
                <a:cubicBezTo>
                  <a:pt x="3078798" y="166589"/>
                  <a:pt x="1805810" y="135213"/>
                  <a:pt x="1282869" y="135213"/>
                </a:cubicBezTo>
                <a:cubicBezTo>
                  <a:pt x="759928" y="135213"/>
                  <a:pt x="777857" y="97859"/>
                  <a:pt x="592586" y="144177"/>
                </a:cubicBezTo>
                <a:cubicBezTo>
                  <a:pt x="407315" y="190495"/>
                  <a:pt x="263880" y="283131"/>
                  <a:pt x="171245" y="413119"/>
                </a:cubicBezTo>
                <a:cubicBezTo>
                  <a:pt x="78610" y="543107"/>
                  <a:pt x="65162" y="655165"/>
                  <a:pt x="36774" y="906177"/>
                </a:cubicBezTo>
                <a:close/>
              </a:path>
            </a:pathLst>
          </a:custGeom>
          <a:solidFill>
            <a:srgbClr val="52CAC1"/>
          </a:solidFill>
          <a:ln w="19050">
            <a:noFill/>
            <a:prstDash val="sysDot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500" dirty="0" err="1">
                <a:latin typeface="UTM ClassizismAntiqua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Giáo</a:t>
            </a:r>
            <a:r>
              <a:rPr lang="en-US" altLang="zh-CN" sz="2500" dirty="0">
                <a:latin typeface="UTM ClassizismAntiqua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2500" dirty="0" err="1">
                <a:latin typeface="UTM ClassizismAntiqua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viên</a:t>
            </a:r>
            <a:r>
              <a:rPr lang="en-US" altLang="zh-CN" sz="2500" dirty="0">
                <a:latin typeface="UTM ClassizismAntiqua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:</a:t>
            </a:r>
            <a:endParaRPr lang="zh-CN" altLang="en-US" sz="2500" dirty="0">
              <a:latin typeface="UTM ClassizismAntiqua" panose="02040603050506020204" pitchFamily="18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  <p:sp>
        <p:nvSpPr>
          <p:cNvPr id="30" name="任意多边形: 形状 29"/>
          <p:cNvSpPr/>
          <p:nvPr/>
        </p:nvSpPr>
        <p:spPr>
          <a:xfrm>
            <a:off x="5485228" y="4172267"/>
            <a:ext cx="2118615" cy="468915"/>
          </a:xfrm>
          <a:custGeom>
            <a:avLst/>
            <a:gdLst>
              <a:gd name="connsiteX0" fmla="*/ 36774 w 10606444"/>
              <a:gd name="connsiteY0" fmla="*/ 906177 h 6795989"/>
              <a:gd name="connsiteX1" fmla="*/ 916 w 10606444"/>
              <a:gd name="connsiteY1" fmla="*/ 1919189 h 6795989"/>
              <a:gd name="connsiteX2" fmla="*/ 63669 w 10606444"/>
              <a:gd name="connsiteY2" fmla="*/ 2869448 h 6795989"/>
              <a:gd name="connsiteX3" fmla="*/ 81598 w 10606444"/>
              <a:gd name="connsiteY3" fmla="*/ 3541801 h 6795989"/>
              <a:gd name="connsiteX4" fmla="*/ 54704 w 10606444"/>
              <a:gd name="connsiteY4" fmla="*/ 5289919 h 6795989"/>
              <a:gd name="connsiteX5" fmla="*/ 45739 w 10606444"/>
              <a:gd name="connsiteY5" fmla="*/ 6383613 h 6795989"/>
              <a:gd name="connsiteX6" fmla="*/ 467080 w 10606444"/>
              <a:gd name="connsiteY6" fmla="*/ 6697377 h 6795989"/>
              <a:gd name="connsiteX7" fmla="*/ 1489057 w 10606444"/>
              <a:gd name="connsiteY7" fmla="*/ 6643589 h 6795989"/>
              <a:gd name="connsiteX8" fmla="*/ 2815833 w 10606444"/>
              <a:gd name="connsiteY8" fmla="*/ 6580836 h 6795989"/>
              <a:gd name="connsiteX9" fmla="*/ 4850821 w 10606444"/>
              <a:gd name="connsiteY9" fmla="*/ 6795989 h 6795989"/>
              <a:gd name="connsiteX10" fmla="*/ 7091998 w 10606444"/>
              <a:gd name="connsiteY10" fmla="*/ 6715307 h 6795989"/>
              <a:gd name="connsiteX11" fmla="*/ 8418774 w 10606444"/>
              <a:gd name="connsiteY11" fmla="*/ 6688413 h 6795989"/>
              <a:gd name="connsiteX12" fmla="*/ 9862092 w 10606444"/>
              <a:gd name="connsiteY12" fmla="*/ 6661519 h 6795989"/>
              <a:gd name="connsiteX13" fmla="*/ 10408939 w 10606444"/>
              <a:gd name="connsiteY13" fmla="*/ 6607730 h 6795989"/>
              <a:gd name="connsiteX14" fmla="*/ 10606163 w 10606444"/>
              <a:gd name="connsiteY14" fmla="*/ 6114672 h 6795989"/>
              <a:gd name="connsiteX15" fmla="*/ 10453763 w 10606444"/>
              <a:gd name="connsiteY15" fmla="*/ 4698248 h 6795989"/>
              <a:gd name="connsiteX16" fmla="*/ 10507551 w 10606444"/>
              <a:gd name="connsiteY16" fmla="*/ 2977024 h 6795989"/>
              <a:gd name="connsiteX17" fmla="*/ 10588233 w 10606444"/>
              <a:gd name="connsiteY17" fmla="*/ 1076507 h 6795989"/>
              <a:gd name="connsiteX18" fmla="*/ 10525480 w 10606444"/>
              <a:gd name="connsiteY18" fmla="*/ 305542 h 6795989"/>
              <a:gd name="connsiteX19" fmla="*/ 10104139 w 10606444"/>
              <a:gd name="connsiteY19" fmla="*/ 108319 h 6795989"/>
              <a:gd name="connsiteX20" fmla="*/ 9566257 w 10606444"/>
              <a:gd name="connsiteY20" fmla="*/ 144177 h 6795989"/>
              <a:gd name="connsiteX21" fmla="*/ 8347057 w 10606444"/>
              <a:gd name="connsiteY21" fmla="*/ 144177 h 6795989"/>
              <a:gd name="connsiteX22" fmla="*/ 6374821 w 10606444"/>
              <a:gd name="connsiteY22" fmla="*/ 90389 h 6795989"/>
              <a:gd name="connsiteX23" fmla="*/ 5191480 w 10606444"/>
              <a:gd name="connsiteY23" fmla="*/ 742 h 6795989"/>
              <a:gd name="connsiteX24" fmla="*/ 3730233 w 10606444"/>
              <a:gd name="connsiteY24" fmla="*/ 144177 h 6795989"/>
              <a:gd name="connsiteX25" fmla="*/ 1282869 w 10606444"/>
              <a:gd name="connsiteY25" fmla="*/ 135213 h 6795989"/>
              <a:gd name="connsiteX26" fmla="*/ 592586 w 10606444"/>
              <a:gd name="connsiteY26" fmla="*/ 144177 h 6795989"/>
              <a:gd name="connsiteX27" fmla="*/ 171245 w 10606444"/>
              <a:gd name="connsiteY27" fmla="*/ 413119 h 6795989"/>
              <a:gd name="connsiteX28" fmla="*/ 36774 w 10606444"/>
              <a:gd name="connsiteY28" fmla="*/ 906177 h 679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606444" h="6795989">
                <a:moveTo>
                  <a:pt x="36774" y="906177"/>
                </a:moveTo>
                <a:cubicBezTo>
                  <a:pt x="8386" y="1157189"/>
                  <a:pt x="-3566" y="1591977"/>
                  <a:pt x="916" y="1919189"/>
                </a:cubicBezTo>
                <a:cubicBezTo>
                  <a:pt x="5398" y="2246401"/>
                  <a:pt x="50222" y="2599013"/>
                  <a:pt x="63669" y="2869448"/>
                </a:cubicBezTo>
                <a:cubicBezTo>
                  <a:pt x="77116" y="3139883"/>
                  <a:pt x="83092" y="3138389"/>
                  <a:pt x="81598" y="3541801"/>
                </a:cubicBezTo>
                <a:cubicBezTo>
                  <a:pt x="80104" y="3945213"/>
                  <a:pt x="60681" y="4816284"/>
                  <a:pt x="54704" y="5289919"/>
                </a:cubicBezTo>
                <a:cubicBezTo>
                  <a:pt x="48728" y="5763554"/>
                  <a:pt x="-22990" y="6149037"/>
                  <a:pt x="45739" y="6383613"/>
                </a:cubicBezTo>
                <a:cubicBezTo>
                  <a:pt x="114468" y="6618189"/>
                  <a:pt x="226527" y="6654048"/>
                  <a:pt x="467080" y="6697377"/>
                </a:cubicBezTo>
                <a:cubicBezTo>
                  <a:pt x="707633" y="6740706"/>
                  <a:pt x="1489057" y="6643589"/>
                  <a:pt x="1489057" y="6643589"/>
                </a:cubicBezTo>
                <a:cubicBezTo>
                  <a:pt x="1880516" y="6624166"/>
                  <a:pt x="2255539" y="6555436"/>
                  <a:pt x="2815833" y="6580836"/>
                </a:cubicBezTo>
                <a:cubicBezTo>
                  <a:pt x="3376127" y="6606236"/>
                  <a:pt x="4138127" y="6773577"/>
                  <a:pt x="4850821" y="6795989"/>
                </a:cubicBezTo>
                <a:lnTo>
                  <a:pt x="7091998" y="6715307"/>
                </a:lnTo>
                <a:lnTo>
                  <a:pt x="8418774" y="6688413"/>
                </a:lnTo>
                <a:lnTo>
                  <a:pt x="9862092" y="6661519"/>
                </a:lnTo>
                <a:cubicBezTo>
                  <a:pt x="10193786" y="6648072"/>
                  <a:pt x="10284927" y="6698871"/>
                  <a:pt x="10408939" y="6607730"/>
                </a:cubicBezTo>
                <a:cubicBezTo>
                  <a:pt x="10532951" y="6516589"/>
                  <a:pt x="10598692" y="6432919"/>
                  <a:pt x="10606163" y="6114672"/>
                </a:cubicBezTo>
                <a:cubicBezTo>
                  <a:pt x="10613634" y="5796425"/>
                  <a:pt x="10470198" y="5221189"/>
                  <a:pt x="10453763" y="4698248"/>
                </a:cubicBezTo>
                <a:cubicBezTo>
                  <a:pt x="10437328" y="4175307"/>
                  <a:pt x="10485139" y="3580648"/>
                  <a:pt x="10507551" y="2977024"/>
                </a:cubicBezTo>
                <a:cubicBezTo>
                  <a:pt x="10529963" y="2373401"/>
                  <a:pt x="10585245" y="1521754"/>
                  <a:pt x="10588233" y="1076507"/>
                </a:cubicBezTo>
                <a:cubicBezTo>
                  <a:pt x="10591221" y="631260"/>
                  <a:pt x="10606162" y="466907"/>
                  <a:pt x="10525480" y="305542"/>
                </a:cubicBezTo>
                <a:cubicBezTo>
                  <a:pt x="10444798" y="144177"/>
                  <a:pt x="10264009" y="135213"/>
                  <a:pt x="10104139" y="108319"/>
                </a:cubicBezTo>
                <a:cubicBezTo>
                  <a:pt x="9944269" y="81425"/>
                  <a:pt x="9859104" y="138201"/>
                  <a:pt x="9566257" y="144177"/>
                </a:cubicBezTo>
                <a:cubicBezTo>
                  <a:pt x="9273410" y="150153"/>
                  <a:pt x="8878963" y="153142"/>
                  <a:pt x="8347057" y="144177"/>
                </a:cubicBezTo>
                <a:cubicBezTo>
                  <a:pt x="7815151" y="135212"/>
                  <a:pt x="6900750" y="114295"/>
                  <a:pt x="6374821" y="90389"/>
                </a:cubicBezTo>
                <a:cubicBezTo>
                  <a:pt x="5848892" y="66483"/>
                  <a:pt x="5632245" y="-8223"/>
                  <a:pt x="5191480" y="742"/>
                </a:cubicBezTo>
                <a:cubicBezTo>
                  <a:pt x="4750715" y="9707"/>
                  <a:pt x="4381668" y="121765"/>
                  <a:pt x="3730233" y="144177"/>
                </a:cubicBezTo>
                <a:cubicBezTo>
                  <a:pt x="3078798" y="166589"/>
                  <a:pt x="1805810" y="135213"/>
                  <a:pt x="1282869" y="135213"/>
                </a:cubicBezTo>
                <a:cubicBezTo>
                  <a:pt x="759928" y="135213"/>
                  <a:pt x="777857" y="97859"/>
                  <a:pt x="592586" y="144177"/>
                </a:cubicBezTo>
                <a:cubicBezTo>
                  <a:pt x="407315" y="190495"/>
                  <a:pt x="263880" y="283131"/>
                  <a:pt x="171245" y="413119"/>
                </a:cubicBezTo>
                <a:cubicBezTo>
                  <a:pt x="78610" y="543107"/>
                  <a:pt x="65162" y="655165"/>
                  <a:pt x="36774" y="906177"/>
                </a:cubicBezTo>
                <a:close/>
              </a:path>
            </a:pathLst>
          </a:custGeom>
          <a:noFill/>
          <a:ln w="19050" cap="rnd">
            <a:solidFill>
              <a:schemeClr val="bg1"/>
            </a:solidFill>
            <a:prstDash val="sysDot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625600" y="1972916"/>
            <a:ext cx="8196597" cy="3779276"/>
            <a:chOff x="946092" y="1963291"/>
            <a:chExt cx="8833173" cy="3779276"/>
          </a:xfrm>
        </p:grpSpPr>
        <p:sp>
          <p:nvSpPr>
            <p:cNvPr id="5" name="矩形: 圆角 4"/>
            <p:cNvSpPr/>
            <p:nvPr/>
          </p:nvSpPr>
          <p:spPr>
            <a:xfrm>
              <a:off x="946092" y="1963291"/>
              <a:ext cx="8833173" cy="3779276"/>
            </a:xfrm>
            <a:custGeom>
              <a:avLst/>
              <a:gdLst>
                <a:gd name="connsiteX0" fmla="*/ 0 w 8720488"/>
                <a:gd name="connsiteY0" fmla="*/ 229578 h 3629685"/>
                <a:gd name="connsiteX1" fmla="*/ 229578 w 8720488"/>
                <a:gd name="connsiteY1" fmla="*/ 0 h 3629685"/>
                <a:gd name="connsiteX2" fmla="*/ 8490910 w 8720488"/>
                <a:gd name="connsiteY2" fmla="*/ 0 h 3629685"/>
                <a:gd name="connsiteX3" fmla="*/ 8720488 w 8720488"/>
                <a:gd name="connsiteY3" fmla="*/ 229578 h 3629685"/>
                <a:gd name="connsiteX4" fmla="*/ 8720488 w 8720488"/>
                <a:gd name="connsiteY4" fmla="*/ 3400107 h 3629685"/>
                <a:gd name="connsiteX5" fmla="*/ 8490910 w 8720488"/>
                <a:gd name="connsiteY5" fmla="*/ 3629685 h 3629685"/>
                <a:gd name="connsiteX6" fmla="*/ 229578 w 8720488"/>
                <a:gd name="connsiteY6" fmla="*/ 3629685 h 3629685"/>
                <a:gd name="connsiteX7" fmla="*/ 0 w 8720488"/>
                <a:gd name="connsiteY7" fmla="*/ 3400107 h 3629685"/>
                <a:gd name="connsiteX8" fmla="*/ 0 w 8720488"/>
                <a:gd name="connsiteY8" fmla="*/ 229578 h 3629685"/>
                <a:gd name="connsiteX0-1" fmla="*/ 0 w 8720488"/>
                <a:gd name="connsiteY0-2" fmla="*/ 239203 h 3639310"/>
                <a:gd name="connsiteX1-3" fmla="*/ 229578 w 8720488"/>
                <a:gd name="connsiteY1-4" fmla="*/ 9625 h 3639310"/>
                <a:gd name="connsiteX2-5" fmla="*/ 2589196 w 8720488"/>
                <a:gd name="connsiteY2-6" fmla="*/ 0 h 3639310"/>
                <a:gd name="connsiteX3-7" fmla="*/ 8490910 w 8720488"/>
                <a:gd name="connsiteY3-8" fmla="*/ 9625 h 3639310"/>
                <a:gd name="connsiteX4-9" fmla="*/ 8720488 w 8720488"/>
                <a:gd name="connsiteY4-10" fmla="*/ 239203 h 3639310"/>
                <a:gd name="connsiteX5-11" fmla="*/ 8720488 w 8720488"/>
                <a:gd name="connsiteY5-12" fmla="*/ 3409732 h 3639310"/>
                <a:gd name="connsiteX6-13" fmla="*/ 8490910 w 8720488"/>
                <a:gd name="connsiteY6-14" fmla="*/ 3639310 h 3639310"/>
                <a:gd name="connsiteX7-15" fmla="*/ 229578 w 8720488"/>
                <a:gd name="connsiteY7-16" fmla="*/ 3639310 h 3639310"/>
                <a:gd name="connsiteX8-17" fmla="*/ 0 w 8720488"/>
                <a:gd name="connsiteY8-18" fmla="*/ 3409732 h 3639310"/>
                <a:gd name="connsiteX9" fmla="*/ 0 w 8720488"/>
                <a:gd name="connsiteY9" fmla="*/ 239203 h 3639310"/>
                <a:gd name="connsiteX0-19" fmla="*/ 0 w 8720488"/>
                <a:gd name="connsiteY0-20" fmla="*/ 248829 h 3648936"/>
                <a:gd name="connsiteX1-21" fmla="*/ 229578 w 8720488"/>
                <a:gd name="connsiteY1-22" fmla="*/ 19251 h 3648936"/>
                <a:gd name="connsiteX2-23" fmla="*/ 2589196 w 8720488"/>
                <a:gd name="connsiteY2-24" fmla="*/ 9626 h 3648936"/>
                <a:gd name="connsiteX3-25" fmla="*/ 5621154 w 8720488"/>
                <a:gd name="connsiteY3-26" fmla="*/ 0 h 3648936"/>
                <a:gd name="connsiteX4-27" fmla="*/ 8490910 w 8720488"/>
                <a:gd name="connsiteY4-28" fmla="*/ 19251 h 3648936"/>
                <a:gd name="connsiteX5-29" fmla="*/ 8720488 w 8720488"/>
                <a:gd name="connsiteY5-30" fmla="*/ 248829 h 3648936"/>
                <a:gd name="connsiteX6-31" fmla="*/ 8720488 w 8720488"/>
                <a:gd name="connsiteY6-32" fmla="*/ 3419358 h 3648936"/>
                <a:gd name="connsiteX7-33" fmla="*/ 8490910 w 8720488"/>
                <a:gd name="connsiteY7-34" fmla="*/ 3648936 h 3648936"/>
                <a:gd name="connsiteX8-35" fmla="*/ 229578 w 8720488"/>
                <a:gd name="connsiteY8-36" fmla="*/ 3648936 h 3648936"/>
                <a:gd name="connsiteX9-37" fmla="*/ 0 w 8720488"/>
                <a:gd name="connsiteY9-38" fmla="*/ 3419358 h 3648936"/>
                <a:gd name="connsiteX10" fmla="*/ 0 w 8720488"/>
                <a:gd name="connsiteY10" fmla="*/ 248829 h 3648936"/>
                <a:gd name="connsiteX0-39" fmla="*/ 0 w 8720488"/>
                <a:gd name="connsiteY0-40" fmla="*/ 239203 h 3639310"/>
                <a:gd name="connsiteX1-41" fmla="*/ 229578 w 8720488"/>
                <a:gd name="connsiteY1-42" fmla="*/ 9625 h 3639310"/>
                <a:gd name="connsiteX2-43" fmla="*/ 2589196 w 8720488"/>
                <a:gd name="connsiteY2-44" fmla="*/ 0 h 3639310"/>
                <a:gd name="connsiteX3-45" fmla="*/ 5582653 w 8720488"/>
                <a:gd name="connsiteY3-46" fmla="*/ 173254 h 3639310"/>
                <a:gd name="connsiteX4-47" fmla="*/ 8490910 w 8720488"/>
                <a:gd name="connsiteY4-48" fmla="*/ 9625 h 3639310"/>
                <a:gd name="connsiteX5-49" fmla="*/ 8720488 w 8720488"/>
                <a:gd name="connsiteY5-50" fmla="*/ 239203 h 3639310"/>
                <a:gd name="connsiteX6-51" fmla="*/ 8720488 w 8720488"/>
                <a:gd name="connsiteY6-52" fmla="*/ 3409732 h 3639310"/>
                <a:gd name="connsiteX7-53" fmla="*/ 8490910 w 8720488"/>
                <a:gd name="connsiteY7-54" fmla="*/ 3639310 h 3639310"/>
                <a:gd name="connsiteX8-55" fmla="*/ 229578 w 8720488"/>
                <a:gd name="connsiteY8-56" fmla="*/ 3639310 h 3639310"/>
                <a:gd name="connsiteX9-57" fmla="*/ 0 w 8720488"/>
                <a:gd name="connsiteY9-58" fmla="*/ 3409732 h 3639310"/>
                <a:gd name="connsiteX10-59" fmla="*/ 0 w 8720488"/>
                <a:gd name="connsiteY10-60" fmla="*/ 239203 h 3639310"/>
                <a:gd name="connsiteX0-61" fmla="*/ 0 w 8720488"/>
                <a:gd name="connsiteY0-62" fmla="*/ 239203 h 3639310"/>
                <a:gd name="connsiteX1-63" fmla="*/ 229578 w 8720488"/>
                <a:gd name="connsiteY1-64" fmla="*/ 9625 h 3639310"/>
                <a:gd name="connsiteX2-65" fmla="*/ 2589196 w 8720488"/>
                <a:gd name="connsiteY2-66" fmla="*/ 0 h 3639310"/>
                <a:gd name="connsiteX3-67" fmla="*/ 5582653 w 8720488"/>
                <a:gd name="connsiteY3-68" fmla="*/ 173254 h 3639310"/>
                <a:gd name="connsiteX4-69" fmla="*/ 8490910 w 8720488"/>
                <a:gd name="connsiteY4-70" fmla="*/ 9625 h 3639310"/>
                <a:gd name="connsiteX5-71" fmla="*/ 8720488 w 8720488"/>
                <a:gd name="connsiteY5-72" fmla="*/ 239203 h 3639310"/>
                <a:gd name="connsiteX6-73" fmla="*/ 8720488 w 8720488"/>
                <a:gd name="connsiteY6-74" fmla="*/ 3409732 h 3639310"/>
                <a:gd name="connsiteX7-75" fmla="*/ 8490910 w 8720488"/>
                <a:gd name="connsiteY7-76" fmla="*/ 3639310 h 3639310"/>
                <a:gd name="connsiteX8-77" fmla="*/ 229578 w 8720488"/>
                <a:gd name="connsiteY8-78" fmla="*/ 3639310 h 3639310"/>
                <a:gd name="connsiteX9-79" fmla="*/ 0 w 8720488"/>
                <a:gd name="connsiteY9-80" fmla="*/ 3409732 h 3639310"/>
                <a:gd name="connsiteX10-81" fmla="*/ 0 w 8720488"/>
                <a:gd name="connsiteY10-82" fmla="*/ 239203 h 3639310"/>
                <a:gd name="connsiteX0-83" fmla="*/ 0 w 8720488"/>
                <a:gd name="connsiteY0-84" fmla="*/ 239246 h 3639353"/>
                <a:gd name="connsiteX1-85" fmla="*/ 229578 w 8720488"/>
                <a:gd name="connsiteY1-86" fmla="*/ 9668 h 3639353"/>
                <a:gd name="connsiteX2-87" fmla="*/ 2589196 w 8720488"/>
                <a:gd name="connsiteY2-88" fmla="*/ 43 h 3639353"/>
                <a:gd name="connsiteX3-89" fmla="*/ 5582653 w 8720488"/>
                <a:gd name="connsiteY3-90" fmla="*/ 173297 h 3639353"/>
                <a:gd name="connsiteX4-91" fmla="*/ 8490910 w 8720488"/>
                <a:gd name="connsiteY4-92" fmla="*/ 9668 h 3639353"/>
                <a:gd name="connsiteX5-93" fmla="*/ 8720488 w 8720488"/>
                <a:gd name="connsiteY5-94" fmla="*/ 239246 h 3639353"/>
                <a:gd name="connsiteX6-95" fmla="*/ 8720488 w 8720488"/>
                <a:gd name="connsiteY6-96" fmla="*/ 3409775 h 3639353"/>
                <a:gd name="connsiteX7-97" fmla="*/ 8490910 w 8720488"/>
                <a:gd name="connsiteY7-98" fmla="*/ 3639353 h 3639353"/>
                <a:gd name="connsiteX8-99" fmla="*/ 229578 w 8720488"/>
                <a:gd name="connsiteY8-100" fmla="*/ 3639353 h 3639353"/>
                <a:gd name="connsiteX9-101" fmla="*/ 0 w 8720488"/>
                <a:gd name="connsiteY9-102" fmla="*/ 3409775 h 3639353"/>
                <a:gd name="connsiteX10-103" fmla="*/ 0 w 8720488"/>
                <a:gd name="connsiteY10-104" fmla="*/ 239246 h 3639353"/>
                <a:gd name="connsiteX0-105" fmla="*/ 0 w 8720488"/>
                <a:gd name="connsiteY0-106" fmla="*/ 345110 h 3745217"/>
                <a:gd name="connsiteX1-107" fmla="*/ 229578 w 8720488"/>
                <a:gd name="connsiteY1-108" fmla="*/ 115532 h 3745217"/>
                <a:gd name="connsiteX2-109" fmla="*/ 2454442 w 8720488"/>
                <a:gd name="connsiteY2-110" fmla="*/ 29 h 3745217"/>
                <a:gd name="connsiteX3-111" fmla="*/ 5582653 w 8720488"/>
                <a:gd name="connsiteY3-112" fmla="*/ 279161 h 3745217"/>
                <a:gd name="connsiteX4-113" fmla="*/ 8490910 w 8720488"/>
                <a:gd name="connsiteY4-114" fmla="*/ 115532 h 3745217"/>
                <a:gd name="connsiteX5-115" fmla="*/ 8720488 w 8720488"/>
                <a:gd name="connsiteY5-116" fmla="*/ 345110 h 3745217"/>
                <a:gd name="connsiteX6-117" fmla="*/ 8720488 w 8720488"/>
                <a:gd name="connsiteY6-118" fmla="*/ 3515639 h 3745217"/>
                <a:gd name="connsiteX7-119" fmla="*/ 8490910 w 8720488"/>
                <a:gd name="connsiteY7-120" fmla="*/ 3745217 h 3745217"/>
                <a:gd name="connsiteX8-121" fmla="*/ 229578 w 8720488"/>
                <a:gd name="connsiteY8-122" fmla="*/ 3745217 h 3745217"/>
                <a:gd name="connsiteX9-123" fmla="*/ 0 w 8720488"/>
                <a:gd name="connsiteY9-124" fmla="*/ 3515639 h 3745217"/>
                <a:gd name="connsiteX10-125" fmla="*/ 0 w 8720488"/>
                <a:gd name="connsiteY10-126" fmla="*/ 345110 h 3745217"/>
                <a:gd name="connsiteX0-127" fmla="*/ 0 w 8720488"/>
                <a:gd name="connsiteY0-128" fmla="*/ 389645 h 3789752"/>
                <a:gd name="connsiteX1-129" fmla="*/ 2454442 w 8720488"/>
                <a:gd name="connsiteY1-130" fmla="*/ 44564 h 3789752"/>
                <a:gd name="connsiteX2-131" fmla="*/ 5582653 w 8720488"/>
                <a:gd name="connsiteY2-132" fmla="*/ 323696 h 3789752"/>
                <a:gd name="connsiteX3-133" fmla="*/ 8490910 w 8720488"/>
                <a:gd name="connsiteY3-134" fmla="*/ 160067 h 3789752"/>
                <a:gd name="connsiteX4-135" fmla="*/ 8720488 w 8720488"/>
                <a:gd name="connsiteY4-136" fmla="*/ 389645 h 3789752"/>
                <a:gd name="connsiteX5-137" fmla="*/ 8720488 w 8720488"/>
                <a:gd name="connsiteY5-138" fmla="*/ 3560174 h 3789752"/>
                <a:gd name="connsiteX6-139" fmla="*/ 8490910 w 8720488"/>
                <a:gd name="connsiteY6-140" fmla="*/ 3789752 h 3789752"/>
                <a:gd name="connsiteX7-141" fmla="*/ 229578 w 8720488"/>
                <a:gd name="connsiteY7-142" fmla="*/ 3789752 h 3789752"/>
                <a:gd name="connsiteX8-143" fmla="*/ 0 w 8720488"/>
                <a:gd name="connsiteY8-144" fmla="*/ 3560174 h 3789752"/>
                <a:gd name="connsiteX9-145" fmla="*/ 0 w 8720488"/>
                <a:gd name="connsiteY9-146" fmla="*/ 389645 h 3789752"/>
                <a:gd name="connsiteX0-147" fmla="*/ 9625 w 8730113"/>
                <a:gd name="connsiteY0-148" fmla="*/ 389645 h 3789752"/>
                <a:gd name="connsiteX1-149" fmla="*/ 2464067 w 8730113"/>
                <a:gd name="connsiteY1-150" fmla="*/ 44564 h 3789752"/>
                <a:gd name="connsiteX2-151" fmla="*/ 5592278 w 8730113"/>
                <a:gd name="connsiteY2-152" fmla="*/ 323696 h 3789752"/>
                <a:gd name="connsiteX3-153" fmla="*/ 8500535 w 8730113"/>
                <a:gd name="connsiteY3-154" fmla="*/ 160067 h 3789752"/>
                <a:gd name="connsiteX4-155" fmla="*/ 8730113 w 8730113"/>
                <a:gd name="connsiteY4-156" fmla="*/ 389645 h 3789752"/>
                <a:gd name="connsiteX5-157" fmla="*/ 8730113 w 8730113"/>
                <a:gd name="connsiteY5-158" fmla="*/ 3560174 h 3789752"/>
                <a:gd name="connsiteX6-159" fmla="*/ 8500535 w 8730113"/>
                <a:gd name="connsiteY6-160" fmla="*/ 3789752 h 3789752"/>
                <a:gd name="connsiteX7-161" fmla="*/ 239203 w 8730113"/>
                <a:gd name="connsiteY7-162" fmla="*/ 3789752 h 3789752"/>
                <a:gd name="connsiteX8-163" fmla="*/ 9625 w 8730113"/>
                <a:gd name="connsiteY8-164" fmla="*/ 3560174 h 3789752"/>
                <a:gd name="connsiteX9-165" fmla="*/ 0 w 8730113"/>
                <a:gd name="connsiteY9-166" fmla="*/ 1132219 h 3789752"/>
                <a:gd name="connsiteX10-167" fmla="*/ 9625 w 8730113"/>
                <a:gd name="connsiteY10-168" fmla="*/ 389645 h 3789752"/>
                <a:gd name="connsiteX0-169" fmla="*/ 10270 w 8730758"/>
                <a:gd name="connsiteY0-170" fmla="*/ 389645 h 3789752"/>
                <a:gd name="connsiteX1-171" fmla="*/ 2464712 w 8730758"/>
                <a:gd name="connsiteY1-172" fmla="*/ 44564 h 3789752"/>
                <a:gd name="connsiteX2-173" fmla="*/ 5592923 w 8730758"/>
                <a:gd name="connsiteY2-174" fmla="*/ 323696 h 3789752"/>
                <a:gd name="connsiteX3-175" fmla="*/ 8501180 w 8730758"/>
                <a:gd name="connsiteY3-176" fmla="*/ 160067 h 3789752"/>
                <a:gd name="connsiteX4-177" fmla="*/ 8730758 w 8730758"/>
                <a:gd name="connsiteY4-178" fmla="*/ 389645 h 3789752"/>
                <a:gd name="connsiteX5-179" fmla="*/ 8730758 w 8730758"/>
                <a:gd name="connsiteY5-180" fmla="*/ 3560174 h 3789752"/>
                <a:gd name="connsiteX6-181" fmla="*/ 8501180 w 8730758"/>
                <a:gd name="connsiteY6-182" fmla="*/ 3789752 h 3789752"/>
                <a:gd name="connsiteX7-183" fmla="*/ 239848 w 8730758"/>
                <a:gd name="connsiteY7-184" fmla="*/ 3789752 h 3789752"/>
                <a:gd name="connsiteX8-185" fmla="*/ 10270 w 8730758"/>
                <a:gd name="connsiteY8-186" fmla="*/ 3560174 h 3789752"/>
                <a:gd name="connsiteX9-187" fmla="*/ 645 w 8730758"/>
                <a:gd name="connsiteY9-188" fmla="*/ 1132219 h 3789752"/>
                <a:gd name="connsiteX10-189" fmla="*/ 10270 w 8730758"/>
                <a:gd name="connsiteY10-190" fmla="*/ 389645 h 3789752"/>
                <a:gd name="connsiteX0-191" fmla="*/ 66 w 8720554"/>
                <a:gd name="connsiteY0-192" fmla="*/ 389645 h 3789752"/>
                <a:gd name="connsiteX1-193" fmla="*/ 2454508 w 8720554"/>
                <a:gd name="connsiteY1-194" fmla="*/ 44564 h 3789752"/>
                <a:gd name="connsiteX2-195" fmla="*/ 5582719 w 8720554"/>
                <a:gd name="connsiteY2-196" fmla="*/ 323696 h 3789752"/>
                <a:gd name="connsiteX3-197" fmla="*/ 8490976 w 8720554"/>
                <a:gd name="connsiteY3-198" fmla="*/ 160067 h 3789752"/>
                <a:gd name="connsiteX4-199" fmla="*/ 8720554 w 8720554"/>
                <a:gd name="connsiteY4-200" fmla="*/ 389645 h 3789752"/>
                <a:gd name="connsiteX5-201" fmla="*/ 8720554 w 8720554"/>
                <a:gd name="connsiteY5-202" fmla="*/ 3560174 h 3789752"/>
                <a:gd name="connsiteX6-203" fmla="*/ 8490976 w 8720554"/>
                <a:gd name="connsiteY6-204" fmla="*/ 3789752 h 3789752"/>
                <a:gd name="connsiteX7-205" fmla="*/ 229644 w 8720554"/>
                <a:gd name="connsiteY7-206" fmla="*/ 3789752 h 3789752"/>
                <a:gd name="connsiteX8-207" fmla="*/ 66 w 8720554"/>
                <a:gd name="connsiteY8-208" fmla="*/ 3560174 h 3789752"/>
                <a:gd name="connsiteX9-209" fmla="*/ 115569 w 8720554"/>
                <a:gd name="connsiteY9-210" fmla="*/ 1151469 h 3789752"/>
                <a:gd name="connsiteX10-211" fmla="*/ 66 w 8720554"/>
                <a:gd name="connsiteY10-212" fmla="*/ 389645 h 3789752"/>
                <a:gd name="connsiteX0-213" fmla="*/ 698 w 8721186"/>
                <a:gd name="connsiteY0-214" fmla="*/ 345407 h 3745514"/>
                <a:gd name="connsiteX1-215" fmla="*/ 2455140 w 8721186"/>
                <a:gd name="connsiteY1-216" fmla="*/ 326 h 3745514"/>
                <a:gd name="connsiteX2-217" fmla="*/ 5583351 w 8721186"/>
                <a:gd name="connsiteY2-218" fmla="*/ 279458 h 3745514"/>
                <a:gd name="connsiteX3-219" fmla="*/ 8491608 w 8721186"/>
                <a:gd name="connsiteY3-220" fmla="*/ 115829 h 3745514"/>
                <a:gd name="connsiteX4-221" fmla="*/ 8721186 w 8721186"/>
                <a:gd name="connsiteY4-222" fmla="*/ 345407 h 3745514"/>
                <a:gd name="connsiteX5-223" fmla="*/ 8721186 w 8721186"/>
                <a:gd name="connsiteY5-224" fmla="*/ 3515936 h 3745514"/>
                <a:gd name="connsiteX6-225" fmla="*/ 8491608 w 8721186"/>
                <a:gd name="connsiteY6-226" fmla="*/ 3745514 h 3745514"/>
                <a:gd name="connsiteX7-227" fmla="*/ 230276 w 8721186"/>
                <a:gd name="connsiteY7-228" fmla="*/ 3745514 h 3745514"/>
                <a:gd name="connsiteX8-229" fmla="*/ 698 w 8721186"/>
                <a:gd name="connsiteY8-230" fmla="*/ 3515936 h 3745514"/>
                <a:gd name="connsiteX9-231" fmla="*/ 116201 w 8721186"/>
                <a:gd name="connsiteY9-232" fmla="*/ 1107231 h 3745514"/>
                <a:gd name="connsiteX10-233" fmla="*/ 698 w 8721186"/>
                <a:gd name="connsiteY10-234" fmla="*/ 345407 h 3745514"/>
                <a:gd name="connsiteX0-235" fmla="*/ 67448 w 8720559"/>
                <a:gd name="connsiteY0-236" fmla="*/ 268201 h 3745310"/>
                <a:gd name="connsiteX1-237" fmla="*/ 2454513 w 8720559"/>
                <a:gd name="connsiteY1-238" fmla="*/ 122 h 3745310"/>
                <a:gd name="connsiteX2-239" fmla="*/ 5582724 w 8720559"/>
                <a:gd name="connsiteY2-240" fmla="*/ 279254 h 3745310"/>
                <a:gd name="connsiteX3-241" fmla="*/ 8490981 w 8720559"/>
                <a:gd name="connsiteY3-242" fmla="*/ 115625 h 3745310"/>
                <a:gd name="connsiteX4-243" fmla="*/ 8720559 w 8720559"/>
                <a:gd name="connsiteY4-244" fmla="*/ 345203 h 3745310"/>
                <a:gd name="connsiteX5-245" fmla="*/ 8720559 w 8720559"/>
                <a:gd name="connsiteY5-246" fmla="*/ 3515732 h 3745310"/>
                <a:gd name="connsiteX6-247" fmla="*/ 8490981 w 8720559"/>
                <a:gd name="connsiteY6-248" fmla="*/ 3745310 h 3745310"/>
                <a:gd name="connsiteX7-249" fmla="*/ 229649 w 8720559"/>
                <a:gd name="connsiteY7-250" fmla="*/ 3745310 h 3745310"/>
                <a:gd name="connsiteX8-251" fmla="*/ 71 w 8720559"/>
                <a:gd name="connsiteY8-252" fmla="*/ 3515732 h 3745310"/>
                <a:gd name="connsiteX9-253" fmla="*/ 115574 w 8720559"/>
                <a:gd name="connsiteY9-254" fmla="*/ 1107027 h 3745310"/>
                <a:gd name="connsiteX10-255" fmla="*/ 67448 w 8720559"/>
                <a:gd name="connsiteY10-256" fmla="*/ 268201 h 3745310"/>
                <a:gd name="connsiteX0-257" fmla="*/ 67448 w 8720559"/>
                <a:gd name="connsiteY0-258" fmla="*/ 268201 h 3745310"/>
                <a:gd name="connsiteX1-259" fmla="*/ 2454513 w 8720559"/>
                <a:gd name="connsiteY1-260" fmla="*/ 122 h 3745310"/>
                <a:gd name="connsiteX2-261" fmla="*/ 5582724 w 8720559"/>
                <a:gd name="connsiteY2-262" fmla="*/ 279254 h 3745310"/>
                <a:gd name="connsiteX3-263" fmla="*/ 8490981 w 8720559"/>
                <a:gd name="connsiteY3-264" fmla="*/ 115625 h 3745310"/>
                <a:gd name="connsiteX4-265" fmla="*/ 8720559 w 8720559"/>
                <a:gd name="connsiteY4-266" fmla="*/ 345203 h 3745310"/>
                <a:gd name="connsiteX5-267" fmla="*/ 8720559 w 8720559"/>
                <a:gd name="connsiteY5-268" fmla="*/ 3515732 h 3745310"/>
                <a:gd name="connsiteX6-269" fmla="*/ 8490981 w 8720559"/>
                <a:gd name="connsiteY6-270" fmla="*/ 3745310 h 3745310"/>
                <a:gd name="connsiteX7-271" fmla="*/ 229649 w 8720559"/>
                <a:gd name="connsiteY7-272" fmla="*/ 3745310 h 3745310"/>
                <a:gd name="connsiteX8-273" fmla="*/ 71 w 8720559"/>
                <a:gd name="connsiteY8-274" fmla="*/ 3515732 h 3745310"/>
                <a:gd name="connsiteX9-275" fmla="*/ 115574 w 8720559"/>
                <a:gd name="connsiteY9-276" fmla="*/ 1107027 h 3745310"/>
                <a:gd name="connsiteX10-277" fmla="*/ 67448 w 8720559"/>
                <a:gd name="connsiteY10-278" fmla="*/ 268201 h 3745310"/>
                <a:gd name="connsiteX0-279" fmla="*/ 177533 w 8830644"/>
                <a:gd name="connsiteY0-280" fmla="*/ 268342 h 3745451"/>
                <a:gd name="connsiteX1-281" fmla="*/ 2564598 w 8830644"/>
                <a:gd name="connsiteY1-282" fmla="*/ 263 h 3745451"/>
                <a:gd name="connsiteX2-283" fmla="*/ 5692809 w 8830644"/>
                <a:gd name="connsiteY2-284" fmla="*/ 279395 h 3745451"/>
                <a:gd name="connsiteX3-285" fmla="*/ 8601066 w 8830644"/>
                <a:gd name="connsiteY3-286" fmla="*/ 115766 h 3745451"/>
                <a:gd name="connsiteX4-287" fmla="*/ 8830644 w 8830644"/>
                <a:gd name="connsiteY4-288" fmla="*/ 345344 h 3745451"/>
                <a:gd name="connsiteX5-289" fmla="*/ 8830644 w 8830644"/>
                <a:gd name="connsiteY5-290" fmla="*/ 3515873 h 3745451"/>
                <a:gd name="connsiteX6-291" fmla="*/ 8601066 w 8830644"/>
                <a:gd name="connsiteY6-292" fmla="*/ 3745451 h 3745451"/>
                <a:gd name="connsiteX7-293" fmla="*/ 339734 w 8830644"/>
                <a:gd name="connsiteY7-294" fmla="*/ 3745451 h 3745451"/>
                <a:gd name="connsiteX8-295" fmla="*/ 110156 w 8830644"/>
                <a:gd name="connsiteY8-296" fmla="*/ 3515873 h 3745451"/>
                <a:gd name="connsiteX9-297" fmla="*/ 167908 w 8830644"/>
                <a:gd name="connsiteY9-298" fmla="*/ 1617307 h 3745451"/>
                <a:gd name="connsiteX10-299" fmla="*/ 177533 w 8830644"/>
                <a:gd name="connsiteY10-300" fmla="*/ 268342 h 3745451"/>
                <a:gd name="connsiteX0-301" fmla="*/ 177533 w 8830644"/>
                <a:gd name="connsiteY0-302" fmla="*/ 268342 h 3745451"/>
                <a:gd name="connsiteX1-303" fmla="*/ 2564598 w 8830644"/>
                <a:gd name="connsiteY1-304" fmla="*/ 263 h 3745451"/>
                <a:gd name="connsiteX2-305" fmla="*/ 5692809 w 8830644"/>
                <a:gd name="connsiteY2-306" fmla="*/ 279395 h 3745451"/>
                <a:gd name="connsiteX3-307" fmla="*/ 8601066 w 8830644"/>
                <a:gd name="connsiteY3-308" fmla="*/ 115766 h 3745451"/>
                <a:gd name="connsiteX4-309" fmla="*/ 8830644 w 8830644"/>
                <a:gd name="connsiteY4-310" fmla="*/ 345344 h 3745451"/>
                <a:gd name="connsiteX5-311" fmla="*/ 8830644 w 8830644"/>
                <a:gd name="connsiteY5-312" fmla="*/ 3515873 h 3745451"/>
                <a:gd name="connsiteX6-313" fmla="*/ 8601066 w 8830644"/>
                <a:gd name="connsiteY6-314" fmla="*/ 3745451 h 3745451"/>
                <a:gd name="connsiteX7-315" fmla="*/ 110156 w 8830644"/>
                <a:gd name="connsiteY7-316" fmla="*/ 3515873 h 3745451"/>
                <a:gd name="connsiteX8-317" fmla="*/ 167908 w 8830644"/>
                <a:gd name="connsiteY8-318" fmla="*/ 1617307 h 3745451"/>
                <a:gd name="connsiteX9-319" fmla="*/ 177533 w 8830644"/>
                <a:gd name="connsiteY9-320" fmla="*/ 268342 h 3745451"/>
                <a:gd name="connsiteX0-321" fmla="*/ 177533 w 8830644"/>
                <a:gd name="connsiteY0-322" fmla="*/ 268342 h 3745451"/>
                <a:gd name="connsiteX1-323" fmla="*/ 2564598 w 8830644"/>
                <a:gd name="connsiteY1-324" fmla="*/ 263 h 3745451"/>
                <a:gd name="connsiteX2-325" fmla="*/ 5692809 w 8830644"/>
                <a:gd name="connsiteY2-326" fmla="*/ 279395 h 3745451"/>
                <a:gd name="connsiteX3-327" fmla="*/ 8601066 w 8830644"/>
                <a:gd name="connsiteY3-328" fmla="*/ 115766 h 3745451"/>
                <a:gd name="connsiteX4-329" fmla="*/ 8830644 w 8830644"/>
                <a:gd name="connsiteY4-330" fmla="*/ 345344 h 3745451"/>
                <a:gd name="connsiteX5-331" fmla="*/ 8830644 w 8830644"/>
                <a:gd name="connsiteY5-332" fmla="*/ 3515873 h 3745451"/>
                <a:gd name="connsiteX6-333" fmla="*/ 8601066 w 8830644"/>
                <a:gd name="connsiteY6-334" fmla="*/ 3745451 h 3745451"/>
                <a:gd name="connsiteX7-335" fmla="*/ 1727201 w 8830644"/>
                <a:gd name="connsiteY7-336" fmla="*/ 3532736 h 3745451"/>
                <a:gd name="connsiteX8-337" fmla="*/ 110156 w 8830644"/>
                <a:gd name="connsiteY8-338" fmla="*/ 3515873 h 3745451"/>
                <a:gd name="connsiteX9-339" fmla="*/ 167908 w 8830644"/>
                <a:gd name="connsiteY9-340" fmla="*/ 1617307 h 3745451"/>
                <a:gd name="connsiteX10-341" fmla="*/ 177533 w 8830644"/>
                <a:gd name="connsiteY10-342" fmla="*/ 268342 h 3745451"/>
                <a:gd name="connsiteX0-343" fmla="*/ 177533 w 8830644"/>
                <a:gd name="connsiteY0-344" fmla="*/ 268342 h 3840744"/>
                <a:gd name="connsiteX1-345" fmla="*/ 2564598 w 8830644"/>
                <a:gd name="connsiteY1-346" fmla="*/ 263 h 3840744"/>
                <a:gd name="connsiteX2-347" fmla="*/ 5692809 w 8830644"/>
                <a:gd name="connsiteY2-348" fmla="*/ 279395 h 3840744"/>
                <a:gd name="connsiteX3-349" fmla="*/ 8601066 w 8830644"/>
                <a:gd name="connsiteY3-350" fmla="*/ 115766 h 3840744"/>
                <a:gd name="connsiteX4-351" fmla="*/ 8830644 w 8830644"/>
                <a:gd name="connsiteY4-352" fmla="*/ 345344 h 3840744"/>
                <a:gd name="connsiteX5-353" fmla="*/ 8830644 w 8830644"/>
                <a:gd name="connsiteY5-354" fmla="*/ 3515873 h 3840744"/>
                <a:gd name="connsiteX6-355" fmla="*/ 8601066 w 8830644"/>
                <a:gd name="connsiteY6-356" fmla="*/ 3745451 h 3840744"/>
                <a:gd name="connsiteX7-357" fmla="*/ 1390316 w 8830644"/>
                <a:gd name="connsiteY7-358" fmla="*/ 3840744 h 3840744"/>
                <a:gd name="connsiteX8-359" fmla="*/ 110156 w 8830644"/>
                <a:gd name="connsiteY8-360" fmla="*/ 3515873 h 3840744"/>
                <a:gd name="connsiteX9-361" fmla="*/ 167908 w 8830644"/>
                <a:gd name="connsiteY9-362" fmla="*/ 1617307 h 3840744"/>
                <a:gd name="connsiteX10-363" fmla="*/ 177533 w 8830644"/>
                <a:gd name="connsiteY10-364" fmla="*/ 268342 h 3840744"/>
                <a:gd name="connsiteX0-365" fmla="*/ 177533 w 8830644"/>
                <a:gd name="connsiteY0-366" fmla="*/ 268342 h 3763742"/>
                <a:gd name="connsiteX1-367" fmla="*/ 2564598 w 8830644"/>
                <a:gd name="connsiteY1-368" fmla="*/ 263 h 3763742"/>
                <a:gd name="connsiteX2-369" fmla="*/ 5692809 w 8830644"/>
                <a:gd name="connsiteY2-370" fmla="*/ 279395 h 3763742"/>
                <a:gd name="connsiteX3-371" fmla="*/ 8601066 w 8830644"/>
                <a:gd name="connsiteY3-372" fmla="*/ 115766 h 3763742"/>
                <a:gd name="connsiteX4-373" fmla="*/ 8830644 w 8830644"/>
                <a:gd name="connsiteY4-374" fmla="*/ 345344 h 3763742"/>
                <a:gd name="connsiteX5-375" fmla="*/ 8830644 w 8830644"/>
                <a:gd name="connsiteY5-376" fmla="*/ 3515873 h 3763742"/>
                <a:gd name="connsiteX6-377" fmla="*/ 8601066 w 8830644"/>
                <a:gd name="connsiteY6-378" fmla="*/ 3745451 h 3763742"/>
                <a:gd name="connsiteX7-379" fmla="*/ 1188186 w 8830644"/>
                <a:gd name="connsiteY7-380" fmla="*/ 3763742 h 3763742"/>
                <a:gd name="connsiteX8-381" fmla="*/ 110156 w 8830644"/>
                <a:gd name="connsiteY8-382" fmla="*/ 3515873 h 3763742"/>
                <a:gd name="connsiteX9-383" fmla="*/ 167908 w 8830644"/>
                <a:gd name="connsiteY9-384" fmla="*/ 1617307 h 3763742"/>
                <a:gd name="connsiteX10-385" fmla="*/ 177533 w 8830644"/>
                <a:gd name="connsiteY10-386" fmla="*/ 268342 h 3763742"/>
                <a:gd name="connsiteX0-387" fmla="*/ 400076 w 9053187"/>
                <a:gd name="connsiteY0-388" fmla="*/ 268342 h 3782323"/>
                <a:gd name="connsiteX1-389" fmla="*/ 2787141 w 9053187"/>
                <a:gd name="connsiteY1-390" fmla="*/ 263 h 3782323"/>
                <a:gd name="connsiteX2-391" fmla="*/ 5915352 w 9053187"/>
                <a:gd name="connsiteY2-392" fmla="*/ 279395 h 3782323"/>
                <a:gd name="connsiteX3-393" fmla="*/ 8823609 w 9053187"/>
                <a:gd name="connsiteY3-394" fmla="*/ 115766 h 3782323"/>
                <a:gd name="connsiteX4-395" fmla="*/ 9053187 w 9053187"/>
                <a:gd name="connsiteY4-396" fmla="*/ 345344 h 3782323"/>
                <a:gd name="connsiteX5-397" fmla="*/ 9053187 w 9053187"/>
                <a:gd name="connsiteY5-398" fmla="*/ 3515873 h 3782323"/>
                <a:gd name="connsiteX6-399" fmla="*/ 8823609 w 9053187"/>
                <a:gd name="connsiteY6-400" fmla="*/ 3745451 h 3782323"/>
                <a:gd name="connsiteX7-401" fmla="*/ 1410729 w 9053187"/>
                <a:gd name="connsiteY7-402" fmla="*/ 3763742 h 3782323"/>
                <a:gd name="connsiteX8-403" fmla="*/ 332699 w 9053187"/>
                <a:gd name="connsiteY8-404" fmla="*/ 3515873 h 3782323"/>
                <a:gd name="connsiteX9-405" fmla="*/ 390451 w 9053187"/>
                <a:gd name="connsiteY9-406" fmla="*/ 1617307 h 3782323"/>
                <a:gd name="connsiteX10-407" fmla="*/ 400076 w 9053187"/>
                <a:gd name="connsiteY10-408" fmla="*/ 268342 h 3782323"/>
                <a:gd name="connsiteX0-409" fmla="*/ 177534 w 8830645"/>
                <a:gd name="connsiteY0-410" fmla="*/ 268342 h 3786549"/>
                <a:gd name="connsiteX1-411" fmla="*/ 2564599 w 8830645"/>
                <a:gd name="connsiteY1-412" fmla="*/ 263 h 3786549"/>
                <a:gd name="connsiteX2-413" fmla="*/ 5692810 w 8830645"/>
                <a:gd name="connsiteY2-414" fmla="*/ 279395 h 3786549"/>
                <a:gd name="connsiteX3-415" fmla="*/ 8601067 w 8830645"/>
                <a:gd name="connsiteY3-416" fmla="*/ 115766 h 3786549"/>
                <a:gd name="connsiteX4-417" fmla="*/ 8830645 w 8830645"/>
                <a:gd name="connsiteY4-418" fmla="*/ 345344 h 3786549"/>
                <a:gd name="connsiteX5-419" fmla="*/ 8830645 w 8830645"/>
                <a:gd name="connsiteY5-420" fmla="*/ 3515873 h 3786549"/>
                <a:gd name="connsiteX6-421" fmla="*/ 8601067 w 8830645"/>
                <a:gd name="connsiteY6-422" fmla="*/ 3745451 h 3786549"/>
                <a:gd name="connsiteX7-423" fmla="*/ 1188187 w 8830645"/>
                <a:gd name="connsiteY7-424" fmla="*/ 3763742 h 3786549"/>
                <a:gd name="connsiteX8-425" fmla="*/ 110157 w 8830645"/>
                <a:gd name="connsiteY8-426" fmla="*/ 3515873 h 3786549"/>
                <a:gd name="connsiteX9-427" fmla="*/ 167909 w 8830645"/>
                <a:gd name="connsiteY9-428" fmla="*/ 1617307 h 3786549"/>
                <a:gd name="connsiteX10-429" fmla="*/ 177534 w 8830645"/>
                <a:gd name="connsiteY10-430" fmla="*/ 268342 h 3786549"/>
                <a:gd name="connsiteX0-431" fmla="*/ 177534 w 8830645"/>
                <a:gd name="connsiteY0-432" fmla="*/ 268342 h 3745451"/>
                <a:gd name="connsiteX1-433" fmla="*/ 2564599 w 8830645"/>
                <a:gd name="connsiteY1-434" fmla="*/ 263 h 3745451"/>
                <a:gd name="connsiteX2-435" fmla="*/ 5692810 w 8830645"/>
                <a:gd name="connsiteY2-436" fmla="*/ 279395 h 3745451"/>
                <a:gd name="connsiteX3-437" fmla="*/ 8601067 w 8830645"/>
                <a:gd name="connsiteY3-438" fmla="*/ 115766 h 3745451"/>
                <a:gd name="connsiteX4-439" fmla="*/ 8830645 w 8830645"/>
                <a:gd name="connsiteY4-440" fmla="*/ 345344 h 3745451"/>
                <a:gd name="connsiteX5-441" fmla="*/ 8830645 w 8830645"/>
                <a:gd name="connsiteY5-442" fmla="*/ 3515873 h 3745451"/>
                <a:gd name="connsiteX6-443" fmla="*/ 8601067 w 8830645"/>
                <a:gd name="connsiteY6-444" fmla="*/ 3745451 h 3745451"/>
                <a:gd name="connsiteX7-445" fmla="*/ 1322941 w 8830645"/>
                <a:gd name="connsiteY7-446" fmla="*/ 3600113 h 3745451"/>
                <a:gd name="connsiteX8-447" fmla="*/ 110157 w 8830645"/>
                <a:gd name="connsiteY8-448" fmla="*/ 3515873 h 3745451"/>
                <a:gd name="connsiteX9-449" fmla="*/ 167909 w 8830645"/>
                <a:gd name="connsiteY9-450" fmla="*/ 1617307 h 3745451"/>
                <a:gd name="connsiteX10-451" fmla="*/ 177534 w 8830645"/>
                <a:gd name="connsiteY10-452" fmla="*/ 268342 h 3745451"/>
                <a:gd name="connsiteX0-453" fmla="*/ 177534 w 8830645"/>
                <a:gd name="connsiteY0-454" fmla="*/ 268342 h 3745451"/>
                <a:gd name="connsiteX1-455" fmla="*/ 2564599 w 8830645"/>
                <a:gd name="connsiteY1-456" fmla="*/ 263 h 3745451"/>
                <a:gd name="connsiteX2-457" fmla="*/ 5692810 w 8830645"/>
                <a:gd name="connsiteY2-458" fmla="*/ 279395 h 3745451"/>
                <a:gd name="connsiteX3-459" fmla="*/ 8601067 w 8830645"/>
                <a:gd name="connsiteY3-460" fmla="*/ 115766 h 3745451"/>
                <a:gd name="connsiteX4-461" fmla="*/ 8830645 w 8830645"/>
                <a:gd name="connsiteY4-462" fmla="*/ 345344 h 3745451"/>
                <a:gd name="connsiteX5-463" fmla="*/ 8830645 w 8830645"/>
                <a:gd name="connsiteY5-464" fmla="*/ 3515873 h 3745451"/>
                <a:gd name="connsiteX6-465" fmla="*/ 8601067 w 8830645"/>
                <a:gd name="connsiteY6-466" fmla="*/ 3745451 h 3745451"/>
                <a:gd name="connsiteX7-467" fmla="*/ 5182673 w 8830645"/>
                <a:gd name="connsiteY7-468" fmla="*/ 3686739 h 3745451"/>
                <a:gd name="connsiteX8-469" fmla="*/ 1322941 w 8830645"/>
                <a:gd name="connsiteY8-470" fmla="*/ 3600113 h 3745451"/>
                <a:gd name="connsiteX9-471" fmla="*/ 110157 w 8830645"/>
                <a:gd name="connsiteY9-472" fmla="*/ 3515873 h 3745451"/>
                <a:gd name="connsiteX10-473" fmla="*/ 167909 w 8830645"/>
                <a:gd name="connsiteY10-474" fmla="*/ 1617307 h 3745451"/>
                <a:gd name="connsiteX11" fmla="*/ 177534 w 8830645"/>
                <a:gd name="connsiteY11" fmla="*/ 268342 h 3745451"/>
                <a:gd name="connsiteX0-475" fmla="*/ 177534 w 8830645"/>
                <a:gd name="connsiteY0-476" fmla="*/ 268342 h 3763741"/>
                <a:gd name="connsiteX1-477" fmla="*/ 2564599 w 8830645"/>
                <a:gd name="connsiteY1-478" fmla="*/ 263 h 3763741"/>
                <a:gd name="connsiteX2-479" fmla="*/ 5692810 w 8830645"/>
                <a:gd name="connsiteY2-480" fmla="*/ 279395 h 3763741"/>
                <a:gd name="connsiteX3-481" fmla="*/ 8601067 w 8830645"/>
                <a:gd name="connsiteY3-482" fmla="*/ 115766 h 3763741"/>
                <a:gd name="connsiteX4-483" fmla="*/ 8830645 w 8830645"/>
                <a:gd name="connsiteY4-484" fmla="*/ 345344 h 3763741"/>
                <a:gd name="connsiteX5-485" fmla="*/ 8830645 w 8830645"/>
                <a:gd name="connsiteY5-486" fmla="*/ 3515873 h 3763741"/>
                <a:gd name="connsiteX6-487" fmla="*/ 8601067 w 8830645"/>
                <a:gd name="connsiteY6-488" fmla="*/ 3745451 h 3763741"/>
                <a:gd name="connsiteX7-489" fmla="*/ 5163422 w 8830645"/>
                <a:gd name="connsiteY7-490" fmla="*/ 3763741 h 3763741"/>
                <a:gd name="connsiteX8-491" fmla="*/ 1322941 w 8830645"/>
                <a:gd name="connsiteY8-492" fmla="*/ 3600113 h 3763741"/>
                <a:gd name="connsiteX9-493" fmla="*/ 110157 w 8830645"/>
                <a:gd name="connsiteY9-494" fmla="*/ 3515873 h 3763741"/>
                <a:gd name="connsiteX10-495" fmla="*/ 167909 w 8830645"/>
                <a:gd name="connsiteY10-496" fmla="*/ 1617307 h 3763741"/>
                <a:gd name="connsiteX11-497" fmla="*/ 177534 w 8830645"/>
                <a:gd name="connsiteY11-498" fmla="*/ 268342 h 3763741"/>
                <a:gd name="connsiteX0-499" fmla="*/ 177534 w 8830645"/>
                <a:gd name="connsiteY0-500" fmla="*/ 268342 h 3763950"/>
                <a:gd name="connsiteX1-501" fmla="*/ 2564599 w 8830645"/>
                <a:gd name="connsiteY1-502" fmla="*/ 263 h 3763950"/>
                <a:gd name="connsiteX2-503" fmla="*/ 5692810 w 8830645"/>
                <a:gd name="connsiteY2-504" fmla="*/ 279395 h 3763950"/>
                <a:gd name="connsiteX3-505" fmla="*/ 8601067 w 8830645"/>
                <a:gd name="connsiteY3-506" fmla="*/ 115766 h 3763950"/>
                <a:gd name="connsiteX4-507" fmla="*/ 8830645 w 8830645"/>
                <a:gd name="connsiteY4-508" fmla="*/ 345344 h 3763950"/>
                <a:gd name="connsiteX5-509" fmla="*/ 8830645 w 8830645"/>
                <a:gd name="connsiteY5-510" fmla="*/ 3515873 h 3763950"/>
                <a:gd name="connsiteX6-511" fmla="*/ 8601067 w 8830645"/>
                <a:gd name="connsiteY6-512" fmla="*/ 3745451 h 3763950"/>
                <a:gd name="connsiteX7-513" fmla="*/ 5163422 w 8830645"/>
                <a:gd name="connsiteY7-514" fmla="*/ 3763741 h 3763950"/>
                <a:gd name="connsiteX8-515" fmla="*/ 1322941 w 8830645"/>
                <a:gd name="connsiteY8-516" fmla="*/ 3600113 h 3763950"/>
                <a:gd name="connsiteX9-517" fmla="*/ 110157 w 8830645"/>
                <a:gd name="connsiteY9-518" fmla="*/ 3515873 h 3763950"/>
                <a:gd name="connsiteX10-519" fmla="*/ 167909 w 8830645"/>
                <a:gd name="connsiteY10-520" fmla="*/ 1617307 h 3763950"/>
                <a:gd name="connsiteX11-521" fmla="*/ 177534 w 8830645"/>
                <a:gd name="connsiteY11-522" fmla="*/ 268342 h 3763950"/>
                <a:gd name="connsiteX0-523" fmla="*/ 177534 w 8830645"/>
                <a:gd name="connsiteY0-524" fmla="*/ 268342 h 3849430"/>
                <a:gd name="connsiteX1-525" fmla="*/ 2564599 w 8830645"/>
                <a:gd name="connsiteY1-526" fmla="*/ 263 h 3849430"/>
                <a:gd name="connsiteX2-527" fmla="*/ 5692810 w 8830645"/>
                <a:gd name="connsiteY2-528" fmla="*/ 279395 h 3849430"/>
                <a:gd name="connsiteX3-529" fmla="*/ 8601067 w 8830645"/>
                <a:gd name="connsiteY3-530" fmla="*/ 115766 h 3849430"/>
                <a:gd name="connsiteX4-531" fmla="*/ 8830645 w 8830645"/>
                <a:gd name="connsiteY4-532" fmla="*/ 345344 h 3849430"/>
                <a:gd name="connsiteX5-533" fmla="*/ 8830645 w 8830645"/>
                <a:gd name="connsiteY5-534" fmla="*/ 3515873 h 3849430"/>
                <a:gd name="connsiteX6-535" fmla="*/ 5163422 w 8830645"/>
                <a:gd name="connsiteY6-536" fmla="*/ 3763741 h 3849430"/>
                <a:gd name="connsiteX7-537" fmla="*/ 1322941 w 8830645"/>
                <a:gd name="connsiteY7-538" fmla="*/ 3600113 h 3849430"/>
                <a:gd name="connsiteX8-539" fmla="*/ 110157 w 8830645"/>
                <a:gd name="connsiteY8-540" fmla="*/ 3515873 h 3849430"/>
                <a:gd name="connsiteX9-541" fmla="*/ 167909 w 8830645"/>
                <a:gd name="connsiteY9-542" fmla="*/ 1617307 h 3849430"/>
                <a:gd name="connsiteX10-543" fmla="*/ 177534 w 8830645"/>
                <a:gd name="connsiteY10-544" fmla="*/ 268342 h 3849430"/>
                <a:gd name="connsiteX0-545" fmla="*/ 177534 w 8830645"/>
                <a:gd name="connsiteY0-546" fmla="*/ 268342 h 3775505"/>
                <a:gd name="connsiteX1-547" fmla="*/ 2564599 w 8830645"/>
                <a:gd name="connsiteY1-548" fmla="*/ 263 h 3775505"/>
                <a:gd name="connsiteX2-549" fmla="*/ 5692810 w 8830645"/>
                <a:gd name="connsiteY2-550" fmla="*/ 279395 h 3775505"/>
                <a:gd name="connsiteX3-551" fmla="*/ 8601067 w 8830645"/>
                <a:gd name="connsiteY3-552" fmla="*/ 115766 h 3775505"/>
                <a:gd name="connsiteX4-553" fmla="*/ 8830645 w 8830645"/>
                <a:gd name="connsiteY4-554" fmla="*/ 345344 h 3775505"/>
                <a:gd name="connsiteX5-555" fmla="*/ 8830645 w 8830645"/>
                <a:gd name="connsiteY5-556" fmla="*/ 3515873 h 3775505"/>
                <a:gd name="connsiteX6-557" fmla="*/ 5163422 w 8830645"/>
                <a:gd name="connsiteY6-558" fmla="*/ 3551986 h 3775505"/>
                <a:gd name="connsiteX7-559" fmla="*/ 1322941 w 8830645"/>
                <a:gd name="connsiteY7-560" fmla="*/ 3600113 h 3775505"/>
                <a:gd name="connsiteX8-561" fmla="*/ 110157 w 8830645"/>
                <a:gd name="connsiteY8-562" fmla="*/ 3515873 h 3775505"/>
                <a:gd name="connsiteX9-563" fmla="*/ 167909 w 8830645"/>
                <a:gd name="connsiteY9-564" fmla="*/ 1617307 h 3775505"/>
                <a:gd name="connsiteX10-565" fmla="*/ 177534 w 8830645"/>
                <a:gd name="connsiteY10-566" fmla="*/ 268342 h 3775505"/>
                <a:gd name="connsiteX0-567" fmla="*/ 177534 w 8830645"/>
                <a:gd name="connsiteY0-568" fmla="*/ 268342 h 3779276"/>
                <a:gd name="connsiteX1-569" fmla="*/ 2564599 w 8830645"/>
                <a:gd name="connsiteY1-570" fmla="*/ 263 h 3779276"/>
                <a:gd name="connsiteX2-571" fmla="*/ 5692810 w 8830645"/>
                <a:gd name="connsiteY2-572" fmla="*/ 279395 h 3779276"/>
                <a:gd name="connsiteX3-573" fmla="*/ 8601067 w 8830645"/>
                <a:gd name="connsiteY3-574" fmla="*/ 115766 h 3779276"/>
                <a:gd name="connsiteX4-575" fmla="*/ 8830645 w 8830645"/>
                <a:gd name="connsiteY4-576" fmla="*/ 345344 h 3779276"/>
                <a:gd name="connsiteX5-577" fmla="*/ 8830645 w 8830645"/>
                <a:gd name="connsiteY5-578" fmla="*/ 3515873 h 3779276"/>
                <a:gd name="connsiteX6-579" fmla="*/ 5163422 w 8830645"/>
                <a:gd name="connsiteY6-580" fmla="*/ 3551986 h 3779276"/>
                <a:gd name="connsiteX7-581" fmla="*/ 1380692 w 8830645"/>
                <a:gd name="connsiteY7-582" fmla="*/ 3503860 h 3779276"/>
                <a:gd name="connsiteX8-583" fmla="*/ 110157 w 8830645"/>
                <a:gd name="connsiteY8-584" fmla="*/ 3515873 h 3779276"/>
                <a:gd name="connsiteX9-585" fmla="*/ 167909 w 8830645"/>
                <a:gd name="connsiteY9-586" fmla="*/ 1617307 h 3779276"/>
                <a:gd name="connsiteX10-587" fmla="*/ 177534 w 8830645"/>
                <a:gd name="connsiteY10-588" fmla="*/ 268342 h 3779276"/>
                <a:gd name="connsiteX0-589" fmla="*/ 180062 w 8833173"/>
                <a:gd name="connsiteY0-590" fmla="*/ 268342 h 3779276"/>
                <a:gd name="connsiteX1-591" fmla="*/ 2567127 w 8833173"/>
                <a:gd name="connsiteY1-592" fmla="*/ 263 h 3779276"/>
                <a:gd name="connsiteX2-593" fmla="*/ 5695338 w 8833173"/>
                <a:gd name="connsiteY2-594" fmla="*/ 279395 h 3779276"/>
                <a:gd name="connsiteX3-595" fmla="*/ 8603595 w 8833173"/>
                <a:gd name="connsiteY3-596" fmla="*/ 115766 h 3779276"/>
                <a:gd name="connsiteX4-597" fmla="*/ 8833173 w 8833173"/>
                <a:gd name="connsiteY4-598" fmla="*/ 345344 h 3779276"/>
                <a:gd name="connsiteX5-599" fmla="*/ 8833173 w 8833173"/>
                <a:gd name="connsiteY5-600" fmla="*/ 3515873 h 3779276"/>
                <a:gd name="connsiteX6-601" fmla="*/ 5165950 w 8833173"/>
                <a:gd name="connsiteY6-602" fmla="*/ 3551986 h 3779276"/>
                <a:gd name="connsiteX7-603" fmla="*/ 1383220 w 8833173"/>
                <a:gd name="connsiteY7-604" fmla="*/ 3503860 h 3779276"/>
                <a:gd name="connsiteX8-605" fmla="*/ 180062 w 8833173"/>
                <a:gd name="connsiteY8-606" fmla="*/ 3400370 h 3779276"/>
                <a:gd name="connsiteX9-607" fmla="*/ 170437 w 8833173"/>
                <a:gd name="connsiteY9-608" fmla="*/ 1617307 h 3779276"/>
                <a:gd name="connsiteX10-609" fmla="*/ 180062 w 8833173"/>
                <a:gd name="connsiteY10-610" fmla="*/ 268342 h 377927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59" y="connsiteY10-60"/>
                </a:cxn>
              </a:cxnLst>
              <a:rect l="l" t="t" r="r" b="b"/>
              <a:pathLst>
                <a:path w="8833173" h="3779276">
                  <a:moveTo>
                    <a:pt x="180062" y="268342"/>
                  </a:moveTo>
                  <a:cubicBezTo>
                    <a:pt x="579510" y="-1165"/>
                    <a:pt x="1647914" y="-1579"/>
                    <a:pt x="2567127" y="263"/>
                  </a:cubicBezTo>
                  <a:cubicBezTo>
                    <a:pt x="3486340" y="2105"/>
                    <a:pt x="4689260" y="260145"/>
                    <a:pt x="5695338" y="279395"/>
                  </a:cubicBezTo>
                  <a:cubicBezTo>
                    <a:pt x="6701416" y="298645"/>
                    <a:pt x="8080623" y="104775"/>
                    <a:pt x="8603595" y="115766"/>
                  </a:cubicBezTo>
                  <a:cubicBezTo>
                    <a:pt x="8730387" y="115766"/>
                    <a:pt x="8833173" y="218552"/>
                    <a:pt x="8833173" y="345344"/>
                  </a:cubicBezTo>
                  <a:lnTo>
                    <a:pt x="8833173" y="3515873"/>
                  </a:lnTo>
                  <a:cubicBezTo>
                    <a:pt x="8221969" y="4085606"/>
                    <a:pt x="6407609" y="3553988"/>
                    <a:pt x="5165950" y="3551986"/>
                  </a:cubicBezTo>
                  <a:cubicBezTo>
                    <a:pt x="3924291" y="3549984"/>
                    <a:pt x="2214201" y="3529129"/>
                    <a:pt x="1383220" y="3503860"/>
                  </a:cubicBezTo>
                  <a:cubicBezTo>
                    <a:pt x="552239" y="3478591"/>
                    <a:pt x="350108" y="3758109"/>
                    <a:pt x="180062" y="3400370"/>
                  </a:cubicBezTo>
                  <a:cubicBezTo>
                    <a:pt x="176854" y="2591052"/>
                    <a:pt x="170437" y="2139312"/>
                    <a:pt x="170437" y="1617307"/>
                  </a:cubicBezTo>
                  <a:cubicBezTo>
                    <a:pt x="170437" y="1095302"/>
                    <a:pt x="-219386" y="537849"/>
                    <a:pt x="180062" y="268342"/>
                  </a:cubicBezTo>
                  <a:close/>
                </a:path>
              </a:pathLst>
            </a:custGeom>
            <a:solidFill>
              <a:srgbClr val="51C8BF"/>
            </a:solidFill>
            <a:ln w="19050">
              <a:noFill/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矩形: 圆角 4"/>
            <p:cNvSpPr/>
            <p:nvPr/>
          </p:nvSpPr>
          <p:spPr>
            <a:xfrm>
              <a:off x="1084855" y="2101000"/>
              <a:ext cx="8424000" cy="3503858"/>
            </a:xfrm>
            <a:custGeom>
              <a:avLst/>
              <a:gdLst>
                <a:gd name="connsiteX0" fmla="*/ 0 w 8720488"/>
                <a:gd name="connsiteY0" fmla="*/ 229578 h 3629685"/>
                <a:gd name="connsiteX1" fmla="*/ 229578 w 8720488"/>
                <a:gd name="connsiteY1" fmla="*/ 0 h 3629685"/>
                <a:gd name="connsiteX2" fmla="*/ 8490910 w 8720488"/>
                <a:gd name="connsiteY2" fmla="*/ 0 h 3629685"/>
                <a:gd name="connsiteX3" fmla="*/ 8720488 w 8720488"/>
                <a:gd name="connsiteY3" fmla="*/ 229578 h 3629685"/>
                <a:gd name="connsiteX4" fmla="*/ 8720488 w 8720488"/>
                <a:gd name="connsiteY4" fmla="*/ 3400107 h 3629685"/>
                <a:gd name="connsiteX5" fmla="*/ 8490910 w 8720488"/>
                <a:gd name="connsiteY5" fmla="*/ 3629685 h 3629685"/>
                <a:gd name="connsiteX6" fmla="*/ 229578 w 8720488"/>
                <a:gd name="connsiteY6" fmla="*/ 3629685 h 3629685"/>
                <a:gd name="connsiteX7" fmla="*/ 0 w 8720488"/>
                <a:gd name="connsiteY7" fmla="*/ 3400107 h 3629685"/>
                <a:gd name="connsiteX8" fmla="*/ 0 w 8720488"/>
                <a:gd name="connsiteY8" fmla="*/ 229578 h 3629685"/>
                <a:gd name="connsiteX0-1" fmla="*/ 0 w 8720488"/>
                <a:gd name="connsiteY0-2" fmla="*/ 239203 h 3639310"/>
                <a:gd name="connsiteX1-3" fmla="*/ 229578 w 8720488"/>
                <a:gd name="connsiteY1-4" fmla="*/ 9625 h 3639310"/>
                <a:gd name="connsiteX2-5" fmla="*/ 2589196 w 8720488"/>
                <a:gd name="connsiteY2-6" fmla="*/ 0 h 3639310"/>
                <a:gd name="connsiteX3-7" fmla="*/ 8490910 w 8720488"/>
                <a:gd name="connsiteY3-8" fmla="*/ 9625 h 3639310"/>
                <a:gd name="connsiteX4-9" fmla="*/ 8720488 w 8720488"/>
                <a:gd name="connsiteY4-10" fmla="*/ 239203 h 3639310"/>
                <a:gd name="connsiteX5-11" fmla="*/ 8720488 w 8720488"/>
                <a:gd name="connsiteY5-12" fmla="*/ 3409732 h 3639310"/>
                <a:gd name="connsiteX6-13" fmla="*/ 8490910 w 8720488"/>
                <a:gd name="connsiteY6-14" fmla="*/ 3639310 h 3639310"/>
                <a:gd name="connsiteX7-15" fmla="*/ 229578 w 8720488"/>
                <a:gd name="connsiteY7-16" fmla="*/ 3639310 h 3639310"/>
                <a:gd name="connsiteX8-17" fmla="*/ 0 w 8720488"/>
                <a:gd name="connsiteY8-18" fmla="*/ 3409732 h 3639310"/>
                <a:gd name="connsiteX9" fmla="*/ 0 w 8720488"/>
                <a:gd name="connsiteY9" fmla="*/ 239203 h 3639310"/>
                <a:gd name="connsiteX0-19" fmla="*/ 0 w 8720488"/>
                <a:gd name="connsiteY0-20" fmla="*/ 248829 h 3648936"/>
                <a:gd name="connsiteX1-21" fmla="*/ 229578 w 8720488"/>
                <a:gd name="connsiteY1-22" fmla="*/ 19251 h 3648936"/>
                <a:gd name="connsiteX2-23" fmla="*/ 2589196 w 8720488"/>
                <a:gd name="connsiteY2-24" fmla="*/ 9626 h 3648936"/>
                <a:gd name="connsiteX3-25" fmla="*/ 5621154 w 8720488"/>
                <a:gd name="connsiteY3-26" fmla="*/ 0 h 3648936"/>
                <a:gd name="connsiteX4-27" fmla="*/ 8490910 w 8720488"/>
                <a:gd name="connsiteY4-28" fmla="*/ 19251 h 3648936"/>
                <a:gd name="connsiteX5-29" fmla="*/ 8720488 w 8720488"/>
                <a:gd name="connsiteY5-30" fmla="*/ 248829 h 3648936"/>
                <a:gd name="connsiteX6-31" fmla="*/ 8720488 w 8720488"/>
                <a:gd name="connsiteY6-32" fmla="*/ 3419358 h 3648936"/>
                <a:gd name="connsiteX7-33" fmla="*/ 8490910 w 8720488"/>
                <a:gd name="connsiteY7-34" fmla="*/ 3648936 h 3648936"/>
                <a:gd name="connsiteX8-35" fmla="*/ 229578 w 8720488"/>
                <a:gd name="connsiteY8-36" fmla="*/ 3648936 h 3648936"/>
                <a:gd name="connsiteX9-37" fmla="*/ 0 w 8720488"/>
                <a:gd name="connsiteY9-38" fmla="*/ 3419358 h 3648936"/>
                <a:gd name="connsiteX10" fmla="*/ 0 w 8720488"/>
                <a:gd name="connsiteY10" fmla="*/ 248829 h 3648936"/>
                <a:gd name="connsiteX0-39" fmla="*/ 0 w 8720488"/>
                <a:gd name="connsiteY0-40" fmla="*/ 239203 h 3639310"/>
                <a:gd name="connsiteX1-41" fmla="*/ 229578 w 8720488"/>
                <a:gd name="connsiteY1-42" fmla="*/ 9625 h 3639310"/>
                <a:gd name="connsiteX2-43" fmla="*/ 2589196 w 8720488"/>
                <a:gd name="connsiteY2-44" fmla="*/ 0 h 3639310"/>
                <a:gd name="connsiteX3-45" fmla="*/ 5582653 w 8720488"/>
                <a:gd name="connsiteY3-46" fmla="*/ 173254 h 3639310"/>
                <a:gd name="connsiteX4-47" fmla="*/ 8490910 w 8720488"/>
                <a:gd name="connsiteY4-48" fmla="*/ 9625 h 3639310"/>
                <a:gd name="connsiteX5-49" fmla="*/ 8720488 w 8720488"/>
                <a:gd name="connsiteY5-50" fmla="*/ 239203 h 3639310"/>
                <a:gd name="connsiteX6-51" fmla="*/ 8720488 w 8720488"/>
                <a:gd name="connsiteY6-52" fmla="*/ 3409732 h 3639310"/>
                <a:gd name="connsiteX7-53" fmla="*/ 8490910 w 8720488"/>
                <a:gd name="connsiteY7-54" fmla="*/ 3639310 h 3639310"/>
                <a:gd name="connsiteX8-55" fmla="*/ 229578 w 8720488"/>
                <a:gd name="connsiteY8-56" fmla="*/ 3639310 h 3639310"/>
                <a:gd name="connsiteX9-57" fmla="*/ 0 w 8720488"/>
                <a:gd name="connsiteY9-58" fmla="*/ 3409732 h 3639310"/>
                <a:gd name="connsiteX10-59" fmla="*/ 0 w 8720488"/>
                <a:gd name="connsiteY10-60" fmla="*/ 239203 h 3639310"/>
                <a:gd name="connsiteX0-61" fmla="*/ 0 w 8720488"/>
                <a:gd name="connsiteY0-62" fmla="*/ 239203 h 3639310"/>
                <a:gd name="connsiteX1-63" fmla="*/ 229578 w 8720488"/>
                <a:gd name="connsiteY1-64" fmla="*/ 9625 h 3639310"/>
                <a:gd name="connsiteX2-65" fmla="*/ 2589196 w 8720488"/>
                <a:gd name="connsiteY2-66" fmla="*/ 0 h 3639310"/>
                <a:gd name="connsiteX3-67" fmla="*/ 5582653 w 8720488"/>
                <a:gd name="connsiteY3-68" fmla="*/ 173254 h 3639310"/>
                <a:gd name="connsiteX4-69" fmla="*/ 8490910 w 8720488"/>
                <a:gd name="connsiteY4-70" fmla="*/ 9625 h 3639310"/>
                <a:gd name="connsiteX5-71" fmla="*/ 8720488 w 8720488"/>
                <a:gd name="connsiteY5-72" fmla="*/ 239203 h 3639310"/>
                <a:gd name="connsiteX6-73" fmla="*/ 8720488 w 8720488"/>
                <a:gd name="connsiteY6-74" fmla="*/ 3409732 h 3639310"/>
                <a:gd name="connsiteX7-75" fmla="*/ 8490910 w 8720488"/>
                <a:gd name="connsiteY7-76" fmla="*/ 3639310 h 3639310"/>
                <a:gd name="connsiteX8-77" fmla="*/ 229578 w 8720488"/>
                <a:gd name="connsiteY8-78" fmla="*/ 3639310 h 3639310"/>
                <a:gd name="connsiteX9-79" fmla="*/ 0 w 8720488"/>
                <a:gd name="connsiteY9-80" fmla="*/ 3409732 h 3639310"/>
                <a:gd name="connsiteX10-81" fmla="*/ 0 w 8720488"/>
                <a:gd name="connsiteY10-82" fmla="*/ 239203 h 3639310"/>
                <a:gd name="connsiteX0-83" fmla="*/ 0 w 8720488"/>
                <a:gd name="connsiteY0-84" fmla="*/ 239246 h 3639353"/>
                <a:gd name="connsiteX1-85" fmla="*/ 229578 w 8720488"/>
                <a:gd name="connsiteY1-86" fmla="*/ 9668 h 3639353"/>
                <a:gd name="connsiteX2-87" fmla="*/ 2589196 w 8720488"/>
                <a:gd name="connsiteY2-88" fmla="*/ 43 h 3639353"/>
                <a:gd name="connsiteX3-89" fmla="*/ 5582653 w 8720488"/>
                <a:gd name="connsiteY3-90" fmla="*/ 173297 h 3639353"/>
                <a:gd name="connsiteX4-91" fmla="*/ 8490910 w 8720488"/>
                <a:gd name="connsiteY4-92" fmla="*/ 9668 h 3639353"/>
                <a:gd name="connsiteX5-93" fmla="*/ 8720488 w 8720488"/>
                <a:gd name="connsiteY5-94" fmla="*/ 239246 h 3639353"/>
                <a:gd name="connsiteX6-95" fmla="*/ 8720488 w 8720488"/>
                <a:gd name="connsiteY6-96" fmla="*/ 3409775 h 3639353"/>
                <a:gd name="connsiteX7-97" fmla="*/ 8490910 w 8720488"/>
                <a:gd name="connsiteY7-98" fmla="*/ 3639353 h 3639353"/>
                <a:gd name="connsiteX8-99" fmla="*/ 229578 w 8720488"/>
                <a:gd name="connsiteY8-100" fmla="*/ 3639353 h 3639353"/>
                <a:gd name="connsiteX9-101" fmla="*/ 0 w 8720488"/>
                <a:gd name="connsiteY9-102" fmla="*/ 3409775 h 3639353"/>
                <a:gd name="connsiteX10-103" fmla="*/ 0 w 8720488"/>
                <a:gd name="connsiteY10-104" fmla="*/ 239246 h 3639353"/>
                <a:gd name="connsiteX0-105" fmla="*/ 0 w 8720488"/>
                <a:gd name="connsiteY0-106" fmla="*/ 345110 h 3745217"/>
                <a:gd name="connsiteX1-107" fmla="*/ 229578 w 8720488"/>
                <a:gd name="connsiteY1-108" fmla="*/ 115532 h 3745217"/>
                <a:gd name="connsiteX2-109" fmla="*/ 2454442 w 8720488"/>
                <a:gd name="connsiteY2-110" fmla="*/ 29 h 3745217"/>
                <a:gd name="connsiteX3-111" fmla="*/ 5582653 w 8720488"/>
                <a:gd name="connsiteY3-112" fmla="*/ 279161 h 3745217"/>
                <a:gd name="connsiteX4-113" fmla="*/ 8490910 w 8720488"/>
                <a:gd name="connsiteY4-114" fmla="*/ 115532 h 3745217"/>
                <a:gd name="connsiteX5-115" fmla="*/ 8720488 w 8720488"/>
                <a:gd name="connsiteY5-116" fmla="*/ 345110 h 3745217"/>
                <a:gd name="connsiteX6-117" fmla="*/ 8720488 w 8720488"/>
                <a:gd name="connsiteY6-118" fmla="*/ 3515639 h 3745217"/>
                <a:gd name="connsiteX7-119" fmla="*/ 8490910 w 8720488"/>
                <a:gd name="connsiteY7-120" fmla="*/ 3745217 h 3745217"/>
                <a:gd name="connsiteX8-121" fmla="*/ 229578 w 8720488"/>
                <a:gd name="connsiteY8-122" fmla="*/ 3745217 h 3745217"/>
                <a:gd name="connsiteX9-123" fmla="*/ 0 w 8720488"/>
                <a:gd name="connsiteY9-124" fmla="*/ 3515639 h 3745217"/>
                <a:gd name="connsiteX10-125" fmla="*/ 0 w 8720488"/>
                <a:gd name="connsiteY10-126" fmla="*/ 345110 h 3745217"/>
                <a:gd name="connsiteX0-127" fmla="*/ 0 w 8720488"/>
                <a:gd name="connsiteY0-128" fmla="*/ 389645 h 3789752"/>
                <a:gd name="connsiteX1-129" fmla="*/ 2454442 w 8720488"/>
                <a:gd name="connsiteY1-130" fmla="*/ 44564 h 3789752"/>
                <a:gd name="connsiteX2-131" fmla="*/ 5582653 w 8720488"/>
                <a:gd name="connsiteY2-132" fmla="*/ 323696 h 3789752"/>
                <a:gd name="connsiteX3-133" fmla="*/ 8490910 w 8720488"/>
                <a:gd name="connsiteY3-134" fmla="*/ 160067 h 3789752"/>
                <a:gd name="connsiteX4-135" fmla="*/ 8720488 w 8720488"/>
                <a:gd name="connsiteY4-136" fmla="*/ 389645 h 3789752"/>
                <a:gd name="connsiteX5-137" fmla="*/ 8720488 w 8720488"/>
                <a:gd name="connsiteY5-138" fmla="*/ 3560174 h 3789752"/>
                <a:gd name="connsiteX6-139" fmla="*/ 8490910 w 8720488"/>
                <a:gd name="connsiteY6-140" fmla="*/ 3789752 h 3789752"/>
                <a:gd name="connsiteX7-141" fmla="*/ 229578 w 8720488"/>
                <a:gd name="connsiteY7-142" fmla="*/ 3789752 h 3789752"/>
                <a:gd name="connsiteX8-143" fmla="*/ 0 w 8720488"/>
                <a:gd name="connsiteY8-144" fmla="*/ 3560174 h 3789752"/>
                <a:gd name="connsiteX9-145" fmla="*/ 0 w 8720488"/>
                <a:gd name="connsiteY9-146" fmla="*/ 389645 h 3789752"/>
                <a:gd name="connsiteX0-147" fmla="*/ 9625 w 8730113"/>
                <a:gd name="connsiteY0-148" fmla="*/ 389645 h 3789752"/>
                <a:gd name="connsiteX1-149" fmla="*/ 2464067 w 8730113"/>
                <a:gd name="connsiteY1-150" fmla="*/ 44564 h 3789752"/>
                <a:gd name="connsiteX2-151" fmla="*/ 5592278 w 8730113"/>
                <a:gd name="connsiteY2-152" fmla="*/ 323696 h 3789752"/>
                <a:gd name="connsiteX3-153" fmla="*/ 8500535 w 8730113"/>
                <a:gd name="connsiteY3-154" fmla="*/ 160067 h 3789752"/>
                <a:gd name="connsiteX4-155" fmla="*/ 8730113 w 8730113"/>
                <a:gd name="connsiteY4-156" fmla="*/ 389645 h 3789752"/>
                <a:gd name="connsiteX5-157" fmla="*/ 8730113 w 8730113"/>
                <a:gd name="connsiteY5-158" fmla="*/ 3560174 h 3789752"/>
                <a:gd name="connsiteX6-159" fmla="*/ 8500535 w 8730113"/>
                <a:gd name="connsiteY6-160" fmla="*/ 3789752 h 3789752"/>
                <a:gd name="connsiteX7-161" fmla="*/ 239203 w 8730113"/>
                <a:gd name="connsiteY7-162" fmla="*/ 3789752 h 3789752"/>
                <a:gd name="connsiteX8-163" fmla="*/ 9625 w 8730113"/>
                <a:gd name="connsiteY8-164" fmla="*/ 3560174 h 3789752"/>
                <a:gd name="connsiteX9-165" fmla="*/ 0 w 8730113"/>
                <a:gd name="connsiteY9-166" fmla="*/ 1132219 h 3789752"/>
                <a:gd name="connsiteX10-167" fmla="*/ 9625 w 8730113"/>
                <a:gd name="connsiteY10-168" fmla="*/ 389645 h 3789752"/>
                <a:gd name="connsiteX0-169" fmla="*/ 10270 w 8730758"/>
                <a:gd name="connsiteY0-170" fmla="*/ 389645 h 3789752"/>
                <a:gd name="connsiteX1-171" fmla="*/ 2464712 w 8730758"/>
                <a:gd name="connsiteY1-172" fmla="*/ 44564 h 3789752"/>
                <a:gd name="connsiteX2-173" fmla="*/ 5592923 w 8730758"/>
                <a:gd name="connsiteY2-174" fmla="*/ 323696 h 3789752"/>
                <a:gd name="connsiteX3-175" fmla="*/ 8501180 w 8730758"/>
                <a:gd name="connsiteY3-176" fmla="*/ 160067 h 3789752"/>
                <a:gd name="connsiteX4-177" fmla="*/ 8730758 w 8730758"/>
                <a:gd name="connsiteY4-178" fmla="*/ 389645 h 3789752"/>
                <a:gd name="connsiteX5-179" fmla="*/ 8730758 w 8730758"/>
                <a:gd name="connsiteY5-180" fmla="*/ 3560174 h 3789752"/>
                <a:gd name="connsiteX6-181" fmla="*/ 8501180 w 8730758"/>
                <a:gd name="connsiteY6-182" fmla="*/ 3789752 h 3789752"/>
                <a:gd name="connsiteX7-183" fmla="*/ 239848 w 8730758"/>
                <a:gd name="connsiteY7-184" fmla="*/ 3789752 h 3789752"/>
                <a:gd name="connsiteX8-185" fmla="*/ 10270 w 8730758"/>
                <a:gd name="connsiteY8-186" fmla="*/ 3560174 h 3789752"/>
                <a:gd name="connsiteX9-187" fmla="*/ 645 w 8730758"/>
                <a:gd name="connsiteY9-188" fmla="*/ 1132219 h 3789752"/>
                <a:gd name="connsiteX10-189" fmla="*/ 10270 w 8730758"/>
                <a:gd name="connsiteY10-190" fmla="*/ 389645 h 3789752"/>
                <a:gd name="connsiteX0-191" fmla="*/ 66 w 8720554"/>
                <a:gd name="connsiteY0-192" fmla="*/ 389645 h 3789752"/>
                <a:gd name="connsiteX1-193" fmla="*/ 2454508 w 8720554"/>
                <a:gd name="connsiteY1-194" fmla="*/ 44564 h 3789752"/>
                <a:gd name="connsiteX2-195" fmla="*/ 5582719 w 8720554"/>
                <a:gd name="connsiteY2-196" fmla="*/ 323696 h 3789752"/>
                <a:gd name="connsiteX3-197" fmla="*/ 8490976 w 8720554"/>
                <a:gd name="connsiteY3-198" fmla="*/ 160067 h 3789752"/>
                <a:gd name="connsiteX4-199" fmla="*/ 8720554 w 8720554"/>
                <a:gd name="connsiteY4-200" fmla="*/ 389645 h 3789752"/>
                <a:gd name="connsiteX5-201" fmla="*/ 8720554 w 8720554"/>
                <a:gd name="connsiteY5-202" fmla="*/ 3560174 h 3789752"/>
                <a:gd name="connsiteX6-203" fmla="*/ 8490976 w 8720554"/>
                <a:gd name="connsiteY6-204" fmla="*/ 3789752 h 3789752"/>
                <a:gd name="connsiteX7-205" fmla="*/ 229644 w 8720554"/>
                <a:gd name="connsiteY7-206" fmla="*/ 3789752 h 3789752"/>
                <a:gd name="connsiteX8-207" fmla="*/ 66 w 8720554"/>
                <a:gd name="connsiteY8-208" fmla="*/ 3560174 h 3789752"/>
                <a:gd name="connsiteX9-209" fmla="*/ 115569 w 8720554"/>
                <a:gd name="connsiteY9-210" fmla="*/ 1151469 h 3789752"/>
                <a:gd name="connsiteX10-211" fmla="*/ 66 w 8720554"/>
                <a:gd name="connsiteY10-212" fmla="*/ 389645 h 3789752"/>
                <a:gd name="connsiteX0-213" fmla="*/ 698 w 8721186"/>
                <a:gd name="connsiteY0-214" fmla="*/ 345407 h 3745514"/>
                <a:gd name="connsiteX1-215" fmla="*/ 2455140 w 8721186"/>
                <a:gd name="connsiteY1-216" fmla="*/ 326 h 3745514"/>
                <a:gd name="connsiteX2-217" fmla="*/ 5583351 w 8721186"/>
                <a:gd name="connsiteY2-218" fmla="*/ 279458 h 3745514"/>
                <a:gd name="connsiteX3-219" fmla="*/ 8491608 w 8721186"/>
                <a:gd name="connsiteY3-220" fmla="*/ 115829 h 3745514"/>
                <a:gd name="connsiteX4-221" fmla="*/ 8721186 w 8721186"/>
                <a:gd name="connsiteY4-222" fmla="*/ 345407 h 3745514"/>
                <a:gd name="connsiteX5-223" fmla="*/ 8721186 w 8721186"/>
                <a:gd name="connsiteY5-224" fmla="*/ 3515936 h 3745514"/>
                <a:gd name="connsiteX6-225" fmla="*/ 8491608 w 8721186"/>
                <a:gd name="connsiteY6-226" fmla="*/ 3745514 h 3745514"/>
                <a:gd name="connsiteX7-227" fmla="*/ 230276 w 8721186"/>
                <a:gd name="connsiteY7-228" fmla="*/ 3745514 h 3745514"/>
                <a:gd name="connsiteX8-229" fmla="*/ 698 w 8721186"/>
                <a:gd name="connsiteY8-230" fmla="*/ 3515936 h 3745514"/>
                <a:gd name="connsiteX9-231" fmla="*/ 116201 w 8721186"/>
                <a:gd name="connsiteY9-232" fmla="*/ 1107231 h 3745514"/>
                <a:gd name="connsiteX10-233" fmla="*/ 698 w 8721186"/>
                <a:gd name="connsiteY10-234" fmla="*/ 345407 h 3745514"/>
                <a:gd name="connsiteX0-235" fmla="*/ 67448 w 8720559"/>
                <a:gd name="connsiteY0-236" fmla="*/ 268201 h 3745310"/>
                <a:gd name="connsiteX1-237" fmla="*/ 2454513 w 8720559"/>
                <a:gd name="connsiteY1-238" fmla="*/ 122 h 3745310"/>
                <a:gd name="connsiteX2-239" fmla="*/ 5582724 w 8720559"/>
                <a:gd name="connsiteY2-240" fmla="*/ 279254 h 3745310"/>
                <a:gd name="connsiteX3-241" fmla="*/ 8490981 w 8720559"/>
                <a:gd name="connsiteY3-242" fmla="*/ 115625 h 3745310"/>
                <a:gd name="connsiteX4-243" fmla="*/ 8720559 w 8720559"/>
                <a:gd name="connsiteY4-244" fmla="*/ 345203 h 3745310"/>
                <a:gd name="connsiteX5-245" fmla="*/ 8720559 w 8720559"/>
                <a:gd name="connsiteY5-246" fmla="*/ 3515732 h 3745310"/>
                <a:gd name="connsiteX6-247" fmla="*/ 8490981 w 8720559"/>
                <a:gd name="connsiteY6-248" fmla="*/ 3745310 h 3745310"/>
                <a:gd name="connsiteX7-249" fmla="*/ 229649 w 8720559"/>
                <a:gd name="connsiteY7-250" fmla="*/ 3745310 h 3745310"/>
                <a:gd name="connsiteX8-251" fmla="*/ 71 w 8720559"/>
                <a:gd name="connsiteY8-252" fmla="*/ 3515732 h 3745310"/>
                <a:gd name="connsiteX9-253" fmla="*/ 115574 w 8720559"/>
                <a:gd name="connsiteY9-254" fmla="*/ 1107027 h 3745310"/>
                <a:gd name="connsiteX10-255" fmla="*/ 67448 w 8720559"/>
                <a:gd name="connsiteY10-256" fmla="*/ 268201 h 3745310"/>
                <a:gd name="connsiteX0-257" fmla="*/ 67448 w 8720559"/>
                <a:gd name="connsiteY0-258" fmla="*/ 268201 h 3745310"/>
                <a:gd name="connsiteX1-259" fmla="*/ 2454513 w 8720559"/>
                <a:gd name="connsiteY1-260" fmla="*/ 122 h 3745310"/>
                <a:gd name="connsiteX2-261" fmla="*/ 5582724 w 8720559"/>
                <a:gd name="connsiteY2-262" fmla="*/ 279254 h 3745310"/>
                <a:gd name="connsiteX3-263" fmla="*/ 8490981 w 8720559"/>
                <a:gd name="connsiteY3-264" fmla="*/ 115625 h 3745310"/>
                <a:gd name="connsiteX4-265" fmla="*/ 8720559 w 8720559"/>
                <a:gd name="connsiteY4-266" fmla="*/ 345203 h 3745310"/>
                <a:gd name="connsiteX5-267" fmla="*/ 8720559 w 8720559"/>
                <a:gd name="connsiteY5-268" fmla="*/ 3515732 h 3745310"/>
                <a:gd name="connsiteX6-269" fmla="*/ 8490981 w 8720559"/>
                <a:gd name="connsiteY6-270" fmla="*/ 3745310 h 3745310"/>
                <a:gd name="connsiteX7-271" fmla="*/ 229649 w 8720559"/>
                <a:gd name="connsiteY7-272" fmla="*/ 3745310 h 3745310"/>
                <a:gd name="connsiteX8-273" fmla="*/ 71 w 8720559"/>
                <a:gd name="connsiteY8-274" fmla="*/ 3515732 h 3745310"/>
                <a:gd name="connsiteX9-275" fmla="*/ 115574 w 8720559"/>
                <a:gd name="connsiteY9-276" fmla="*/ 1107027 h 3745310"/>
                <a:gd name="connsiteX10-277" fmla="*/ 67448 w 8720559"/>
                <a:gd name="connsiteY10-278" fmla="*/ 268201 h 3745310"/>
                <a:gd name="connsiteX0-279" fmla="*/ 177533 w 8830644"/>
                <a:gd name="connsiteY0-280" fmla="*/ 268342 h 3745451"/>
                <a:gd name="connsiteX1-281" fmla="*/ 2564598 w 8830644"/>
                <a:gd name="connsiteY1-282" fmla="*/ 263 h 3745451"/>
                <a:gd name="connsiteX2-283" fmla="*/ 5692809 w 8830644"/>
                <a:gd name="connsiteY2-284" fmla="*/ 279395 h 3745451"/>
                <a:gd name="connsiteX3-285" fmla="*/ 8601066 w 8830644"/>
                <a:gd name="connsiteY3-286" fmla="*/ 115766 h 3745451"/>
                <a:gd name="connsiteX4-287" fmla="*/ 8830644 w 8830644"/>
                <a:gd name="connsiteY4-288" fmla="*/ 345344 h 3745451"/>
                <a:gd name="connsiteX5-289" fmla="*/ 8830644 w 8830644"/>
                <a:gd name="connsiteY5-290" fmla="*/ 3515873 h 3745451"/>
                <a:gd name="connsiteX6-291" fmla="*/ 8601066 w 8830644"/>
                <a:gd name="connsiteY6-292" fmla="*/ 3745451 h 3745451"/>
                <a:gd name="connsiteX7-293" fmla="*/ 339734 w 8830644"/>
                <a:gd name="connsiteY7-294" fmla="*/ 3745451 h 3745451"/>
                <a:gd name="connsiteX8-295" fmla="*/ 110156 w 8830644"/>
                <a:gd name="connsiteY8-296" fmla="*/ 3515873 h 3745451"/>
                <a:gd name="connsiteX9-297" fmla="*/ 167908 w 8830644"/>
                <a:gd name="connsiteY9-298" fmla="*/ 1617307 h 3745451"/>
                <a:gd name="connsiteX10-299" fmla="*/ 177533 w 8830644"/>
                <a:gd name="connsiteY10-300" fmla="*/ 268342 h 3745451"/>
                <a:gd name="connsiteX0-301" fmla="*/ 177533 w 8830644"/>
                <a:gd name="connsiteY0-302" fmla="*/ 268342 h 3745451"/>
                <a:gd name="connsiteX1-303" fmla="*/ 2564598 w 8830644"/>
                <a:gd name="connsiteY1-304" fmla="*/ 263 h 3745451"/>
                <a:gd name="connsiteX2-305" fmla="*/ 5692809 w 8830644"/>
                <a:gd name="connsiteY2-306" fmla="*/ 279395 h 3745451"/>
                <a:gd name="connsiteX3-307" fmla="*/ 8601066 w 8830644"/>
                <a:gd name="connsiteY3-308" fmla="*/ 115766 h 3745451"/>
                <a:gd name="connsiteX4-309" fmla="*/ 8830644 w 8830644"/>
                <a:gd name="connsiteY4-310" fmla="*/ 345344 h 3745451"/>
                <a:gd name="connsiteX5-311" fmla="*/ 8830644 w 8830644"/>
                <a:gd name="connsiteY5-312" fmla="*/ 3515873 h 3745451"/>
                <a:gd name="connsiteX6-313" fmla="*/ 8601066 w 8830644"/>
                <a:gd name="connsiteY6-314" fmla="*/ 3745451 h 3745451"/>
                <a:gd name="connsiteX7-315" fmla="*/ 110156 w 8830644"/>
                <a:gd name="connsiteY7-316" fmla="*/ 3515873 h 3745451"/>
                <a:gd name="connsiteX8-317" fmla="*/ 167908 w 8830644"/>
                <a:gd name="connsiteY8-318" fmla="*/ 1617307 h 3745451"/>
                <a:gd name="connsiteX9-319" fmla="*/ 177533 w 8830644"/>
                <a:gd name="connsiteY9-320" fmla="*/ 268342 h 3745451"/>
                <a:gd name="connsiteX0-321" fmla="*/ 177533 w 8830644"/>
                <a:gd name="connsiteY0-322" fmla="*/ 268342 h 3745451"/>
                <a:gd name="connsiteX1-323" fmla="*/ 2564598 w 8830644"/>
                <a:gd name="connsiteY1-324" fmla="*/ 263 h 3745451"/>
                <a:gd name="connsiteX2-325" fmla="*/ 5692809 w 8830644"/>
                <a:gd name="connsiteY2-326" fmla="*/ 279395 h 3745451"/>
                <a:gd name="connsiteX3-327" fmla="*/ 8601066 w 8830644"/>
                <a:gd name="connsiteY3-328" fmla="*/ 115766 h 3745451"/>
                <a:gd name="connsiteX4-329" fmla="*/ 8830644 w 8830644"/>
                <a:gd name="connsiteY4-330" fmla="*/ 345344 h 3745451"/>
                <a:gd name="connsiteX5-331" fmla="*/ 8830644 w 8830644"/>
                <a:gd name="connsiteY5-332" fmla="*/ 3515873 h 3745451"/>
                <a:gd name="connsiteX6-333" fmla="*/ 8601066 w 8830644"/>
                <a:gd name="connsiteY6-334" fmla="*/ 3745451 h 3745451"/>
                <a:gd name="connsiteX7-335" fmla="*/ 1727201 w 8830644"/>
                <a:gd name="connsiteY7-336" fmla="*/ 3532736 h 3745451"/>
                <a:gd name="connsiteX8-337" fmla="*/ 110156 w 8830644"/>
                <a:gd name="connsiteY8-338" fmla="*/ 3515873 h 3745451"/>
                <a:gd name="connsiteX9-339" fmla="*/ 167908 w 8830644"/>
                <a:gd name="connsiteY9-340" fmla="*/ 1617307 h 3745451"/>
                <a:gd name="connsiteX10-341" fmla="*/ 177533 w 8830644"/>
                <a:gd name="connsiteY10-342" fmla="*/ 268342 h 3745451"/>
                <a:gd name="connsiteX0-343" fmla="*/ 177533 w 8830644"/>
                <a:gd name="connsiteY0-344" fmla="*/ 268342 h 3840744"/>
                <a:gd name="connsiteX1-345" fmla="*/ 2564598 w 8830644"/>
                <a:gd name="connsiteY1-346" fmla="*/ 263 h 3840744"/>
                <a:gd name="connsiteX2-347" fmla="*/ 5692809 w 8830644"/>
                <a:gd name="connsiteY2-348" fmla="*/ 279395 h 3840744"/>
                <a:gd name="connsiteX3-349" fmla="*/ 8601066 w 8830644"/>
                <a:gd name="connsiteY3-350" fmla="*/ 115766 h 3840744"/>
                <a:gd name="connsiteX4-351" fmla="*/ 8830644 w 8830644"/>
                <a:gd name="connsiteY4-352" fmla="*/ 345344 h 3840744"/>
                <a:gd name="connsiteX5-353" fmla="*/ 8830644 w 8830644"/>
                <a:gd name="connsiteY5-354" fmla="*/ 3515873 h 3840744"/>
                <a:gd name="connsiteX6-355" fmla="*/ 8601066 w 8830644"/>
                <a:gd name="connsiteY6-356" fmla="*/ 3745451 h 3840744"/>
                <a:gd name="connsiteX7-357" fmla="*/ 1390316 w 8830644"/>
                <a:gd name="connsiteY7-358" fmla="*/ 3840744 h 3840744"/>
                <a:gd name="connsiteX8-359" fmla="*/ 110156 w 8830644"/>
                <a:gd name="connsiteY8-360" fmla="*/ 3515873 h 3840744"/>
                <a:gd name="connsiteX9-361" fmla="*/ 167908 w 8830644"/>
                <a:gd name="connsiteY9-362" fmla="*/ 1617307 h 3840744"/>
                <a:gd name="connsiteX10-363" fmla="*/ 177533 w 8830644"/>
                <a:gd name="connsiteY10-364" fmla="*/ 268342 h 3840744"/>
                <a:gd name="connsiteX0-365" fmla="*/ 177533 w 8830644"/>
                <a:gd name="connsiteY0-366" fmla="*/ 268342 h 3763742"/>
                <a:gd name="connsiteX1-367" fmla="*/ 2564598 w 8830644"/>
                <a:gd name="connsiteY1-368" fmla="*/ 263 h 3763742"/>
                <a:gd name="connsiteX2-369" fmla="*/ 5692809 w 8830644"/>
                <a:gd name="connsiteY2-370" fmla="*/ 279395 h 3763742"/>
                <a:gd name="connsiteX3-371" fmla="*/ 8601066 w 8830644"/>
                <a:gd name="connsiteY3-372" fmla="*/ 115766 h 3763742"/>
                <a:gd name="connsiteX4-373" fmla="*/ 8830644 w 8830644"/>
                <a:gd name="connsiteY4-374" fmla="*/ 345344 h 3763742"/>
                <a:gd name="connsiteX5-375" fmla="*/ 8830644 w 8830644"/>
                <a:gd name="connsiteY5-376" fmla="*/ 3515873 h 3763742"/>
                <a:gd name="connsiteX6-377" fmla="*/ 8601066 w 8830644"/>
                <a:gd name="connsiteY6-378" fmla="*/ 3745451 h 3763742"/>
                <a:gd name="connsiteX7-379" fmla="*/ 1188186 w 8830644"/>
                <a:gd name="connsiteY7-380" fmla="*/ 3763742 h 3763742"/>
                <a:gd name="connsiteX8-381" fmla="*/ 110156 w 8830644"/>
                <a:gd name="connsiteY8-382" fmla="*/ 3515873 h 3763742"/>
                <a:gd name="connsiteX9-383" fmla="*/ 167908 w 8830644"/>
                <a:gd name="connsiteY9-384" fmla="*/ 1617307 h 3763742"/>
                <a:gd name="connsiteX10-385" fmla="*/ 177533 w 8830644"/>
                <a:gd name="connsiteY10-386" fmla="*/ 268342 h 3763742"/>
                <a:gd name="connsiteX0-387" fmla="*/ 400076 w 9053187"/>
                <a:gd name="connsiteY0-388" fmla="*/ 268342 h 3782323"/>
                <a:gd name="connsiteX1-389" fmla="*/ 2787141 w 9053187"/>
                <a:gd name="connsiteY1-390" fmla="*/ 263 h 3782323"/>
                <a:gd name="connsiteX2-391" fmla="*/ 5915352 w 9053187"/>
                <a:gd name="connsiteY2-392" fmla="*/ 279395 h 3782323"/>
                <a:gd name="connsiteX3-393" fmla="*/ 8823609 w 9053187"/>
                <a:gd name="connsiteY3-394" fmla="*/ 115766 h 3782323"/>
                <a:gd name="connsiteX4-395" fmla="*/ 9053187 w 9053187"/>
                <a:gd name="connsiteY4-396" fmla="*/ 345344 h 3782323"/>
                <a:gd name="connsiteX5-397" fmla="*/ 9053187 w 9053187"/>
                <a:gd name="connsiteY5-398" fmla="*/ 3515873 h 3782323"/>
                <a:gd name="connsiteX6-399" fmla="*/ 8823609 w 9053187"/>
                <a:gd name="connsiteY6-400" fmla="*/ 3745451 h 3782323"/>
                <a:gd name="connsiteX7-401" fmla="*/ 1410729 w 9053187"/>
                <a:gd name="connsiteY7-402" fmla="*/ 3763742 h 3782323"/>
                <a:gd name="connsiteX8-403" fmla="*/ 332699 w 9053187"/>
                <a:gd name="connsiteY8-404" fmla="*/ 3515873 h 3782323"/>
                <a:gd name="connsiteX9-405" fmla="*/ 390451 w 9053187"/>
                <a:gd name="connsiteY9-406" fmla="*/ 1617307 h 3782323"/>
                <a:gd name="connsiteX10-407" fmla="*/ 400076 w 9053187"/>
                <a:gd name="connsiteY10-408" fmla="*/ 268342 h 3782323"/>
                <a:gd name="connsiteX0-409" fmla="*/ 177534 w 8830645"/>
                <a:gd name="connsiteY0-410" fmla="*/ 268342 h 3786549"/>
                <a:gd name="connsiteX1-411" fmla="*/ 2564599 w 8830645"/>
                <a:gd name="connsiteY1-412" fmla="*/ 263 h 3786549"/>
                <a:gd name="connsiteX2-413" fmla="*/ 5692810 w 8830645"/>
                <a:gd name="connsiteY2-414" fmla="*/ 279395 h 3786549"/>
                <a:gd name="connsiteX3-415" fmla="*/ 8601067 w 8830645"/>
                <a:gd name="connsiteY3-416" fmla="*/ 115766 h 3786549"/>
                <a:gd name="connsiteX4-417" fmla="*/ 8830645 w 8830645"/>
                <a:gd name="connsiteY4-418" fmla="*/ 345344 h 3786549"/>
                <a:gd name="connsiteX5-419" fmla="*/ 8830645 w 8830645"/>
                <a:gd name="connsiteY5-420" fmla="*/ 3515873 h 3786549"/>
                <a:gd name="connsiteX6-421" fmla="*/ 8601067 w 8830645"/>
                <a:gd name="connsiteY6-422" fmla="*/ 3745451 h 3786549"/>
                <a:gd name="connsiteX7-423" fmla="*/ 1188187 w 8830645"/>
                <a:gd name="connsiteY7-424" fmla="*/ 3763742 h 3786549"/>
                <a:gd name="connsiteX8-425" fmla="*/ 110157 w 8830645"/>
                <a:gd name="connsiteY8-426" fmla="*/ 3515873 h 3786549"/>
                <a:gd name="connsiteX9-427" fmla="*/ 167909 w 8830645"/>
                <a:gd name="connsiteY9-428" fmla="*/ 1617307 h 3786549"/>
                <a:gd name="connsiteX10-429" fmla="*/ 177534 w 8830645"/>
                <a:gd name="connsiteY10-430" fmla="*/ 268342 h 3786549"/>
                <a:gd name="connsiteX0-431" fmla="*/ 177534 w 8830645"/>
                <a:gd name="connsiteY0-432" fmla="*/ 268342 h 3745451"/>
                <a:gd name="connsiteX1-433" fmla="*/ 2564599 w 8830645"/>
                <a:gd name="connsiteY1-434" fmla="*/ 263 h 3745451"/>
                <a:gd name="connsiteX2-435" fmla="*/ 5692810 w 8830645"/>
                <a:gd name="connsiteY2-436" fmla="*/ 279395 h 3745451"/>
                <a:gd name="connsiteX3-437" fmla="*/ 8601067 w 8830645"/>
                <a:gd name="connsiteY3-438" fmla="*/ 115766 h 3745451"/>
                <a:gd name="connsiteX4-439" fmla="*/ 8830645 w 8830645"/>
                <a:gd name="connsiteY4-440" fmla="*/ 345344 h 3745451"/>
                <a:gd name="connsiteX5-441" fmla="*/ 8830645 w 8830645"/>
                <a:gd name="connsiteY5-442" fmla="*/ 3515873 h 3745451"/>
                <a:gd name="connsiteX6-443" fmla="*/ 8601067 w 8830645"/>
                <a:gd name="connsiteY6-444" fmla="*/ 3745451 h 3745451"/>
                <a:gd name="connsiteX7-445" fmla="*/ 1322941 w 8830645"/>
                <a:gd name="connsiteY7-446" fmla="*/ 3600113 h 3745451"/>
                <a:gd name="connsiteX8-447" fmla="*/ 110157 w 8830645"/>
                <a:gd name="connsiteY8-448" fmla="*/ 3515873 h 3745451"/>
                <a:gd name="connsiteX9-449" fmla="*/ 167909 w 8830645"/>
                <a:gd name="connsiteY9-450" fmla="*/ 1617307 h 3745451"/>
                <a:gd name="connsiteX10-451" fmla="*/ 177534 w 8830645"/>
                <a:gd name="connsiteY10-452" fmla="*/ 268342 h 3745451"/>
                <a:gd name="connsiteX0-453" fmla="*/ 177534 w 8830645"/>
                <a:gd name="connsiteY0-454" fmla="*/ 268342 h 3745451"/>
                <a:gd name="connsiteX1-455" fmla="*/ 2564599 w 8830645"/>
                <a:gd name="connsiteY1-456" fmla="*/ 263 h 3745451"/>
                <a:gd name="connsiteX2-457" fmla="*/ 5692810 w 8830645"/>
                <a:gd name="connsiteY2-458" fmla="*/ 279395 h 3745451"/>
                <a:gd name="connsiteX3-459" fmla="*/ 8601067 w 8830645"/>
                <a:gd name="connsiteY3-460" fmla="*/ 115766 h 3745451"/>
                <a:gd name="connsiteX4-461" fmla="*/ 8830645 w 8830645"/>
                <a:gd name="connsiteY4-462" fmla="*/ 345344 h 3745451"/>
                <a:gd name="connsiteX5-463" fmla="*/ 8830645 w 8830645"/>
                <a:gd name="connsiteY5-464" fmla="*/ 3515873 h 3745451"/>
                <a:gd name="connsiteX6-465" fmla="*/ 8601067 w 8830645"/>
                <a:gd name="connsiteY6-466" fmla="*/ 3745451 h 3745451"/>
                <a:gd name="connsiteX7-467" fmla="*/ 5182673 w 8830645"/>
                <a:gd name="connsiteY7-468" fmla="*/ 3686739 h 3745451"/>
                <a:gd name="connsiteX8-469" fmla="*/ 1322941 w 8830645"/>
                <a:gd name="connsiteY8-470" fmla="*/ 3600113 h 3745451"/>
                <a:gd name="connsiteX9-471" fmla="*/ 110157 w 8830645"/>
                <a:gd name="connsiteY9-472" fmla="*/ 3515873 h 3745451"/>
                <a:gd name="connsiteX10-473" fmla="*/ 167909 w 8830645"/>
                <a:gd name="connsiteY10-474" fmla="*/ 1617307 h 3745451"/>
                <a:gd name="connsiteX11" fmla="*/ 177534 w 8830645"/>
                <a:gd name="connsiteY11" fmla="*/ 268342 h 3745451"/>
                <a:gd name="connsiteX0-475" fmla="*/ 177534 w 8830645"/>
                <a:gd name="connsiteY0-476" fmla="*/ 268342 h 3763741"/>
                <a:gd name="connsiteX1-477" fmla="*/ 2564599 w 8830645"/>
                <a:gd name="connsiteY1-478" fmla="*/ 263 h 3763741"/>
                <a:gd name="connsiteX2-479" fmla="*/ 5692810 w 8830645"/>
                <a:gd name="connsiteY2-480" fmla="*/ 279395 h 3763741"/>
                <a:gd name="connsiteX3-481" fmla="*/ 8601067 w 8830645"/>
                <a:gd name="connsiteY3-482" fmla="*/ 115766 h 3763741"/>
                <a:gd name="connsiteX4-483" fmla="*/ 8830645 w 8830645"/>
                <a:gd name="connsiteY4-484" fmla="*/ 345344 h 3763741"/>
                <a:gd name="connsiteX5-485" fmla="*/ 8830645 w 8830645"/>
                <a:gd name="connsiteY5-486" fmla="*/ 3515873 h 3763741"/>
                <a:gd name="connsiteX6-487" fmla="*/ 8601067 w 8830645"/>
                <a:gd name="connsiteY6-488" fmla="*/ 3745451 h 3763741"/>
                <a:gd name="connsiteX7-489" fmla="*/ 5163422 w 8830645"/>
                <a:gd name="connsiteY7-490" fmla="*/ 3763741 h 3763741"/>
                <a:gd name="connsiteX8-491" fmla="*/ 1322941 w 8830645"/>
                <a:gd name="connsiteY8-492" fmla="*/ 3600113 h 3763741"/>
                <a:gd name="connsiteX9-493" fmla="*/ 110157 w 8830645"/>
                <a:gd name="connsiteY9-494" fmla="*/ 3515873 h 3763741"/>
                <a:gd name="connsiteX10-495" fmla="*/ 167909 w 8830645"/>
                <a:gd name="connsiteY10-496" fmla="*/ 1617307 h 3763741"/>
                <a:gd name="connsiteX11-497" fmla="*/ 177534 w 8830645"/>
                <a:gd name="connsiteY11-498" fmla="*/ 268342 h 3763741"/>
                <a:gd name="connsiteX0-499" fmla="*/ 177534 w 8830645"/>
                <a:gd name="connsiteY0-500" fmla="*/ 268342 h 3763950"/>
                <a:gd name="connsiteX1-501" fmla="*/ 2564599 w 8830645"/>
                <a:gd name="connsiteY1-502" fmla="*/ 263 h 3763950"/>
                <a:gd name="connsiteX2-503" fmla="*/ 5692810 w 8830645"/>
                <a:gd name="connsiteY2-504" fmla="*/ 279395 h 3763950"/>
                <a:gd name="connsiteX3-505" fmla="*/ 8601067 w 8830645"/>
                <a:gd name="connsiteY3-506" fmla="*/ 115766 h 3763950"/>
                <a:gd name="connsiteX4-507" fmla="*/ 8830645 w 8830645"/>
                <a:gd name="connsiteY4-508" fmla="*/ 345344 h 3763950"/>
                <a:gd name="connsiteX5-509" fmla="*/ 8830645 w 8830645"/>
                <a:gd name="connsiteY5-510" fmla="*/ 3515873 h 3763950"/>
                <a:gd name="connsiteX6-511" fmla="*/ 8601067 w 8830645"/>
                <a:gd name="connsiteY6-512" fmla="*/ 3745451 h 3763950"/>
                <a:gd name="connsiteX7-513" fmla="*/ 5163422 w 8830645"/>
                <a:gd name="connsiteY7-514" fmla="*/ 3763741 h 3763950"/>
                <a:gd name="connsiteX8-515" fmla="*/ 1322941 w 8830645"/>
                <a:gd name="connsiteY8-516" fmla="*/ 3600113 h 3763950"/>
                <a:gd name="connsiteX9-517" fmla="*/ 110157 w 8830645"/>
                <a:gd name="connsiteY9-518" fmla="*/ 3515873 h 3763950"/>
                <a:gd name="connsiteX10-519" fmla="*/ 167909 w 8830645"/>
                <a:gd name="connsiteY10-520" fmla="*/ 1617307 h 3763950"/>
                <a:gd name="connsiteX11-521" fmla="*/ 177534 w 8830645"/>
                <a:gd name="connsiteY11-522" fmla="*/ 268342 h 3763950"/>
                <a:gd name="connsiteX0-523" fmla="*/ 177534 w 8830645"/>
                <a:gd name="connsiteY0-524" fmla="*/ 268342 h 3849430"/>
                <a:gd name="connsiteX1-525" fmla="*/ 2564599 w 8830645"/>
                <a:gd name="connsiteY1-526" fmla="*/ 263 h 3849430"/>
                <a:gd name="connsiteX2-527" fmla="*/ 5692810 w 8830645"/>
                <a:gd name="connsiteY2-528" fmla="*/ 279395 h 3849430"/>
                <a:gd name="connsiteX3-529" fmla="*/ 8601067 w 8830645"/>
                <a:gd name="connsiteY3-530" fmla="*/ 115766 h 3849430"/>
                <a:gd name="connsiteX4-531" fmla="*/ 8830645 w 8830645"/>
                <a:gd name="connsiteY4-532" fmla="*/ 345344 h 3849430"/>
                <a:gd name="connsiteX5-533" fmla="*/ 8830645 w 8830645"/>
                <a:gd name="connsiteY5-534" fmla="*/ 3515873 h 3849430"/>
                <a:gd name="connsiteX6-535" fmla="*/ 5163422 w 8830645"/>
                <a:gd name="connsiteY6-536" fmla="*/ 3763741 h 3849430"/>
                <a:gd name="connsiteX7-537" fmla="*/ 1322941 w 8830645"/>
                <a:gd name="connsiteY7-538" fmla="*/ 3600113 h 3849430"/>
                <a:gd name="connsiteX8-539" fmla="*/ 110157 w 8830645"/>
                <a:gd name="connsiteY8-540" fmla="*/ 3515873 h 3849430"/>
                <a:gd name="connsiteX9-541" fmla="*/ 167909 w 8830645"/>
                <a:gd name="connsiteY9-542" fmla="*/ 1617307 h 3849430"/>
                <a:gd name="connsiteX10-543" fmla="*/ 177534 w 8830645"/>
                <a:gd name="connsiteY10-544" fmla="*/ 268342 h 3849430"/>
                <a:gd name="connsiteX0-545" fmla="*/ 177534 w 8830645"/>
                <a:gd name="connsiteY0-546" fmla="*/ 268342 h 3775505"/>
                <a:gd name="connsiteX1-547" fmla="*/ 2564599 w 8830645"/>
                <a:gd name="connsiteY1-548" fmla="*/ 263 h 3775505"/>
                <a:gd name="connsiteX2-549" fmla="*/ 5692810 w 8830645"/>
                <a:gd name="connsiteY2-550" fmla="*/ 279395 h 3775505"/>
                <a:gd name="connsiteX3-551" fmla="*/ 8601067 w 8830645"/>
                <a:gd name="connsiteY3-552" fmla="*/ 115766 h 3775505"/>
                <a:gd name="connsiteX4-553" fmla="*/ 8830645 w 8830645"/>
                <a:gd name="connsiteY4-554" fmla="*/ 345344 h 3775505"/>
                <a:gd name="connsiteX5-555" fmla="*/ 8830645 w 8830645"/>
                <a:gd name="connsiteY5-556" fmla="*/ 3515873 h 3775505"/>
                <a:gd name="connsiteX6-557" fmla="*/ 5163422 w 8830645"/>
                <a:gd name="connsiteY6-558" fmla="*/ 3551986 h 3775505"/>
                <a:gd name="connsiteX7-559" fmla="*/ 1322941 w 8830645"/>
                <a:gd name="connsiteY7-560" fmla="*/ 3600113 h 3775505"/>
                <a:gd name="connsiteX8-561" fmla="*/ 110157 w 8830645"/>
                <a:gd name="connsiteY8-562" fmla="*/ 3515873 h 3775505"/>
                <a:gd name="connsiteX9-563" fmla="*/ 167909 w 8830645"/>
                <a:gd name="connsiteY9-564" fmla="*/ 1617307 h 3775505"/>
                <a:gd name="connsiteX10-565" fmla="*/ 177534 w 8830645"/>
                <a:gd name="connsiteY10-566" fmla="*/ 268342 h 3775505"/>
                <a:gd name="connsiteX0-567" fmla="*/ 177534 w 8830645"/>
                <a:gd name="connsiteY0-568" fmla="*/ 268342 h 3779276"/>
                <a:gd name="connsiteX1-569" fmla="*/ 2564599 w 8830645"/>
                <a:gd name="connsiteY1-570" fmla="*/ 263 h 3779276"/>
                <a:gd name="connsiteX2-571" fmla="*/ 5692810 w 8830645"/>
                <a:gd name="connsiteY2-572" fmla="*/ 279395 h 3779276"/>
                <a:gd name="connsiteX3-573" fmla="*/ 8601067 w 8830645"/>
                <a:gd name="connsiteY3-574" fmla="*/ 115766 h 3779276"/>
                <a:gd name="connsiteX4-575" fmla="*/ 8830645 w 8830645"/>
                <a:gd name="connsiteY4-576" fmla="*/ 345344 h 3779276"/>
                <a:gd name="connsiteX5-577" fmla="*/ 8830645 w 8830645"/>
                <a:gd name="connsiteY5-578" fmla="*/ 3515873 h 3779276"/>
                <a:gd name="connsiteX6-579" fmla="*/ 5163422 w 8830645"/>
                <a:gd name="connsiteY6-580" fmla="*/ 3551986 h 3779276"/>
                <a:gd name="connsiteX7-581" fmla="*/ 1380692 w 8830645"/>
                <a:gd name="connsiteY7-582" fmla="*/ 3503860 h 3779276"/>
                <a:gd name="connsiteX8-583" fmla="*/ 110157 w 8830645"/>
                <a:gd name="connsiteY8-584" fmla="*/ 3515873 h 3779276"/>
                <a:gd name="connsiteX9-585" fmla="*/ 167909 w 8830645"/>
                <a:gd name="connsiteY9-586" fmla="*/ 1617307 h 3779276"/>
                <a:gd name="connsiteX10-587" fmla="*/ 177534 w 8830645"/>
                <a:gd name="connsiteY10-588" fmla="*/ 268342 h 3779276"/>
                <a:gd name="connsiteX0-589" fmla="*/ 180062 w 8833173"/>
                <a:gd name="connsiteY0-590" fmla="*/ 268342 h 3779276"/>
                <a:gd name="connsiteX1-591" fmla="*/ 2567127 w 8833173"/>
                <a:gd name="connsiteY1-592" fmla="*/ 263 h 3779276"/>
                <a:gd name="connsiteX2-593" fmla="*/ 5695338 w 8833173"/>
                <a:gd name="connsiteY2-594" fmla="*/ 279395 h 3779276"/>
                <a:gd name="connsiteX3-595" fmla="*/ 8603595 w 8833173"/>
                <a:gd name="connsiteY3-596" fmla="*/ 115766 h 3779276"/>
                <a:gd name="connsiteX4-597" fmla="*/ 8833173 w 8833173"/>
                <a:gd name="connsiteY4-598" fmla="*/ 345344 h 3779276"/>
                <a:gd name="connsiteX5-599" fmla="*/ 8833173 w 8833173"/>
                <a:gd name="connsiteY5-600" fmla="*/ 3515873 h 3779276"/>
                <a:gd name="connsiteX6-601" fmla="*/ 5165950 w 8833173"/>
                <a:gd name="connsiteY6-602" fmla="*/ 3551986 h 3779276"/>
                <a:gd name="connsiteX7-603" fmla="*/ 1383220 w 8833173"/>
                <a:gd name="connsiteY7-604" fmla="*/ 3503860 h 3779276"/>
                <a:gd name="connsiteX8-605" fmla="*/ 180062 w 8833173"/>
                <a:gd name="connsiteY8-606" fmla="*/ 3400370 h 3779276"/>
                <a:gd name="connsiteX9-607" fmla="*/ 170437 w 8833173"/>
                <a:gd name="connsiteY9-608" fmla="*/ 1617307 h 3779276"/>
                <a:gd name="connsiteX10-609" fmla="*/ 180062 w 8833173"/>
                <a:gd name="connsiteY10-610" fmla="*/ 268342 h 377927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59" y="connsiteY10-60"/>
                </a:cxn>
              </a:cxnLst>
              <a:rect l="l" t="t" r="r" b="b"/>
              <a:pathLst>
                <a:path w="8833173" h="3779276">
                  <a:moveTo>
                    <a:pt x="180062" y="268342"/>
                  </a:moveTo>
                  <a:cubicBezTo>
                    <a:pt x="579510" y="-1165"/>
                    <a:pt x="1647914" y="-1579"/>
                    <a:pt x="2567127" y="263"/>
                  </a:cubicBezTo>
                  <a:cubicBezTo>
                    <a:pt x="3486340" y="2105"/>
                    <a:pt x="4689260" y="260145"/>
                    <a:pt x="5695338" y="279395"/>
                  </a:cubicBezTo>
                  <a:cubicBezTo>
                    <a:pt x="6701416" y="298645"/>
                    <a:pt x="8080623" y="104775"/>
                    <a:pt x="8603595" y="115766"/>
                  </a:cubicBezTo>
                  <a:cubicBezTo>
                    <a:pt x="8730387" y="115766"/>
                    <a:pt x="8833173" y="218552"/>
                    <a:pt x="8833173" y="345344"/>
                  </a:cubicBezTo>
                  <a:lnTo>
                    <a:pt x="8833173" y="3515873"/>
                  </a:lnTo>
                  <a:cubicBezTo>
                    <a:pt x="8221969" y="4085606"/>
                    <a:pt x="6407609" y="3553988"/>
                    <a:pt x="5165950" y="3551986"/>
                  </a:cubicBezTo>
                  <a:cubicBezTo>
                    <a:pt x="3924291" y="3549984"/>
                    <a:pt x="2214201" y="3529129"/>
                    <a:pt x="1383220" y="3503860"/>
                  </a:cubicBezTo>
                  <a:cubicBezTo>
                    <a:pt x="552239" y="3478591"/>
                    <a:pt x="350108" y="3758109"/>
                    <a:pt x="180062" y="3400370"/>
                  </a:cubicBezTo>
                  <a:cubicBezTo>
                    <a:pt x="176854" y="2591052"/>
                    <a:pt x="170437" y="2139312"/>
                    <a:pt x="170437" y="1617307"/>
                  </a:cubicBezTo>
                  <a:cubicBezTo>
                    <a:pt x="170437" y="1095302"/>
                    <a:pt x="-219386" y="537849"/>
                    <a:pt x="180062" y="268342"/>
                  </a:cubicBezTo>
                  <a:close/>
                </a:path>
              </a:pathLst>
            </a:custGeom>
            <a:solidFill>
              <a:srgbClr val="8ADAD4"/>
            </a:solidFill>
            <a:ln w="19050">
              <a:noFill/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3" name="矩形: 圆角 4"/>
            <p:cNvSpPr/>
            <p:nvPr/>
          </p:nvSpPr>
          <p:spPr>
            <a:xfrm>
              <a:off x="1023087" y="2043250"/>
              <a:ext cx="8555647" cy="3636000"/>
            </a:xfrm>
            <a:custGeom>
              <a:avLst/>
              <a:gdLst>
                <a:gd name="connsiteX0" fmla="*/ 0 w 8720488"/>
                <a:gd name="connsiteY0" fmla="*/ 229578 h 3629685"/>
                <a:gd name="connsiteX1" fmla="*/ 229578 w 8720488"/>
                <a:gd name="connsiteY1" fmla="*/ 0 h 3629685"/>
                <a:gd name="connsiteX2" fmla="*/ 8490910 w 8720488"/>
                <a:gd name="connsiteY2" fmla="*/ 0 h 3629685"/>
                <a:gd name="connsiteX3" fmla="*/ 8720488 w 8720488"/>
                <a:gd name="connsiteY3" fmla="*/ 229578 h 3629685"/>
                <a:gd name="connsiteX4" fmla="*/ 8720488 w 8720488"/>
                <a:gd name="connsiteY4" fmla="*/ 3400107 h 3629685"/>
                <a:gd name="connsiteX5" fmla="*/ 8490910 w 8720488"/>
                <a:gd name="connsiteY5" fmla="*/ 3629685 h 3629685"/>
                <a:gd name="connsiteX6" fmla="*/ 229578 w 8720488"/>
                <a:gd name="connsiteY6" fmla="*/ 3629685 h 3629685"/>
                <a:gd name="connsiteX7" fmla="*/ 0 w 8720488"/>
                <a:gd name="connsiteY7" fmla="*/ 3400107 h 3629685"/>
                <a:gd name="connsiteX8" fmla="*/ 0 w 8720488"/>
                <a:gd name="connsiteY8" fmla="*/ 229578 h 3629685"/>
                <a:gd name="connsiteX0-1" fmla="*/ 0 w 8720488"/>
                <a:gd name="connsiteY0-2" fmla="*/ 239203 h 3639310"/>
                <a:gd name="connsiteX1-3" fmla="*/ 229578 w 8720488"/>
                <a:gd name="connsiteY1-4" fmla="*/ 9625 h 3639310"/>
                <a:gd name="connsiteX2-5" fmla="*/ 2589196 w 8720488"/>
                <a:gd name="connsiteY2-6" fmla="*/ 0 h 3639310"/>
                <a:gd name="connsiteX3-7" fmla="*/ 8490910 w 8720488"/>
                <a:gd name="connsiteY3-8" fmla="*/ 9625 h 3639310"/>
                <a:gd name="connsiteX4-9" fmla="*/ 8720488 w 8720488"/>
                <a:gd name="connsiteY4-10" fmla="*/ 239203 h 3639310"/>
                <a:gd name="connsiteX5-11" fmla="*/ 8720488 w 8720488"/>
                <a:gd name="connsiteY5-12" fmla="*/ 3409732 h 3639310"/>
                <a:gd name="connsiteX6-13" fmla="*/ 8490910 w 8720488"/>
                <a:gd name="connsiteY6-14" fmla="*/ 3639310 h 3639310"/>
                <a:gd name="connsiteX7-15" fmla="*/ 229578 w 8720488"/>
                <a:gd name="connsiteY7-16" fmla="*/ 3639310 h 3639310"/>
                <a:gd name="connsiteX8-17" fmla="*/ 0 w 8720488"/>
                <a:gd name="connsiteY8-18" fmla="*/ 3409732 h 3639310"/>
                <a:gd name="connsiteX9" fmla="*/ 0 w 8720488"/>
                <a:gd name="connsiteY9" fmla="*/ 239203 h 3639310"/>
                <a:gd name="connsiteX0-19" fmla="*/ 0 w 8720488"/>
                <a:gd name="connsiteY0-20" fmla="*/ 248829 h 3648936"/>
                <a:gd name="connsiteX1-21" fmla="*/ 229578 w 8720488"/>
                <a:gd name="connsiteY1-22" fmla="*/ 19251 h 3648936"/>
                <a:gd name="connsiteX2-23" fmla="*/ 2589196 w 8720488"/>
                <a:gd name="connsiteY2-24" fmla="*/ 9626 h 3648936"/>
                <a:gd name="connsiteX3-25" fmla="*/ 5621154 w 8720488"/>
                <a:gd name="connsiteY3-26" fmla="*/ 0 h 3648936"/>
                <a:gd name="connsiteX4-27" fmla="*/ 8490910 w 8720488"/>
                <a:gd name="connsiteY4-28" fmla="*/ 19251 h 3648936"/>
                <a:gd name="connsiteX5-29" fmla="*/ 8720488 w 8720488"/>
                <a:gd name="connsiteY5-30" fmla="*/ 248829 h 3648936"/>
                <a:gd name="connsiteX6-31" fmla="*/ 8720488 w 8720488"/>
                <a:gd name="connsiteY6-32" fmla="*/ 3419358 h 3648936"/>
                <a:gd name="connsiteX7-33" fmla="*/ 8490910 w 8720488"/>
                <a:gd name="connsiteY7-34" fmla="*/ 3648936 h 3648936"/>
                <a:gd name="connsiteX8-35" fmla="*/ 229578 w 8720488"/>
                <a:gd name="connsiteY8-36" fmla="*/ 3648936 h 3648936"/>
                <a:gd name="connsiteX9-37" fmla="*/ 0 w 8720488"/>
                <a:gd name="connsiteY9-38" fmla="*/ 3419358 h 3648936"/>
                <a:gd name="connsiteX10" fmla="*/ 0 w 8720488"/>
                <a:gd name="connsiteY10" fmla="*/ 248829 h 3648936"/>
                <a:gd name="connsiteX0-39" fmla="*/ 0 w 8720488"/>
                <a:gd name="connsiteY0-40" fmla="*/ 239203 h 3639310"/>
                <a:gd name="connsiteX1-41" fmla="*/ 229578 w 8720488"/>
                <a:gd name="connsiteY1-42" fmla="*/ 9625 h 3639310"/>
                <a:gd name="connsiteX2-43" fmla="*/ 2589196 w 8720488"/>
                <a:gd name="connsiteY2-44" fmla="*/ 0 h 3639310"/>
                <a:gd name="connsiteX3-45" fmla="*/ 5582653 w 8720488"/>
                <a:gd name="connsiteY3-46" fmla="*/ 173254 h 3639310"/>
                <a:gd name="connsiteX4-47" fmla="*/ 8490910 w 8720488"/>
                <a:gd name="connsiteY4-48" fmla="*/ 9625 h 3639310"/>
                <a:gd name="connsiteX5-49" fmla="*/ 8720488 w 8720488"/>
                <a:gd name="connsiteY5-50" fmla="*/ 239203 h 3639310"/>
                <a:gd name="connsiteX6-51" fmla="*/ 8720488 w 8720488"/>
                <a:gd name="connsiteY6-52" fmla="*/ 3409732 h 3639310"/>
                <a:gd name="connsiteX7-53" fmla="*/ 8490910 w 8720488"/>
                <a:gd name="connsiteY7-54" fmla="*/ 3639310 h 3639310"/>
                <a:gd name="connsiteX8-55" fmla="*/ 229578 w 8720488"/>
                <a:gd name="connsiteY8-56" fmla="*/ 3639310 h 3639310"/>
                <a:gd name="connsiteX9-57" fmla="*/ 0 w 8720488"/>
                <a:gd name="connsiteY9-58" fmla="*/ 3409732 h 3639310"/>
                <a:gd name="connsiteX10-59" fmla="*/ 0 w 8720488"/>
                <a:gd name="connsiteY10-60" fmla="*/ 239203 h 3639310"/>
                <a:gd name="connsiteX0-61" fmla="*/ 0 w 8720488"/>
                <a:gd name="connsiteY0-62" fmla="*/ 239203 h 3639310"/>
                <a:gd name="connsiteX1-63" fmla="*/ 229578 w 8720488"/>
                <a:gd name="connsiteY1-64" fmla="*/ 9625 h 3639310"/>
                <a:gd name="connsiteX2-65" fmla="*/ 2589196 w 8720488"/>
                <a:gd name="connsiteY2-66" fmla="*/ 0 h 3639310"/>
                <a:gd name="connsiteX3-67" fmla="*/ 5582653 w 8720488"/>
                <a:gd name="connsiteY3-68" fmla="*/ 173254 h 3639310"/>
                <a:gd name="connsiteX4-69" fmla="*/ 8490910 w 8720488"/>
                <a:gd name="connsiteY4-70" fmla="*/ 9625 h 3639310"/>
                <a:gd name="connsiteX5-71" fmla="*/ 8720488 w 8720488"/>
                <a:gd name="connsiteY5-72" fmla="*/ 239203 h 3639310"/>
                <a:gd name="connsiteX6-73" fmla="*/ 8720488 w 8720488"/>
                <a:gd name="connsiteY6-74" fmla="*/ 3409732 h 3639310"/>
                <a:gd name="connsiteX7-75" fmla="*/ 8490910 w 8720488"/>
                <a:gd name="connsiteY7-76" fmla="*/ 3639310 h 3639310"/>
                <a:gd name="connsiteX8-77" fmla="*/ 229578 w 8720488"/>
                <a:gd name="connsiteY8-78" fmla="*/ 3639310 h 3639310"/>
                <a:gd name="connsiteX9-79" fmla="*/ 0 w 8720488"/>
                <a:gd name="connsiteY9-80" fmla="*/ 3409732 h 3639310"/>
                <a:gd name="connsiteX10-81" fmla="*/ 0 w 8720488"/>
                <a:gd name="connsiteY10-82" fmla="*/ 239203 h 3639310"/>
                <a:gd name="connsiteX0-83" fmla="*/ 0 w 8720488"/>
                <a:gd name="connsiteY0-84" fmla="*/ 239246 h 3639353"/>
                <a:gd name="connsiteX1-85" fmla="*/ 229578 w 8720488"/>
                <a:gd name="connsiteY1-86" fmla="*/ 9668 h 3639353"/>
                <a:gd name="connsiteX2-87" fmla="*/ 2589196 w 8720488"/>
                <a:gd name="connsiteY2-88" fmla="*/ 43 h 3639353"/>
                <a:gd name="connsiteX3-89" fmla="*/ 5582653 w 8720488"/>
                <a:gd name="connsiteY3-90" fmla="*/ 173297 h 3639353"/>
                <a:gd name="connsiteX4-91" fmla="*/ 8490910 w 8720488"/>
                <a:gd name="connsiteY4-92" fmla="*/ 9668 h 3639353"/>
                <a:gd name="connsiteX5-93" fmla="*/ 8720488 w 8720488"/>
                <a:gd name="connsiteY5-94" fmla="*/ 239246 h 3639353"/>
                <a:gd name="connsiteX6-95" fmla="*/ 8720488 w 8720488"/>
                <a:gd name="connsiteY6-96" fmla="*/ 3409775 h 3639353"/>
                <a:gd name="connsiteX7-97" fmla="*/ 8490910 w 8720488"/>
                <a:gd name="connsiteY7-98" fmla="*/ 3639353 h 3639353"/>
                <a:gd name="connsiteX8-99" fmla="*/ 229578 w 8720488"/>
                <a:gd name="connsiteY8-100" fmla="*/ 3639353 h 3639353"/>
                <a:gd name="connsiteX9-101" fmla="*/ 0 w 8720488"/>
                <a:gd name="connsiteY9-102" fmla="*/ 3409775 h 3639353"/>
                <a:gd name="connsiteX10-103" fmla="*/ 0 w 8720488"/>
                <a:gd name="connsiteY10-104" fmla="*/ 239246 h 3639353"/>
                <a:gd name="connsiteX0-105" fmla="*/ 0 w 8720488"/>
                <a:gd name="connsiteY0-106" fmla="*/ 345110 h 3745217"/>
                <a:gd name="connsiteX1-107" fmla="*/ 229578 w 8720488"/>
                <a:gd name="connsiteY1-108" fmla="*/ 115532 h 3745217"/>
                <a:gd name="connsiteX2-109" fmla="*/ 2454442 w 8720488"/>
                <a:gd name="connsiteY2-110" fmla="*/ 29 h 3745217"/>
                <a:gd name="connsiteX3-111" fmla="*/ 5582653 w 8720488"/>
                <a:gd name="connsiteY3-112" fmla="*/ 279161 h 3745217"/>
                <a:gd name="connsiteX4-113" fmla="*/ 8490910 w 8720488"/>
                <a:gd name="connsiteY4-114" fmla="*/ 115532 h 3745217"/>
                <a:gd name="connsiteX5-115" fmla="*/ 8720488 w 8720488"/>
                <a:gd name="connsiteY5-116" fmla="*/ 345110 h 3745217"/>
                <a:gd name="connsiteX6-117" fmla="*/ 8720488 w 8720488"/>
                <a:gd name="connsiteY6-118" fmla="*/ 3515639 h 3745217"/>
                <a:gd name="connsiteX7-119" fmla="*/ 8490910 w 8720488"/>
                <a:gd name="connsiteY7-120" fmla="*/ 3745217 h 3745217"/>
                <a:gd name="connsiteX8-121" fmla="*/ 229578 w 8720488"/>
                <a:gd name="connsiteY8-122" fmla="*/ 3745217 h 3745217"/>
                <a:gd name="connsiteX9-123" fmla="*/ 0 w 8720488"/>
                <a:gd name="connsiteY9-124" fmla="*/ 3515639 h 3745217"/>
                <a:gd name="connsiteX10-125" fmla="*/ 0 w 8720488"/>
                <a:gd name="connsiteY10-126" fmla="*/ 345110 h 3745217"/>
                <a:gd name="connsiteX0-127" fmla="*/ 0 w 8720488"/>
                <a:gd name="connsiteY0-128" fmla="*/ 389645 h 3789752"/>
                <a:gd name="connsiteX1-129" fmla="*/ 2454442 w 8720488"/>
                <a:gd name="connsiteY1-130" fmla="*/ 44564 h 3789752"/>
                <a:gd name="connsiteX2-131" fmla="*/ 5582653 w 8720488"/>
                <a:gd name="connsiteY2-132" fmla="*/ 323696 h 3789752"/>
                <a:gd name="connsiteX3-133" fmla="*/ 8490910 w 8720488"/>
                <a:gd name="connsiteY3-134" fmla="*/ 160067 h 3789752"/>
                <a:gd name="connsiteX4-135" fmla="*/ 8720488 w 8720488"/>
                <a:gd name="connsiteY4-136" fmla="*/ 389645 h 3789752"/>
                <a:gd name="connsiteX5-137" fmla="*/ 8720488 w 8720488"/>
                <a:gd name="connsiteY5-138" fmla="*/ 3560174 h 3789752"/>
                <a:gd name="connsiteX6-139" fmla="*/ 8490910 w 8720488"/>
                <a:gd name="connsiteY6-140" fmla="*/ 3789752 h 3789752"/>
                <a:gd name="connsiteX7-141" fmla="*/ 229578 w 8720488"/>
                <a:gd name="connsiteY7-142" fmla="*/ 3789752 h 3789752"/>
                <a:gd name="connsiteX8-143" fmla="*/ 0 w 8720488"/>
                <a:gd name="connsiteY8-144" fmla="*/ 3560174 h 3789752"/>
                <a:gd name="connsiteX9-145" fmla="*/ 0 w 8720488"/>
                <a:gd name="connsiteY9-146" fmla="*/ 389645 h 3789752"/>
                <a:gd name="connsiteX0-147" fmla="*/ 9625 w 8730113"/>
                <a:gd name="connsiteY0-148" fmla="*/ 389645 h 3789752"/>
                <a:gd name="connsiteX1-149" fmla="*/ 2464067 w 8730113"/>
                <a:gd name="connsiteY1-150" fmla="*/ 44564 h 3789752"/>
                <a:gd name="connsiteX2-151" fmla="*/ 5592278 w 8730113"/>
                <a:gd name="connsiteY2-152" fmla="*/ 323696 h 3789752"/>
                <a:gd name="connsiteX3-153" fmla="*/ 8500535 w 8730113"/>
                <a:gd name="connsiteY3-154" fmla="*/ 160067 h 3789752"/>
                <a:gd name="connsiteX4-155" fmla="*/ 8730113 w 8730113"/>
                <a:gd name="connsiteY4-156" fmla="*/ 389645 h 3789752"/>
                <a:gd name="connsiteX5-157" fmla="*/ 8730113 w 8730113"/>
                <a:gd name="connsiteY5-158" fmla="*/ 3560174 h 3789752"/>
                <a:gd name="connsiteX6-159" fmla="*/ 8500535 w 8730113"/>
                <a:gd name="connsiteY6-160" fmla="*/ 3789752 h 3789752"/>
                <a:gd name="connsiteX7-161" fmla="*/ 239203 w 8730113"/>
                <a:gd name="connsiteY7-162" fmla="*/ 3789752 h 3789752"/>
                <a:gd name="connsiteX8-163" fmla="*/ 9625 w 8730113"/>
                <a:gd name="connsiteY8-164" fmla="*/ 3560174 h 3789752"/>
                <a:gd name="connsiteX9-165" fmla="*/ 0 w 8730113"/>
                <a:gd name="connsiteY9-166" fmla="*/ 1132219 h 3789752"/>
                <a:gd name="connsiteX10-167" fmla="*/ 9625 w 8730113"/>
                <a:gd name="connsiteY10-168" fmla="*/ 389645 h 3789752"/>
                <a:gd name="connsiteX0-169" fmla="*/ 10270 w 8730758"/>
                <a:gd name="connsiteY0-170" fmla="*/ 389645 h 3789752"/>
                <a:gd name="connsiteX1-171" fmla="*/ 2464712 w 8730758"/>
                <a:gd name="connsiteY1-172" fmla="*/ 44564 h 3789752"/>
                <a:gd name="connsiteX2-173" fmla="*/ 5592923 w 8730758"/>
                <a:gd name="connsiteY2-174" fmla="*/ 323696 h 3789752"/>
                <a:gd name="connsiteX3-175" fmla="*/ 8501180 w 8730758"/>
                <a:gd name="connsiteY3-176" fmla="*/ 160067 h 3789752"/>
                <a:gd name="connsiteX4-177" fmla="*/ 8730758 w 8730758"/>
                <a:gd name="connsiteY4-178" fmla="*/ 389645 h 3789752"/>
                <a:gd name="connsiteX5-179" fmla="*/ 8730758 w 8730758"/>
                <a:gd name="connsiteY5-180" fmla="*/ 3560174 h 3789752"/>
                <a:gd name="connsiteX6-181" fmla="*/ 8501180 w 8730758"/>
                <a:gd name="connsiteY6-182" fmla="*/ 3789752 h 3789752"/>
                <a:gd name="connsiteX7-183" fmla="*/ 239848 w 8730758"/>
                <a:gd name="connsiteY7-184" fmla="*/ 3789752 h 3789752"/>
                <a:gd name="connsiteX8-185" fmla="*/ 10270 w 8730758"/>
                <a:gd name="connsiteY8-186" fmla="*/ 3560174 h 3789752"/>
                <a:gd name="connsiteX9-187" fmla="*/ 645 w 8730758"/>
                <a:gd name="connsiteY9-188" fmla="*/ 1132219 h 3789752"/>
                <a:gd name="connsiteX10-189" fmla="*/ 10270 w 8730758"/>
                <a:gd name="connsiteY10-190" fmla="*/ 389645 h 3789752"/>
                <a:gd name="connsiteX0-191" fmla="*/ 66 w 8720554"/>
                <a:gd name="connsiteY0-192" fmla="*/ 389645 h 3789752"/>
                <a:gd name="connsiteX1-193" fmla="*/ 2454508 w 8720554"/>
                <a:gd name="connsiteY1-194" fmla="*/ 44564 h 3789752"/>
                <a:gd name="connsiteX2-195" fmla="*/ 5582719 w 8720554"/>
                <a:gd name="connsiteY2-196" fmla="*/ 323696 h 3789752"/>
                <a:gd name="connsiteX3-197" fmla="*/ 8490976 w 8720554"/>
                <a:gd name="connsiteY3-198" fmla="*/ 160067 h 3789752"/>
                <a:gd name="connsiteX4-199" fmla="*/ 8720554 w 8720554"/>
                <a:gd name="connsiteY4-200" fmla="*/ 389645 h 3789752"/>
                <a:gd name="connsiteX5-201" fmla="*/ 8720554 w 8720554"/>
                <a:gd name="connsiteY5-202" fmla="*/ 3560174 h 3789752"/>
                <a:gd name="connsiteX6-203" fmla="*/ 8490976 w 8720554"/>
                <a:gd name="connsiteY6-204" fmla="*/ 3789752 h 3789752"/>
                <a:gd name="connsiteX7-205" fmla="*/ 229644 w 8720554"/>
                <a:gd name="connsiteY7-206" fmla="*/ 3789752 h 3789752"/>
                <a:gd name="connsiteX8-207" fmla="*/ 66 w 8720554"/>
                <a:gd name="connsiteY8-208" fmla="*/ 3560174 h 3789752"/>
                <a:gd name="connsiteX9-209" fmla="*/ 115569 w 8720554"/>
                <a:gd name="connsiteY9-210" fmla="*/ 1151469 h 3789752"/>
                <a:gd name="connsiteX10-211" fmla="*/ 66 w 8720554"/>
                <a:gd name="connsiteY10-212" fmla="*/ 389645 h 3789752"/>
                <a:gd name="connsiteX0-213" fmla="*/ 698 w 8721186"/>
                <a:gd name="connsiteY0-214" fmla="*/ 345407 h 3745514"/>
                <a:gd name="connsiteX1-215" fmla="*/ 2455140 w 8721186"/>
                <a:gd name="connsiteY1-216" fmla="*/ 326 h 3745514"/>
                <a:gd name="connsiteX2-217" fmla="*/ 5583351 w 8721186"/>
                <a:gd name="connsiteY2-218" fmla="*/ 279458 h 3745514"/>
                <a:gd name="connsiteX3-219" fmla="*/ 8491608 w 8721186"/>
                <a:gd name="connsiteY3-220" fmla="*/ 115829 h 3745514"/>
                <a:gd name="connsiteX4-221" fmla="*/ 8721186 w 8721186"/>
                <a:gd name="connsiteY4-222" fmla="*/ 345407 h 3745514"/>
                <a:gd name="connsiteX5-223" fmla="*/ 8721186 w 8721186"/>
                <a:gd name="connsiteY5-224" fmla="*/ 3515936 h 3745514"/>
                <a:gd name="connsiteX6-225" fmla="*/ 8491608 w 8721186"/>
                <a:gd name="connsiteY6-226" fmla="*/ 3745514 h 3745514"/>
                <a:gd name="connsiteX7-227" fmla="*/ 230276 w 8721186"/>
                <a:gd name="connsiteY7-228" fmla="*/ 3745514 h 3745514"/>
                <a:gd name="connsiteX8-229" fmla="*/ 698 w 8721186"/>
                <a:gd name="connsiteY8-230" fmla="*/ 3515936 h 3745514"/>
                <a:gd name="connsiteX9-231" fmla="*/ 116201 w 8721186"/>
                <a:gd name="connsiteY9-232" fmla="*/ 1107231 h 3745514"/>
                <a:gd name="connsiteX10-233" fmla="*/ 698 w 8721186"/>
                <a:gd name="connsiteY10-234" fmla="*/ 345407 h 3745514"/>
                <a:gd name="connsiteX0-235" fmla="*/ 67448 w 8720559"/>
                <a:gd name="connsiteY0-236" fmla="*/ 268201 h 3745310"/>
                <a:gd name="connsiteX1-237" fmla="*/ 2454513 w 8720559"/>
                <a:gd name="connsiteY1-238" fmla="*/ 122 h 3745310"/>
                <a:gd name="connsiteX2-239" fmla="*/ 5582724 w 8720559"/>
                <a:gd name="connsiteY2-240" fmla="*/ 279254 h 3745310"/>
                <a:gd name="connsiteX3-241" fmla="*/ 8490981 w 8720559"/>
                <a:gd name="connsiteY3-242" fmla="*/ 115625 h 3745310"/>
                <a:gd name="connsiteX4-243" fmla="*/ 8720559 w 8720559"/>
                <a:gd name="connsiteY4-244" fmla="*/ 345203 h 3745310"/>
                <a:gd name="connsiteX5-245" fmla="*/ 8720559 w 8720559"/>
                <a:gd name="connsiteY5-246" fmla="*/ 3515732 h 3745310"/>
                <a:gd name="connsiteX6-247" fmla="*/ 8490981 w 8720559"/>
                <a:gd name="connsiteY6-248" fmla="*/ 3745310 h 3745310"/>
                <a:gd name="connsiteX7-249" fmla="*/ 229649 w 8720559"/>
                <a:gd name="connsiteY7-250" fmla="*/ 3745310 h 3745310"/>
                <a:gd name="connsiteX8-251" fmla="*/ 71 w 8720559"/>
                <a:gd name="connsiteY8-252" fmla="*/ 3515732 h 3745310"/>
                <a:gd name="connsiteX9-253" fmla="*/ 115574 w 8720559"/>
                <a:gd name="connsiteY9-254" fmla="*/ 1107027 h 3745310"/>
                <a:gd name="connsiteX10-255" fmla="*/ 67448 w 8720559"/>
                <a:gd name="connsiteY10-256" fmla="*/ 268201 h 3745310"/>
                <a:gd name="connsiteX0-257" fmla="*/ 67448 w 8720559"/>
                <a:gd name="connsiteY0-258" fmla="*/ 268201 h 3745310"/>
                <a:gd name="connsiteX1-259" fmla="*/ 2454513 w 8720559"/>
                <a:gd name="connsiteY1-260" fmla="*/ 122 h 3745310"/>
                <a:gd name="connsiteX2-261" fmla="*/ 5582724 w 8720559"/>
                <a:gd name="connsiteY2-262" fmla="*/ 279254 h 3745310"/>
                <a:gd name="connsiteX3-263" fmla="*/ 8490981 w 8720559"/>
                <a:gd name="connsiteY3-264" fmla="*/ 115625 h 3745310"/>
                <a:gd name="connsiteX4-265" fmla="*/ 8720559 w 8720559"/>
                <a:gd name="connsiteY4-266" fmla="*/ 345203 h 3745310"/>
                <a:gd name="connsiteX5-267" fmla="*/ 8720559 w 8720559"/>
                <a:gd name="connsiteY5-268" fmla="*/ 3515732 h 3745310"/>
                <a:gd name="connsiteX6-269" fmla="*/ 8490981 w 8720559"/>
                <a:gd name="connsiteY6-270" fmla="*/ 3745310 h 3745310"/>
                <a:gd name="connsiteX7-271" fmla="*/ 229649 w 8720559"/>
                <a:gd name="connsiteY7-272" fmla="*/ 3745310 h 3745310"/>
                <a:gd name="connsiteX8-273" fmla="*/ 71 w 8720559"/>
                <a:gd name="connsiteY8-274" fmla="*/ 3515732 h 3745310"/>
                <a:gd name="connsiteX9-275" fmla="*/ 115574 w 8720559"/>
                <a:gd name="connsiteY9-276" fmla="*/ 1107027 h 3745310"/>
                <a:gd name="connsiteX10-277" fmla="*/ 67448 w 8720559"/>
                <a:gd name="connsiteY10-278" fmla="*/ 268201 h 3745310"/>
                <a:gd name="connsiteX0-279" fmla="*/ 177533 w 8830644"/>
                <a:gd name="connsiteY0-280" fmla="*/ 268342 h 3745451"/>
                <a:gd name="connsiteX1-281" fmla="*/ 2564598 w 8830644"/>
                <a:gd name="connsiteY1-282" fmla="*/ 263 h 3745451"/>
                <a:gd name="connsiteX2-283" fmla="*/ 5692809 w 8830644"/>
                <a:gd name="connsiteY2-284" fmla="*/ 279395 h 3745451"/>
                <a:gd name="connsiteX3-285" fmla="*/ 8601066 w 8830644"/>
                <a:gd name="connsiteY3-286" fmla="*/ 115766 h 3745451"/>
                <a:gd name="connsiteX4-287" fmla="*/ 8830644 w 8830644"/>
                <a:gd name="connsiteY4-288" fmla="*/ 345344 h 3745451"/>
                <a:gd name="connsiteX5-289" fmla="*/ 8830644 w 8830644"/>
                <a:gd name="connsiteY5-290" fmla="*/ 3515873 h 3745451"/>
                <a:gd name="connsiteX6-291" fmla="*/ 8601066 w 8830644"/>
                <a:gd name="connsiteY6-292" fmla="*/ 3745451 h 3745451"/>
                <a:gd name="connsiteX7-293" fmla="*/ 339734 w 8830644"/>
                <a:gd name="connsiteY7-294" fmla="*/ 3745451 h 3745451"/>
                <a:gd name="connsiteX8-295" fmla="*/ 110156 w 8830644"/>
                <a:gd name="connsiteY8-296" fmla="*/ 3515873 h 3745451"/>
                <a:gd name="connsiteX9-297" fmla="*/ 167908 w 8830644"/>
                <a:gd name="connsiteY9-298" fmla="*/ 1617307 h 3745451"/>
                <a:gd name="connsiteX10-299" fmla="*/ 177533 w 8830644"/>
                <a:gd name="connsiteY10-300" fmla="*/ 268342 h 3745451"/>
                <a:gd name="connsiteX0-301" fmla="*/ 177533 w 8830644"/>
                <a:gd name="connsiteY0-302" fmla="*/ 268342 h 3745451"/>
                <a:gd name="connsiteX1-303" fmla="*/ 2564598 w 8830644"/>
                <a:gd name="connsiteY1-304" fmla="*/ 263 h 3745451"/>
                <a:gd name="connsiteX2-305" fmla="*/ 5692809 w 8830644"/>
                <a:gd name="connsiteY2-306" fmla="*/ 279395 h 3745451"/>
                <a:gd name="connsiteX3-307" fmla="*/ 8601066 w 8830644"/>
                <a:gd name="connsiteY3-308" fmla="*/ 115766 h 3745451"/>
                <a:gd name="connsiteX4-309" fmla="*/ 8830644 w 8830644"/>
                <a:gd name="connsiteY4-310" fmla="*/ 345344 h 3745451"/>
                <a:gd name="connsiteX5-311" fmla="*/ 8830644 w 8830644"/>
                <a:gd name="connsiteY5-312" fmla="*/ 3515873 h 3745451"/>
                <a:gd name="connsiteX6-313" fmla="*/ 8601066 w 8830644"/>
                <a:gd name="connsiteY6-314" fmla="*/ 3745451 h 3745451"/>
                <a:gd name="connsiteX7-315" fmla="*/ 110156 w 8830644"/>
                <a:gd name="connsiteY7-316" fmla="*/ 3515873 h 3745451"/>
                <a:gd name="connsiteX8-317" fmla="*/ 167908 w 8830644"/>
                <a:gd name="connsiteY8-318" fmla="*/ 1617307 h 3745451"/>
                <a:gd name="connsiteX9-319" fmla="*/ 177533 w 8830644"/>
                <a:gd name="connsiteY9-320" fmla="*/ 268342 h 3745451"/>
                <a:gd name="connsiteX0-321" fmla="*/ 177533 w 8830644"/>
                <a:gd name="connsiteY0-322" fmla="*/ 268342 h 3745451"/>
                <a:gd name="connsiteX1-323" fmla="*/ 2564598 w 8830644"/>
                <a:gd name="connsiteY1-324" fmla="*/ 263 h 3745451"/>
                <a:gd name="connsiteX2-325" fmla="*/ 5692809 w 8830644"/>
                <a:gd name="connsiteY2-326" fmla="*/ 279395 h 3745451"/>
                <a:gd name="connsiteX3-327" fmla="*/ 8601066 w 8830644"/>
                <a:gd name="connsiteY3-328" fmla="*/ 115766 h 3745451"/>
                <a:gd name="connsiteX4-329" fmla="*/ 8830644 w 8830644"/>
                <a:gd name="connsiteY4-330" fmla="*/ 345344 h 3745451"/>
                <a:gd name="connsiteX5-331" fmla="*/ 8830644 w 8830644"/>
                <a:gd name="connsiteY5-332" fmla="*/ 3515873 h 3745451"/>
                <a:gd name="connsiteX6-333" fmla="*/ 8601066 w 8830644"/>
                <a:gd name="connsiteY6-334" fmla="*/ 3745451 h 3745451"/>
                <a:gd name="connsiteX7-335" fmla="*/ 1727201 w 8830644"/>
                <a:gd name="connsiteY7-336" fmla="*/ 3532736 h 3745451"/>
                <a:gd name="connsiteX8-337" fmla="*/ 110156 w 8830644"/>
                <a:gd name="connsiteY8-338" fmla="*/ 3515873 h 3745451"/>
                <a:gd name="connsiteX9-339" fmla="*/ 167908 w 8830644"/>
                <a:gd name="connsiteY9-340" fmla="*/ 1617307 h 3745451"/>
                <a:gd name="connsiteX10-341" fmla="*/ 177533 w 8830644"/>
                <a:gd name="connsiteY10-342" fmla="*/ 268342 h 3745451"/>
                <a:gd name="connsiteX0-343" fmla="*/ 177533 w 8830644"/>
                <a:gd name="connsiteY0-344" fmla="*/ 268342 h 3840744"/>
                <a:gd name="connsiteX1-345" fmla="*/ 2564598 w 8830644"/>
                <a:gd name="connsiteY1-346" fmla="*/ 263 h 3840744"/>
                <a:gd name="connsiteX2-347" fmla="*/ 5692809 w 8830644"/>
                <a:gd name="connsiteY2-348" fmla="*/ 279395 h 3840744"/>
                <a:gd name="connsiteX3-349" fmla="*/ 8601066 w 8830644"/>
                <a:gd name="connsiteY3-350" fmla="*/ 115766 h 3840744"/>
                <a:gd name="connsiteX4-351" fmla="*/ 8830644 w 8830644"/>
                <a:gd name="connsiteY4-352" fmla="*/ 345344 h 3840744"/>
                <a:gd name="connsiteX5-353" fmla="*/ 8830644 w 8830644"/>
                <a:gd name="connsiteY5-354" fmla="*/ 3515873 h 3840744"/>
                <a:gd name="connsiteX6-355" fmla="*/ 8601066 w 8830644"/>
                <a:gd name="connsiteY6-356" fmla="*/ 3745451 h 3840744"/>
                <a:gd name="connsiteX7-357" fmla="*/ 1390316 w 8830644"/>
                <a:gd name="connsiteY7-358" fmla="*/ 3840744 h 3840744"/>
                <a:gd name="connsiteX8-359" fmla="*/ 110156 w 8830644"/>
                <a:gd name="connsiteY8-360" fmla="*/ 3515873 h 3840744"/>
                <a:gd name="connsiteX9-361" fmla="*/ 167908 w 8830644"/>
                <a:gd name="connsiteY9-362" fmla="*/ 1617307 h 3840744"/>
                <a:gd name="connsiteX10-363" fmla="*/ 177533 w 8830644"/>
                <a:gd name="connsiteY10-364" fmla="*/ 268342 h 3840744"/>
                <a:gd name="connsiteX0-365" fmla="*/ 177533 w 8830644"/>
                <a:gd name="connsiteY0-366" fmla="*/ 268342 h 3763742"/>
                <a:gd name="connsiteX1-367" fmla="*/ 2564598 w 8830644"/>
                <a:gd name="connsiteY1-368" fmla="*/ 263 h 3763742"/>
                <a:gd name="connsiteX2-369" fmla="*/ 5692809 w 8830644"/>
                <a:gd name="connsiteY2-370" fmla="*/ 279395 h 3763742"/>
                <a:gd name="connsiteX3-371" fmla="*/ 8601066 w 8830644"/>
                <a:gd name="connsiteY3-372" fmla="*/ 115766 h 3763742"/>
                <a:gd name="connsiteX4-373" fmla="*/ 8830644 w 8830644"/>
                <a:gd name="connsiteY4-374" fmla="*/ 345344 h 3763742"/>
                <a:gd name="connsiteX5-375" fmla="*/ 8830644 w 8830644"/>
                <a:gd name="connsiteY5-376" fmla="*/ 3515873 h 3763742"/>
                <a:gd name="connsiteX6-377" fmla="*/ 8601066 w 8830644"/>
                <a:gd name="connsiteY6-378" fmla="*/ 3745451 h 3763742"/>
                <a:gd name="connsiteX7-379" fmla="*/ 1188186 w 8830644"/>
                <a:gd name="connsiteY7-380" fmla="*/ 3763742 h 3763742"/>
                <a:gd name="connsiteX8-381" fmla="*/ 110156 w 8830644"/>
                <a:gd name="connsiteY8-382" fmla="*/ 3515873 h 3763742"/>
                <a:gd name="connsiteX9-383" fmla="*/ 167908 w 8830644"/>
                <a:gd name="connsiteY9-384" fmla="*/ 1617307 h 3763742"/>
                <a:gd name="connsiteX10-385" fmla="*/ 177533 w 8830644"/>
                <a:gd name="connsiteY10-386" fmla="*/ 268342 h 3763742"/>
                <a:gd name="connsiteX0-387" fmla="*/ 400076 w 9053187"/>
                <a:gd name="connsiteY0-388" fmla="*/ 268342 h 3782323"/>
                <a:gd name="connsiteX1-389" fmla="*/ 2787141 w 9053187"/>
                <a:gd name="connsiteY1-390" fmla="*/ 263 h 3782323"/>
                <a:gd name="connsiteX2-391" fmla="*/ 5915352 w 9053187"/>
                <a:gd name="connsiteY2-392" fmla="*/ 279395 h 3782323"/>
                <a:gd name="connsiteX3-393" fmla="*/ 8823609 w 9053187"/>
                <a:gd name="connsiteY3-394" fmla="*/ 115766 h 3782323"/>
                <a:gd name="connsiteX4-395" fmla="*/ 9053187 w 9053187"/>
                <a:gd name="connsiteY4-396" fmla="*/ 345344 h 3782323"/>
                <a:gd name="connsiteX5-397" fmla="*/ 9053187 w 9053187"/>
                <a:gd name="connsiteY5-398" fmla="*/ 3515873 h 3782323"/>
                <a:gd name="connsiteX6-399" fmla="*/ 8823609 w 9053187"/>
                <a:gd name="connsiteY6-400" fmla="*/ 3745451 h 3782323"/>
                <a:gd name="connsiteX7-401" fmla="*/ 1410729 w 9053187"/>
                <a:gd name="connsiteY7-402" fmla="*/ 3763742 h 3782323"/>
                <a:gd name="connsiteX8-403" fmla="*/ 332699 w 9053187"/>
                <a:gd name="connsiteY8-404" fmla="*/ 3515873 h 3782323"/>
                <a:gd name="connsiteX9-405" fmla="*/ 390451 w 9053187"/>
                <a:gd name="connsiteY9-406" fmla="*/ 1617307 h 3782323"/>
                <a:gd name="connsiteX10-407" fmla="*/ 400076 w 9053187"/>
                <a:gd name="connsiteY10-408" fmla="*/ 268342 h 3782323"/>
                <a:gd name="connsiteX0-409" fmla="*/ 177534 w 8830645"/>
                <a:gd name="connsiteY0-410" fmla="*/ 268342 h 3786549"/>
                <a:gd name="connsiteX1-411" fmla="*/ 2564599 w 8830645"/>
                <a:gd name="connsiteY1-412" fmla="*/ 263 h 3786549"/>
                <a:gd name="connsiteX2-413" fmla="*/ 5692810 w 8830645"/>
                <a:gd name="connsiteY2-414" fmla="*/ 279395 h 3786549"/>
                <a:gd name="connsiteX3-415" fmla="*/ 8601067 w 8830645"/>
                <a:gd name="connsiteY3-416" fmla="*/ 115766 h 3786549"/>
                <a:gd name="connsiteX4-417" fmla="*/ 8830645 w 8830645"/>
                <a:gd name="connsiteY4-418" fmla="*/ 345344 h 3786549"/>
                <a:gd name="connsiteX5-419" fmla="*/ 8830645 w 8830645"/>
                <a:gd name="connsiteY5-420" fmla="*/ 3515873 h 3786549"/>
                <a:gd name="connsiteX6-421" fmla="*/ 8601067 w 8830645"/>
                <a:gd name="connsiteY6-422" fmla="*/ 3745451 h 3786549"/>
                <a:gd name="connsiteX7-423" fmla="*/ 1188187 w 8830645"/>
                <a:gd name="connsiteY7-424" fmla="*/ 3763742 h 3786549"/>
                <a:gd name="connsiteX8-425" fmla="*/ 110157 w 8830645"/>
                <a:gd name="connsiteY8-426" fmla="*/ 3515873 h 3786549"/>
                <a:gd name="connsiteX9-427" fmla="*/ 167909 w 8830645"/>
                <a:gd name="connsiteY9-428" fmla="*/ 1617307 h 3786549"/>
                <a:gd name="connsiteX10-429" fmla="*/ 177534 w 8830645"/>
                <a:gd name="connsiteY10-430" fmla="*/ 268342 h 3786549"/>
                <a:gd name="connsiteX0-431" fmla="*/ 177534 w 8830645"/>
                <a:gd name="connsiteY0-432" fmla="*/ 268342 h 3745451"/>
                <a:gd name="connsiteX1-433" fmla="*/ 2564599 w 8830645"/>
                <a:gd name="connsiteY1-434" fmla="*/ 263 h 3745451"/>
                <a:gd name="connsiteX2-435" fmla="*/ 5692810 w 8830645"/>
                <a:gd name="connsiteY2-436" fmla="*/ 279395 h 3745451"/>
                <a:gd name="connsiteX3-437" fmla="*/ 8601067 w 8830645"/>
                <a:gd name="connsiteY3-438" fmla="*/ 115766 h 3745451"/>
                <a:gd name="connsiteX4-439" fmla="*/ 8830645 w 8830645"/>
                <a:gd name="connsiteY4-440" fmla="*/ 345344 h 3745451"/>
                <a:gd name="connsiteX5-441" fmla="*/ 8830645 w 8830645"/>
                <a:gd name="connsiteY5-442" fmla="*/ 3515873 h 3745451"/>
                <a:gd name="connsiteX6-443" fmla="*/ 8601067 w 8830645"/>
                <a:gd name="connsiteY6-444" fmla="*/ 3745451 h 3745451"/>
                <a:gd name="connsiteX7-445" fmla="*/ 1322941 w 8830645"/>
                <a:gd name="connsiteY7-446" fmla="*/ 3600113 h 3745451"/>
                <a:gd name="connsiteX8-447" fmla="*/ 110157 w 8830645"/>
                <a:gd name="connsiteY8-448" fmla="*/ 3515873 h 3745451"/>
                <a:gd name="connsiteX9-449" fmla="*/ 167909 w 8830645"/>
                <a:gd name="connsiteY9-450" fmla="*/ 1617307 h 3745451"/>
                <a:gd name="connsiteX10-451" fmla="*/ 177534 w 8830645"/>
                <a:gd name="connsiteY10-452" fmla="*/ 268342 h 3745451"/>
                <a:gd name="connsiteX0-453" fmla="*/ 177534 w 8830645"/>
                <a:gd name="connsiteY0-454" fmla="*/ 268342 h 3745451"/>
                <a:gd name="connsiteX1-455" fmla="*/ 2564599 w 8830645"/>
                <a:gd name="connsiteY1-456" fmla="*/ 263 h 3745451"/>
                <a:gd name="connsiteX2-457" fmla="*/ 5692810 w 8830645"/>
                <a:gd name="connsiteY2-458" fmla="*/ 279395 h 3745451"/>
                <a:gd name="connsiteX3-459" fmla="*/ 8601067 w 8830645"/>
                <a:gd name="connsiteY3-460" fmla="*/ 115766 h 3745451"/>
                <a:gd name="connsiteX4-461" fmla="*/ 8830645 w 8830645"/>
                <a:gd name="connsiteY4-462" fmla="*/ 345344 h 3745451"/>
                <a:gd name="connsiteX5-463" fmla="*/ 8830645 w 8830645"/>
                <a:gd name="connsiteY5-464" fmla="*/ 3515873 h 3745451"/>
                <a:gd name="connsiteX6-465" fmla="*/ 8601067 w 8830645"/>
                <a:gd name="connsiteY6-466" fmla="*/ 3745451 h 3745451"/>
                <a:gd name="connsiteX7-467" fmla="*/ 5182673 w 8830645"/>
                <a:gd name="connsiteY7-468" fmla="*/ 3686739 h 3745451"/>
                <a:gd name="connsiteX8-469" fmla="*/ 1322941 w 8830645"/>
                <a:gd name="connsiteY8-470" fmla="*/ 3600113 h 3745451"/>
                <a:gd name="connsiteX9-471" fmla="*/ 110157 w 8830645"/>
                <a:gd name="connsiteY9-472" fmla="*/ 3515873 h 3745451"/>
                <a:gd name="connsiteX10-473" fmla="*/ 167909 w 8830645"/>
                <a:gd name="connsiteY10-474" fmla="*/ 1617307 h 3745451"/>
                <a:gd name="connsiteX11" fmla="*/ 177534 w 8830645"/>
                <a:gd name="connsiteY11" fmla="*/ 268342 h 3745451"/>
                <a:gd name="connsiteX0-475" fmla="*/ 177534 w 8830645"/>
                <a:gd name="connsiteY0-476" fmla="*/ 268342 h 3763741"/>
                <a:gd name="connsiteX1-477" fmla="*/ 2564599 w 8830645"/>
                <a:gd name="connsiteY1-478" fmla="*/ 263 h 3763741"/>
                <a:gd name="connsiteX2-479" fmla="*/ 5692810 w 8830645"/>
                <a:gd name="connsiteY2-480" fmla="*/ 279395 h 3763741"/>
                <a:gd name="connsiteX3-481" fmla="*/ 8601067 w 8830645"/>
                <a:gd name="connsiteY3-482" fmla="*/ 115766 h 3763741"/>
                <a:gd name="connsiteX4-483" fmla="*/ 8830645 w 8830645"/>
                <a:gd name="connsiteY4-484" fmla="*/ 345344 h 3763741"/>
                <a:gd name="connsiteX5-485" fmla="*/ 8830645 w 8830645"/>
                <a:gd name="connsiteY5-486" fmla="*/ 3515873 h 3763741"/>
                <a:gd name="connsiteX6-487" fmla="*/ 8601067 w 8830645"/>
                <a:gd name="connsiteY6-488" fmla="*/ 3745451 h 3763741"/>
                <a:gd name="connsiteX7-489" fmla="*/ 5163422 w 8830645"/>
                <a:gd name="connsiteY7-490" fmla="*/ 3763741 h 3763741"/>
                <a:gd name="connsiteX8-491" fmla="*/ 1322941 w 8830645"/>
                <a:gd name="connsiteY8-492" fmla="*/ 3600113 h 3763741"/>
                <a:gd name="connsiteX9-493" fmla="*/ 110157 w 8830645"/>
                <a:gd name="connsiteY9-494" fmla="*/ 3515873 h 3763741"/>
                <a:gd name="connsiteX10-495" fmla="*/ 167909 w 8830645"/>
                <a:gd name="connsiteY10-496" fmla="*/ 1617307 h 3763741"/>
                <a:gd name="connsiteX11-497" fmla="*/ 177534 w 8830645"/>
                <a:gd name="connsiteY11-498" fmla="*/ 268342 h 3763741"/>
                <a:gd name="connsiteX0-499" fmla="*/ 177534 w 8830645"/>
                <a:gd name="connsiteY0-500" fmla="*/ 268342 h 3763950"/>
                <a:gd name="connsiteX1-501" fmla="*/ 2564599 w 8830645"/>
                <a:gd name="connsiteY1-502" fmla="*/ 263 h 3763950"/>
                <a:gd name="connsiteX2-503" fmla="*/ 5692810 w 8830645"/>
                <a:gd name="connsiteY2-504" fmla="*/ 279395 h 3763950"/>
                <a:gd name="connsiteX3-505" fmla="*/ 8601067 w 8830645"/>
                <a:gd name="connsiteY3-506" fmla="*/ 115766 h 3763950"/>
                <a:gd name="connsiteX4-507" fmla="*/ 8830645 w 8830645"/>
                <a:gd name="connsiteY4-508" fmla="*/ 345344 h 3763950"/>
                <a:gd name="connsiteX5-509" fmla="*/ 8830645 w 8830645"/>
                <a:gd name="connsiteY5-510" fmla="*/ 3515873 h 3763950"/>
                <a:gd name="connsiteX6-511" fmla="*/ 8601067 w 8830645"/>
                <a:gd name="connsiteY6-512" fmla="*/ 3745451 h 3763950"/>
                <a:gd name="connsiteX7-513" fmla="*/ 5163422 w 8830645"/>
                <a:gd name="connsiteY7-514" fmla="*/ 3763741 h 3763950"/>
                <a:gd name="connsiteX8-515" fmla="*/ 1322941 w 8830645"/>
                <a:gd name="connsiteY8-516" fmla="*/ 3600113 h 3763950"/>
                <a:gd name="connsiteX9-517" fmla="*/ 110157 w 8830645"/>
                <a:gd name="connsiteY9-518" fmla="*/ 3515873 h 3763950"/>
                <a:gd name="connsiteX10-519" fmla="*/ 167909 w 8830645"/>
                <a:gd name="connsiteY10-520" fmla="*/ 1617307 h 3763950"/>
                <a:gd name="connsiteX11-521" fmla="*/ 177534 w 8830645"/>
                <a:gd name="connsiteY11-522" fmla="*/ 268342 h 3763950"/>
                <a:gd name="connsiteX0-523" fmla="*/ 177534 w 8830645"/>
                <a:gd name="connsiteY0-524" fmla="*/ 268342 h 3849430"/>
                <a:gd name="connsiteX1-525" fmla="*/ 2564599 w 8830645"/>
                <a:gd name="connsiteY1-526" fmla="*/ 263 h 3849430"/>
                <a:gd name="connsiteX2-527" fmla="*/ 5692810 w 8830645"/>
                <a:gd name="connsiteY2-528" fmla="*/ 279395 h 3849430"/>
                <a:gd name="connsiteX3-529" fmla="*/ 8601067 w 8830645"/>
                <a:gd name="connsiteY3-530" fmla="*/ 115766 h 3849430"/>
                <a:gd name="connsiteX4-531" fmla="*/ 8830645 w 8830645"/>
                <a:gd name="connsiteY4-532" fmla="*/ 345344 h 3849430"/>
                <a:gd name="connsiteX5-533" fmla="*/ 8830645 w 8830645"/>
                <a:gd name="connsiteY5-534" fmla="*/ 3515873 h 3849430"/>
                <a:gd name="connsiteX6-535" fmla="*/ 5163422 w 8830645"/>
                <a:gd name="connsiteY6-536" fmla="*/ 3763741 h 3849430"/>
                <a:gd name="connsiteX7-537" fmla="*/ 1322941 w 8830645"/>
                <a:gd name="connsiteY7-538" fmla="*/ 3600113 h 3849430"/>
                <a:gd name="connsiteX8-539" fmla="*/ 110157 w 8830645"/>
                <a:gd name="connsiteY8-540" fmla="*/ 3515873 h 3849430"/>
                <a:gd name="connsiteX9-541" fmla="*/ 167909 w 8830645"/>
                <a:gd name="connsiteY9-542" fmla="*/ 1617307 h 3849430"/>
                <a:gd name="connsiteX10-543" fmla="*/ 177534 w 8830645"/>
                <a:gd name="connsiteY10-544" fmla="*/ 268342 h 3849430"/>
                <a:gd name="connsiteX0-545" fmla="*/ 177534 w 8830645"/>
                <a:gd name="connsiteY0-546" fmla="*/ 268342 h 3775505"/>
                <a:gd name="connsiteX1-547" fmla="*/ 2564599 w 8830645"/>
                <a:gd name="connsiteY1-548" fmla="*/ 263 h 3775505"/>
                <a:gd name="connsiteX2-549" fmla="*/ 5692810 w 8830645"/>
                <a:gd name="connsiteY2-550" fmla="*/ 279395 h 3775505"/>
                <a:gd name="connsiteX3-551" fmla="*/ 8601067 w 8830645"/>
                <a:gd name="connsiteY3-552" fmla="*/ 115766 h 3775505"/>
                <a:gd name="connsiteX4-553" fmla="*/ 8830645 w 8830645"/>
                <a:gd name="connsiteY4-554" fmla="*/ 345344 h 3775505"/>
                <a:gd name="connsiteX5-555" fmla="*/ 8830645 w 8830645"/>
                <a:gd name="connsiteY5-556" fmla="*/ 3515873 h 3775505"/>
                <a:gd name="connsiteX6-557" fmla="*/ 5163422 w 8830645"/>
                <a:gd name="connsiteY6-558" fmla="*/ 3551986 h 3775505"/>
                <a:gd name="connsiteX7-559" fmla="*/ 1322941 w 8830645"/>
                <a:gd name="connsiteY7-560" fmla="*/ 3600113 h 3775505"/>
                <a:gd name="connsiteX8-561" fmla="*/ 110157 w 8830645"/>
                <a:gd name="connsiteY8-562" fmla="*/ 3515873 h 3775505"/>
                <a:gd name="connsiteX9-563" fmla="*/ 167909 w 8830645"/>
                <a:gd name="connsiteY9-564" fmla="*/ 1617307 h 3775505"/>
                <a:gd name="connsiteX10-565" fmla="*/ 177534 w 8830645"/>
                <a:gd name="connsiteY10-566" fmla="*/ 268342 h 3775505"/>
                <a:gd name="connsiteX0-567" fmla="*/ 177534 w 8830645"/>
                <a:gd name="connsiteY0-568" fmla="*/ 268342 h 3779276"/>
                <a:gd name="connsiteX1-569" fmla="*/ 2564599 w 8830645"/>
                <a:gd name="connsiteY1-570" fmla="*/ 263 h 3779276"/>
                <a:gd name="connsiteX2-571" fmla="*/ 5692810 w 8830645"/>
                <a:gd name="connsiteY2-572" fmla="*/ 279395 h 3779276"/>
                <a:gd name="connsiteX3-573" fmla="*/ 8601067 w 8830645"/>
                <a:gd name="connsiteY3-574" fmla="*/ 115766 h 3779276"/>
                <a:gd name="connsiteX4-575" fmla="*/ 8830645 w 8830645"/>
                <a:gd name="connsiteY4-576" fmla="*/ 345344 h 3779276"/>
                <a:gd name="connsiteX5-577" fmla="*/ 8830645 w 8830645"/>
                <a:gd name="connsiteY5-578" fmla="*/ 3515873 h 3779276"/>
                <a:gd name="connsiteX6-579" fmla="*/ 5163422 w 8830645"/>
                <a:gd name="connsiteY6-580" fmla="*/ 3551986 h 3779276"/>
                <a:gd name="connsiteX7-581" fmla="*/ 1380692 w 8830645"/>
                <a:gd name="connsiteY7-582" fmla="*/ 3503860 h 3779276"/>
                <a:gd name="connsiteX8-583" fmla="*/ 110157 w 8830645"/>
                <a:gd name="connsiteY8-584" fmla="*/ 3515873 h 3779276"/>
                <a:gd name="connsiteX9-585" fmla="*/ 167909 w 8830645"/>
                <a:gd name="connsiteY9-586" fmla="*/ 1617307 h 3779276"/>
                <a:gd name="connsiteX10-587" fmla="*/ 177534 w 8830645"/>
                <a:gd name="connsiteY10-588" fmla="*/ 268342 h 3779276"/>
                <a:gd name="connsiteX0-589" fmla="*/ 180062 w 8833173"/>
                <a:gd name="connsiteY0-590" fmla="*/ 268342 h 3779276"/>
                <a:gd name="connsiteX1-591" fmla="*/ 2567127 w 8833173"/>
                <a:gd name="connsiteY1-592" fmla="*/ 263 h 3779276"/>
                <a:gd name="connsiteX2-593" fmla="*/ 5695338 w 8833173"/>
                <a:gd name="connsiteY2-594" fmla="*/ 279395 h 3779276"/>
                <a:gd name="connsiteX3-595" fmla="*/ 8603595 w 8833173"/>
                <a:gd name="connsiteY3-596" fmla="*/ 115766 h 3779276"/>
                <a:gd name="connsiteX4-597" fmla="*/ 8833173 w 8833173"/>
                <a:gd name="connsiteY4-598" fmla="*/ 345344 h 3779276"/>
                <a:gd name="connsiteX5-599" fmla="*/ 8833173 w 8833173"/>
                <a:gd name="connsiteY5-600" fmla="*/ 3515873 h 3779276"/>
                <a:gd name="connsiteX6-601" fmla="*/ 5165950 w 8833173"/>
                <a:gd name="connsiteY6-602" fmla="*/ 3551986 h 3779276"/>
                <a:gd name="connsiteX7-603" fmla="*/ 1383220 w 8833173"/>
                <a:gd name="connsiteY7-604" fmla="*/ 3503860 h 3779276"/>
                <a:gd name="connsiteX8-605" fmla="*/ 180062 w 8833173"/>
                <a:gd name="connsiteY8-606" fmla="*/ 3400370 h 3779276"/>
                <a:gd name="connsiteX9-607" fmla="*/ 170437 w 8833173"/>
                <a:gd name="connsiteY9-608" fmla="*/ 1617307 h 3779276"/>
                <a:gd name="connsiteX10-609" fmla="*/ 180062 w 8833173"/>
                <a:gd name="connsiteY10-610" fmla="*/ 268342 h 377927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59" y="connsiteY10-60"/>
                </a:cxn>
              </a:cxnLst>
              <a:rect l="l" t="t" r="r" b="b"/>
              <a:pathLst>
                <a:path w="8833173" h="3779276">
                  <a:moveTo>
                    <a:pt x="180062" y="268342"/>
                  </a:moveTo>
                  <a:cubicBezTo>
                    <a:pt x="579510" y="-1165"/>
                    <a:pt x="1647914" y="-1579"/>
                    <a:pt x="2567127" y="263"/>
                  </a:cubicBezTo>
                  <a:cubicBezTo>
                    <a:pt x="3486340" y="2105"/>
                    <a:pt x="4689260" y="260145"/>
                    <a:pt x="5695338" y="279395"/>
                  </a:cubicBezTo>
                  <a:cubicBezTo>
                    <a:pt x="6701416" y="298645"/>
                    <a:pt x="8080623" y="104775"/>
                    <a:pt x="8603595" y="115766"/>
                  </a:cubicBezTo>
                  <a:cubicBezTo>
                    <a:pt x="8730387" y="115766"/>
                    <a:pt x="8833173" y="218552"/>
                    <a:pt x="8833173" y="345344"/>
                  </a:cubicBezTo>
                  <a:lnTo>
                    <a:pt x="8833173" y="3515873"/>
                  </a:lnTo>
                  <a:cubicBezTo>
                    <a:pt x="8221969" y="4085606"/>
                    <a:pt x="6407609" y="3553988"/>
                    <a:pt x="5165950" y="3551986"/>
                  </a:cubicBezTo>
                  <a:cubicBezTo>
                    <a:pt x="3924291" y="3549984"/>
                    <a:pt x="2214201" y="3529129"/>
                    <a:pt x="1383220" y="3503860"/>
                  </a:cubicBezTo>
                  <a:cubicBezTo>
                    <a:pt x="552239" y="3478591"/>
                    <a:pt x="350108" y="3758109"/>
                    <a:pt x="180062" y="3400370"/>
                  </a:cubicBezTo>
                  <a:cubicBezTo>
                    <a:pt x="176854" y="2591052"/>
                    <a:pt x="170437" y="2139312"/>
                    <a:pt x="170437" y="1617307"/>
                  </a:cubicBezTo>
                  <a:cubicBezTo>
                    <a:pt x="170437" y="1095302"/>
                    <a:pt x="-219386" y="537849"/>
                    <a:pt x="180062" y="268342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8"/>
          <a:stretch>
            <a:fillRect/>
          </a:stretch>
        </p:blipFill>
        <p:spPr>
          <a:xfrm rot="20027581">
            <a:off x="288401" y="334337"/>
            <a:ext cx="1026948" cy="12632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13" y="970860"/>
            <a:ext cx="4894702" cy="5370188"/>
          </a:xfrm>
          <a:prstGeom prst="rect">
            <a:avLst/>
          </a:prstGeom>
        </p:spPr>
      </p:pic>
      <p:sp>
        <p:nvSpPr>
          <p:cNvPr id="16" name="TextBox 2">
            <a:extLst>
              <a:ext uri="{FF2B5EF4-FFF2-40B4-BE49-F238E27FC236}">
                <a16:creationId xmlns:a16="http://schemas.microsoft.com/office/drawing/2014/main" id="{2AB2513B-FF1E-4A1E-9458-70E3290B802B}"/>
              </a:ext>
            </a:extLst>
          </p:cNvPr>
          <p:cNvSpPr txBox="1"/>
          <p:nvPr/>
        </p:nvSpPr>
        <p:spPr>
          <a:xfrm>
            <a:off x="2297232" y="2002962"/>
            <a:ext cx="6473431" cy="34470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0000" b="1" dirty="0" err="1">
                <a:solidFill>
                  <a:schemeClr val="bg1"/>
                </a:solidFill>
                <a:latin typeface="iCiel Soup of Justice" pitchFamily="2" charset="0"/>
                <a:ea typeface="汉堡包手机字体" panose="020B0604000101010104" pitchFamily="34" charset="-122"/>
                <a:cs typeface="+mn-ea"/>
                <a:sym typeface="+mn-lt"/>
              </a:rPr>
              <a:t>Kiểm</a:t>
            </a:r>
            <a:r>
              <a:rPr lang="en-US" altLang="zh-CN" sz="10000" b="1" dirty="0">
                <a:solidFill>
                  <a:schemeClr val="bg1"/>
                </a:solidFill>
                <a:latin typeface="iCiel Soup of Justice" pitchFamily="2" charset="0"/>
                <a:ea typeface="汉堡包手机字体" panose="020B0604000101010104" pitchFamily="34" charset="-122"/>
                <a:cs typeface="+mn-ea"/>
                <a:sym typeface="+mn-lt"/>
              </a:rPr>
              <a:t> </a:t>
            </a:r>
            <a:r>
              <a:rPr lang="en-US" altLang="zh-CN" sz="10000" b="1" dirty="0" err="1">
                <a:solidFill>
                  <a:schemeClr val="bg1"/>
                </a:solidFill>
                <a:latin typeface="iCiel Soup of Justice" pitchFamily="2" charset="0"/>
                <a:ea typeface="汉堡包手机字体" panose="020B0604000101010104" pitchFamily="34" charset="-122"/>
                <a:cs typeface="+mn-ea"/>
                <a:sym typeface="+mn-lt"/>
              </a:rPr>
              <a:t>tra</a:t>
            </a:r>
            <a:endParaRPr lang="en-US" altLang="zh-CN" sz="10000" b="1" dirty="0">
              <a:solidFill>
                <a:schemeClr val="bg1"/>
              </a:solidFill>
              <a:latin typeface="iCiel Soup of Justice" pitchFamily="2" charset="0"/>
              <a:ea typeface="汉堡包手机字体" panose="020B0604000101010104" pitchFamily="34" charset="-122"/>
              <a:cs typeface="+mn-ea"/>
              <a:sym typeface="+mn-lt"/>
            </a:endParaRPr>
          </a:p>
          <a:p>
            <a:pPr>
              <a:defRPr/>
            </a:pPr>
            <a:r>
              <a:rPr lang="en-US" altLang="zh-CN" sz="10000" b="1" dirty="0" err="1">
                <a:solidFill>
                  <a:schemeClr val="bg1"/>
                </a:solidFill>
                <a:latin typeface="iCiel Soup of Justice" pitchFamily="2" charset="0"/>
                <a:ea typeface="汉堡包手机字体" panose="020B0604000101010104" pitchFamily="34" charset="-122"/>
                <a:cs typeface="+mn-ea"/>
                <a:sym typeface="+mn-lt"/>
              </a:rPr>
              <a:t>Viết</a:t>
            </a:r>
            <a:r>
              <a:rPr lang="en-US" altLang="zh-CN" sz="10000" b="1" dirty="0">
                <a:solidFill>
                  <a:schemeClr val="bg1"/>
                </a:solidFill>
                <a:latin typeface="iCiel Soup of Justice" pitchFamily="2" charset="0"/>
                <a:ea typeface="汉堡包手机字体" panose="020B0604000101010104" pitchFamily="34" charset="-122"/>
                <a:cs typeface="+mn-ea"/>
                <a:sym typeface="+mn-lt"/>
              </a:rPr>
              <a:t> </a:t>
            </a:r>
            <a:r>
              <a:rPr lang="en-US" altLang="zh-CN" sz="10000" b="1" dirty="0" err="1">
                <a:solidFill>
                  <a:schemeClr val="bg1"/>
                </a:solidFill>
                <a:latin typeface="iCiel Soup of Justice" pitchFamily="2" charset="0"/>
                <a:ea typeface="汉堡包手机字体" panose="020B0604000101010104" pitchFamily="34" charset="-122"/>
                <a:cs typeface="+mn-ea"/>
                <a:sym typeface="+mn-lt"/>
              </a:rPr>
              <a:t>thư</a:t>
            </a:r>
            <a:endParaRPr lang="zh-CN" altLang="en-US" sz="10000" b="1" dirty="0">
              <a:solidFill>
                <a:schemeClr val="bg1"/>
              </a:solidFill>
              <a:latin typeface="iCiel Soup of Justice" pitchFamily="2" charset="0"/>
              <a:ea typeface="汉堡包手机字体" panose="020B0604000101010104" pitchFamily="34" charset="-122"/>
              <a:cs typeface="+mn-ea"/>
              <a:sym typeface="+mn-lt"/>
            </a:endParaRPr>
          </a:p>
          <a:p>
            <a:pPr>
              <a:defRPr/>
            </a:pPr>
            <a:endParaRPr lang="zh-CN" altLang="en-US" dirty="0">
              <a:solidFill>
                <a:schemeClr val="bg1"/>
              </a:solidFill>
              <a:latin typeface="汉堡包手机字体" panose="020B0604000101010104" pitchFamily="34" charset="-122"/>
              <a:ea typeface="汉堡包手机字体" panose="020B0604000101010104" pitchFamily="34" charset="-122"/>
              <a:cs typeface="+mn-ea"/>
              <a:sym typeface="+mn-lt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622BB5B-C1A2-466D-9B6D-9F7DEE8ADCFE}"/>
              </a:ext>
            </a:extLst>
          </p:cNvPr>
          <p:cNvSpPr txBox="1"/>
          <p:nvPr/>
        </p:nvSpPr>
        <p:spPr>
          <a:xfrm>
            <a:off x="1270261" y="822080"/>
            <a:ext cx="3682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dirty="0" err="1">
                <a:solidFill>
                  <a:srgbClr val="F19D3D"/>
                </a:solidFill>
                <a:latin typeface="UTM Isadora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Tập</a:t>
            </a:r>
            <a:r>
              <a:rPr lang="en-US" altLang="zh-CN" sz="4000" dirty="0">
                <a:solidFill>
                  <a:srgbClr val="F19D3D"/>
                </a:solidFill>
                <a:latin typeface="UTM Isadora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4000" dirty="0" err="1">
                <a:solidFill>
                  <a:srgbClr val="F19D3D"/>
                </a:solidFill>
                <a:latin typeface="UTM Isadora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làm</a:t>
            </a:r>
            <a:r>
              <a:rPr lang="en-US" altLang="zh-CN" sz="4000" dirty="0">
                <a:solidFill>
                  <a:srgbClr val="F19D3D"/>
                </a:solidFill>
                <a:latin typeface="UTM Isadora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4000" dirty="0" err="1">
                <a:solidFill>
                  <a:srgbClr val="F19D3D"/>
                </a:solidFill>
                <a:latin typeface="UTM Isadora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văn</a:t>
            </a:r>
            <a:r>
              <a:rPr lang="en-US" altLang="zh-CN" sz="4000" dirty="0">
                <a:solidFill>
                  <a:srgbClr val="F19D3D"/>
                </a:solidFill>
                <a:latin typeface="UTM Isadora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</a:t>
            </a:r>
            <a:endParaRPr lang="zh-CN" altLang="en-US" sz="4000" dirty="0">
              <a:solidFill>
                <a:srgbClr val="F19D3D"/>
              </a:solidFill>
              <a:latin typeface="UTM Isadora" panose="02040603050506020204" pitchFamily="18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3"/>
          <a:stretch>
            <a:fillRect/>
          </a:stretch>
        </p:blipFill>
        <p:spPr>
          <a:xfrm rot="19785319">
            <a:off x="8579168" y="3176212"/>
            <a:ext cx="2971378" cy="3637347"/>
          </a:xfrm>
          <a:prstGeom prst="rect">
            <a:avLst/>
          </a:prstGeom>
        </p:spPr>
      </p:pic>
      <p:pic>
        <p:nvPicPr>
          <p:cNvPr id="30" name="图片 2">
            <a:extLst>
              <a:ext uri="{FF2B5EF4-FFF2-40B4-BE49-F238E27FC236}">
                <a16:creationId xmlns:a16="http://schemas.microsoft.com/office/drawing/2014/main" id="{EB6B9C36-037D-462C-BDB6-A861063E6A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43" y="830291"/>
            <a:ext cx="3665316" cy="5197418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86C4F47E-0F4A-4EE6-9156-3CAD2AFC62C0}"/>
              </a:ext>
            </a:extLst>
          </p:cNvPr>
          <p:cNvSpPr txBox="1"/>
          <p:nvPr/>
        </p:nvSpPr>
        <p:spPr>
          <a:xfrm>
            <a:off x="4051365" y="1797784"/>
            <a:ext cx="84358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0" dirty="0">
                <a:solidFill>
                  <a:srgbClr val="91AB88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2. </a:t>
            </a:r>
            <a:r>
              <a:rPr lang="en-US" altLang="zh-CN" sz="10000" dirty="0" err="1">
                <a:solidFill>
                  <a:srgbClr val="91AB88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Khám</a:t>
            </a:r>
            <a:r>
              <a:rPr lang="en-US" altLang="zh-CN" sz="10000" dirty="0">
                <a:solidFill>
                  <a:srgbClr val="91AB88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10000" dirty="0" err="1">
                <a:solidFill>
                  <a:srgbClr val="91AB88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phá</a:t>
            </a:r>
            <a:endParaRPr lang="zh-CN" altLang="en-US" sz="10000" dirty="0">
              <a:solidFill>
                <a:srgbClr val="91AB88"/>
              </a:solidFill>
              <a:latin typeface="UTM BryantLG" panose="02040603050506020204" pitchFamily="18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37D8EC2-DF50-4136-8D84-0952C7FBF08F}"/>
              </a:ext>
            </a:extLst>
          </p:cNvPr>
          <p:cNvGrpSpPr/>
          <p:nvPr/>
        </p:nvGrpSpPr>
        <p:grpSpPr>
          <a:xfrm>
            <a:off x="9097896" y="961885"/>
            <a:ext cx="2711979" cy="3726792"/>
            <a:chOff x="9097896" y="961885"/>
            <a:chExt cx="2711979" cy="3726792"/>
          </a:xfrm>
        </p:grpSpPr>
        <p:grpSp>
          <p:nvGrpSpPr>
            <p:cNvPr id="27" name="组合 26"/>
            <p:cNvGrpSpPr/>
            <p:nvPr/>
          </p:nvGrpSpPr>
          <p:grpSpPr>
            <a:xfrm>
              <a:off x="9097896" y="2809551"/>
              <a:ext cx="1767448" cy="1879126"/>
              <a:chOff x="8118975" y="1420873"/>
              <a:chExt cx="4155158" cy="4417706"/>
            </a:xfrm>
          </p:grpSpPr>
          <p:grpSp>
            <p:nvGrpSpPr>
              <p:cNvPr id="28" name="组合 27"/>
              <p:cNvGrpSpPr/>
              <p:nvPr/>
            </p:nvGrpSpPr>
            <p:grpSpPr>
              <a:xfrm>
                <a:off x="8118975" y="1420873"/>
                <a:ext cx="4155158" cy="4098584"/>
                <a:chOff x="8118975" y="1420873"/>
                <a:chExt cx="4155158" cy="4098584"/>
              </a:xfrm>
            </p:grpSpPr>
            <p:sp>
              <p:nvSpPr>
                <p:cNvPr id="30" name="任意多边形: 形状 29"/>
                <p:cNvSpPr/>
                <p:nvPr/>
              </p:nvSpPr>
              <p:spPr>
                <a:xfrm rot="2651699">
                  <a:off x="8118975" y="1420873"/>
                  <a:ext cx="4155158" cy="4098584"/>
                </a:xfrm>
                <a:custGeom>
                  <a:avLst/>
                  <a:gdLst>
                    <a:gd name="connsiteX0" fmla="*/ 72734 w 4155158"/>
                    <a:gd name="connsiteY0" fmla="*/ 72733 h 4098584"/>
                    <a:gd name="connsiteX1" fmla="*/ 248328 w 4155158"/>
                    <a:gd name="connsiteY1" fmla="*/ 0 h 4098584"/>
                    <a:gd name="connsiteX2" fmla="*/ 2713341 w 4155158"/>
                    <a:gd name="connsiteY2" fmla="*/ 0 h 4098584"/>
                    <a:gd name="connsiteX3" fmla="*/ 4155158 w 4155158"/>
                    <a:gd name="connsiteY3" fmla="*/ 1482913 h 4098584"/>
                    <a:gd name="connsiteX4" fmla="*/ 1464933 w 4155158"/>
                    <a:gd name="connsiteY4" fmla="*/ 4098584 h 4098584"/>
                    <a:gd name="connsiteX5" fmla="*/ 0 w 4155158"/>
                    <a:gd name="connsiteY5" fmla="*/ 2591897 h 4098584"/>
                    <a:gd name="connsiteX6" fmla="*/ 0 w 4155158"/>
                    <a:gd name="connsiteY6" fmla="*/ 248328 h 4098584"/>
                    <a:gd name="connsiteX7" fmla="*/ 72734 w 4155158"/>
                    <a:gd name="connsiteY7" fmla="*/ 72733 h 40985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155158" h="4098584">
                      <a:moveTo>
                        <a:pt x="72734" y="72733"/>
                      </a:moveTo>
                      <a:cubicBezTo>
                        <a:pt x="117672" y="27795"/>
                        <a:pt x="179754" y="0"/>
                        <a:pt x="248328" y="0"/>
                      </a:cubicBezTo>
                      <a:lnTo>
                        <a:pt x="2713341" y="0"/>
                      </a:lnTo>
                      <a:lnTo>
                        <a:pt x="4155158" y="1482913"/>
                      </a:lnTo>
                      <a:lnTo>
                        <a:pt x="1464933" y="4098584"/>
                      </a:lnTo>
                      <a:lnTo>
                        <a:pt x="0" y="2591897"/>
                      </a:lnTo>
                      <a:lnTo>
                        <a:pt x="0" y="248328"/>
                      </a:lnTo>
                      <a:cubicBezTo>
                        <a:pt x="0" y="179754"/>
                        <a:pt x="27795" y="117672"/>
                        <a:pt x="72734" y="72733"/>
                      </a:cubicBezTo>
                      <a:close/>
                    </a:path>
                  </a:pathLst>
                </a:custGeom>
                <a:solidFill>
                  <a:srgbClr val="1C9A98"/>
                </a:solidFill>
                <a:ln w="19050">
                  <a:noFill/>
                  <a:prstDash val="solid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zh-CN" altLang="en-US" sz="1600">
                    <a:cs typeface="+mn-ea"/>
                    <a:sym typeface="+mn-lt"/>
                  </a:endParaRPr>
                </a:p>
              </p:txBody>
            </p:sp>
            <p:grpSp>
              <p:nvGrpSpPr>
                <p:cNvPr id="31" name="组合 30"/>
                <p:cNvGrpSpPr/>
                <p:nvPr/>
              </p:nvGrpSpPr>
              <p:grpSpPr>
                <a:xfrm>
                  <a:off x="8316424" y="1822091"/>
                  <a:ext cx="3780711" cy="2688806"/>
                  <a:chOff x="8316424" y="1822091"/>
                  <a:chExt cx="3780711" cy="2688806"/>
                </a:xfrm>
              </p:grpSpPr>
              <p:sp>
                <p:nvSpPr>
                  <p:cNvPr id="32" name="椭圆 31"/>
                  <p:cNvSpPr/>
                  <p:nvPr/>
                </p:nvSpPr>
                <p:spPr>
                  <a:xfrm>
                    <a:off x="9108789" y="1822091"/>
                    <a:ext cx="2163824" cy="2163824"/>
                  </a:xfrm>
                  <a:prstGeom prst="ellipse">
                    <a:avLst/>
                  </a:prstGeom>
                  <a:solidFill>
                    <a:schemeClr val="bg1"/>
                  </a:solidFill>
                  <a:ln w="82550">
                    <a:solidFill>
                      <a:srgbClr val="FBAE27"/>
                    </a:solidFill>
                    <a:prstDash val="solid"/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algn="ctr"/>
                    <a:endParaRPr lang="zh-CN" altLang="en-US" sz="1600">
                      <a:solidFill>
                        <a:srgbClr val="FBAE27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3" name="文本框 32"/>
                  <p:cNvSpPr txBox="1"/>
                  <p:nvPr/>
                </p:nvSpPr>
                <p:spPr>
                  <a:xfrm rot="20740068">
                    <a:off x="9524822" y="1958500"/>
                    <a:ext cx="1776201" cy="123005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2800" dirty="0">
                        <a:solidFill>
                          <a:srgbClr val="FBAE2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+mn-lt"/>
                      </a:rPr>
                      <a:t>03</a:t>
                    </a:r>
                    <a:endParaRPr lang="zh-CN" altLang="en-US" sz="2800" dirty="0">
                      <a:solidFill>
                        <a:srgbClr val="FBAE27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+mn-lt"/>
                    </a:endParaRPr>
                  </a:p>
                </p:txBody>
              </p:sp>
              <p:sp>
                <p:nvSpPr>
                  <p:cNvPr id="34" name="矩形 14"/>
                  <p:cNvSpPr/>
                  <p:nvPr/>
                </p:nvSpPr>
                <p:spPr>
                  <a:xfrm>
                    <a:off x="8316424" y="2429433"/>
                    <a:ext cx="3780711" cy="2081464"/>
                  </a:xfrm>
                  <a:custGeom>
                    <a:avLst/>
                    <a:gdLst>
                      <a:gd name="connsiteX0" fmla="*/ 0 w 3780711"/>
                      <a:gd name="connsiteY0" fmla="*/ 0 h 2081464"/>
                      <a:gd name="connsiteX1" fmla="*/ 3780711 w 3780711"/>
                      <a:gd name="connsiteY1" fmla="*/ 0 h 2081464"/>
                      <a:gd name="connsiteX2" fmla="*/ 3780711 w 3780711"/>
                      <a:gd name="connsiteY2" fmla="*/ 2081464 h 2081464"/>
                      <a:gd name="connsiteX3" fmla="*/ 0 w 3780711"/>
                      <a:gd name="connsiteY3" fmla="*/ 2081464 h 2081464"/>
                      <a:gd name="connsiteX4" fmla="*/ 0 w 3780711"/>
                      <a:gd name="connsiteY4" fmla="*/ 0 h 2081464"/>
                      <a:gd name="connsiteX0-1" fmla="*/ 0 w 3780711"/>
                      <a:gd name="connsiteY0-2" fmla="*/ 0 h 2081464"/>
                      <a:gd name="connsiteX1-3" fmla="*/ 1868373 w 3780711"/>
                      <a:gd name="connsiteY1-4" fmla="*/ 0 h 2081464"/>
                      <a:gd name="connsiteX2-5" fmla="*/ 3780711 w 3780711"/>
                      <a:gd name="connsiteY2-6" fmla="*/ 0 h 2081464"/>
                      <a:gd name="connsiteX3-7" fmla="*/ 3780711 w 3780711"/>
                      <a:gd name="connsiteY3-8" fmla="*/ 2081464 h 2081464"/>
                      <a:gd name="connsiteX4-9" fmla="*/ 0 w 3780711"/>
                      <a:gd name="connsiteY4-10" fmla="*/ 2081464 h 2081464"/>
                      <a:gd name="connsiteX5" fmla="*/ 0 w 3780711"/>
                      <a:gd name="connsiteY5" fmla="*/ 0 h 2081464"/>
                      <a:gd name="connsiteX0-11" fmla="*/ 0 w 3780711"/>
                      <a:gd name="connsiteY0-12" fmla="*/ 0 h 2081464"/>
                      <a:gd name="connsiteX1-13" fmla="*/ 1808215 w 3780711"/>
                      <a:gd name="connsiteY1-14" fmla="*/ 1263316 h 2081464"/>
                      <a:gd name="connsiteX2-15" fmla="*/ 3780711 w 3780711"/>
                      <a:gd name="connsiteY2-16" fmla="*/ 0 h 2081464"/>
                      <a:gd name="connsiteX3-17" fmla="*/ 3780711 w 3780711"/>
                      <a:gd name="connsiteY3-18" fmla="*/ 2081464 h 2081464"/>
                      <a:gd name="connsiteX4-19" fmla="*/ 0 w 3780711"/>
                      <a:gd name="connsiteY4-20" fmla="*/ 2081464 h 2081464"/>
                      <a:gd name="connsiteX5-21" fmla="*/ 0 w 3780711"/>
                      <a:gd name="connsiteY5-22" fmla="*/ 0 h 2081464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21" y="connsiteY5-22"/>
                      </a:cxn>
                    </a:cxnLst>
                    <a:rect l="l" t="t" r="r" b="b"/>
                    <a:pathLst>
                      <a:path w="3780711" h="2081464">
                        <a:moveTo>
                          <a:pt x="0" y="0"/>
                        </a:moveTo>
                        <a:lnTo>
                          <a:pt x="1808215" y="1263316"/>
                        </a:lnTo>
                        <a:lnTo>
                          <a:pt x="3780711" y="0"/>
                        </a:lnTo>
                        <a:lnTo>
                          <a:pt x="3780711" y="2081464"/>
                        </a:lnTo>
                        <a:lnTo>
                          <a:pt x="0" y="208146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51C8BF"/>
                  </a:solidFill>
                  <a:ln w="19050">
                    <a:noFill/>
                    <a:prstDash val="solid"/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algn="ctr"/>
                    <a:endParaRPr lang="zh-CN" altLang="en-US" sz="1600">
                      <a:cs typeface="+mn-ea"/>
                      <a:sym typeface="+mn-lt"/>
                    </a:endParaRPr>
                  </a:p>
                </p:txBody>
              </p:sp>
            </p:grpSp>
          </p:grpSp>
          <p:sp>
            <p:nvSpPr>
              <p:cNvPr id="29" name="任意多边形: 形状 28"/>
              <p:cNvSpPr/>
              <p:nvPr/>
            </p:nvSpPr>
            <p:spPr>
              <a:xfrm rot="2651699">
                <a:off x="8808096" y="3183215"/>
                <a:ext cx="2731050" cy="2655364"/>
              </a:xfrm>
              <a:custGeom>
                <a:avLst/>
                <a:gdLst>
                  <a:gd name="connsiteX0" fmla="*/ 72734 w 2643165"/>
                  <a:gd name="connsiteY0" fmla="*/ 72733 h 2569915"/>
                  <a:gd name="connsiteX1" fmla="*/ 248328 w 2643165"/>
                  <a:gd name="connsiteY1" fmla="*/ 0 h 2569915"/>
                  <a:gd name="connsiteX2" fmla="*/ 2643165 w 2643165"/>
                  <a:gd name="connsiteY2" fmla="*/ 0 h 2569915"/>
                  <a:gd name="connsiteX3" fmla="*/ 0 w 2643165"/>
                  <a:gd name="connsiteY3" fmla="*/ 2569915 h 2569915"/>
                  <a:gd name="connsiteX4" fmla="*/ 0 w 2643165"/>
                  <a:gd name="connsiteY4" fmla="*/ 248328 h 2569915"/>
                  <a:gd name="connsiteX5" fmla="*/ 72734 w 2643165"/>
                  <a:gd name="connsiteY5" fmla="*/ 72733 h 2569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43165" h="2569915">
                    <a:moveTo>
                      <a:pt x="72734" y="72733"/>
                    </a:moveTo>
                    <a:cubicBezTo>
                      <a:pt x="117672" y="27795"/>
                      <a:pt x="179754" y="0"/>
                      <a:pt x="248328" y="0"/>
                    </a:cubicBezTo>
                    <a:lnTo>
                      <a:pt x="2643165" y="0"/>
                    </a:lnTo>
                    <a:lnTo>
                      <a:pt x="0" y="2569915"/>
                    </a:lnTo>
                    <a:lnTo>
                      <a:pt x="0" y="248328"/>
                    </a:lnTo>
                    <a:cubicBezTo>
                      <a:pt x="0" y="179754"/>
                      <a:pt x="27795" y="117672"/>
                      <a:pt x="72734" y="72733"/>
                    </a:cubicBezTo>
                    <a:close/>
                  </a:path>
                </a:pathLst>
              </a:custGeom>
              <a:solidFill>
                <a:srgbClr val="1FADAA"/>
              </a:solidFill>
              <a:ln w="19050">
                <a:noFill/>
                <a:prstDash val="solid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1600">
                  <a:cs typeface="+mn-ea"/>
                  <a:sym typeface="+mn-lt"/>
                </a:endParaRPr>
              </a:p>
            </p:txBody>
          </p:sp>
        </p:grpSp>
        <p:pic>
          <p:nvPicPr>
            <p:cNvPr id="11268" name="Picture 4" descr="http://img.hb.aicdn.com/1cda51c3b2d7554ba2859ef1b561691c97f24b6d12e80-LJXZGU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763" t="63937" r="17643"/>
            <a:stretch>
              <a:fillRect/>
            </a:stretch>
          </p:blipFill>
          <p:spPr bwMode="auto">
            <a:xfrm flipH="1">
              <a:off x="9266723" y="961885"/>
              <a:ext cx="2543152" cy="20565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0B3A53E-5E8A-46B0-9543-02F03F745686}"/>
              </a:ext>
            </a:extLst>
          </p:cNvPr>
          <p:cNvGrpSpPr/>
          <p:nvPr/>
        </p:nvGrpSpPr>
        <p:grpSpPr>
          <a:xfrm>
            <a:off x="1046269" y="1377904"/>
            <a:ext cx="2313123" cy="3446517"/>
            <a:chOff x="1046269" y="1377904"/>
            <a:chExt cx="2313123" cy="3446517"/>
          </a:xfrm>
        </p:grpSpPr>
        <p:grpSp>
          <p:nvGrpSpPr>
            <p:cNvPr id="11" name="组合 10"/>
            <p:cNvGrpSpPr/>
            <p:nvPr/>
          </p:nvGrpSpPr>
          <p:grpSpPr>
            <a:xfrm>
              <a:off x="1591944" y="2945295"/>
              <a:ext cx="1767448" cy="1879126"/>
              <a:chOff x="8118975" y="1420873"/>
              <a:chExt cx="4155158" cy="4417706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8118975" y="1420873"/>
                <a:ext cx="4155158" cy="4098584"/>
                <a:chOff x="8118975" y="1420873"/>
                <a:chExt cx="4155158" cy="4098584"/>
              </a:xfrm>
            </p:grpSpPr>
            <p:sp>
              <p:nvSpPr>
                <p:cNvPr id="14" name="任意多边形: 形状 13"/>
                <p:cNvSpPr/>
                <p:nvPr/>
              </p:nvSpPr>
              <p:spPr>
                <a:xfrm rot="2651699">
                  <a:off x="8118975" y="1420873"/>
                  <a:ext cx="4155158" cy="4098584"/>
                </a:xfrm>
                <a:custGeom>
                  <a:avLst/>
                  <a:gdLst>
                    <a:gd name="connsiteX0" fmla="*/ 72734 w 4155158"/>
                    <a:gd name="connsiteY0" fmla="*/ 72733 h 4098584"/>
                    <a:gd name="connsiteX1" fmla="*/ 248328 w 4155158"/>
                    <a:gd name="connsiteY1" fmla="*/ 0 h 4098584"/>
                    <a:gd name="connsiteX2" fmla="*/ 2713341 w 4155158"/>
                    <a:gd name="connsiteY2" fmla="*/ 0 h 4098584"/>
                    <a:gd name="connsiteX3" fmla="*/ 4155158 w 4155158"/>
                    <a:gd name="connsiteY3" fmla="*/ 1482913 h 4098584"/>
                    <a:gd name="connsiteX4" fmla="*/ 1464933 w 4155158"/>
                    <a:gd name="connsiteY4" fmla="*/ 4098584 h 4098584"/>
                    <a:gd name="connsiteX5" fmla="*/ 0 w 4155158"/>
                    <a:gd name="connsiteY5" fmla="*/ 2591897 h 4098584"/>
                    <a:gd name="connsiteX6" fmla="*/ 0 w 4155158"/>
                    <a:gd name="connsiteY6" fmla="*/ 248328 h 4098584"/>
                    <a:gd name="connsiteX7" fmla="*/ 72734 w 4155158"/>
                    <a:gd name="connsiteY7" fmla="*/ 72733 h 40985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155158" h="4098584">
                      <a:moveTo>
                        <a:pt x="72734" y="72733"/>
                      </a:moveTo>
                      <a:cubicBezTo>
                        <a:pt x="117672" y="27795"/>
                        <a:pt x="179754" y="0"/>
                        <a:pt x="248328" y="0"/>
                      </a:cubicBezTo>
                      <a:lnTo>
                        <a:pt x="2713341" y="0"/>
                      </a:lnTo>
                      <a:lnTo>
                        <a:pt x="4155158" y="1482913"/>
                      </a:lnTo>
                      <a:lnTo>
                        <a:pt x="1464933" y="4098584"/>
                      </a:lnTo>
                      <a:lnTo>
                        <a:pt x="0" y="2591897"/>
                      </a:lnTo>
                      <a:lnTo>
                        <a:pt x="0" y="248328"/>
                      </a:lnTo>
                      <a:cubicBezTo>
                        <a:pt x="0" y="179754"/>
                        <a:pt x="27795" y="117672"/>
                        <a:pt x="72734" y="72733"/>
                      </a:cubicBezTo>
                      <a:close/>
                    </a:path>
                  </a:pathLst>
                </a:custGeom>
                <a:solidFill>
                  <a:srgbClr val="1C9A98"/>
                </a:solidFill>
                <a:ln w="19050">
                  <a:noFill/>
                  <a:prstDash val="solid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zh-CN" altLang="en-US" sz="1600">
                    <a:cs typeface="+mn-ea"/>
                    <a:sym typeface="+mn-lt"/>
                  </a:endParaRPr>
                </a:p>
              </p:txBody>
            </p:sp>
            <p:grpSp>
              <p:nvGrpSpPr>
                <p:cNvPr id="15" name="组合 14"/>
                <p:cNvGrpSpPr/>
                <p:nvPr/>
              </p:nvGrpSpPr>
              <p:grpSpPr>
                <a:xfrm>
                  <a:off x="8316424" y="1822091"/>
                  <a:ext cx="3780711" cy="2688806"/>
                  <a:chOff x="8316424" y="1822091"/>
                  <a:chExt cx="3780711" cy="2688806"/>
                </a:xfrm>
              </p:grpSpPr>
              <p:sp>
                <p:nvSpPr>
                  <p:cNvPr id="16" name="椭圆 15"/>
                  <p:cNvSpPr/>
                  <p:nvPr/>
                </p:nvSpPr>
                <p:spPr>
                  <a:xfrm>
                    <a:off x="9108789" y="1822091"/>
                    <a:ext cx="2163824" cy="2163824"/>
                  </a:xfrm>
                  <a:prstGeom prst="ellipse">
                    <a:avLst/>
                  </a:prstGeom>
                  <a:solidFill>
                    <a:schemeClr val="bg1"/>
                  </a:solidFill>
                  <a:ln w="82550">
                    <a:solidFill>
                      <a:srgbClr val="FBAE27"/>
                    </a:solidFill>
                    <a:prstDash val="solid"/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algn="ctr"/>
                    <a:endParaRPr lang="zh-CN" altLang="en-US" sz="1600">
                      <a:solidFill>
                        <a:srgbClr val="FBAE27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7" name="文本框 16"/>
                  <p:cNvSpPr txBox="1"/>
                  <p:nvPr/>
                </p:nvSpPr>
                <p:spPr>
                  <a:xfrm rot="20740068">
                    <a:off x="9523230" y="1945842"/>
                    <a:ext cx="1878448" cy="123005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2800" dirty="0">
                        <a:solidFill>
                          <a:srgbClr val="FBAE2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+mn-lt"/>
                      </a:rPr>
                      <a:t>01</a:t>
                    </a:r>
                    <a:endParaRPr lang="zh-CN" altLang="en-US" sz="2800" dirty="0">
                      <a:solidFill>
                        <a:srgbClr val="FBAE27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+mn-lt"/>
                    </a:endParaRPr>
                  </a:p>
                </p:txBody>
              </p:sp>
              <p:sp>
                <p:nvSpPr>
                  <p:cNvPr id="18" name="矩形 14"/>
                  <p:cNvSpPr/>
                  <p:nvPr/>
                </p:nvSpPr>
                <p:spPr>
                  <a:xfrm>
                    <a:off x="8316424" y="2429433"/>
                    <a:ext cx="3780711" cy="2081464"/>
                  </a:xfrm>
                  <a:custGeom>
                    <a:avLst/>
                    <a:gdLst>
                      <a:gd name="connsiteX0" fmla="*/ 0 w 3780711"/>
                      <a:gd name="connsiteY0" fmla="*/ 0 h 2081464"/>
                      <a:gd name="connsiteX1" fmla="*/ 3780711 w 3780711"/>
                      <a:gd name="connsiteY1" fmla="*/ 0 h 2081464"/>
                      <a:gd name="connsiteX2" fmla="*/ 3780711 w 3780711"/>
                      <a:gd name="connsiteY2" fmla="*/ 2081464 h 2081464"/>
                      <a:gd name="connsiteX3" fmla="*/ 0 w 3780711"/>
                      <a:gd name="connsiteY3" fmla="*/ 2081464 h 2081464"/>
                      <a:gd name="connsiteX4" fmla="*/ 0 w 3780711"/>
                      <a:gd name="connsiteY4" fmla="*/ 0 h 2081464"/>
                      <a:gd name="connsiteX0-1" fmla="*/ 0 w 3780711"/>
                      <a:gd name="connsiteY0-2" fmla="*/ 0 h 2081464"/>
                      <a:gd name="connsiteX1-3" fmla="*/ 1868373 w 3780711"/>
                      <a:gd name="connsiteY1-4" fmla="*/ 0 h 2081464"/>
                      <a:gd name="connsiteX2-5" fmla="*/ 3780711 w 3780711"/>
                      <a:gd name="connsiteY2-6" fmla="*/ 0 h 2081464"/>
                      <a:gd name="connsiteX3-7" fmla="*/ 3780711 w 3780711"/>
                      <a:gd name="connsiteY3-8" fmla="*/ 2081464 h 2081464"/>
                      <a:gd name="connsiteX4-9" fmla="*/ 0 w 3780711"/>
                      <a:gd name="connsiteY4-10" fmla="*/ 2081464 h 2081464"/>
                      <a:gd name="connsiteX5" fmla="*/ 0 w 3780711"/>
                      <a:gd name="connsiteY5" fmla="*/ 0 h 2081464"/>
                      <a:gd name="connsiteX0-11" fmla="*/ 0 w 3780711"/>
                      <a:gd name="connsiteY0-12" fmla="*/ 0 h 2081464"/>
                      <a:gd name="connsiteX1-13" fmla="*/ 1808215 w 3780711"/>
                      <a:gd name="connsiteY1-14" fmla="*/ 1263316 h 2081464"/>
                      <a:gd name="connsiteX2-15" fmla="*/ 3780711 w 3780711"/>
                      <a:gd name="connsiteY2-16" fmla="*/ 0 h 2081464"/>
                      <a:gd name="connsiteX3-17" fmla="*/ 3780711 w 3780711"/>
                      <a:gd name="connsiteY3-18" fmla="*/ 2081464 h 2081464"/>
                      <a:gd name="connsiteX4-19" fmla="*/ 0 w 3780711"/>
                      <a:gd name="connsiteY4-20" fmla="*/ 2081464 h 2081464"/>
                      <a:gd name="connsiteX5-21" fmla="*/ 0 w 3780711"/>
                      <a:gd name="connsiteY5-22" fmla="*/ 0 h 2081464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21" y="connsiteY5-22"/>
                      </a:cxn>
                    </a:cxnLst>
                    <a:rect l="l" t="t" r="r" b="b"/>
                    <a:pathLst>
                      <a:path w="3780711" h="2081464">
                        <a:moveTo>
                          <a:pt x="0" y="0"/>
                        </a:moveTo>
                        <a:lnTo>
                          <a:pt x="1808215" y="1263316"/>
                        </a:lnTo>
                        <a:lnTo>
                          <a:pt x="3780711" y="0"/>
                        </a:lnTo>
                        <a:lnTo>
                          <a:pt x="3780711" y="2081464"/>
                        </a:lnTo>
                        <a:lnTo>
                          <a:pt x="0" y="208146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51C8BF"/>
                  </a:solidFill>
                  <a:ln w="19050">
                    <a:noFill/>
                    <a:prstDash val="solid"/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algn="ctr"/>
                    <a:endParaRPr lang="zh-CN" altLang="en-US" sz="1600">
                      <a:cs typeface="+mn-ea"/>
                      <a:sym typeface="+mn-lt"/>
                    </a:endParaRPr>
                  </a:p>
                </p:txBody>
              </p:sp>
            </p:grpSp>
          </p:grpSp>
          <p:sp>
            <p:nvSpPr>
              <p:cNvPr id="13" name="任意多边形: 形状 12"/>
              <p:cNvSpPr/>
              <p:nvPr/>
            </p:nvSpPr>
            <p:spPr>
              <a:xfrm rot="2651699">
                <a:off x="8808096" y="3183215"/>
                <a:ext cx="2731050" cy="2655364"/>
              </a:xfrm>
              <a:custGeom>
                <a:avLst/>
                <a:gdLst>
                  <a:gd name="connsiteX0" fmla="*/ 72734 w 2643165"/>
                  <a:gd name="connsiteY0" fmla="*/ 72733 h 2569915"/>
                  <a:gd name="connsiteX1" fmla="*/ 248328 w 2643165"/>
                  <a:gd name="connsiteY1" fmla="*/ 0 h 2569915"/>
                  <a:gd name="connsiteX2" fmla="*/ 2643165 w 2643165"/>
                  <a:gd name="connsiteY2" fmla="*/ 0 h 2569915"/>
                  <a:gd name="connsiteX3" fmla="*/ 0 w 2643165"/>
                  <a:gd name="connsiteY3" fmla="*/ 2569915 h 2569915"/>
                  <a:gd name="connsiteX4" fmla="*/ 0 w 2643165"/>
                  <a:gd name="connsiteY4" fmla="*/ 248328 h 2569915"/>
                  <a:gd name="connsiteX5" fmla="*/ 72734 w 2643165"/>
                  <a:gd name="connsiteY5" fmla="*/ 72733 h 2569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43165" h="2569915">
                    <a:moveTo>
                      <a:pt x="72734" y="72733"/>
                    </a:moveTo>
                    <a:cubicBezTo>
                      <a:pt x="117672" y="27795"/>
                      <a:pt x="179754" y="0"/>
                      <a:pt x="248328" y="0"/>
                    </a:cubicBezTo>
                    <a:lnTo>
                      <a:pt x="2643165" y="0"/>
                    </a:lnTo>
                    <a:lnTo>
                      <a:pt x="0" y="2569915"/>
                    </a:lnTo>
                    <a:lnTo>
                      <a:pt x="0" y="248328"/>
                    </a:lnTo>
                    <a:cubicBezTo>
                      <a:pt x="0" y="179754"/>
                      <a:pt x="27795" y="117672"/>
                      <a:pt x="72734" y="72733"/>
                    </a:cubicBezTo>
                    <a:close/>
                  </a:path>
                </a:pathLst>
              </a:custGeom>
              <a:solidFill>
                <a:srgbClr val="1FADAA"/>
              </a:solidFill>
              <a:ln w="19050">
                <a:noFill/>
                <a:prstDash val="solid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1600">
                  <a:cs typeface="+mn-ea"/>
                  <a:sym typeface="+mn-lt"/>
                </a:endParaRPr>
              </a:p>
            </p:txBody>
          </p:sp>
        </p:grpSp>
        <p:pic>
          <p:nvPicPr>
            <p:cNvPr id="11266" name="Picture 2" descr="http://img.hb.aicdn.com/054dd0ac4bbb08cf5434f6c07ee653684a9b7add8539-EyoFEn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29" t="27907" r="28276" b="27567"/>
            <a:stretch>
              <a:fillRect/>
            </a:stretch>
          </p:blipFill>
          <p:spPr bwMode="auto">
            <a:xfrm>
              <a:off x="1046269" y="1377904"/>
              <a:ext cx="1801225" cy="18271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A0869FDA-8CA4-4EE8-B229-B248BE9FE3B8}"/>
              </a:ext>
            </a:extLst>
          </p:cNvPr>
          <p:cNvGrpSpPr/>
          <p:nvPr/>
        </p:nvGrpSpPr>
        <p:grpSpPr>
          <a:xfrm>
            <a:off x="5312255" y="1194467"/>
            <a:ext cx="2126987" cy="3562082"/>
            <a:chOff x="5312255" y="1194467"/>
            <a:chExt cx="2126987" cy="3562082"/>
          </a:xfrm>
        </p:grpSpPr>
        <p:grpSp>
          <p:nvGrpSpPr>
            <p:cNvPr id="19" name="组合 18"/>
            <p:cNvGrpSpPr/>
            <p:nvPr/>
          </p:nvGrpSpPr>
          <p:grpSpPr>
            <a:xfrm>
              <a:off x="5344920" y="2877423"/>
              <a:ext cx="1767448" cy="1879126"/>
              <a:chOff x="8118975" y="1420873"/>
              <a:chExt cx="4155158" cy="4417706"/>
            </a:xfrm>
          </p:grpSpPr>
          <p:grpSp>
            <p:nvGrpSpPr>
              <p:cNvPr id="20" name="组合 19"/>
              <p:cNvGrpSpPr/>
              <p:nvPr/>
            </p:nvGrpSpPr>
            <p:grpSpPr>
              <a:xfrm>
                <a:off x="8118975" y="1420873"/>
                <a:ext cx="4155158" cy="4098584"/>
                <a:chOff x="8118975" y="1420873"/>
                <a:chExt cx="4155158" cy="4098584"/>
              </a:xfrm>
            </p:grpSpPr>
            <p:sp>
              <p:nvSpPr>
                <p:cNvPr id="22" name="任意多边形: 形状 21"/>
                <p:cNvSpPr/>
                <p:nvPr/>
              </p:nvSpPr>
              <p:spPr>
                <a:xfrm rot="2651699">
                  <a:off x="8118975" y="1420873"/>
                  <a:ext cx="4155158" cy="4098584"/>
                </a:xfrm>
                <a:custGeom>
                  <a:avLst/>
                  <a:gdLst>
                    <a:gd name="connsiteX0" fmla="*/ 72734 w 4155158"/>
                    <a:gd name="connsiteY0" fmla="*/ 72733 h 4098584"/>
                    <a:gd name="connsiteX1" fmla="*/ 248328 w 4155158"/>
                    <a:gd name="connsiteY1" fmla="*/ 0 h 4098584"/>
                    <a:gd name="connsiteX2" fmla="*/ 2713341 w 4155158"/>
                    <a:gd name="connsiteY2" fmla="*/ 0 h 4098584"/>
                    <a:gd name="connsiteX3" fmla="*/ 4155158 w 4155158"/>
                    <a:gd name="connsiteY3" fmla="*/ 1482913 h 4098584"/>
                    <a:gd name="connsiteX4" fmla="*/ 1464933 w 4155158"/>
                    <a:gd name="connsiteY4" fmla="*/ 4098584 h 4098584"/>
                    <a:gd name="connsiteX5" fmla="*/ 0 w 4155158"/>
                    <a:gd name="connsiteY5" fmla="*/ 2591897 h 4098584"/>
                    <a:gd name="connsiteX6" fmla="*/ 0 w 4155158"/>
                    <a:gd name="connsiteY6" fmla="*/ 248328 h 4098584"/>
                    <a:gd name="connsiteX7" fmla="*/ 72734 w 4155158"/>
                    <a:gd name="connsiteY7" fmla="*/ 72733 h 40985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155158" h="4098584">
                      <a:moveTo>
                        <a:pt x="72734" y="72733"/>
                      </a:moveTo>
                      <a:cubicBezTo>
                        <a:pt x="117672" y="27795"/>
                        <a:pt x="179754" y="0"/>
                        <a:pt x="248328" y="0"/>
                      </a:cubicBezTo>
                      <a:lnTo>
                        <a:pt x="2713341" y="0"/>
                      </a:lnTo>
                      <a:lnTo>
                        <a:pt x="4155158" y="1482913"/>
                      </a:lnTo>
                      <a:lnTo>
                        <a:pt x="1464933" y="4098584"/>
                      </a:lnTo>
                      <a:lnTo>
                        <a:pt x="0" y="2591897"/>
                      </a:lnTo>
                      <a:lnTo>
                        <a:pt x="0" y="248328"/>
                      </a:lnTo>
                      <a:cubicBezTo>
                        <a:pt x="0" y="179754"/>
                        <a:pt x="27795" y="117672"/>
                        <a:pt x="72734" y="72733"/>
                      </a:cubicBezTo>
                      <a:close/>
                    </a:path>
                  </a:pathLst>
                </a:custGeom>
                <a:solidFill>
                  <a:srgbClr val="1C9A98"/>
                </a:solidFill>
                <a:ln w="19050">
                  <a:noFill/>
                  <a:prstDash val="solid"/>
                  <a:round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noAutofit/>
                </a:bodyPr>
                <a:lstStyle/>
                <a:p>
                  <a:pPr algn="ctr"/>
                  <a:endParaRPr lang="zh-CN" altLang="en-US" sz="1600">
                    <a:cs typeface="+mn-ea"/>
                    <a:sym typeface="+mn-lt"/>
                  </a:endParaRPr>
                </a:p>
              </p:txBody>
            </p:sp>
            <p:grpSp>
              <p:nvGrpSpPr>
                <p:cNvPr id="23" name="组合 22"/>
                <p:cNvGrpSpPr/>
                <p:nvPr/>
              </p:nvGrpSpPr>
              <p:grpSpPr>
                <a:xfrm>
                  <a:off x="8316424" y="1822091"/>
                  <a:ext cx="3780711" cy="2688806"/>
                  <a:chOff x="8316424" y="1822091"/>
                  <a:chExt cx="3780711" cy="2688806"/>
                </a:xfrm>
              </p:grpSpPr>
              <p:sp>
                <p:nvSpPr>
                  <p:cNvPr id="24" name="椭圆 23"/>
                  <p:cNvSpPr/>
                  <p:nvPr/>
                </p:nvSpPr>
                <p:spPr>
                  <a:xfrm>
                    <a:off x="9108789" y="1822091"/>
                    <a:ext cx="2163824" cy="2163824"/>
                  </a:xfrm>
                  <a:prstGeom prst="ellipse">
                    <a:avLst/>
                  </a:prstGeom>
                  <a:solidFill>
                    <a:schemeClr val="bg1"/>
                  </a:solidFill>
                  <a:ln w="82550">
                    <a:solidFill>
                      <a:srgbClr val="FBAE27"/>
                    </a:solidFill>
                    <a:prstDash val="solid"/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algn="ctr"/>
                    <a:endParaRPr lang="zh-CN" altLang="en-US" sz="1600">
                      <a:solidFill>
                        <a:srgbClr val="FBAE27"/>
                      </a:solidFill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5" name="文本框 24"/>
                  <p:cNvSpPr txBox="1"/>
                  <p:nvPr/>
                </p:nvSpPr>
                <p:spPr>
                  <a:xfrm rot="20740068">
                    <a:off x="9526261" y="1969944"/>
                    <a:ext cx="1683729" cy="123005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2800" dirty="0">
                        <a:solidFill>
                          <a:srgbClr val="FBAE2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+mn-lt"/>
                      </a:rPr>
                      <a:t>02</a:t>
                    </a:r>
                    <a:endParaRPr lang="zh-CN" altLang="en-US" sz="2800" dirty="0">
                      <a:solidFill>
                        <a:srgbClr val="FBAE27"/>
                      </a:solidFill>
                      <a:latin typeface="Arial" panose="020B0604020202020204" pitchFamily="34" charset="0"/>
                      <a:cs typeface="Arial" panose="020B0604020202020204" pitchFamily="34" charset="0"/>
                      <a:sym typeface="+mn-lt"/>
                    </a:endParaRPr>
                  </a:p>
                </p:txBody>
              </p:sp>
              <p:sp>
                <p:nvSpPr>
                  <p:cNvPr id="26" name="矩形 14"/>
                  <p:cNvSpPr/>
                  <p:nvPr/>
                </p:nvSpPr>
                <p:spPr>
                  <a:xfrm>
                    <a:off x="8316424" y="2429433"/>
                    <a:ext cx="3780711" cy="2081464"/>
                  </a:xfrm>
                  <a:custGeom>
                    <a:avLst/>
                    <a:gdLst>
                      <a:gd name="connsiteX0" fmla="*/ 0 w 3780711"/>
                      <a:gd name="connsiteY0" fmla="*/ 0 h 2081464"/>
                      <a:gd name="connsiteX1" fmla="*/ 3780711 w 3780711"/>
                      <a:gd name="connsiteY1" fmla="*/ 0 h 2081464"/>
                      <a:gd name="connsiteX2" fmla="*/ 3780711 w 3780711"/>
                      <a:gd name="connsiteY2" fmla="*/ 2081464 h 2081464"/>
                      <a:gd name="connsiteX3" fmla="*/ 0 w 3780711"/>
                      <a:gd name="connsiteY3" fmla="*/ 2081464 h 2081464"/>
                      <a:gd name="connsiteX4" fmla="*/ 0 w 3780711"/>
                      <a:gd name="connsiteY4" fmla="*/ 0 h 2081464"/>
                      <a:gd name="connsiteX0-1" fmla="*/ 0 w 3780711"/>
                      <a:gd name="connsiteY0-2" fmla="*/ 0 h 2081464"/>
                      <a:gd name="connsiteX1-3" fmla="*/ 1868373 w 3780711"/>
                      <a:gd name="connsiteY1-4" fmla="*/ 0 h 2081464"/>
                      <a:gd name="connsiteX2-5" fmla="*/ 3780711 w 3780711"/>
                      <a:gd name="connsiteY2-6" fmla="*/ 0 h 2081464"/>
                      <a:gd name="connsiteX3-7" fmla="*/ 3780711 w 3780711"/>
                      <a:gd name="connsiteY3-8" fmla="*/ 2081464 h 2081464"/>
                      <a:gd name="connsiteX4-9" fmla="*/ 0 w 3780711"/>
                      <a:gd name="connsiteY4-10" fmla="*/ 2081464 h 2081464"/>
                      <a:gd name="connsiteX5" fmla="*/ 0 w 3780711"/>
                      <a:gd name="connsiteY5" fmla="*/ 0 h 2081464"/>
                      <a:gd name="connsiteX0-11" fmla="*/ 0 w 3780711"/>
                      <a:gd name="connsiteY0-12" fmla="*/ 0 h 2081464"/>
                      <a:gd name="connsiteX1-13" fmla="*/ 1808215 w 3780711"/>
                      <a:gd name="connsiteY1-14" fmla="*/ 1263316 h 2081464"/>
                      <a:gd name="connsiteX2-15" fmla="*/ 3780711 w 3780711"/>
                      <a:gd name="connsiteY2-16" fmla="*/ 0 h 2081464"/>
                      <a:gd name="connsiteX3-17" fmla="*/ 3780711 w 3780711"/>
                      <a:gd name="connsiteY3-18" fmla="*/ 2081464 h 2081464"/>
                      <a:gd name="connsiteX4-19" fmla="*/ 0 w 3780711"/>
                      <a:gd name="connsiteY4-20" fmla="*/ 2081464 h 2081464"/>
                      <a:gd name="connsiteX5-21" fmla="*/ 0 w 3780711"/>
                      <a:gd name="connsiteY5-22" fmla="*/ 0 h 2081464"/>
                    </a:gdLst>
                    <a:ahLst/>
                    <a:cxnLst>
                      <a:cxn ang="0">
                        <a:pos x="connsiteX0-1" y="connsiteY0-2"/>
                      </a:cxn>
                      <a:cxn ang="0">
                        <a:pos x="connsiteX1-3" y="connsiteY1-4"/>
                      </a:cxn>
                      <a:cxn ang="0">
                        <a:pos x="connsiteX2-5" y="connsiteY2-6"/>
                      </a:cxn>
                      <a:cxn ang="0">
                        <a:pos x="connsiteX3-7" y="connsiteY3-8"/>
                      </a:cxn>
                      <a:cxn ang="0">
                        <a:pos x="connsiteX4-9" y="connsiteY4-10"/>
                      </a:cxn>
                      <a:cxn ang="0">
                        <a:pos x="connsiteX5-21" y="connsiteY5-22"/>
                      </a:cxn>
                    </a:cxnLst>
                    <a:rect l="l" t="t" r="r" b="b"/>
                    <a:pathLst>
                      <a:path w="3780711" h="2081464">
                        <a:moveTo>
                          <a:pt x="0" y="0"/>
                        </a:moveTo>
                        <a:lnTo>
                          <a:pt x="1808215" y="1263316"/>
                        </a:lnTo>
                        <a:lnTo>
                          <a:pt x="3780711" y="0"/>
                        </a:lnTo>
                        <a:lnTo>
                          <a:pt x="3780711" y="2081464"/>
                        </a:lnTo>
                        <a:lnTo>
                          <a:pt x="0" y="2081464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51C8BF"/>
                  </a:solidFill>
                  <a:ln w="19050">
                    <a:noFill/>
                    <a:prstDash val="solid"/>
                    <a:round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pPr algn="ctr"/>
                    <a:endParaRPr lang="zh-CN" altLang="en-US" sz="1600">
                      <a:cs typeface="+mn-ea"/>
                      <a:sym typeface="+mn-lt"/>
                    </a:endParaRPr>
                  </a:p>
                </p:txBody>
              </p:sp>
            </p:grpSp>
          </p:grpSp>
          <p:sp>
            <p:nvSpPr>
              <p:cNvPr id="21" name="任意多边形: 形状 20"/>
              <p:cNvSpPr/>
              <p:nvPr/>
            </p:nvSpPr>
            <p:spPr>
              <a:xfrm rot="2651699">
                <a:off x="8808096" y="3183215"/>
                <a:ext cx="2731050" cy="2655364"/>
              </a:xfrm>
              <a:custGeom>
                <a:avLst/>
                <a:gdLst>
                  <a:gd name="connsiteX0" fmla="*/ 72734 w 2643165"/>
                  <a:gd name="connsiteY0" fmla="*/ 72733 h 2569915"/>
                  <a:gd name="connsiteX1" fmla="*/ 248328 w 2643165"/>
                  <a:gd name="connsiteY1" fmla="*/ 0 h 2569915"/>
                  <a:gd name="connsiteX2" fmla="*/ 2643165 w 2643165"/>
                  <a:gd name="connsiteY2" fmla="*/ 0 h 2569915"/>
                  <a:gd name="connsiteX3" fmla="*/ 0 w 2643165"/>
                  <a:gd name="connsiteY3" fmla="*/ 2569915 h 2569915"/>
                  <a:gd name="connsiteX4" fmla="*/ 0 w 2643165"/>
                  <a:gd name="connsiteY4" fmla="*/ 248328 h 2569915"/>
                  <a:gd name="connsiteX5" fmla="*/ 72734 w 2643165"/>
                  <a:gd name="connsiteY5" fmla="*/ 72733 h 2569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43165" h="2569915">
                    <a:moveTo>
                      <a:pt x="72734" y="72733"/>
                    </a:moveTo>
                    <a:cubicBezTo>
                      <a:pt x="117672" y="27795"/>
                      <a:pt x="179754" y="0"/>
                      <a:pt x="248328" y="0"/>
                    </a:cubicBezTo>
                    <a:lnTo>
                      <a:pt x="2643165" y="0"/>
                    </a:lnTo>
                    <a:lnTo>
                      <a:pt x="0" y="2569915"/>
                    </a:lnTo>
                    <a:lnTo>
                      <a:pt x="0" y="248328"/>
                    </a:lnTo>
                    <a:cubicBezTo>
                      <a:pt x="0" y="179754"/>
                      <a:pt x="27795" y="117672"/>
                      <a:pt x="72734" y="72733"/>
                    </a:cubicBezTo>
                    <a:close/>
                  </a:path>
                </a:pathLst>
              </a:custGeom>
              <a:solidFill>
                <a:srgbClr val="1FADAA"/>
              </a:solidFill>
              <a:ln w="19050">
                <a:noFill/>
                <a:prstDash val="solid"/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sz="1600">
                  <a:cs typeface="+mn-ea"/>
                  <a:sym typeface="+mn-lt"/>
                </a:endParaRPr>
              </a:p>
            </p:txBody>
          </p:sp>
        </p:grpSp>
        <p:pic>
          <p:nvPicPr>
            <p:cNvPr id="8" name="Picture 4" descr="http://img.hb.aicdn.com/1cda51c3b2d7554ba2859ef1b561691c97f24b6d12e80-LJXZGU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87" t="1846" r="47819" b="62091"/>
            <a:stretch>
              <a:fillRect/>
            </a:stretch>
          </p:blipFill>
          <p:spPr bwMode="auto">
            <a:xfrm flipH="1">
              <a:off x="5312255" y="1194467"/>
              <a:ext cx="2126987" cy="17200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3"/>
          <a:stretch>
            <a:fillRect/>
          </a:stretch>
        </p:blipFill>
        <p:spPr>
          <a:xfrm rot="19785319">
            <a:off x="375052" y="331007"/>
            <a:ext cx="994655" cy="1217585"/>
          </a:xfrm>
          <a:prstGeom prst="rect">
            <a:avLst/>
          </a:prstGeom>
        </p:spPr>
      </p:pic>
      <p:sp>
        <p:nvSpPr>
          <p:cNvPr id="45" name="TextBox 4">
            <a:extLst>
              <a:ext uri="{FF2B5EF4-FFF2-40B4-BE49-F238E27FC236}">
                <a16:creationId xmlns:a16="http://schemas.microsoft.com/office/drawing/2014/main" id="{7BDE83C6-4F03-47DD-B097-CFA5932204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00" y="489223"/>
            <a:ext cx="1063738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4200" b="1" dirty="0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Khi </a:t>
            </a:r>
            <a:r>
              <a:rPr lang="en-US" altLang="zh-CN" sz="4200" b="1" dirty="0" err="1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viết</a:t>
            </a:r>
            <a:r>
              <a:rPr lang="en-US" altLang="zh-CN" sz="4200" b="1" dirty="0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thư</a:t>
            </a:r>
            <a:r>
              <a:rPr lang="en-US" altLang="zh-CN" sz="4200" b="1" dirty="0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mình</a:t>
            </a:r>
            <a:r>
              <a:rPr lang="en-US" altLang="zh-CN" sz="4200" b="1" dirty="0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cần</a:t>
            </a:r>
            <a:r>
              <a:rPr lang="en-US" altLang="zh-CN" sz="4200" b="1" dirty="0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viết</a:t>
            </a:r>
            <a:r>
              <a:rPr lang="en-US" altLang="zh-CN" sz="4200" b="1" dirty="0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như</a:t>
            </a:r>
            <a:r>
              <a:rPr lang="en-US" altLang="zh-CN" sz="4200" b="1" dirty="0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thế</a:t>
            </a:r>
            <a:r>
              <a:rPr lang="en-US" altLang="zh-CN" sz="4200" b="1" dirty="0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nào</a:t>
            </a:r>
            <a:r>
              <a:rPr lang="en-US" altLang="zh-CN" sz="4200" b="1" dirty="0">
                <a:solidFill>
                  <a:srgbClr val="35A9A1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?</a:t>
            </a:r>
            <a:endParaRPr lang="zh-CN" altLang="en-US" sz="4200" b="1" dirty="0">
              <a:solidFill>
                <a:srgbClr val="35A9A1"/>
              </a:solidFill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46" name="TextBox 5">
            <a:extLst>
              <a:ext uri="{FF2B5EF4-FFF2-40B4-BE49-F238E27FC236}">
                <a16:creationId xmlns:a16="http://schemas.microsoft.com/office/drawing/2014/main" id="{2394E947-03D8-44A8-ACA3-AA6E7EB32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8351" y="4403105"/>
            <a:ext cx="202927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51C8B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01</a:t>
            </a:r>
          </a:p>
          <a:p>
            <a:pPr algn="ctr"/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Nội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dung </a:t>
            </a:r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đủ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3 </a:t>
            </a:r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phần</a:t>
            </a:r>
            <a:endParaRPr lang="zh-CN" altLang="en-US" sz="3200" dirty="0">
              <a:solidFill>
                <a:srgbClr val="000000">
                  <a:lumMod val="85000"/>
                  <a:lumOff val="15000"/>
                </a:srgbClr>
              </a:solidFill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48" name="TextBox 5">
            <a:extLst>
              <a:ext uri="{FF2B5EF4-FFF2-40B4-BE49-F238E27FC236}">
                <a16:creationId xmlns:a16="http://schemas.microsoft.com/office/drawing/2014/main" id="{E1DC4AFB-5991-42EF-86EF-322AEDB42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9417" y="4238843"/>
            <a:ext cx="326962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51C8B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02</a:t>
            </a:r>
          </a:p>
          <a:p>
            <a:pPr algn="ctr"/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Hình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thức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</a:p>
          <a:p>
            <a:pPr algn="ctr"/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trình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bày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rõ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ràng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sạch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đẹp</a:t>
            </a:r>
            <a:endParaRPr lang="zh-CN" altLang="en-US" sz="3200" dirty="0">
              <a:solidFill>
                <a:srgbClr val="000000">
                  <a:lumMod val="85000"/>
                  <a:lumOff val="15000"/>
                </a:srgbClr>
              </a:solidFill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49" name="TextBox 5">
            <a:extLst>
              <a:ext uri="{FF2B5EF4-FFF2-40B4-BE49-F238E27FC236}">
                <a16:creationId xmlns:a16="http://schemas.microsoft.com/office/drawing/2014/main" id="{D0F8A425-ED9D-409A-88D4-5E56BC293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2702" y="4201864"/>
            <a:ext cx="2838325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51C8B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03</a:t>
            </a:r>
          </a:p>
          <a:p>
            <a:pPr algn="ctr"/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Thể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hiện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sự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chân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thành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tình</a:t>
            </a:r>
            <a:r>
              <a:rPr lang="en-US" altLang="zh-CN" sz="3200" dirty="0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cảm</a:t>
            </a:r>
            <a:endParaRPr lang="zh-CN" altLang="en-US" sz="3200" dirty="0">
              <a:solidFill>
                <a:srgbClr val="000000">
                  <a:lumMod val="85000"/>
                  <a:lumOff val="15000"/>
                </a:srgbClr>
              </a:solidFill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8162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48" grpId="0"/>
      <p:bldP spid="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5">
            <a:extLst>
              <a:ext uri="{FF2B5EF4-FFF2-40B4-BE49-F238E27FC236}">
                <a16:creationId xmlns:a16="http://schemas.microsoft.com/office/drawing/2014/main" id="{16715295-4676-4309-B9EB-F4FD2EDD30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2012" y="2578924"/>
            <a:ext cx="73751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320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Lí do viết thư</a:t>
            </a:r>
            <a:endParaRPr lang="zh-CN" altLang="en-US" sz="3200" dirty="0">
              <a:solidFill>
                <a:srgbClr val="0085B4"/>
              </a:solidFill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3"/>
          <a:stretch>
            <a:fillRect/>
          </a:stretch>
        </p:blipFill>
        <p:spPr>
          <a:xfrm rot="19785319">
            <a:off x="375052" y="331007"/>
            <a:ext cx="994655" cy="1217585"/>
          </a:xfrm>
          <a:prstGeom prst="rect">
            <a:avLst/>
          </a:prstGeom>
        </p:spPr>
      </p:pic>
      <p:sp>
        <p:nvSpPr>
          <p:cNvPr id="45" name="TextBox 4">
            <a:extLst>
              <a:ext uri="{FF2B5EF4-FFF2-40B4-BE49-F238E27FC236}">
                <a16:creationId xmlns:a16="http://schemas.microsoft.com/office/drawing/2014/main" id="{7BDE83C6-4F03-47DD-B097-CFA5932204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00" y="546373"/>
            <a:ext cx="581025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4200" b="1" dirty="0" err="1">
                <a:solidFill>
                  <a:srgbClr val="002060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Cấu</a:t>
            </a:r>
            <a:r>
              <a:rPr lang="en-US" altLang="zh-CN" sz="4200" b="1" dirty="0">
                <a:solidFill>
                  <a:srgbClr val="002060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2060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trúc</a:t>
            </a:r>
            <a:r>
              <a:rPr lang="en-US" altLang="zh-CN" sz="4200" b="1" dirty="0">
                <a:solidFill>
                  <a:srgbClr val="002060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2060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một</a:t>
            </a:r>
            <a:r>
              <a:rPr lang="en-US" altLang="zh-CN" sz="4200" b="1" dirty="0">
                <a:solidFill>
                  <a:srgbClr val="002060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2060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bức</a:t>
            </a:r>
            <a:r>
              <a:rPr lang="en-US" altLang="zh-CN" sz="4200" b="1" dirty="0">
                <a:solidFill>
                  <a:srgbClr val="002060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4200" b="1" dirty="0" err="1">
                <a:solidFill>
                  <a:srgbClr val="002060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thư</a:t>
            </a:r>
            <a:endParaRPr lang="zh-CN" altLang="en-US" sz="4200" b="1" dirty="0">
              <a:solidFill>
                <a:srgbClr val="002060"/>
              </a:solidFill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37" name="TextBox 5">
            <a:extLst>
              <a:ext uri="{FF2B5EF4-FFF2-40B4-BE49-F238E27FC236}">
                <a16:creationId xmlns:a16="http://schemas.microsoft.com/office/drawing/2014/main" id="{6A0168A5-073A-45EF-B755-A6F1CCFA2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712" y="1342187"/>
            <a:ext cx="67465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3200" i="1" dirty="0" err="1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Địa</a:t>
            </a:r>
            <a:r>
              <a:rPr lang="en-US" altLang="zh-CN" sz="3200" i="1" dirty="0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i="1" dirty="0" err="1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điểm</a:t>
            </a:r>
            <a:r>
              <a:rPr lang="en-US" altLang="zh-CN" sz="3200" i="1" dirty="0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3200" i="1" dirty="0" err="1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ngày</a:t>
            </a:r>
            <a:r>
              <a:rPr lang="en-US" altLang="zh-CN" sz="3200" i="1" dirty="0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… </a:t>
            </a:r>
            <a:r>
              <a:rPr lang="en-US" altLang="zh-CN" sz="3200" i="1" dirty="0" err="1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tháng</a:t>
            </a:r>
            <a:r>
              <a:rPr lang="en-US" altLang="zh-CN" sz="3200" i="1" dirty="0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… </a:t>
            </a:r>
            <a:r>
              <a:rPr lang="en-US" altLang="zh-CN" sz="3200" i="1" dirty="0" err="1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năm</a:t>
            </a:r>
            <a:r>
              <a:rPr lang="en-US" altLang="zh-CN" sz="3200" i="1" dirty="0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…</a:t>
            </a:r>
            <a:endParaRPr lang="zh-CN" altLang="en-US" sz="3200" i="1" dirty="0">
              <a:solidFill>
                <a:srgbClr val="3AB8AF"/>
              </a:solidFill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A7B7DB-15F2-408C-AFC1-B281B44C9D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" y="2245900"/>
            <a:ext cx="3284783" cy="3284783"/>
          </a:xfrm>
          <a:prstGeom prst="rect">
            <a:avLst/>
          </a:prstGeom>
        </p:spPr>
      </p:pic>
      <p:sp>
        <p:nvSpPr>
          <p:cNvPr id="42" name="TextBox 5">
            <a:extLst>
              <a:ext uri="{FF2B5EF4-FFF2-40B4-BE49-F238E27FC236}">
                <a16:creationId xmlns:a16="http://schemas.microsoft.com/office/drawing/2014/main" id="{F32EFE1E-3025-42C5-B981-1C1C4DFE5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7162" y="2015416"/>
            <a:ext cx="36223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Bạn</a:t>
            </a:r>
            <a:r>
              <a:rPr lang="en-US" altLang="zh-CN" sz="3200" dirty="0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… </a:t>
            </a:r>
            <a:r>
              <a:rPr lang="en-US" altLang="zh-CN" sz="3200" dirty="0" err="1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thân</a:t>
            </a:r>
            <a:r>
              <a:rPr lang="en-US" altLang="zh-CN" sz="3200" dirty="0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mến</a:t>
            </a:r>
            <a:r>
              <a:rPr lang="en-US" altLang="zh-CN" sz="3200" dirty="0">
                <a:solidFill>
                  <a:srgbClr val="3AB8AF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!</a:t>
            </a:r>
            <a:endParaRPr lang="zh-CN" altLang="en-US" sz="3200" dirty="0">
              <a:solidFill>
                <a:srgbClr val="3AB8AF"/>
              </a:solidFill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43" name="TextBox 5">
            <a:extLst>
              <a:ext uri="{FF2B5EF4-FFF2-40B4-BE49-F238E27FC236}">
                <a16:creationId xmlns:a16="http://schemas.microsoft.com/office/drawing/2014/main" id="{004687C5-11FE-4D68-BEC0-4C3056977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2962" y="3182685"/>
            <a:ext cx="73751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Thăm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hỏi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tình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hình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của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bạn</a:t>
            </a:r>
            <a:endParaRPr lang="zh-CN" altLang="en-US" sz="3200" dirty="0">
              <a:solidFill>
                <a:srgbClr val="0085B4"/>
              </a:solidFill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47" name="TextBox 5">
            <a:extLst>
              <a:ext uri="{FF2B5EF4-FFF2-40B4-BE49-F238E27FC236}">
                <a16:creationId xmlns:a16="http://schemas.microsoft.com/office/drawing/2014/main" id="{3A7CDA45-52DA-490F-9047-852457F9F4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2012" y="3855914"/>
            <a:ext cx="71656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Thông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báo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tình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hình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của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mình</a:t>
            </a:r>
            <a:endParaRPr lang="zh-CN" altLang="en-US" sz="3200" dirty="0">
              <a:solidFill>
                <a:srgbClr val="0085B4"/>
              </a:solidFill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50" name="TextBox 5">
            <a:extLst>
              <a:ext uri="{FF2B5EF4-FFF2-40B4-BE49-F238E27FC236}">
                <a16:creationId xmlns:a16="http://schemas.microsoft.com/office/drawing/2014/main" id="{9D766835-3F64-430D-AEDC-6AA44F5AE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2012" y="4541352"/>
            <a:ext cx="71656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Những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điều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mình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muốn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trao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đổi</a:t>
            </a:r>
            <a:r>
              <a:rPr lang="en-US" altLang="zh-CN" sz="3200" dirty="0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0085B4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thêm</a:t>
            </a:r>
            <a:endParaRPr lang="zh-CN" altLang="en-US" sz="3200" dirty="0">
              <a:solidFill>
                <a:srgbClr val="0085B4"/>
              </a:solidFill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51" name="TextBox 5">
            <a:extLst>
              <a:ext uri="{FF2B5EF4-FFF2-40B4-BE49-F238E27FC236}">
                <a16:creationId xmlns:a16="http://schemas.microsoft.com/office/drawing/2014/main" id="{A0E666FF-1F38-4143-8413-721E1A09EA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7162" y="5064237"/>
            <a:ext cx="71656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Lời</a:t>
            </a:r>
            <a:r>
              <a:rPr lang="en-US" altLang="zh-CN" sz="3200" dirty="0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chúc</a:t>
            </a:r>
            <a:r>
              <a:rPr lang="en-US" altLang="zh-CN" sz="3200" dirty="0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3200" dirty="0" err="1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lời</a:t>
            </a:r>
            <a:r>
              <a:rPr lang="en-US" altLang="zh-CN" sz="3200" dirty="0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cảm</a:t>
            </a:r>
            <a:r>
              <a:rPr lang="en-US" altLang="zh-CN" sz="3200" dirty="0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ơn</a:t>
            </a:r>
            <a:r>
              <a:rPr lang="en-US" altLang="zh-CN" sz="3200" dirty="0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, </a:t>
            </a:r>
            <a:r>
              <a:rPr lang="en-US" altLang="zh-CN" sz="3200" dirty="0" err="1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hứa</a:t>
            </a:r>
            <a:r>
              <a:rPr lang="en-US" altLang="zh-CN" sz="3200" dirty="0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hẹn</a:t>
            </a:r>
            <a:endParaRPr lang="zh-CN" altLang="en-US" sz="3200" dirty="0">
              <a:solidFill>
                <a:srgbClr val="549A72"/>
              </a:solidFill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52" name="TextBox 5">
            <a:extLst>
              <a:ext uri="{FF2B5EF4-FFF2-40B4-BE49-F238E27FC236}">
                <a16:creationId xmlns:a16="http://schemas.microsoft.com/office/drawing/2014/main" id="{657C540D-A5B9-4F23-A6E7-FD026E3A5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7162" y="5749675"/>
            <a:ext cx="71656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Kí</a:t>
            </a:r>
            <a:r>
              <a:rPr lang="en-US" altLang="zh-CN" sz="3200" dirty="0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và</a:t>
            </a:r>
            <a:r>
              <a:rPr lang="en-US" altLang="zh-CN" sz="3200" dirty="0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ghi</a:t>
            </a:r>
            <a:r>
              <a:rPr lang="en-US" altLang="zh-CN" sz="3200" dirty="0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họ</a:t>
            </a:r>
            <a:r>
              <a:rPr lang="en-US" altLang="zh-CN" sz="3200" dirty="0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200" dirty="0" err="1">
                <a:solidFill>
                  <a:srgbClr val="549A72"/>
                </a:solidFill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tên</a:t>
            </a:r>
            <a:endParaRPr lang="zh-CN" altLang="en-US" sz="3200" dirty="0">
              <a:solidFill>
                <a:srgbClr val="549A72"/>
              </a:solidFill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E7D4A03-0DA0-4C36-9F74-D2A2F68EAA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712" y="419208"/>
            <a:ext cx="2862301" cy="404877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1A1FC0C-1FB4-437C-A0A0-3CE4DA13B6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883" y="1793763"/>
            <a:ext cx="2862301" cy="404877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43B56DE8-CEB6-424A-819C-F24679F6CC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112" y="4153008"/>
            <a:ext cx="2862301" cy="40487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2.5E-6 0.00023 C 0.20586 0.00579 0.01041 -0.00532 0.15 0.01366 C 0.16549 0.01597 0.18112 0.01574 0.19687 0.01644 L 0.425 0.02755 C 0.42291 0.03681 0.42344 0.05023 0.41875 0.05533 C 0.41419 0.06019 0.36627 0.06366 0.36406 0.06366 C 0.24726 0.0706 0.24635 0.06945 0.12344 0.07199 C 0.11354 0.07384 0.10364 0.07616 0.09375 0.07755 C 0.08437 0.07894 0.07487 0.07894 0.06562 0.08033 C 0.05768 0.08171 0.05 0.08403 0.04219 0.08588 C 0.03229 0.09097 0.03047 0.09051 0.02187 0.09977 C 0.01002 0.1125 0.0207 0.10509 0.01094 0.11088 C 0.02695 0.12523 0.01341 0.11574 0.03437 0.12199 C 0.04166 0.12431 0.04883 0.12847 0.05625 0.13033 C 0.06289 0.13218 0.06966 0.13264 0.07656 0.1331 L 0.15625 0.13866 L 0.18906 0.14977 C 0.19205 0.15093 0.19518 0.15278 0.19844 0.15255 C 0.20833 0.15185 0.21823 0.14884 0.22812 0.14699 C 0.23021 0.14607 0.23255 0.14653 0.23437 0.14421 C 0.23789 0.13982 0.23932 0.12755 0.24375 0.12755 L 0.25469 0.12755 L 0.25469 0.12778 " pathEditMode="relative" rAng="0" ptsTypes="AAAAAAAAAAAAAAAAAAAAAAAA">
                                      <p:cBhvr>
                                        <p:cTn id="2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50" y="761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-3.75E-6 0.00023 C 0.06133 -0.01435 0.01094 -0.00694 0.08125 -0.00277 C 0.11459 -0.00092 0.14792 -0.00092 0.18125 -2.96296E-6 C 0.24167 -0.02384 0.21224 -0.01458 0.34375 0.00556 C 0.3474 0.00602 0.36211 0.02223 0.36719 0.02778 C 0.36576 0.04074 0.36485 0.06297 0.35313 0.06389 L 0.21094 0.05278 C 0.1849 0.05463 0.15886 0.05463 0.13282 0.05834 C 0.11875 0.06019 0.10482 0.06644 0.09063 0.06945 C 0.04545 0.07871 0.03607 0.07917 -3.75E-6 0.08334 C -0.00377 0.08496 -0.01757 0.08843 0.00313 0.09445 C 0.02644 0.10093 0.05 0.10371 0.07344 0.10834 C 0.09323 0.10741 0.11315 0.10741 0.13282 0.10556 C 0.14128 0.10463 0.14948 0.10093 0.15782 0.1 C 0.18802 0.0963 0.21823 0.09445 0.24844 0.09167 L 0.40157 0.1 C 0.40834 0.10185 0.4043 0.1294 0.39844 0.13611 C 0.38829 0.14769 0.37461 0.14283 0.3625 0.14445 C 0.29805 0.15209 0.23334 0.15741 0.16875 0.16389 C 0.1599 0.16852 0.15131 0.17477 0.14219 0.17778 C 0.12891 0.18218 0.11511 0.1831 0.10157 0.18611 C 0.09427 0.18773 0.08698 0.18982 0.07969 0.19167 C 0.04987 0.20926 0.0612 0.19167 0.05313 0.21667 C 0.05222 0.21945 0.05105 0.22223 0.05 0.225 L 0.44375 0.22778 C 0.47513 0.22778 0.50638 0.22639 0.5375 0.225 C 0.54336 0.22454 0.55482 0.22223 0.55482 0.22246 L 0.55482 0.22223 " pathEditMode="relative" rAng="0" ptsTypes="AAAAAAAAAAAAAAAAAAAAAAAAAAAAA">
                                      <p:cBhvr>
                                        <p:cTn id="37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31" y="1067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44444E-6 L -4.79167E-6 0.00024 C 0.20586 0.00579 0.01042 -0.00532 0.15 0.01366 C 0.1655 0.01598 0.18112 0.01575 0.19688 0.01644 L 0.425 0.02755 C 0.42292 0.03681 0.42344 0.05024 0.41875 0.05533 C 0.4142 0.06019 0.36628 0.06366 0.36407 0.06366 C 0.24727 0.07061 0.24636 0.06945 0.12344 0.072 C 0.11355 0.07385 0.10365 0.07616 0.09375 0.07755 C 0.08438 0.07894 0.07487 0.07894 0.06563 0.08033 C 0.05769 0.08172 0.05 0.08403 0.04219 0.08588 C 0.0323 0.09098 0.03047 0.09051 0.02188 0.09977 C 0.01003 0.1125 0.02071 0.1051 0.01094 0.11088 C 0.02696 0.12524 0.01342 0.11575 0.03438 0.122 C 0.04167 0.12431 0.04883 0.12848 0.05625 0.13033 C 0.0629 0.13218 0.06967 0.13264 0.07657 0.13311 L 0.15625 0.13866 L 0.18907 0.14977 C 0.19206 0.15093 0.19519 0.15278 0.19844 0.15255 C 0.20834 0.15186 0.21823 0.14885 0.22813 0.147 C 0.23021 0.14607 0.23256 0.14653 0.23438 0.14422 C 0.2379 0.13982 0.23933 0.12755 0.24375 0.12755 L 0.25469 0.12755 L 0.25469 0.12778 " pathEditMode="relative" rAng="0" ptsTypes="AAAAAAAAAAAAAAAAAAAAAAAA">
                                      <p:cBhvr>
                                        <p:cTn id="6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50" y="761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5" grpId="0"/>
      <p:bldP spid="37" grpId="0"/>
      <p:bldP spid="42" grpId="0"/>
      <p:bldP spid="43" grpId="0"/>
      <p:bldP spid="47" grpId="0"/>
      <p:bldP spid="50" grpId="0"/>
      <p:bldP spid="51" grpId="0"/>
      <p:bldP spid="5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8"/>
          <a:stretch>
            <a:fillRect/>
          </a:stretch>
        </p:blipFill>
        <p:spPr>
          <a:xfrm rot="20027581">
            <a:off x="8265785" y="2392960"/>
            <a:ext cx="3217640" cy="3957992"/>
          </a:xfrm>
          <a:prstGeom prst="rect">
            <a:avLst/>
          </a:prstGeom>
        </p:spPr>
      </p:pic>
      <p:pic>
        <p:nvPicPr>
          <p:cNvPr id="30" name="图片 3">
            <a:extLst>
              <a:ext uri="{FF2B5EF4-FFF2-40B4-BE49-F238E27FC236}">
                <a16:creationId xmlns:a16="http://schemas.microsoft.com/office/drawing/2014/main" id="{E362582A-B579-4B51-B5EF-B11F5DEB11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75" y="815608"/>
            <a:ext cx="3825517" cy="542458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07B791CD-21D0-497D-AF8B-3301D0FE3E19}"/>
              </a:ext>
            </a:extLst>
          </p:cNvPr>
          <p:cNvSpPr txBox="1"/>
          <p:nvPr/>
        </p:nvSpPr>
        <p:spPr>
          <a:xfrm>
            <a:off x="4064453" y="1070304"/>
            <a:ext cx="82916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0" dirty="0">
                <a:solidFill>
                  <a:srgbClr val="C00000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3. </a:t>
            </a:r>
            <a:r>
              <a:rPr lang="en-US" altLang="zh-CN" sz="10000" dirty="0" err="1">
                <a:solidFill>
                  <a:srgbClr val="C00000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Luyện</a:t>
            </a:r>
            <a:r>
              <a:rPr lang="en-US" altLang="zh-CN" sz="10000" dirty="0">
                <a:solidFill>
                  <a:srgbClr val="C00000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10000" dirty="0" err="1">
                <a:solidFill>
                  <a:srgbClr val="C00000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tập</a:t>
            </a:r>
            <a:r>
              <a:rPr lang="en-US" altLang="zh-CN" sz="10000" dirty="0">
                <a:solidFill>
                  <a:srgbClr val="C00000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</a:t>
            </a:r>
            <a:endParaRPr lang="zh-CN" altLang="en-US" sz="10000" dirty="0">
              <a:solidFill>
                <a:srgbClr val="C00000"/>
              </a:solidFill>
              <a:latin typeface="UTM BryantLG" panose="02040603050506020204" pitchFamily="18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71" t="27681" r="21784" b="40525"/>
          <a:stretch>
            <a:fillRect/>
          </a:stretch>
        </p:blipFill>
        <p:spPr>
          <a:xfrm flipH="1">
            <a:off x="601878" y="2036781"/>
            <a:ext cx="1558996" cy="169178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61" t="59337" r="10594" b="14846"/>
          <a:stretch>
            <a:fillRect/>
          </a:stretch>
        </p:blipFill>
        <p:spPr>
          <a:xfrm flipH="1">
            <a:off x="9759001" y="4279524"/>
            <a:ext cx="1668530" cy="1470270"/>
          </a:xfrm>
          <a:prstGeom prst="rect">
            <a:avLst/>
          </a:prstGeom>
        </p:spPr>
      </p:pic>
      <p:sp>
        <p:nvSpPr>
          <p:cNvPr id="40" name="TextBox 4">
            <a:extLst>
              <a:ext uri="{FF2B5EF4-FFF2-40B4-BE49-F238E27FC236}">
                <a16:creationId xmlns:a16="http://schemas.microsoft.com/office/drawing/2014/main" id="{147480B5-C44C-41D4-8D38-4DC4C4D79F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0874" y="2130357"/>
            <a:ext cx="9102942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latin typeface="arial" panose="020B0604020202020204" pitchFamily="34" charset="0"/>
              </a:rPr>
              <a:t>Em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được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biết</a:t>
            </a:r>
            <a:r>
              <a:rPr lang="en-US" sz="3200" b="1" dirty="0">
                <a:latin typeface="arial" panose="020B0604020202020204" pitchFamily="34" charset="0"/>
              </a:rPr>
              <a:t> tin </a:t>
            </a:r>
            <a:r>
              <a:rPr lang="en-US" sz="3200" b="1" dirty="0" err="1">
                <a:latin typeface="arial" panose="020B0604020202020204" pitchFamily="34" charset="0"/>
              </a:rPr>
              <a:t>gia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đình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bạn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thân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của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em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đang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có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mẹ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bị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bệnh</a:t>
            </a:r>
            <a:r>
              <a:rPr lang="en-US" sz="3200" b="1" dirty="0">
                <a:latin typeface="arial" panose="020B0604020202020204" pitchFamily="34" charset="0"/>
              </a:rPr>
              <a:t>. </a:t>
            </a:r>
            <a:r>
              <a:rPr lang="en-US" sz="3200" b="1" dirty="0" err="1">
                <a:latin typeface="arial" panose="020B0604020202020204" pitchFamily="34" charset="0"/>
              </a:rPr>
              <a:t>Em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hãy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viết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thư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thăm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hỏi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và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động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viên</a:t>
            </a:r>
            <a:r>
              <a:rPr lang="en-US" sz="3200" b="1" dirty="0">
                <a:latin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</a:rPr>
              <a:t>bạn</a:t>
            </a:r>
            <a:r>
              <a:rPr lang="en-US" sz="3200" b="1" dirty="0">
                <a:latin typeface="arial" panose="020B0604020202020204" pitchFamily="34" charset="0"/>
              </a:rPr>
              <a:t>.</a:t>
            </a:r>
            <a:endParaRPr lang="en-US" altLang="zh-CN" sz="3200" b="1" dirty="0">
              <a:latin typeface="汉堡包手机字体" panose="020B0604000101010104" pitchFamily="34" charset="-122"/>
              <a:ea typeface="汉堡包手机字体" panose="020B0604000101010104" pitchFamily="34" charset="-122"/>
              <a:cs typeface="+mn-ea"/>
              <a:sym typeface="+mn-lt"/>
            </a:endParaRPr>
          </a:p>
          <a:p>
            <a:pPr algn="just"/>
            <a:endParaRPr lang="zh-CN" altLang="en-US" b="1" dirty="0">
              <a:solidFill>
                <a:srgbClr val="000000">
                  <a:lumMod val="85000"/>
                  <a:lumOff val="15000"/>
                </a:srgbClr>
              </a:solidFill>
              <a:latin typeface="汉堡包手机字体" panose="020B0604000101010104" pitchFamily="34" charset="-122"/>
              <a:ea typeface="汉堡包手机字体" panose="020B0604000101010104" pitchFamily="34" charset="-122"/>
              <a:cs typeface="+mn-ea"/>
              <a:sym typeface="+mn-lt"/>
            </a:endParaRPr>
          </a:p>
        </p:txBody>
      </p:sp>
      <p:sp>
        <p:nvSpPr>
          <p:cNvPr id="42" name="TextBox 4">
            <a:extLst>
              <a:ext uri="{FF2B5EF4-FFF2-40B4-BE49-F238E27FC236}">
                <a16:creationId xmlns:a16="http://schemas.microsoft.com/office/drawing/2014/main" id="{77161FBD-848A-460D-9240-F261406DA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0705" y="4476050"/>
            <a:ext cx="893802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gian 20 phút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! Sau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dirty="0"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30" name="文本框 11">
            <a:extLst>
              <a:ext uri="{FF2B5EF4-FFF2-40B4-BE49-F238E27FC236}">
                <a16:creationId xmlns:a16="http://schemas.microsoft.com/office/drawing/2014/main" id="{CED4F814-B85D-4945-979A-93A187DE6B81}"/>
              </a:ext>
            </a:extLst>
          </p:cNvPr>
          <p:cNvSpPr txBox="1"/>
          <p:nvPr/>
        </p:nvSpPr>
        <p:spPr>
          <a:xfrm>
            <a:off x="1784625" y="661471"/>
            <a:ext cx="368262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000">
                <a:solidFill>
                  <a:srgbClr val="AD82E6"/>
                </a:solidFill>
                <a:latin typeface="#9Slide03 AmpleSoft Bold" panose="02000000000000000000" pitchFamily="2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Luyện tập</a:t>
            </a:r>
            <a:endParaRPr lang="zh-CN" altLang="en-US" sz="5000" dirty="0">
              <a:solidFill>
                <a:srgbClr val="AD82E6"/>
              </a:solidFill>
              <a:latin typeface="#9Slide03 AmpleSoft Bold" panose="02000000000000000000" pitchFamily="2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  <p:pic>
        <p:nvPicPr>
          <p:cNvPr id="31" name="图片 24">
            <a:extLst>
              <a:ext uri="{FF2B5EF4-FFF2-40B4-BE49-F238E27FC236}">
                <a16:creationId xmlns:a16="http://schemas.microsoft.com/office/drawing/2014/main" id="{45F16740-CDFF-4EC3-8C06-FCA2078A0BA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30" b="10194"/>
          <a:stretch>
            <a:fillRect/>
          </a:stretch>
        </p:blipFill>
        <p:spPr>
          <a:xfrm rot="644778">
            <a:off x="623009" y="526311"/>
            <a:ext cx="1177559" cy="10895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6">
            <a:extLst>
              <a:ext uri="{FF2B5EF4-FFF2-40B4-BE49-F238E27FC236}">
                <a16:creationId xmlns:a16="http://schemas.microsoft.com/office/drawing/2014/main" id="{E848562E-9D93-4BA6-87FA-5190E9CA3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78" y="936701"/>
            <a:ext cx="3703316" cy="525130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85"/>
          <a:stretch>
            <a:fillRect/>
          </a:stretch>
        </p:blipFill>
        <p:spPr>
          <a:xfrm rot="20387648">
            <a:off x="8327045" y="2198557"/>
            <a:ext cx="3201709" cy="3919628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4113613" y="1226889"/>
            <a:ext cx="86783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0" dirty="0">
                <a:solidFill>
                  <a:srgbClr val="6AAD86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4. </a:t>
            </a:r>
            <a:r>
              <a:rPr lang="en-US" altLang="zh-CN" sz="10000" dirty="0" err="1">
                <a:solidFill>
                  <a:srgbClr val="6AAD86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Vận</a:t>
            </a:r>
            <a:r>
              <a:rPr lang="en-US" altLang="zh-CN" sz="10000" dirty="0">
                <a:solidFill>
                  <a:srgbClr val="6AAD86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10000" dirty="0" err="1">
                <a:solidFill>
                  <a:srgbClr val="6AAD86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dụng</a:t>
            </a:r>
            <a:endParaRPr lang="zh-CN" altLang="en-US" sz="10000" dirty="0">
              <a:solidFill>
                <a:srgbClr val="6AAD86"/>
              </a:solidFill>
              <a:latin typeface="UTM BryantLG" panose="02040603050506020204" pitchFamily="18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2684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63"/>
          <a:stretch>
            <a:fillRect/>
          </a:stretch>
        </p:blipFill>
        <p:spPr>
          <a:xfrm rot="20693907">
            <a:off x="390539" y="346215"/>
            <a:ext cx="1003875" cy="119926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373" y="-1"/>
            <a:ext cx="4771240" cy="6749715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23E2AC83-B8A9-4A3C-AE3E-FC5130983032}"/>
              </a:ext>
            </a:extLst>
          </p:cNvPr>
          <p:cNvSpPr/>
          <p:nvPr/>
        </p:nvSpPr>
        <p:spPr>
          <a:xfrm>
            <a:off x="954080" y="2069042"/>
            <a:ext cx="5663939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7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Tự</a:t>
            </a:r>
            <a:r>
              <a:rPr lang="en-US" altLang="zh-CN" sz="7000" dirty="0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7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đặt</a:t>
            </a:r>
            <a:r>
              <a:rPr lang="en-US" altLang="zh-CN" sz="7000" dirty="0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 ra</a:t>
            </a:r>
          </a:p>
          <a:p>
            <a:pPr>
              <a:defRPr/>
            </a:pPr>
            <a:r>
              <a:rPr lang="en-US" altLang="zh-CN" sz="7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chủ</a:t>
            </a:r>
            <a:r>
              <a:rPr lang="en-US" altLang="zh-CN" sz="7000" dirty="0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7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đề</a:t>
            </a:r>
            <a:r>
              <a:rPr lang="en-US" altLang="zh-CN" sz="7000" dirty="0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7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và</a:t>
            </a:r>
            <a:r>
              <a:rPr lang="en-US" altLang="zh-CN" sz="7000" dirty="0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7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viết</a:t>
            </a:r>
            <a:endParaRPr lang="en-US" altLang="zh-CN" sz="7000" dirty="0">
              <a:solidFill>
                <a:srgbClr val="000000">
                  <a:lumMod val="85000"/>
                  <a:lumOff val="15000"/>
                </a:srgbClr>
              </a:solidFill>
              <a:latin typeface="#9Slide05 Authentica Regular" pitchFamily="2" charset="0"/>
              <a:ea typeface="汉堡包手机字体" panose="020B0604000101010104" pitchFamily="34" charset="-122"/>
              <a:cs typeface=".黑体-韩语" panose="02000500000000000000" pitchFamily="2" charset="-122"/>
              <a:sym typeface="+mn-lt"/>
            </a:endParaRPr>
          </a:p>
          <a:p>
            <a:pPr>
              <a:defRPr/>
            </a:pPr>
            <a:r>
              <a:rPr lang="en-US" altLang="zh-CN" sz="7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một</a:t>
            </a:r>
            <a:r>
              <a:rPr lang="en-US" altLang="zh-CN" sz="7000" dirty="0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7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bức</a:t>
            </a:r>
            <a:r>
              <a:rPr lang="en-US" altLang="zh-CN" sz="7000" dirty="0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7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thư</a:t>
            </a:r>
            <a:r>
              <a:rPr lang="en-US" altLang="zh-CN" sz="7000" dirty="0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7000" dirty="0" err="1">
                <a:solidFill>
                  <a:srgbClr val="000000">
                    <a:lumMod val="85000"/>
                    <a:lumOff val="15000"/>
                  </a:srgbClr>
                </a:solidFill>
                <a:latin typeface="#9Slide05 Authentica Regular" pitchFamily="2" charset="0"/>
                <a:ea typeface="汉堡包手机字体" panose="020B0604000101010104" pitchFamily="34" charset="-122"/>
                <a:cs typeface=".黑体-韩语" panose="02000500000000000000" pitchFamily="2" charset="-122"/>
                <a:sym typeface="+mn-lt"/>
              </a:rPr>
              <a:t>khác</a:t>
            </a:r>
            <a:endParaRPr lang="zh-CN" altLang="en-US" sz="7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00">
                  <a:lumMod val="85000"/>
                  <a:lumOff val="15000"/>
                </a:srgbClr>
              </a:solidFill>
              <a:effectLst>
                <a:outerShdw blurRad="50800" algn="tl" rotWithShape="0">
                  <a:srgbClr val="000000"/>
                </a:outerShdw>
              </a:effectLst>
              <a:latin typeface="#9Slide05 Authentica Regular" pitchFamily="2" charset="0"/>
              <a:ea typeface="汉堡包手机字体" panose="020B0604000101010104" pitchFamily="34" charset="-122"/>
              <a:cs typeface=".黑体-韩语" panose="02000500000000000000" pitchFamily="2" charset="-122"/>
              <a:sym typeface="+mn-lt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4B19FBE-24BE-4D67-B0DE-5BD079CC789B}"/>
              </a:ext>
            </a:extLst>
          </p:cNvPr>
          <p:cNvSpPr txBox="1"/>
          <p:nvPr/>
        </p:nvSpPr>
        <p:spPr>
          <a:xfrm>
            <a:off x="1533303" y="793766"/>
            <a:ext cx="368262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000" dirty="0" err="1">
                <a:solidFill>
                  <a:srgbClr val="F19D3D"/>
                </a:solidFill>
                <a:latin typeface="#9Slide03 AmpleSoft Bold" panose="02000000000000000000" pitchFamily="2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Vận</a:t>
            </a:r>
            <a:r>
              <a:rPr lang="en-US" altLang="zh-CN" sz="5000" dirty="0">
                <a:solidFill>
                  <a:srgbClr val="F19D3D"/>
                </a:solidFill>
                <a:latin typeface="#9Slide03 AmpleSoft Bold" panose="02000000000000000000" pitchFamily="2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5000" dirty="0" err="1">
                <a:solidFill>
                  <a:srgbClr val="F19D3D"/>
                </a:solidFill>
                <a:latin typeface="#9Slide03 AmpleSoft Bold" panose="02000000000000000000" pitchFamily="2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dụng</a:t>
            </a:r>
            <a:endParaRPr lang="zh-CN" altLang="en-US" sz="5000" dirty="0">
              <a:solidFill>
                <a:srgbClr val="F19D3D"/>
              </a:solidFill>
              <a:latin typeface="#9Slide03 AmpleSoft Bold" panose="02000000000000000000" pitchFamily="2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6415016" y="803575"/>
            <a:ext cx="4504623" cy="4504623"/>
          </a:xfrm>
          <a:prstGeom prst="ellipse">
            <a:avLst/>
          </a:prstGeom>
          <a:solidFill>
            <a:srgbClr val="FFA9B1"/>
          </a:solidFill>
          <a:ln w="19050">
            <a:noFill/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 rot="901838">
            <a:off x="6880133" y="1698445"/>
            <a:ext cx="3682622" cy="3543058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2755374"/>
              </a:avLst>
            </a:prstTxWarp>
            <a:spAutoFit/>
          </a:bodyPr>
          <a:lstStyle/>
          <a:p>
            <a:r>
              <a:rPr lang="en-US" altLang="zh-CN" sz="6000" dirty="0">
                <a:solidFill>
                  <a:schemeClr val="bg1"/>
                </a:solidFill>
                <a:latin typeface="#9Slide03 AmpleSoft Bold" panose="02000000000000000000" pitchFamily="2" charset="0"/>
                <a:ea typeface="汉堡包手机字体" panose="020B0604000101010104" pitchFamily="34" charset="-122"/>
                <a:cs typeface="+mn-ea"/>
                <a:sym typeface="+mn-lt"/>
              </a:rPr>
              <a:t>DẶN DÒ</a:t>
            </a:r>
            <a:endParaRPr lang="zh-CN" altLang="en-US" sz="6000" dirty="0">
              <a:solidFill>
                <a:schemeClr val="bg1"/>
              </a:solidFill>
              <a:latin typeface="#9Slide03 AmpleSoft Bold" panose="02000000000000000000" pitchFamily="2" charset="0"/>
              <a:ea typeface="汉堡包手机字体" panose="020B0604000101010104" pitchFamily="34" charset="-122"/>
              <a:cs typeface="+mn-ea"/>
              <a:sym typeface="+mn-lt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6598117" y="952697"/>
            <a:ext cx="4174906" cy="4174906"/>
          </a:xfrm>
          <a:prstGeom prst="ellipse">
            <a:avLst/>
          </a:prstGeom>
          <a:noFill/>
          <a:ln w="19050" cap="rnd">
            <a:solidFill>
              <a:schemeClr val="bg1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066" y="1951336"/>
            <a:ext cx="3088755" cy="437985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009AEB47-6FA2-4D8D-BD99-1437AB7DE731}"/>
              </a:ext>
            </a:extLst>
          </p:cNvPr>
          <p:cNvGrpSpPr/>
          <p:nvPr/>
        </p:nvGrpSpPr>
        <p:grpSpPr>
          <a:xfrm>
            <a:off x="751504" y="-635415"/>
            <a:ext cx="5342191" cy="6430631"/>
            <a:chOff x="751504" y="-635415"/>
            <a:chExt cx="5342191" cy="6430631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755" y="-635415"/>
              <a:ext cx="4668691" cy="4668691"/>
            </a:xfrm>
            <a:prstGeom prst="rect">
              <a:avLst/>
            </a:prstGeom>
          </p:spPr>
        </p:pic>
        <p:sp>
          <p:nvSpPr>
            <p:cNvPr id="29" name="任意多边形: 形状 28"/>
            <p:cNvSpPr/>
            <p:nvPr/>
          </p:nvSpPr>
          <p:spPr>
            <a:xfrm>
              <a:off x="751504" y="1951336"/>
              <a:ext cx="5342191" cy="3843880"/>
            </a:xfrm>
            <a:custGeom>
              <a:avLst/>
              <a:gdLst>
                <a:gd name="connsiteX0" fmla="*/ 316024 w 2907720"/>
                <a:gd name="connsiteY0" fmla="*/ 0 h 1684498"/>
                <a:gd name="connsiteX1" fmla="*/ 75392 w 2907720"/>
                <a:gd name="connsiteY1" fmla="*/ 317634 h 1684498"/>
                <a:gd name="connsiteX2" fmla="*/ 65767 w 2907720"/>
                <a:gd name="connsiteY2" fmla="*/ 1299411 h 1684498"/>
                <a:gd name="connsiteX3" fmla="*/ 864664 w 2907720"/>
                <a:gd name="connsiteY3" fmla="*/ 1617045 h 1684498"/>
                <a:gd name="connsiteX4" fmla="*/ 2500959 w 2907720"/>
                <a:gd name="connsiteY4" fmla="*/ 1655546 h 1684498"/>
                <a:gd name="connsiteX5" fmla="*/ 2847468 w 2907720"/>
                <a:gd name="connsiteY5" fmla="*/ 1270535 h 1684498"/>
                <a:gd name="connsiteX6" fmla="*/ 2895594 w 2907720"/>
                <a:gd name="connsiteY6" fmla="*/ 760396 h 1684498"/>
                <a:gd name="connsiteX7" fmla="*/ 2712714 w 2907720"/>
                <a:gd name="connsiteY7" fmla="*/ 182880 h 1684498"/>
                <a:gd name="connsiteX8" fmla="*/ 2356580 w 2907720"/>
                <a:gd name="connsiteY8" fmla="*/ 9626 h 1684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07720" h="1684498">
                  <a:moveTo>
                    <a:pt x="316024" y="0"/>
                  </a:moveTo>
                  <a:cubicBezTo>
                    <a:pt x="216562" y="50533"/>
                    <a:pt x="117101" y="101066"/>
                    <a:pt x="75392" y="317634"/>
                  </a:cubicBezTo>
                  <a:cubicBezTo>
                    <a:pt x="33682" y="534203"/>
                    <a:pt x="-65778" y="1082843"/>
                    <a:pt x="65767" y="1299411"/>
                  </a:cubicBezTo>
                  <a:cubicBezTo>
                    <a:pt x="197312" y="1515980"/>
                    <a:pt x="458799" y="1557689"/>
                    <a:pt x="864664" y="1617045"/>
                  </a:cubicBezTo>
                  <a:cubicBezTo>
                    <a:pt x="1270529" y="1676401"/>
                    <a:pt x="2170492" y="1713298"/>
                    <a:pt x="2500959" y="1655546"/>
                  </a:cubicBezTo>
                  <a:cubicBezTo>
                    <a:pt x="2831426" y="1597794"/>
                    <a:pt x="2781696" y="1419727"/>
                    <a:pt x="2847468" y="1270535"/>
                  </a:cubicBezTo>
                  <a:cubicBezTo>
                    <a:pt x="2913240" y="1121343"/>
                    <a:pt x="2918053" y="941672"/>
                    <a:pt x="2895594" y="760396"/>
                  </a:cubicBezTo>
                  <a:cubicBezTo>
                    <a:pt x="2873135" y="579120"/>
                    <a:pt x="2802550" y="308008"/>
                    <a:pt x="2712714" y="182880"/>
                  </a:cubicBezTo>
                  <a:cubicBezTo>
                    <a:pt x="2622878" y="57752"/>
                    <a:pt x="2489729" y="33689"/>
                    <a:pt x="2356580" y="9626"/>
                  </a:cubicBezTo>
                </a:path>
              </a:pathLst>
            </a:custGeom>
            <a:noFill/>
            <a:ln w="12700">
              <a:solidFill>
                <a:srgbClr val="5C9341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EB0672D8-EEEB-4FA2-A128-0BE92310D15E}"/>
              </a:ext>
            </a:extLst>
          </p:cNvPr>
          <p:cNvSpPr txBox="1"/>
          <p:nvPr/>
        </p:nvSpPr>
        <p:spPr>
          <a:xfrm>
            <a:off x="1428596" y="2284331"/>
            <a:ext cx="43029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-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Ôn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lại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cấu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trúc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một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bức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thư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.</a:t>
            </a:r>
            <a:endParaRPr lang="zh-CN" altLang="en-US" sz="3600" dirty="0">
              <a:solidFill>
                <a:srgbClr val="000000">
                  <a:lumMod val="85000"/>
                  <a:lumOff val="15000"/>
                </a:srgb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11" name="文本框 20">
            <a:extLst>
              <a:ext uri="{FF2B5EF4-FFF2-40B4-BE49-F238E27FC236}">
                <a16:creationId xmlns:a16="http://schemas.microsoft.com/office/drawing/2014/main" id="{5427265C-DBB9-4F38-8BD1-F5FE7332E9CC}"/>
              </a:ext>
            </a:extLst>
          </p:cNvPr>
          <p:cNvSpPr txBox="1"/>
          <p:nvPr/>
        </p:nvSpPr>
        <p:spPr>
          <a:xfrm>
            <a:off x="1428596" y="3658342"/>
            <a:ext cx="430295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-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Chuẩn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bị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tiết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sau</a:t>
            </a:r>
            <a:r>
              <a:rPr lang="en-US" altLang="zh-CN" sz="360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: “Đoạn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văn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trong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bài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văn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kể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chuyện</a:t>
            </a:r>
            <a:r>
              <a:rPr lang="en-US" altLang="zh-CN" sz="3600" dirty="0">
                <a:solidFill>
                  <a:srgbClr val="000000">
                    <a:lumMod val="85000"/>
                    <a:lumOff val="15000"/>
                  </a:srgb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汉堡包手机字体" panose="020B0604000101010104" pitchFamily="34" charset="-122"/>
                <a:cs typeface="Arial" panose="020B0604020202020204" pitchFamily="34" charset="0"/>
                <a:sym typeface="+mn-lt"/>
              </a:rPr>
              <a:t>”.</a:t>
            </a:r>
          </a:p>
          <a:p>
            <a:pPr>
              <a:defRPr/>
            </a:pPr>
            <a:endParaRPr lang="zh-CN" altLang="en-US" sz="3600" dirty="0">
              <a:solidFill>
                <a:srgbClr val="000000">
                  <a:lumMod val="85000"/>
                  <a:lumOff val="15000"/>
                </a:srgb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Arial" panose="020B0604020202020204" pitchFamily="34" charset="0"/>
              <a:ea typeface="汉堡包手机字体" panose="020B0604000101010104" pitchFamily="34" charset="-122"/>
              <a:cs typeface="Arial" panose="020B060402020202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11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30" b="10194"/>
          <a:stretch>
            <a:fillRect/>
          </a:stretch>
        </p:blipFill>
        <p:spPr>
          <a:xfrm rot="20819374">
            <a:off x="9033797" y="3950044"/>
            <a:ext cx="2557275" cy="23662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CD44B57-2940-44FA-B1D1-00CFD3C881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763" t="8808" r="13397"/>
          <a:stretch>
            <a:fillRect/>
          </a:stretch>
        </p:blipFill>
        <p:spPr>
          <a:xfrm>
            <a:off x="9763965" y="482370"/>
            <a:ext cx="1916742" cy="189457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C6395DF-0A18-4392-9F29-923AC59225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02" y="249562"/>
            <a:ext cx="4342296" cy="6157375"/>
          </a:xfrm>
          <a:prstGeom prst="rect">
            <a:avLst/>
          </a:prstGeom>
        </p:spPr>
      </p:pic>
      <p:grpSp>
        <p:nvGrpSpPr>
          <p:cNvPr id="13" name="组合 23">
            <a:extLst>
              <a:ext uri="{FF2B5EF4-FFF2-40B4-BE49-F238E27FC236}">
                <a16:creationId xmlns:a16="http://schemas.microsoft.com/office/drawing/2014/main" id="{FCC3BF58-9F71-4C20-B5B1-8C75D30467EA}"/>
              </a:ext>
            </a:extLst>
          </p:cNvPr>
          <p:cNvGrpSpPr/>
          <p:nvPr/>
        </p:nvGrpSpPr>
        <p:grpSpPr>
          <a:xfrm>
            <a:off x="3648117" y="1872517"/>
            <a:ext cx="7448470" cy="2585852"/>
            <a:chOff x="4517348" y="2659559"/>
            <a:chExt cx="7448470" cy="2585852"/>
          </a:xfrm>
        </p:grpSpPr>
        <p:sp>
          <p:nvSpPr>
            <p:cNvPr id="14" name="文本框 24">
              <a:extLst>
                <a:ext uri="{FF2B5EF4-FFF2-40B4-BE49-F238E27FC236}">
                  <a16:creationId xmlns:a16="http://schemas.microsoft.com/office/drawing/2014/main" id="{F3C7E1AA-DDA6-48E4-AF3A-4A1D2B33B7FC}"/>
                </a:ext>
              </a:extLst>
            </p:cNvPr>
            <p:cNvSpPr txBox="1"/>
            <p:nvPr/>
          </p:nvSpPr>
          <p:spPr>
            <a:xfrm>
              <a:off x="4783416" y="2659559"/>
              <a:ext cx="698061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 err="1">
                  <a:ln>
                    <a:solidFill>
                      <a:srgbClr val="52CAC1"/>
                    </a:solidFill>
                    <a:prstDash val="sysDash"/>
                  </a:ln>
                  <a:solidFill>
                    <a:srgbClr val="E1FFFF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Chúc</a:t>
              </a:r>
              <a:r>
                <a:rPr lang="en-US" altLang="zh-CN" sz="8000" dirty="0">
                  <a:ln>
                    <a:solidFill>
                      <a:srgbClr val="52CAC1"/>
                    </a:solidFill>
                    <a:prstDash val="sysDash"/>
                  </a:ln>
                  <a:solidFill>
                    <a:srgbClr val="E1FFFF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 </a:t>
              </a:r>
              <a:r>
                <a:rPr lang="en-US" altLang="zh-CN" sz="8000" dirty="0" err="1">
                  <a:ln>
                    <a:solidFill>
                      <a:srgbClr val="52CAC1"/>
                    </a:solidFill>
                    <a:prstDash val="sysDash"/>
                  </a:ln>
                  <a:solidFill>
                    <a:srgbClr val="E1FFFF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các</a:t>
              </a:r>
              <a:r>
                <a:rPr lang="en-US" altLang="zh-CN" sz="8000" dirty="0">
                  <a:ln>
                    <a:solidFill>
                      <a:srgbClr val="52CAC1"/>
                    </a:solidFill>
                    <a:prstDash val="sysDash"/>
                  </a:ln>
                  <a:solidFill>
                    <a:srgbClr val="E1FFFF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 con </a:t>
              </a:r>
              <a:r>
                <a:rPr lang="en-US" altLang="zh-CN" sz="8000" dirty="0" err="1">
                  <a:ln>
                    <a:solidFill>
                      <a:srgbClr val="52CAC1"/>
                    </a:solidFill>
                    <a:prstDash val="sysDash"/>
                  </a:ln>
                  <a:solidFill>
                    <a:srgbClr val="E1FFFF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học</a:t>
              </a:r>
              <a:r>
                <a:rPr lang="en-US" altLang="zh-CN" sz="8000" dirty="0">
                  <a:ln>
                    <a:solidFill>
                      <a:srgbClr val="52CAC1"/>
                    </a:solidFill>
                    <a:prstDash val="sysDash"/>
                  </a:ln>
                  <a:solidFill>
                    <a:srgbClr val="E1FFFF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 </a:t>
              </a:r>
              <a:r>
                <a:rPr lang="en-US" altLang="zh-CN" sz="8000" dirty="0" err="1">
                  <a:ln>
                    <a:solidFill>
                      <a:srgbClr val="52CAC1"/>
                    </a:solidFill>
                    <a:prstDash val="sysDash"/>
                  </a:ln>
                  <a:solidFill>
                    <a:srgbClr val="E1FFFF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tốt</a:t>
              </a:r>
              <a:endParaRPr lang="zh-CN" altLang="en-US" sz="8000" dirty="0">
                <a:ln>
                  <a:solidFill>
                    <a:srgbClr val="52CAC1"/>
                  </a:solidFill>
                  <a:prstDash val="sysDash"/>
                </a:ln>
                <a:solidFill>
                  <a:srgbClr val="E1FFFF"/>
                </a:solidFill>
                <a:latin typeface="UTM Amerika Sans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endParaRPr>
            </a:p>
          </p:txBody>
        </p:sp>
        <p:sp>
          <p:nvSpPr>
            <p:cNvPr id="15" name="文本框 22">
              <a:extLst>
                <a:ext uri="{FF2B5EF4-FFF2-40B4-BE49-F238E27FC236}">
                  <a16:creationId xmlns:a16="http://schemas.microsoft.com/office/drawing/2014/main" id="{8BCAEB6C-5B8A-447F-A659-F2066ABEF467}"/>
                </a:ext>
              </a:extLst>
            </p:cNvPr>
            <p:cNvSpPr txBox="1"/>
            <p:nvPr/>
          </p:nvSpPr>
          <p:spPr>
            <a:xfrm>
              <a:off x="4517348" y="2690866"/>
              <a:ext cx="744847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 err="1">
                  <a:solidFill>
                    <a:srgbClr val="1C9A98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Chúc</a:t>
              </a:r>
              <a:r>
                <a:rPr lang="en-US" altLang="zh-CN" sz="8000" dirty="0">
                  <a:solidFill>
                    <a:srgbClr val="1C9A98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 </a:t>
              </a:r>
              <a:r>
                <a:rPr lang="en-US" altLang="zh-CN" sz="8000" dirty="0" err="1">
                  <a:solidFill>
                    <a:srgbClr val="1C9A98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các</a:t>
              </a:r>
              <a:r>
                <a:rPr lang="en-US" altLang="zh-CN" sz="8000" dirty="0">
                  <a:solidFill>
                    <a:srgbClr val="1C9A98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 con </a:t>
              </a:r>
              <a:r>
                <a:rPr lang="en-US" altLang="zh-CN" sz="8000" dirty="0" err="1">
                  <a:solidFill>
                    <a:srgbClr val="1C9A98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học</a:t>
              </a:r>
              <a:r>
                <a:rPr lang="en-US" altLang="zh-CN" sz="8000" dirty="0">
                  <a:solidFill>
                    <a:srgbClr val="1C9A98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 </a:t>
              </a:r>
              <a:r>
                <a:rPr lang="en-US" altLang="zh-CN" sz="8000" dirty="0" err="1">
                  <a:solidFill>
                    <a:srgbClr val="1C9A98"/>
                  </a:solidFill>
                  <a:latin typeface="UTM Amerika Sans" panose="02040603050506020204" pitchFamily="18" charset="0"/>
                  <a:ea typeface=".黑体-韩语" panose="02000500000000000000" pitchFamily="2" charset="-122"/>
                  <a:cs typeface=".黑体-韩语" panose="02000500000000000000" pitchFamily="2" charset="-122"/>
                  <a:sym typeface="+mn-lt"/>
                </a:rPr>
                <a:t>tốt</a:t>
              </a:r>
              <a:endParaRPr lang="zh-CN" altLang="en-US" sz="8000" dirty="0">
                <a:solidFill>
                  <a:srgbClr val="1C9A98"/>
                </a:solidFill>
                <a:latin typeface="UTM Amerika Sans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9281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aroffAgedDwarfrabbit-mobile">
            <a:hlinkClick r:id="" action="ppaction://media"/>
            <a:extLst>
              <a:ext uri="{FF2B5EF4-FFF2-40B4-BE49-F238E27FC236}">
                <a16:creationId xmlns:a16="http://schemas.microsoft.com/office/drawing/2014/main" id="{19C77AD5-A544-4EE1-B9D9-0686244B34F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79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Tieng-go-cua-www_tiengdong_com">
            <a:hlinkClick r:id="" action="ppaction://media"/>
            <a:extLst>
              <a:ext uri="{FF2B5EF4-FFF2-40B4-BE49-F238E27FC236}">
                <a16:creationId xmlns:a16="http://schemas.microsoft.com/office/drawing/2014/main" id="{2061CBCB-B631-4C6C-82B6-5D8DBD7C4D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5031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37520" y="0"/>
            <a:ext cx="609600" cy="6096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C8B1DD1-039A-438F-9072-29D8724BAE9F}"/>
              </a:ext>
            </a:extLst>
          </p:cNvPr>
          <p:cNvGrpSpPr/>
          <p:nvPr/>
        </p:nvGrpSpPr>
        <p:grpSpPr>
          <a:xfrm>
            <a:off x="152400" y="-1"/>
            <a:ext cx="3657601" cy="2253343"/>
            <a:chOff x="152400" y="-1"/>
            <a:chExt cx="3657601" cy="225334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ED3C632-EEF5-49FA-853B-2B9E48AA71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79" t="9052" r="52593" b="65599"/>
            <a:stretch/>
          </p:blipFill>
          <p:spPr>
            <a:xfrm flipH="1">
              <a:off x="152400" y="-1"/>
              <a:ext cx="3505200" cy="225334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337E2A-0A53-414B-BDB3-E4035EBA51FA}"/>
                </a:ext>
              </a:extLst>
            </p:cNvPr>
            <p:cNvSpPr txBox="1"/>
            <p:nvPr/>
          </p:nvSpPr>
          <p:spPr>
            <a:xfrm>
              <a:off x="685801" y="734255"/>
              <a:ext cx="31242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dirty="0" err="1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Có</a:t>
              </a:r>
              <a:r>
                <a:rPr lang="en-US" sz="4500" dirty="0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 </a:t>
              </a:r>
              <a:r>
                <a:rPr lang="en-US" sz="4500" dirty="0" err="1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thư</a:t>
              </a:r>
              <a:r>
                <a:rPr lang="en-US" sz="4500" dirty="0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4860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4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74554" y="1920242"/>
            <a:ext cx="8347919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gian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gửi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thư</a:t>
            </a:r>
            <a:endParaRPr lang="en-US" sz="45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97CB35-6811-E347-AD61-2C31E11C7CAB}"/>
              </a:ext>
            </a:extLst>
          </p:cNvPr>
          <p:cNvSpPr txBox="1"/>
          <p:nvPr/>
        </p:nvSpPr>
        <p:spPr>
          <a:xfrm>
            <a:off x="585694" y="712356"/>
            <a:ext cx="11054687" cy="830997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VN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CFF9E9DE-777A-7749-97A5-91C3B35737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8576E5-F68F-074F-BD79-34492408D5CE}"/>
              </a:ext>
            </a:extLst>
          </p:cNvPr>
          <p:cNvSpPr txBox="1"/>
          <p:nvPr/>
        </p:nvSpPr>
        <p:spPr>
          <a:xfrm>
            <a:off x="857513" y="3225822"/>
            <a:ext cx="8347919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tạm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biệt</a:t>
            </a:r>
            <a:endParaRPr lang="en-US" sz="45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6AF0F2-5714-6B42-947B-8529F31FD77D}"/>
              </a:ext>
            </a:extLst>
          </p:cNvPr>
          <p:cNvSpPr txBox="1"/>
          <p:nvPr/>
        </p:nvSpPr>
        <p:spPr>
          <a:xfrm>
            <a:off x="840474" y="4531402"/>
            <a:ext cx="7995547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điểm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gian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thư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xưng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hô</a:t>
            </a:r>
            <a:endParaRPr lang="en-US" sz="45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BF7D86-7028-0A41-BDDC-61923B491C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6" b="5806"/>
          <a:stretch/>
        </p:blipFill>
        <p:spPr>
          <a:xfrm>
            <a:off x="6324834" y="1537938"/>
            <a:ext cx="1528984" cy="13514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484DF3-8EB4-CF49-9F1F-BCD00C30B2A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" b="890"/>
          <a:stretch/>
        </p:blipFill>
        <p:spPr>
          <a:xfrm>
            <a:off x="8463664" y="4204148"/>
            <a:ext cx="2464198" cy="24203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3554C0-BA7C-574D-BE00-5C1E686170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6" b="5806"/>
          <a:stretch/>
        </p:blipFill>
        <p:spPr>
          <a:xfrm>
            <a:off x="4795850" y="2903392"/>
            <a:ext cx="1528984" cy="135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54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o%CC%82%CC%80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o%CC%82%CC%80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CFF9E9DE-777A-7749-97A5-91C3B35737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459" y="5550991"/>
            <a:ext cx="1197537" cy="10735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B0F017-1E4F-664E-8A19-F8712171E048}"/>
              </a:ext>
            </a:extLst>
          </p:cNvPr>
          <p:cNvSpPr txBox="1"/>
          <p:nvPr/>
        </p:nvSpPr>
        <p:spPr>
          <a:xfrm>
            <a:off x="785616" y="1852528"/>
            <a:ext cx="7935303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chào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cảm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ơn</a:t>
            </a:r>
            <a:endParaRPr lang="en-US" sz="45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90C581-252A-3F4E-8B5C-2C1E6A5DABD4}"/>
              </a:ext>
            </a:extLst>
          </p:cNvPr>
          <p:cNvSpPr txBox="1"/>
          <p:nvPr/>
        </p:nvSpPr>
        <p:spPr>
          <a:xfrm>
            <a:off x="256341" y="764967"/>
            <a:ext cx="11679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48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VN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49ECEE-1AC9-7742-86C3-04BA8AD9E4D4}"/>
              </a:ext>
            </a:extLst>
          </p:cNvPr>
          <p:cNvSpPr txBox="1"/>
          <p:nvPr/>
        </p:nvSpPr>
        <p:spPr>
          <a:xfrm>
            <a:off x="785616" y="5569417"/>
            <a:ext cx="8347919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chúc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sức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khoẻ</a:t>
            </a:r>
            <a:endParaRPr lang="en-US" sz="45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415BA6-3A5B-004C-AD49-5CB5B3CF0EC0}"/>
              </a:ext>
            </a:extLst>
          </p:cNvPr>
          <p:cNvSpPr txBox="1"/>
          <p:nvPr/>
        </p:nvSpPr>
        <p:spPr>
          <a:xfrm>
            <a:off x="785616" y="3084906"/>
            <a:ext cx="8347919" cy="21698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Lý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do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thư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thăm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thông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báo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ý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kiến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trao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đổi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/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bày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tỏ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tình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cảm</a:t>
            </a:r>
            <a:endParaRPr lang="en-US" sz="45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BFCCD87-CCD2-F44B-9145-5440FB1374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6" b="5806"/>
          <a:stretch/>
        </p:blipFill>
        <p:spPr>
          <a:xfrm>
            <a:off x="6952395" y="1480340"/>
            <a:ext cx="1482887" cy="13106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72F8B0C-D270-6049-BA51-D8E1A291248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" b="890"/>
          <a:stretch/>
        </p:blipFill>
        <p:spPr>
          <a:xfrm>
            <a:off x="8758347" y="2791024"/>
            <a:ext cx="2529523" cy="24845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BA276D7-0B08-F743-A417-EECE700975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6" b="5806"/>
          <a:stretch/>
        </p:blipFill>
        <p:spPr>
          <a:xfrm>
            <a:off x="6382340" y="5088668"/>
            <a:ext cx="1573752" cy="139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16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o%CC%82%CC%80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o%CC%82%CC%80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id="{EF77A4F9-A47D-3F49-BD72-20363C11C1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1" y="5676259"/>
            <a:ext cx="1057795" cy="9482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8C3C77-833F-FA4F-A408-DBA835F8D857}"/>
              </a:ext>
            </a:extLst>
          </p:cNvPr>
          <p:cNvSpPr txBox="1"/>
          <p:nvPr/>
        </p:nvSpPr>
        <p:spPr>
          <a:xfrm>
            <a:off x="639894" y="3695034"/>
            <a:ext cx="8347919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thăm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lý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do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thư</a:t>
            </a:r>
            <a:endParaRPr lang="en-US" sz="45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99AEE0-7404-654D-914E-31865DB34B25}"/>
              </a:ext>
            </a:extLst>
          </p:cNvPr>
          <p:cNvSpPr txBox="1"/>
          <p:nvPr/>
        </p:nvSpPr>
        <p:spPr>
          <a:xfrm>
            <a:off x="622852" y="692424"/>
            <a:ext cx="11179143" cy="830997"/>
          </a:xfrm>
          <a:prstGeom prst="rect">
            <a:avLst/>
          </a:prstGeom>
          <a:solidFill>
            <a:schemeClr val="bg1">
              <a:alpha val="89565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cuối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C51663-5B08-AA4E-BB43-C21CED9C92E1}"/>
              </a:ext>
            </a:extLst>
          </p:cNvPr>
          <p:cNvSpPr txBox="1"/>
          <p:nvPr/>
        </p:nvSpPr>
        <p:spPr>
          <a:xfrm>
            <a:off x="622853" y="5000614"/>
            <a:ext cx="8347919" cy="7848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thư</a:t>
            </a:r>
            <a:endParaRPr lang="en-US" sz="45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F08E50-EB28-B041-AA81-B83FCD8D181E}"/>
              </a:ext>
            </a:extLst>
          </p:cNvPr>
          <p:cNvSpPr txBox="1"/>
          <p:nvPr/>
        </p:nvSpPr>
        <p:spPr>
          <a:xfrm>
            <a:off x="622852" y="1759423"/>
            <a:ext cx="8347919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Lời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chúc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cảm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ơn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hứa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hẹn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;</a:t>
            </a:r>
          </a:p>
          <a:p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ký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tên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45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thư</a:t>
            </a:r>
            <a:endParaRPr lang="en-US" sz="45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5B42926-9519-F54E-B298-499BFA6F8E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6" b="5806"/>
          <a:stretch/>
        </p:blipFill>
        <p:spPr>
          <a:xfrm>
            <a:off x="8889227" y="3437995"/>
            <a:ext cx="1387148" cy="12260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A8CDA19-DBD9-B545-92A9-2DC3D52861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" b="890"/>
          <a:stretch/>
        </p:blipFill>
        <p:spPr>
          <a:xfrm>
            <a:off x="8507884" y="1495226"/>
            <a:ext cx="2293229" cy="22524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BAFACD4-A9E4-EB43-A6C2-FD01BCD82F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6" b="5806"/>
          <a:stretch/>
        </p:blipFill>
        <p:spPr>
          <a:xfrm>
            <a:off x="7109523" y="4736903"/>
            <a:ext cx="1398361" cy="1235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15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o%CC%82%CC%80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o%CC%82%CC%80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BBC58E-5836-465B-941E-ACB91B7E5D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917684E-FDD6-418F-8625-220DCCA0B81F}"/>
              </a:ext>
            </a:extLst>
          </p:cNvPr>
          <p:cNvGrpSpPr/>
          <p:nvPr/>
        </p:nvGrpSpPr>
        <p:grpSpPr>
          <a:xfrm>
            <a:off x="-161482" y="0"/>
            <a:ext cx="3495231" cy="1986530"/>
            <a:chOff x="-161482" y="0"/>
            <a:chExt cx="3495231" cy="198653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DD8419A-6B30-4AC7-A03A-120FFDC888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029" t="10650" r="5222" b="66757"/>
            <a:stretch/>
          </p:blipFill>
          <p:spPr>
            <a:xfrm flipH="1">
              <a:off x="-161482" y="0"/>
              <a:ext cx="3495231" cy="198653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282C9CA-08A4-4F5F-A8D1-D5760E4BE86E}"/>
                </a:ext>
              </a:extLst>
            </p:cNvPr>
            <p:cNvSpPr txBox="1"/>
            <p:nvPr/>
          </p:nvSpPr>
          <p:spPr>
            <a:xfrm>
              <a:off x="152400" y="600850"/>
              <a:ext cx="312420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dirty="0" err="1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Xem</a:t>
              </a:r>
              <a:r>
                <a:rPr lang="en-US" sz="4500" dirty="0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 </a:t>
              </a:r>
              <a:r>
                <a:rPr lang="en-US" sz="4500" dirty="0" err="1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nào</a:t>
              </a:r>
              <a:r>
                <a:rPr lang="en-US" sz="4500" dirty="0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616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613334-C7A5-4C04-9BBE-0EBF640EF1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AFEE0BA-A382-4920-BE06-854AAB1DEC80}"/>
              </a:ext>
            </a:extLst>
          </p:cNvPr>
          <p:cNvGrpSpPr/>
          <p:nvPr/>
        </p:nvGrpSpPr>
        <p:grpSpPr>
          <a:xfrm>
            <a:off x="-275777" y="0"/>
            <a:ext cx="5073576" cy="4180114"/>
            <a:chOff x="-275777" y="0"/>
            <a:chExt cx="5073576" cy="418011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8EC6660-7D2A-4BB6-BA54-12815091DA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93" t="61773" r="5337" b="6448"/>
            <a:stretch/>
          </p:blipFill>
          <p:spPr>
            <a:xfrm flipH="1">
              <a:off x="-275777" y="0"/>
              <a:ext cx="5073576" cy="418011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9C6AF8C-20E0-444C-A921-F4449D587BA0}"/>
                </a:ext>
              </a:extLst>
            </p:cNvPr>
            <p:cNvSpPr txBox="1"/>
            <p:nvPr/>
          </p:nvSpPr>
          <p:spPr>
            <a:xfrm>
              <a:off x="597807" y="559708"/>
              <a:ext cx="3744686" cy="2169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500" dirty="0" err="1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Trả</a:t>
              </a:r>
              <a:r>
                <a:rPr lang="en-US" sz="4500" dirty="0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 </a:t>
              </a:r>
              <a:r>
                <a:rPr lang="en-US" sz="4500" dirty="0" err="1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lời</a:t>
              </a:r>
              <a:r>
                <a:rPr lang="en-US" sz="4500" dirty="0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 </a:t>
              </a:r>
              <a:r>
                <a:rPr lang="en-US" sz="4500" dirty="0" err="1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thư</a:t>
              </a:r>
              <a:r>
                <a:rPr lang="en-US" sz="4500" dirty="0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  </a:t>
              </a:r>
              <a:r>
                <a:rPr lang="en-US" sz="4500" dirty="0" err="1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như</a:t>
              </a:r>
              <a:r>
                <a:rPr lang="en-US" sz="4500" dirty="0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 </a:t>
              </a:r>
              <a:r>
                <a:rPr lang="en-US" sz="4500" dirty="0" err="1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thế</a:t>
              </a:r>
              <a:r>
                <a:rPr lang="en-US" sz="4500" dirty="0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 </a:t>
              </a:r>
              <a:r>
                <a:rPr lang="en-US" sz="4500" dirty="0" err="1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nào</a:t>
              </a:r>
              <a:r>
                <a:rPr lang="en-US" sz="4500" dirty="0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 </a:t>
              </a:r>
              <a:r>
                <a:rPr lang="en-US" sz="4500" dirty="0" err="1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đây</a:t>
              </a:r>
              <a:r>
                <a:rPr lang="en-US" sz="4500" dirty="0">
                  <a:solidFill>
                    <a:srgbClr val="FF0000"/>
                  </a:solidFill>
                  <a:latin typeface="#9Slide07 SVNCinnamoncake" panose="02000000000000000000" pitchFamily="2" charset="0"/>
                </a:rPr>
                <a:t> ta?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922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85"/>
          <a:stretch>
            <a:fillRect/>
          </a:stretch>
        </p:blipFill>
        <p:spPr>
          <a:xfrm rot="20387648">
            <a:off x="8668798" y="2557608"/>
            <a:ext cx="2809417" cy="343937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90" y="627484"/>
            <a:ext cx="3951362" cy="5603031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4654735" y="1391990"/>
            <a:ext cx="59760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>
                <a:solidFill>
                  <a:srgbClr val="F19D3D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1. </a:t>
            </a:r>
            <a:r>
              <a:rPr lang="en-US" altLang="zh-CN" sz="8000" dirty="0" err="1">
                <a:solidFill>
                  <a:srgbClr val="F19D3D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Khởi</a:t>
            </a:r>
            <a:r>
              <a:rPr lang="en-US" altLang="zh-CN" sz="8000" dirty="0">
                <a:solidFill>
                  <a:srgbClr val="F19D3D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 </a:t>
            </a:r>
            <a:r>
              <a:rPr lang="en-US" altLang="zh-CN" sz="8000" dirty="0" err="1">
                <a:solidFill>
                  <a:srgbClr val="F19D3D"/>
                </a:solidFill>
                <a:latin typeface="UTM BryantLG" panose="02040603050506020204" pitchFamily="18" charset="0"/>
                <a:ea typeface=".黑体-韩语" panose="02000500000000000000" pitchFamily="2" charset="-122"/>
                <a:cs typeface=".黑体-韩语" panose="02000500000000000000" pitchFamily="2" charset="-122"/>
                <a:sym typeface="+mn-lt"/>
              </a:rPr>
              <a:t>động</a:t>
            </a:r>
            <a:endParaRPr lang="zh-CN" altLang="en-US" sz="8000" dirty="0">
              <a:solidFill>
                <a:srgbClr val="F19D3D"/>
              </a:solidFill>
              <a:latin typeface="UTM BryantLG" panose="02040603050506020204" pitchFamily="18" charset="0"/>
              <a:ea typeface=".黑体-韩语" panose="02000500000000000000" pitchFamily="2" charset="-122"/>
              <a:cs typeface=".黑体-韩语" panose="02000500000000000000" pitchFamily="2" charset="-122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2CA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63"/>
          <a:stretch>
            <a:fillRect/>
          </a:stretch>
        </p:blipFill>
        <p:spPr>
          <a:xfrm rot="20693907">
            <a:off x="390539" y="346215"/>
            <a:ext cx="1003875" cy="119926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4" t="9967" r="7565" b="4409"/>
          <a:stretch>
            <a:fillRect/>
          </a:stretch>
        </p:blipFill>
        <p:spPr>
          <a:xfrm>
            <a:off x="2244527" y="1655540"/>
            <a:ext cx="3416969" cy="478557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/>
          <a:srcRect l="7763" t="8808" r="13397"/>
          <a:stretch>
            <a:fillRect/>
          </a:stretch>
        </p:blipFill>
        <p:spPr>
          <a:xfrm rot="11738100">
            <a:off x="658989" y="5221991"/>
            <a:ext cx="1103375" cy="109061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27700" flipH="1">
            <a:off x="10493173" y="506953"/>
            <a:ext cx="1174614" cy="1017447"/>
          </a:xfrm>
          <a:prstGeom prst="rect">
            <a:avLst/>
          </a:prstGeom>
        </p:spPr>
      </p:pic>
      <p:sp>
        <p:nvSpPr>
          <p:cNvPr id="13" name="TextBox 8">
            <a:extLst>
              <a:ext uri="{FF2B5EF4-FFF2-40B4-BE49-F238E27FC236}">
                <a16:creationId xmlns:a16="http://schemas.microsoft.com/office/drawing/2014/main" id="{74E25EBE-EEF5-4837-9A17-664120A81DD7}"/>
              </a:ext>
            </a:extLst>
          </p:cNvPr>
          <p:cNvSpPr txBox="1"/>
          <p:nvPr/>
        </p:nvSpPr>
        <p:spPr>
          <a:xfrm>
            <a:off x="713175" y="708046"/>
            <a:ext cx="4494468" cy="861774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5000" dirty="0" err="1">
                <a:solidFill>
                  <a:srgbClr val="51C8BF"/>
                </a:solidFill>
                <a:latin typeface="#9Slide03 AmpleSoft Bold" panose="02000000000000000000" pitchFamily="2" charset="0"/>
                <a:ea typeface="汉堡包手机字体" panose="020B0604000101010104" pitchFamily="34" charset="-122"/>
                <a:cs typeface="+mn-ea"/>
                <a:sym typeface="+mn-lt"/>
              </a:rPr>
              <a:t>Khởi</a:t>
            </a:r>
            <a:r>
              <a:rPr lang="en-US" altLang="zh-CN" sz="5000" dirty="0">
                <a:solidFill>
                  <a:srgbClr val="51C8BF"/>
                </a:solidFill>
                <a:latin typeface="#9Slide03 AmpleSoft Bold" panose="02000000000000000000" pitchFamily="2" charset="0"/>
                <a:ea typeface="汉堡包手机字体" panose="020B0604000101010104" pitchFamily="34" charset="-122"/>
                <a:cs typeface="+mn-ea"/>
                <a:sym typeface="+mn-lt"/>
              </a:rPr>
              <a:t> </a:t>
            </a:r>
            <a:r>
              <a:rPr lang="en-US" altLang="zh-CN" sz="5000" dirty="0" err="1">
                <a:solidFill>
                  <a:srgbClr val="51C8BF"/>
                </a:solidFill>
                <a:latin typeface="#9Slide03 AmpleSoft Bold" panose="02000000000000000000" pitchFamily="2" charset="0"/>
                <a:ea typeface="汉堡包手机字体" panose="020B0604000101010104" pitchFamily="34" charset="-122"/>
                <a:cs typeface="+mn-ea"/>
                <a:sym typeface="+mn-lt"/>
              </a:rPr>
              <a:t>động</a:t>
            </a:r>
            <a:endParaRPr lang="zh-CN" altLang="en-US" sz="5000" dirty="0">
              <a:solidFill>
                <a:srgbClr val="51C8BF"/>
              </a:solidFill>
              <a:latin typeface="#9Slide03 AmpleSoft Bold" panose="02000000000000000000" pitchFamily="2" charset="0"/>
              <a:ea typeface="汉堡包手机字体" panose="020B0604000101010104" pitchFamily="34" charset="-122"/>
              <a:cs typeface="+mn-ea"/>
              <a:sym typeface="+mn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67960B5-3773-4AC9-9CA6-A350C01F20C7}"/>
              </a:ext>
            </a:extLst>
          </p:cNvPr>
          <p:cNvGrpSpPr/>
          <p:nvPr/>
        </p:nvGrpSpPr>
        <p:grpSpPr>
          <a:xfrm>
            <a:off x="6294909" y="569843"/>
            <a:ext cx="4785571" cy="5473148"/>
            <a:chOff x="5918866" y="0"/>
            <a:chExt cx="4785571" cy="547314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B980A78-F5BB-4CD4-9D40-0649C426C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918866" y="0"/>
              <a:ext cx="4785571" cy="547314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727FC0D-4860-40D4-A0C9-6277CCC3A4C3}"/>
                </a:ext>
              </a:extLst>
            </p:cNvPr>
            <p:cNvSpPr txBox="1"/>
            <p:nvPr/>
          </p:nvSpPr>
          <p:spPr>
            <a:xfrm>
              <a:off x="6527825" y="2266122"/>
              <a:ext cx="3567651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000" dirty="0" err="1">
                  <a:latin typeface="UTM Mobifone KT" panose="02040603050506020204" pitchFamily="18" charset="0"/>
                </a:rPr>
                <a:t>Thư</a:t>
              </a:r>
              <a:r>
                <a:rPr lang="en-US" sz="5000" dirty="0">
                  <a:latin typeface="UTM Mobifone KT" panose="02040603050506020204" pitchFamily="18" charset="0"/>
                </a:rPr>
                <a:t> </a:t>
              </a:r>
              <a:r>
                <a:rPr lang="en-US" sz="5000" dirty="0" err="1">
                  <a:latin typeface="UTM Mobifone KT" panose="02040603050506020204" pitchFamily="18" charset="0"/>
                </a:rPr>
                <a:t>dùng</a:t>
              </a:r>
              <a:r>
                <a:rPr lang="en-US" sz="5000" dirty="0">
                  <a:latin typeface="UTM Mobifone KT" panose="02040603050506020204" pitchFamily="18" charset="0"/>
                </a:rPr>
                <a:t> </a:t>
              </a:r>
              <a:r>
                <a:rPr lang="en-US" sz="5000" dirty="0" err="1">
                  <a:latin typeface="UTM Mobifone KT" panose="02040603050506020204" pitchFamily="18" charset="0"/>
                </a:rPr>
                <a:t>để</a:t>
              </a:r>
              <a:r>
                <a:rPr lang="en-US" sz="5000" dirty="0">
                  <a:latin typeface="UTM Mobifone KT" panose="02040603050506020204" pitchFamily="18" charset="0"/>
                </a:rPr>
                <a:t> </a:t>
              </a:r>
              <a:r>
                <a:rPr lang="en-US" sz="5000" dirty="0" err="1">
                  <a:latin typeface="UTM Mobifone KT" panose="02040603050506020204" pitchFamily="18" charset="0"/>
                </a:rPr>
                <a:t>làm</a:t>
              </a:r>
              <a:r>
                <a:rPr lang="en-US" sz="5000" dirty="0">
                  <a:latin typeface="UTM Mobifone KT" panose="02040603050506020204" pitchFamily="18" charset="0"/>
                </a:rPr>
                <a:t> </a:t>
              </a:r>
              <a:r>
                <a:rPr lang="en-US" sz="5000" dirty="0" err="1">
                  <a:latin typeface="UTM Mobifone KT" panose="02040603050506020204" pitchFamily="18" charset="0"/>
                </a:rPr>
                <a:t>gì</a:t>
              </a:r>
              <a:r>
                <a:rPr lang="en-US" sz="5000" dirty="0">
                  <a:latin typeface="UTM Mobifone KT" panose="02040603050506020204" pitchFamily="18" charset="0"/>
                </a:rPr>
                <a:t>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B1D5E6-2680-4279-ABDA-12F55B93F9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179" name="Picture 17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C98ABA0-2F55-7044-8F50-A7F03ED13B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9630" b="85926" l="52800" r="72400">
                        <a14:foregroundMark x1="71300" y1="77407" x2="71300" y2="77407"/>
                        <a14:foregroundMark x1="71300" y1="77407" x2="71300" y2="77407"/>
                        <a14:foregroundMark x1="71900" y1="77222" x2="71900" y2="77222"/>
                        <a14:foregroundMark x1="71900" y1="77222" x2="71900" y2="77222"/>
                        <a14:foregroundMark x1="71900" y1="75000" x2="71900" y2="75000"/>
                        <a14:foregroundMark x1="71900" y1="75000" x2="71900" y2="75000"/>
                        <a14:foregroundMark x1="71300" y1="76204" x2="71300" y2="76204"/>
                        <a14:foregroundMark x1="71300" y1="76204" x2="71300" y2="76204"/>
                        <a14:foregroundMark x1="71900" y1="76389" x2="71900" y2="76389"/>
                        <a14:foregroundMark x1="71900" y1="76389" x2="71900" y2="76389"/>
                        <a14:foregroundMark x1="72200" y1="74630" x2="72200" y2="74630"/>
                        <a14:foregroundMark x1="72200" y1="74630" x2="72200" y2="74630"/>
                        <a14:foregroundMark x1="72400" y1="74815" x2="72400" y2="74815"/>
                        <a14:foregroundMark x1="72400" y1="74815" x2="72400" y2="74815"/>
                        <a14:backgroundMark x1="55100" y1="84444" x2="55100" y2="84444"/>
                        <a14:backgroundMark x1="55100" y1="84444" x2="55100" y2="84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66" t="67778" r="25762" b="12036"/>
          <a:stretch/>
        </p:blipFill>
        <p:spPr>
          <a:xfrm>
            <a:off x="4726248" y="4934403"/>
            <a:ext cx="2007669" cy="1841317"/>
          </a:xfrm>
          <a:prstGeom prst="rect">
            <a:avLst/>
          </a:prstGeom>
        </p:spPr>
      </p:pic>
      <p:pic>
        <p:nvPicPr>
          <p:cNvPr id="7" name="Jazz Me Blues - E's Jammy Jams.mp3" descr="Jazz Me Blues - E's Jammy Jams.mp3">
            <a:hlinkClick r:id="" action="ppaction://media"/>
            <a:extLst>
              <a:ext uri="{FF2B5EF4-FFF2-40B4-BE49-F238E27FC236}">
                <a16:creationId xmlns:a16="http://schemas.microsoft.com/office/drawing/2014/main" id="{7D8E038C-0CDE-604A-AD3F-1783468433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0270" y="6849517"/>
            <a:ext cx="1081052" cy="108105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A19AE2E-2D7C-4875-B019-37D36F4FA9C3}"/>
              </a:ext>
            </a:extLst>
          </p:cNvPr>
          <p:cNvGrpSpPr/>
          <p:nvPr/>
        </p:nvGrpSpPr>
        <p:grpSpPr>
          <a:xfrm>
            <a:off x="3405422" y="538958"/>
            <a:ext cx="5000195" cy="4093985"/>
            <a:chOff x="3405422" y="538958"/>
            <a:chExt cx="5000195" cy="409398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6DDD4DC-1D11-4D87-8DEB-865E8813D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5422" y="538958"/>
              <a:ext cx="5000195" cy="4093985"/>
            </a:xfrm>
            <a:prstGeom prst="rect">
              <a:avLst/>
            </a:prstGeom>
          </p:spPr>
        </p:pic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19F8ED75-7C65-3A49-8C6F-07C743460807}"/>
                </a:ext>
              </a:extLst>
            </p:cNvPr>
            <p:cNvSpPr/>
            <p:nvPr/>
          </p:nvSpPr>
          <p:spPr>
            <a:xfrm>
              <a:off x="3747312" y="2223770"/>
              <a:ext cx="4316417" cy="1731074"/>
            </a:xfrm>
            <a:prstGeom prst="rect">
              <a:avLst/>
            </a:prstGeom>
            <a:noFill/>
          </p:spPr>
          <p:txBody>
            <a:bodyPr wrap="square" lIns="68410" tIns="34206" rIns="68410" bIns="34206">
              <a:spAutoFit/>
            </a:bodyPr>
            <a:lstStyle/>
            <a:p>
              <a:pPr algn="ctr" eaLnBrk="1" hangingPunct="1">
                <a:defRPr/>
              </a:pPr>
              <a:r>
                <a:rPr lang="en-US" sz="5400" b="1" dirty="0" err="1">
                  <a:solidFill>
                    <a:schemeClr val="accent6">
                      <a:lumMod val="25000"/>
                    </a:schemeClr>
                  </a:solidFill>
                  <a:latin typeface="#9Slide03 AmpleSoft Bold" panose="02000000000000000000" pitchFamily="2" charset="0"/>
                </a:rPr>
                <a:t>Trò</a:t>
              </a:r>
              <a:r>
                <a:rPr lang="en-US" sz="5400" b="1" dirty="0">
                  <a:solidFill>
                    <a:schemeClr val="accent6">
                      <a:lumMod val="25000"/>
                    </a:schemeClr>
                  </a:solidFill>
                  <a:latin typeface="#9Slide03 AmpleSoft Bold" panose="02000000000000000000" pitchFamily="2" charset="0"/>
                </a:rPr>
                <a:t> </a:t>
              </a:r>
              <a:r>
                <a:rPr lang="en-US" sz="5400" b="1" dirty="0" err="1">
                  <a:solidFill>
                    <a:schemeClr val="accent6">
                      <a:lumMod val="25000"/>
                    </a:schemeClr>
                  </a:solidFill>
                  <a:latin typeface="#9Slide03 AmpleSoft Bold" panose="02000000000000000000" pitchFamily="2" charset="0"/>
                </a:rPr>
                <a:t>chơi</a:t>
              </a:r>
              <a:endParaRPr lang="en-US" sz="5400" b="1" dirty="0">
                <a:solidFill>
                  <a:schemeClr val="accent6">
                    <a:lumMod val="25000"/>
                  </a:schemeClr>
                </a:solidFill>
                <a:latin typeface="#9Slide03 AmpleSoft Bold" panose="02000000000000000000" pitchFamily="2" charset="0"/>
              </a:endParaRPr>
            </a:p>
            <a:p>
              <a:pPr algn="ctr" eaLnBrk="1" hangingPunct="1">
                <a:defRPr/>
              </a:pPr>
              <a:r>
                <a:rPr lang="en-US" sz="5400" b="1" dirty="0">
                  <a:solidFill>
                    <a:srgbClr val="B44800"/>
                  </a:solidFill>
                  <a:latin typeface="#9Slide03 AmpleSoft Bold" panose="02000000000000000000" pitchFamily="2" charset="0"/>
                </a:rPr>
                <a:t>NHẶT HẠT DẺ</a:t>
              </a:r>
            </a:p>
          </p:txBody>
        </p:sp>
      </p:grpSp>
      <p:pic>
        <p:nvPicPr>
          <p:cNvPr id="177" name="Picture 176">
            <a:extLst>
              <a:ext uri="{FF2B5EF4-FFF2-40B4-BE49-F238E27FC236}">
                <a16:creationId xmlns:a16="http://schemas.microsoft.com/office/drawing/2014/main" id="{5AD49E09-B674-B341-B794-78864FE16DE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5" b="10015"/>
          <a:stretch/>
        </p:blipFill>
        <p:spPr>
          <a:xfrm>
            <a:off x="7077600" y="2990457"/>
            <a:ext cx="4861722" cy="3887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3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19200__18hiltc__pixel-game-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9"/>
                  </p:tgtEl>
                </p:cond>
              </p:nextCondLst>
            </p:seq>
            <p:audio>
              <p:cMediaNode vol="54545" numSld="7">
                <p:cTn id="34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07F6E6B-4594-447D-B645-512AC191EE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140" cy="68580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2BE308E-EAF8-2F40-B5CE-41BEBC8FFE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012" y="4125202"/>
            <a:ext cx="1670133" cy="1931975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id="{0F7D1271-723A-D146-9BF0-6F7398ED4D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5" b="10015"/>
          <a:stretch/>
        </p:blipFill>
        <p:spPr>
          <a:xfrm>
            <a:off x="8581613" y="3055925"/>
            <a:ext cx="4072584" cy="325682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04C6AF2-936B-3846-AB6F-09565097E7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2" y="2619109"/>
            <a:ext cx="1212921" cy="1087296"/>
          </a:xfrm>
          <a:prstGeom prst="rect">
            <a:avLst/>
          </a:prstGeom>
        </p:spPr>
      </p:pic>
      <p:sp>
        <p:nvSpPr>
          <p:cNvPr id="34" name="Rectangle: Rounded Corners 10">
            <a:hlinkClick r:id="rId8" action="ppaction://hlinksldjump"/>
            <a:extLst>
              <a:ext uri="{FF2B5EF4-FFF2-40B4-BE49-F238E27FC236}">
                <a16:creationId xmlns:a16="http://schemas.microsoft.com/office/drawing/2014/main" id="{E791D6AF-F6E3-E34C-AD23-DF14D2E38771}"/>
              </a:ext>
            </a:extLst>
          </p:cNvPr>
          <p:cNvSpPr/>
          <p:nvPr/>
        </p:nvSpPr>
        <p:spPr>
          <a:xfrm>
            <a:off x="2889324" y="3055925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19A129C-95FF-084C-888D-450F4F83E1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03" y="5060184"/>
            <a:ext cx="1212921" cy="1087296"/>
          </a:xfrm>
          <a:prstGeom prst="rect">
            <a:avLst/>
          </a:prstGeom>
        </p:spPr>
      </p:pic>
      <p:sp>
        <p:nvSpPr>
          <p:cNvPr id="37" name="Rectangle: Rounded Corners 10">
            <a:hlinkClick r:id="rId9" action="ppaction://hlinksldjump"/>
            <a:extLst>
              <a:ext uri="{FF2B5EF4-FFF2-40B4-BE49-F238E27FC236}">
                <a16:creationId xmlns:a16="http://schemas.microsoft.com/office/drawing/2014/main" id="{4B58D463-3B40-2942-B139-CAD7CD4A4409}"/>
              </a:ext>
            </a:extLst>
          </p:cNvPr>
          <p:cNvSpPr/>
          <p:nvPr/>
        </p:nvSpPr>
        <p:spPr>
          <a:xfrm>
            <a:off x="2281925" y="5497000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C3A79764-3D98-CC4E-9C14-E1B7992BBED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06065" y="2782690"/>
            <a:ext cx="1212921" cy="1087296"/>
          </a:xfrm>
          <a:prstGeom prst="rect">
            <a:avLst/>
          </a:prstGeom>
        </p:spPr>
      </p:pic>
      <p:sp>
        <p:nvSpPr>
          <p:cNvPr id="49" name="Rectangle: Rounded Corners 10">
            <a:hlinkClick r:id="rId10" action="ppaction://hlinksldjump"/>
            <a:extLst>
              <a:ext uri="{FF2B5EF4-FFF2-40B4-BE49-F238E27FC236}">
                <a16:creationId xmlns:a16="http://schemas.microsoft.com/office/drawing/2014/main" id="{0F3430A5-5378-A349-B612-6C01C162474B}"/>
              </a:ext>
            </a:extLst>
          </p:cNvPr>
          <p:cNvSpPr/>
          <p:nvPr/>
        </p:nvSpPr>
        <p:spPr>
          <a:xfrm>
            <a:off x="6329884" y="3219373"/>
            <a:ext cx="607398" cy="57430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724" b="1" dirty="0"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E31995D3-1519-0B41-8878-DC00C945C85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4378" b="96996" l="5473" r="93532">
                        <a14:foregroundMark x1="47761" y1="97210" x2="47761" y2="97210"/>
                        <a14:foregroundMark x1="47761" y1="97210" x2="47761" y2="97210"/>
                        <a14:foregroundMark x1="5721" y1="66094" x2="5721" y2="66094"/>
                        <a14:foregroundMark x1="5721" y1="66094" x2="5721" y2="66094"/>
                        <a14:foregroundMark x1="5721" y1="64378" x2="5721" y2="64378"/>
                        <a14:foregroundMark x1="91542" y1="68240" x2="91542" y2="68240"/>
                        <a14:foregroundMark x1="93532" y1="64378" x2="93532" y2="643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389" b="1"/>
          <a:stretch/>
        </p:blipFill>
        <p:spPr>
          <a:xfrm>
            <a:off x="7729012" y="5332489"/>
            <a:ext cx="1670133" cy="72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2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0208 C 0.00195 -0.00324 0.00403 -0.00532 0.00638 -0.00717 C 0.00976 -0.00833 0.01289 -0.00972 0.01614 -0.01226 C 0.01796 -0.01296 0.01979 -0.01551 0.02161 -0.01597 L 0.05794 -0.01226 C 0.05898 -0.01111 0.06523 -0.00324 0.0664 -0.00208 C 0.06849 0.00324 0.07031 0.01088 0.07265 0.01343 C 0.07395 0.01551 0.07526 0.01713 0.0763 0.01875 C 0.08268 0.02824 0.07604 0.01991 0.08112 0.02871 C 0.08216 0.03079 0.0832 0.03149 0.0845 0.03403 C 0.08502 0.03542 0.0858 0.03797 0.08632 0.03912 C 0.08737 0.04121 0.08815 0.0419 0.08893 0.04422 C 0.09101 0.0507 0.09257 0.05718 0.09427 0.06436 C 0.09557 0.0713 0.09661 0.08172 0.09817 0.08496 C 0.10312 0.09699 0.10104 0.08936 0.10442 0.10533 C 0.10573 0.12014 0.10573 0.12338 0.10768 0.13565 C 0.10794 0.13959 0.10872 0.14213 0.1095 0.14607 C 0.11341 0.18982 0.1082 0.13843 0.11289 0.16667 C 0.11341 0.17037 0.11367 0.17755 0.11419 0.18195 C 0.11471 0.18588 0.11549 0.18797 0.11627 0.19236 C 0.11966 0.21436 0.11679 0.20139 0.11966 0.2132 " pathEditMode="relative" rAng="0" ptsTypes="AAAAAAAAAAAAAAAAAAAAA">
                                      <p:cBhvr>
                                        <p:cTn id="5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1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4 -0.06875 C 0.00885 -0.07014 0.01146 -0.0706 0.01367 -0.07245 C 0.0151 -0.07384 0.01562 -0.07662 0.0168 -0.07801 C 0.02148 -0.08495 0.01914 -0.07801 0.02396 -0.08912 C 0.02552 -0.09259 0.02643 -0.09699 0.02812 -0.1 C 0.03529 -0.11273 0.0319 -0.10833 0.0375 -0.11482 C 0.04336 -0.13056 0.03542 -0.11204 0.04258 -0.12222 C 0.04362 -0.12338 0.04375 -0.12616 0.04466 -0.12755 C 0.04648 -0.13056 0.04883 -0.13241 0.05091 -0.13495 C 0.05195 -0.13611 0.05273 -0.13773 0.05404 -0.13866 C 0.05534 -0.13982 0.05677 -0.14074 0.05794 -0.14236 C 0.05951 -0.14375 0.06094 -0.1456 0.06211 -0.14792 C 0.06341 -0.14931 0.06406 -0.15185 0.06523 -0.15347 C 0.06654 -0.15463 0.0681 -0.1544 0.0694 -0.15532 C 0.07044 -0.15556 0.07148 -0.15625 0.07253 -0.15671 L 0.0849 -0.17153 L 0.08802 -0.17523 C 0.08906 -0.17662 0.0901 -0.17778 0.09115 -0.17894 C 0.10482 -0.19421 0.08893 -0.17662 0.10039 -0.18796 C 0.10143 -0.18912 0.10221 -0.19074 0.10352 -0.19167 C 0.1043 -0.19259 0.1056 -0.19259 0.10664 -0.19352 C 0.10768 -0.19444 0.10846 -0.19653 0.10951 -0.19722 C 0.11133 -0.19838 0.11302 -0.19838 0.11471 -0.19907 C 0.11615 -0.20023 0.11758 -0.20185 0.11888 -0.20278 C 0.12031 -0.2037 0.12174 -0.20394 0.12305 -0.20463 C 0.13034 -0.20833 0.12083 -0.20463 0.13125 -0.20833 C 0.13997 -0.21597 0.1306 -0.20833 0.14062 -0.21389 C 0.14232 -0.21482 0.14388 -0.21644 0.1457 -0.21759 C 0.14674 -0.21829 0.14779 -0.21875 0.14883 -0.21921 C 0.15742 -0.22384 0.1543 -0.22245 0.16315 -0.22477 C 0.17031 -0.22894 0.16185 -0.22407 0.17461 -0.23032 C 0.17904 -0.23241 0.17669 -0.23241 0.18177 -0.23403 C 0.18424 -0.23449 0.18659 -0.23495 0.18906 -0.23588 C 0.19049 -0.23611 0.1918 -0.23727 0.19323 -0.23773 C 0.19792 -0.23889 0.20273 -0.24005 0.20768 -0.24144 C 0.21003 -0.2419 0.2125 -0.24236 0.21471 -0.24329 C 0.22122 -0.24514 0.22148 -0.24514 0.22826 -0.24699 C 0.23086 -0.24745 0.23372 -0.24792 0.23646 -0.24884 C 0.24857 -0.25208 0.22878 -0.24907 0.24883 -0.25208 C 0.26029 -0.25394 0.26823 -0.2544 0.27982 -0.25579 C 0.2832 -0.25648 0.28659 -0.25718 0.2901 -0.25764 C 0.29023 -0.25764 0.3457 -0.26088 0.36836 -0.25394 C 0.36979 -0.2537 0.37122 -0.25278 0.37253 -0.25208 C 0.37747 -0.25023 0.37747 -0.25093 0.3819 -0.24884 C 0.38294 -0.24815 0.38385 -0.24722 0.3849 -0.24699 C 0.38659 -0.24607 0.38841 -0.24607 0.3901 -0.24514 C 0.3918 -0.24421 0.39362 -0.24236 0.39531 -0.24144 C 0.40195 -0.23773 0.40273 -0.23796 0.40872 -0.23588 C 0.41615 -0.23264 0.40951 -0.23519 0.41784 -0.23032 C 0.42122 -0.22847 0.42396 -0.22801 0.42721 -0.22662 C 0.43685 -0.22222 0.42331 -0.22778 0.43346 -0.22107 C 0.43503 -0.22014 0.43685 -0.21968 0.43854 -0.21921 C 0.43997 -0.21782 0.44128 -0.21667 0.44271 -0.21574 C 0.44375 -0.21482 0.44479 -0.21482 0.44583 -0.21389 C 0.44727 -0.21227 0.44844 -0.20995 0.45 -0.20833 C 0.45091 -0.20741 0.45208 -0.20741 0.45299 -0.20648 C 0.45482 -0.20486 0.45638 -0.20255 0.4582 -0.20093 C 0.45924 -0.2 0.46029 -0.2 0.46133 -0.19907 C 0.46341 -0.19745 0.46549 -0.1956 0.46758 -0.19352 C 0.47695 -0.18357 0.47174 -0.18681 0.48294 -0.17338 L 0.48906 -0.16597 C 0.4901 -0.16482 0.49115 -0.16366 0.49219 -0.16227 C 0.49388 -0.16042 0.4957 -0.15903 0.4974 -0.15671 C 0.49844 -0.15556 0.49935 -0.15394 0.50052 -0.15347 C 0.50247 -0.15162 0.50482 -0.15185 0.50664 -0.14977 C 0.51445 -0.14051 0.50482 -0.15208 0.51289 -0.14051 C 0.51367 -0.13889 0.51497 -0.13796 0.51602 -0.13681 C 0.51706 -0.13542 0.52148 -0.12894 0.52305 -0.12755 C 0.52409 -0.12685 0.52513 -0.12616 0.52617 -0.12569 C 0.52721 -0.12407 0.52812 -0.12199 0.5293 -0.12037 C 0.53021 -0.11875 0.53138 -0.11782 0.53242 -0.11667 C 0.5431 -0.09977 0.53477 -0.11019 0.54167 -0.10185 C 0.54362 -0.0919 0.54167 -0.10093 0.54479 -0.09097 C 0.55 -0.07477 0.54388 -0.09144 0.54896 -0.07801 C 0.54935 -0.07616 0.54935 -0.07407 0.55 -0.07245 C 0.55065 -0.07107 0.55221 -0.0706 0.55312 -0.06875 C 0.55417 -0.06644 0.55404 -0.06412 0.55404 -0.06134 " pathEditMode="relative" rAng="0" ptsTypes="AAAAAAAAAAAAAAAAAAAAAAAAAAAAAAAAAAAAAAAAAAAAAAAAAAAAAAAAAAAAAAAAAAAAAAAAAAAAA">
                                      <p:cBhvr>
                                        <p:cTn id="7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70" y="-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0.0081 C 0.00169 -0.01227 0.00404 -0.01597 0.00586 -0.02083 C 0.01159 -0.0331 0.00742 -0.02847 0.01263 -0.03264 C 0.01341 -0.03426 0.01432 -0.03565 0.0151 -0.03773 C 0.01602 -0.04028 0.01693 -0.04305 0.0181 -0.04514 C 0.01862 -0.04653 0.01966 -0.04653 0.02031 -0.04768 C 0.02161 -0.04907 0.02279 -0.05069 0.02422 -0.05255 C 0.02513 -0.05324 0.02617 -0.05393 0.02708 -0.05509 C 0.02825 -0.05648 0.0293 -0.0588 0.03021 -0.05995 C 0.03177 -0.06134 0.0332 -0.06134 0.03477 -0.0625 C 0.03737 -0.06389 0.0401 -0.06458 0.04245 -0.06713 C 0.04792 -0.07338 0.04102 -0.06551 0.04792 -0.07176 C 0.0487 -0.07292 0.04935 -0.07384 0.05013 -0.0743 C 0.05378 -0.07778 0.05286 -0.07639 0.05703 -0.07917 C 0.05911 -0.08125 0.06107 -0.08264 0.06289 -0.08426 C 0.06406 -0.08518 0.0651 -0.08565 0.06615 -0.0868 C 0.06693 -0.0875 0.06771 -0.08866 0.06849 -0.08935 C 0.06979 -0.09005 0.07096 -0.0912 0.07214 -0.0919 C 0.07435 -0.09282 0.0763 -0.09583 0.07825 -0.09676 L 0.08529 -0.09907 C 0.08711 -0.1 0.0888 -0.10139 0.09062 -0.10162 C 0.0957 -0.10278 0.10065 -0.10347 0.10586 -0.10347 L 0.23659 -0.10162 C 0.24089 -0.10139 0.24518 -0.10069 0.24961 -0.09907 C 0.25091 -0.09884 0.25195 -0.09745 0.25312 -0.09676 C 0.25664 -0.09514 0.26419 -0.09375 0.26771 -0.0919 C 0.28659 -0.08241 0.26484 -0.09051 0.28229 -0.08426 L 0.28841 -0.07917 C 0.28945 -0.0787 0.29049 -0.07801 0.29141 -0.07662 C 0.29206 -0.07639 0.29297 -0.075 0.29375 -0.0743 C 0.2974 -0.07245 0.3043 -0.06921 0.3043 -0.06898 C 0.31133 -0.06065 0.30521 -0.06782 0.31211 -0.0625 C 0.31276 -0.06157 0.31354 -0.06018 0.31432 -0.05995 C 0.31641 -0.0588 0.31849 -0.05833 0.32057 -0.05764 C 0.32734 -0.04653 0.31888 -0.05903 0.32969 -0.04768 L 0.33424 -0.04259 C 0.3349 -0.04167 0.33568 -0.04074 0.33659 -0.04028 C 0.3375 -0.03935 0.3388 -0.03889 0.33958 -0.03773 C 0.34687 -0.02917 0.33815 -0.03542 0.34648 -0.03009 C 0.35677 -0.01366 0.34154 -0.03727 0.35339 -0.02268 C 0.35417 -0.02176 0.35482 -0.01921 0.35573 -0.01829 C 0.35742 -0.01458 0.35885 -0.01528 0.36107 -0.01319 C 0.36211 -0.01204 0.36289 -0.00949 0.36393 -0.0081 C 0.36628 -0.00532 0.36862 -0.00324 0.37096 -0.00069 C 0.37161 0.00023 0.3724 0.00093 0.37318 0.00185 C 0.37773 0.00764 0.37565 0.00509 0.3793 0.00926 C 0.38008 0.01088 0.38086 0.01273 0.38164 0.01412 C 0.38229 0.01505 0.38307 0.01528 0.38398 0.01667 C 0.3918 0.03079 0.38555 0.02315 0.39089 0.0287 C 0.40078 0.05301 0.38867 0.02546 0.39609 0.03889 C 0.40443 0.0537 0.3974 0.04259 0.40378 0.05625 C 0.40469 0.05787 0.40586 0.05903 0.40677 0.06042 C 0.40755 0.06227 0.4082 0.06435 0.40911 0.06551 C 0.41224 0.07037 0.41094 0.06528 0.41354 0.07292 C 0.41641 0.08102 0.41875 0.09167 0.42214 0.09769 C 0.42266 0.09908 0.42357 0.09977 0.42435 0.10023 C 0.42591 0.10741 0.42591 0.10903 0.42812 0.11482 C 0.42904 0.11713 0.42995 0.11759 0.43047 0.11991 C 0.43138 0.12199 0.43203 0.125 0.43268 0.12755 C 0.43333 0.12894 0.43437 0.13033 0.43516 0.13218 C 0.43594 0.13449 0.43646 0.13727 0.43737 0.13958 C 0.43802 0.14144 0.43893 0.14236 0.43958 0.14445 C 0.44062 0.14722 0.44128 0.14931 0.44193 0.15185 C 0.44258 0.1544 0.44284 0.15741 0.44336 0.15926 C 0.4444 0.16181 0.44544 0.1625 0.44648 0.16435 L 0.45404 0.20116 L 0.45729 0.21597 C 0.45911 0.2331 0.45794 0.22662 0.46042 0.23796 C 0.46055 0.2412 0.46068 0.24445 0.46107 0.24792 C 0.46276 0.26574 0.46276 0.25695 0.46276 0.26574 " pathEditMode="relative" rAng="0" ptsTypes="AAAAAAAAAAAAAAAAAAAAAAAAAAAAAAAAAAAAAAAAAAAAAAAAAAAAAAAAAAAAAAAAAAAAAA">
                                      <p:cBhvr>
                                        <p:cTn id="8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38" y="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4" grpId="2" animBg="1"/>
      <p:bldP spid="37" grpId="0" animBg="1"/>
      <p:bldP spid="37" grpId="1" animBg="1"/>
      <p:bldP spid="37" grpId="2" animBg="1"/>
      <p:bldP spid="49" grpId="0" animBg="1"/>
      <p:bldP spid="49" grpId="1" animBg="1"/>
      <p:bldP spid="49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ác Đưa Thư Vui Tính - Kính Coong Kính Coong [Official Full HD]">
            <a:hlinkClick r:id="" action="ppaction://media"/>
            <a:extLst>
              <a:ext uri="{FF2B5EF4-FFF2-40B4-BE49-F238E27FC236}">
                <a16:creationId xmlns:a16="http://schemas.microsoft.com/office/drawing/2014/main" id="{38E56326-A39E-44CB-9AAF-773E1654EE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0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4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诗人-视频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41zahsc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C9A98"/>
        </a:solidFill>
        <a:ln w="19050">
          <a:noFill/>
          <a:prstDash val="solid"/>
          <a:round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noFill/>
        <a:ln w="19050">
          <a:solidFill>
            <a:srgbClr val="5A789B"/>
          </a:solidFill>
          <a:prstDash val="sysDot"/>
          <a:round/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</TotalTime>
  <Words>502</Words>
  <Application>Microsoft Office PowerPoint</Application>
  <PresentationFormat>Widescreen</PresentationFormat>
  <Paragraphs>89</Paragraphs>
  <Slides>22</Slides>
  <Notes>18</Notes>
  <HiddenSlides>0</HiddenSlides>
  <MMClips>4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Calibri</vt:lpstr>
      <vt:lpstr>iCiel Soup of Justice</vt:lpstr>
      <vt:lpstr>UTM Tam Le</vt:lpstr>
      <vt:lpstr>UTM Mobifone KT</vt:lpstr>
      <vt:lpstr>#9Slide03 AmpleSoft Bold</vt:lpstr>
      <vt:lpstr>等线</vt:lpstr>
      <vt:lpstr>#9Slide05 Authentica Regular</vt:lpstr>
      <vt:lpstr>Open Sans</vt:lpstr>
      <vt:lpstr>华康方圆体W7</vt:lpstr>
      <vt:lpstr>UTM Isadora</vt:lpstr>
      <vt:lpstr>arial</vt:lpstr>
      <vt:lpstr>UTM ClassizismAntiqua</vt:lpstr>
      <vt:lpstr>UTM Amerika Sans</vt:lpstr>
      <vt:lpstr>汉堡包手机字体</vt:lpstr>
      <vt:lpstr>#9Slide07 SVNCinnamoncake</vt:lpstr>
      <vt:lpstr>UTM BryantLG</vt:lpstr>
      <vt:lpstr>arial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诗人-视频</dc:title>
  <dc:creator>KTUTS</dc:creator>
  <cp:keywords>Hana</cp:keywords>
  <cp:lastModifiedBy>Nguyen Huu Hieu</cp:lastModifiedBy>
  <cp:revision>328</cp:revision>
  <dcterms:created xsi:type="dcterms:W3CDTF">2015-05-05T08:02:00Z</dcterms:created>
  <dcterms:modified xsi:type="dcterms:W3CDTF">2021-09-26T10:41:53Z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2052-10.1.0.7233</vt:lpwstr>
  </property>
</Properties>
</file>