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5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42" r:id="rId3"/>
    <p:sldMasterId id="2147483766" r:id="rId4"/>
    <p:sldMasterId id="2147483795" r:id="rId5"/>
    <p:sldMasterId id="2147483825" r:id="rId6"/>
  </p:sldMasterIdLst>
  <p:notesMasterIdLst>
    <p:notesMasterId r:id="rId27"/>
  </p:notesMasterIdLst>
  <p:sldIdLst>
    <p:sldId id="257" r:id="rId7"/>
    <p:sldId id="258" r:id="rId8"/>
    <p:sldId id="259" r:id="rId9"/>
    <p:sldId id="262" r:id="rId10"/>
    <p:sldId id="275" r:id="rId11"/>
    <p:sldId id="276" r:id="rId12"/>
    <p:sldId id="277" r:id="rId13"/>
    <p:sldId id="278" r:id="rId14"/>
    <p:sldId id="279" r:id="rId15"/>
    <p:sldId id="289" r:id="rId16"/>
    <p:sldId id="281" r:id="rId17"/>
    <p:sldId id="283" r:id="rId18"/>
    <p:sldId id="285" r:id="rId19"/>
    <p:sldId id="284" r:id="rId20"/>
    <p:sldId id="286" r:id="rId21"/>
    <p:sldId id="287" r:id="rId22"/>
    <p:sldId id="288" r:id="rId23"/>
    <p:sldId id="290" r:id="rId24"/>
    <p:sldId id="291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2EC"/>
    <a:srgbClr val="F5B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A9344-69AF-473F-8C74-3320C222579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64A8C-2F0F-4861-9583-E650F7FDE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2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8bd36fad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8bd36fad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466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166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117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87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a9752fade8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a9752fade8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31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c1a8e6f7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c1a8e6f7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42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c1a8e6f7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c1a8e6f7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42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c1a8e6f7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c1a8e6f7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04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c1a8e6f7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c1a8e6f7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98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9752fade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a9752fade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1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496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431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8C8FAA2-4C73-47BF-AA37-CAE1F5DBB2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0D24E48-EC79-43BF-935E-E1C055AE4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8CB47FA-947A-4D72-95C6-3331D5092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5A6A87-0AEA-4631-A2D9-CB86AAEB364E}" type="slidenum">
              <a:rPr lang="en-US" altLang="zh-CN" sz="1200">
                <a:latin typeface=".VnTime" pitchFamily="34" charset="0"/>
              </a:rPr>
              <a:pPr eaLnBrk="1" hangingPunct="1"/>
              <a:t>13</a:t>
            </a:fld>
            <a:endParaRPr lang="en-US" altLang="zh-CN" sz="120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4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A724-A229-4ED7-A021-521BB77F1DC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AAD9-8ED2-45D1-B1A1-CB47F149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1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A724-A229-4ED7-A021-521BB77F1DC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AAD9-8ED2-45D1-B1A1-CB47F149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97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/>
        </p:nvSpPr>
        <p:spPr>
          <a:xfrm>
            <a:off x="889000" y="5125267"/>
            <a:ext cx="10414000" cy="67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882800" y="3078333"/>
            <a:ext cx="10414000" cy="20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0" y="5129100"/>
            <a:ext cx="12192000" cy="6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0781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7324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882800" y="3592700"/>
            <a:ext cx="5878400" cy="70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1007600" y="3694300"/>
            <a:ext cx="6238400" cy="5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1007600" y="1945800"/>
            <a:ext cx="6238400" cy="1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6382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882800" y="714367"/>
            <a:ext cx="10414000" cy="87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2335600" y="714367"/>
            <a:ext cx="75208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 b="1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2"/>
          </p:nvPr>
        </p:nvSpPr>
        <p:spPr>
          <a:xfrm>
            <a:off x="889000" y="1700100"/>
            <a:ext cx="10414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882800" y="2655133"/>
            <a:ext cx="10414000" cy="8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>
            <a:off x="2335600" y="2655133"/>
            <a:ext cx="75208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889000" y="3640867"/>
            <a:ext cx="10414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882800" y="4595900"/>
            <a:ext cx="10414000" cy="87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5"/>
          </p:nvPr>
        </p:nvSpPr>
        <p:spPr>
          <a:xfrm>
            <a:off x="2335600" y="4595900"/>
            <a:ext cx="75208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6"/>
          </p:nvPr>
        </p:nvSpPr>
        <p:spPr>
          <a:xfrm>
            <a:off x="889000" y="5581633"/>
            <a:ext cx="10414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3048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1210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3729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0192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2086833" y="2067817"/>
            <a:ext cx="562000" cy="5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5814633" y="2067817"/>
            <a:ext cx="562000" cy="5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9542833" y="2067817"/>
            <a:ext cx="562000" cy="5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2074100" y="4321800"/>
            <a:ext cx="562000" cy="5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18"/>
          <p:cNvSpPr/>
          <p:nvPr/>
        </p:nvSpPr>
        <p:spPr>
          <a:xfrm>
            <a:off x="5801900" y="4321800"/>
            <a:ext cx="562000" cy="5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18"/>
          <p:cNvSpPr/>
          <p:nvPr/>
        </p:nvSpPr>
        <p:spPr>
          <a:xfrm>
            <a:off x="9530100" y="4321800"/>
            <a:ext cx="562000" cy="5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18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366700" y="4991100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2"/>
          </p:nvPr>
        </p:nvSpPr>
        <p:spPr>
          <a:xfrm>
            <a:off x="883033" y="5494400"/>
            <a:ext cx="29704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3"/>
          </p:nvPr>
        </p:nvSpPr>
        <p:spPr>
          <a:xfrm>
            <a:off x="8822300" y="4991100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4"/>
          </p:nvPr>
        </p:nvSpPr>
        <p:spPr>
          <a:xfrm>
            <a:off x="8326967" y="5494400"/>
            <a:ext cx="296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5"/>
          </p:nvPr>
        </p:nvSpPr>
        <p:spPr>
          <a:xfrm>
            <a:off x="5088671" y="4991100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6"/>
          </p:nvPr>
        </p:nvSpPr>
        <p:spPr>
          <a:xfrm>
            <a:off x="4605145" y="5494400"/>
            <a:ext cx="29700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7" hasCustomPrompt="1"/>
          </p:nvPr>
        </p:nvSpPr>
        <p:spPr>
          <a:xfrm>
            <a:off x="1857500" y="4406300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8" hasCustomPrompt="1"/>
          </p:nvPr>
        </p:nvSpPr>
        <p:spPr>
          <a:xfrm>
            <a:off x="5585100" y="4406300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9"/>
          </p:nvPr>
        </p:nvSpPr>
        <p:spPr>
          <a:xfrm>
            <a:off x="1373233" y="27319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3"/>
          </p:nvPr>
        </p:nvSpPr>
        <p:spPr>
          <a:xfrm>
            <a:off x="889233" y="3252900"/>
            <a:ext cx="29704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4"/>
          </p:nvPr>
        </p:nvSpPr>
        <p:spPr>
          <a:xfrm>
            <a:off x="8828833" y="27319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5"/>
          </p:nvPr>
        </p:nvSpPr>
        <p:spPr>
          <a:xfrm>
            <a:off x="8333167" y="3252900"/>
            <a:ext cx="296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6"/>
          </p:nvPr>
        </p:nvSpPr>
        <p:spPr>
          <a:xfrm>
            <a:off x="5095204" y="27319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7"/>
          </p:nvPr>
        </p:nvSpPr>
        <p:spPr>
          <a:xfrm>
            <a:off x="4611345" y="3252900"/>
            <a:ext cx="29700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18" hasCustomPrompt="1"/>
          </p:nvPr>
        </p:nvSpPr>
        <p:spPr>
          <a:xfrm>
            <a:off x="1864033" y="2147017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19" hasCustomPrompt="1"/>
          </p:nvPr>
        </p:nvSpPr>
        <p:spPr>
          <a:xfrm>
            <a:off x="5591633" y="2147017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20" hasCustomPrompt="1"/>
          </p:nvPr>
        </p:nvSpPr>
        <p:spPr>
          <a:xfrm>
            <a:off x="9319233" y="2147017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 idx="21" hasCustomPrompt="1"/>
          </p:nvPr>
        </p:nvSpPr>
        <p:spPr>
          <a:xfrm>
            <a:off x="9312700" y="4406300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377460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>
            <a:off x="4516700" y="4555767"/>
            <a:ext cx="2645200" cy="9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7347867" y="714400"/>
            <a:ext cx="4844000" cy="166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7837700" y="904600"/>
            <a:ext cx="3299600" cy="12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2053333" y="2651000"/>
            <a:ext cx="1901600" cy="420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8068233" y="4106167"/>
            <a:ext cx="4123600" cy="180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1113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1"/>
          </p:nvPr>
        </p:nvSpPr>
        <p:spPr>
          <a:xfrm>
            <a:off x="882800" y="3412400"/>
            <a:ext cx="5139600" cy="19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2"/>
          </p:nvPr>
        </p:nvSpPr>
        <p:spPr>
          <a:xfrm>
            <a:off x="882800" y="2822400"/>
            <a:ext cx="51396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3"/>
          </p:nvPr>
        </p:nvSpPr>
        <p:spPr>
          <a:xfrm>
            <a:off x="6157000" y="3412400"/>
            <a:ext cx="5139600" cy="24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4"/>
          </p:nvPr>
        </p:nvSpPr>
        <p:spPr>
          <a:xfrm>
            <a:off x="6157000" y="2822400"/>
            <a:ext cx="51396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139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A724-A229-4ED7-A021-521BB77F1DC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AAD9-8ED2-45D1-B1A1-CB47F149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592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1"/>
          </p:nvPr>
        </p:nvSpPr>
        <p:spPr>
          <a:xfrm>
            <a:off x="882800" y="3412400"/>
            <a:ext cx="5139600" cy="19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2"/>
          </p:nvPr>
        </p:nvSpPr>
        <p:spPr>
          <a:xfrm>
            <a:off x="882800" y="2822400"/>
            <a:ext cx="51396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3"/>
          </p:nvPr>
        </p:nvSpPr>
        <p:spPr>
          <a:xfrm>
            <a:off x="6157000" y="3412400"/>
            <a:ext cx="5139600" cy="19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4"/>
          </p:nvPr>
        </p:nvSpPr>
        <p:spPr>
          <a:xfrm>
            <a:off x="6157000" y="2822400"/>
            <a:ext cx="51396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7787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0" y="1585600"/>
            <a:ext cx="4844000" cy="230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882800" y="1666000"/>
            <a:ext cx="3814000" cy="21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882800" y="4180467"/>
            <a:ext cx="3961200" cy="16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2166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1350817" y="4200133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2"/>
          </p:nvPr>
        </p:nvSpPr>
        <p:spPr>
          <a:xfrm>
            <a:off x="1350817" y="4646933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ubTitle" idx="3"/>
          </p:nvPr>
        </p:nvSpPr>
        <p:spPr>
          <a:xfrm>
            <a:off x="4707784" y="26582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4"/>
          </p:nvPr>
        </p:nvSpPr>
        <p:spPr>
          <a:xfrm>
            <a:off x="4707784" y="3105000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5"/>
          </p:nvPr>
        </p:nvSpPr>
        <p:spPr>
          <a:xfrm>
            <a:off x="8064751" y="4200133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6"/>
          </p:nvPr>
        </p:nvSpPr>
        <p:spPr>
          <a:xfrm>
            <a:off x="8064751" y="4646933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4497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2305184" y="2649367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2"/>
          </p:nvPr>
        </p:nvSpPr>
        <p:spPr>
          <a:xfrm>
            <a:off x="2305200" y="3096167"/>
            <a:ext cx="276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3"/>
          </p:nvPr>
        </p:nvSpPr>
        <p:spPr>
          <a:xfrm>
            <a:off x="2305184" y="48368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4"/>
          </p:nvPr>
        </p:nvSpPr>
        <p:spPr>
          <a:xfrm>
            <a:off x="2305200" y="5283600"/>
            <a:ext cx="276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ubTitle" idx="5"/>
          </p:nvPr>
        </p:nvSpPr>
        <p:spPr>
          <a:xfrm>
            <a:off x="7211784" y="2649367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6"/>
          </p:nvPr>
        </p:nvSpPr>
        <p:spPr>
          <a:xfrm>
            <a:off x="7211800" y="3096167"/>
            <a:ext cx="276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7"/>
          </p:nvPr>
        </p:nvSpPr>
        <p:spPr>
          <a:xfrm>
            <a:off x="7211784" y="48368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8"/>
          </p:nvPr>
        </p:nvSpPr>
        <p:spPr>
          <a:xfrm>
            <a:off x="7211800" y="5283600"/>
            <a:ext cx="276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0484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ubTitle" idx="1"/>
          </p:nvPr>
        </p:nvSpPr>
        <p:spPr>
          <a:xfrm>
            <a:off x="882797" y="4227200"/>
            <a:ext cx="23588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2"/>
          </p:nvPr>
        </p:nvSpPr>
        <p:spPr>
          <a:xfrm>
            <a:off x="882812" y="4674000"/>
            <a:ext cx="23588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subTitle" idx="3"/>
          </p:nvPr>
        </p:nvSpPr>
        <p:spPr>
          <a:xfrm>
            <a:off x="8937997" y="4227200"/>
            <a:ext cx="23588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4"/>
          </p:nvPr>
        </p:nvSpPr>
        <p:spPr>
          <a:xfrm>
            <a:off x="8938012" y="4674000"/>
            <a:ext cx="23588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5"/>
          </p:nvPr>
        </p:nvSpPr>
        <p:spPr>
          <a:xfrm>
            <a:off x="3567864" y="4227200"/>
            <a:ext cx="23588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6"/>
          </p:nvPr>
        </p:nvSpPr>
        <p:spPr>
          <a:xfrm>
            <a:off x="3567879" y="4674000"/>
            <a:ext cx="23588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7"/>
          </p:nvPr>
        </p:nvSpPr>
        <p:spPr>
          <a:xfrm>
            <a:off x="6252931" y="4227200"/>
            <a:ext cx="23588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8"/>
          </p:nvPr>
        </p:nvSpPr>
        <p:spPr>
          <a:xfrm>
            <a:off x="6252945" y="4674000"/>
            <a:ext cx="23588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2928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/>
          <p:nvPr/>
        </p:nvSpPr>
        <p:spPr>
          <a:xfrm>
            <a:off x="0" y="1904167"/>
            <a:ext cx="2694000" cy="227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3351667" y="23317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2"/>
          </p:nvPr>
        </p:nvSpPr>
        <p:spPr>
          <a:xfrm>
            <a:off x="3351667" y="2829367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3"/>
          </p:nvPr>
        </p:nvSpPr>
        <p:spPr>
          <a:xfrm>
            <a:off x="9307400" y="23317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"/>
          </p:nvPr>
        </p:nvSpPr>
        <p:spPr>
          <a:xfrm>
            <a:off x="9307400" y="2829367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5"/>
          </p:nvPr>
        </p:nvSpPr>
        <p:spPr>
          <a:xfrm>
            <a:off x="6329519" y="23317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6"/>
          </p:nvPr>
        </p:nvSpPr>
        <p:spPr>
          <a:xfrm>
            <a:off x="6329519" y="2829367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/>
          <p:nvPr/>
        </p:nvSpPr>
        <p:spPr>
          <a:xfrm>
            <a:off x="9491800" y="4324633"/>
            <a:ext cx="2694000" cy="2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7"/>
          </p:nvPr>
        </p:nvSpPr>
        <p:spPr>
          <a:xfrm>
            <a:off x="882800" y="4736784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8"/>
          </p:nvPr>
        </p:nvSpPr>
        <p:spPr>
          <a:xfrm>
            <a:off x="882800" y="5234400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9"/>
          </p:nvPr>
        </p:nvSpPr>
        <p:spPr>
          <a:xfrm>
            <a:off x="6838533" y="4736784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3"/>
          </p:nvPr>
        </p:nvSpPr>
        <p:spPr>
          <a:xfrm>
            <a:off x="6838533" y="5234400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14"/>
          </p:nvPr>
        </p:nvSpPr>
        <p:spPr>
          <a:xfrm>
            <a:off x="3860652" y="4736784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15"/>
          </p:nvPr>
        </p:nvSpPr>
        <p:spPr>
          <a:xfrm>
            <a:off x="3860652" y="5234400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19555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 rotWithShape="1">
          <a:blip r:embed="rId2">
            <a:alphaModFix/>
          </a:blip>
          <a:srcRect l="10193"/>
          <a:stretch/>
        </p:blipFill>
        <p:spPr>
          <a:xfrm>
            <a:off x="5308567" y="1"/>
            <a:ext cx="688343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/>
          <p:nvPr/>
        </p:nvSpPr>
        <p:spPr>
          <a:xfrm rot="5400000">
            <a:off x="1994600" y="-368088"/>
            <a:ext cx="4478400" cy="6702000"/>
          </a:xfrm>
          <a:prstGeom prst="rect">
            <a:avLst/>
          </a:prstGeom>
          <a:solidFill>
            <a:srgbClr val="D3EDBE">
              <a:alpha val="80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882800" y="874400"/>
            <a:ext cx="3890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1"/>
          </p:nvPr>
        </p:nvSpPr>
        <p:spPr>
          <a:xfrm>
            <a:off x="882800" y="1975833"/>
            <a:ext cx="3890000" cy="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2"/>
          </p:nvPr>
        </p:nvSpPr>
        <p:spPr>
          <a:xfrm>
            <a:off x="882800" y="2483433"/>
            <a:ext cx="38900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/>
          <p:nvPr/>
        </p:nvSpPr>
        <p:spPr>
          <a:xfrm>
            <a:off x="882800" y="3607433"/>
            <a:ext cx="4333600" cy="1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600" kern="0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rPr>
              <a:t> This presentation template was created by </a:t>
            </a:r>
            <a:r>
              <a:rPr lang="en" sz="1600" b="1" kern="0">
                <a:solidFill>
                  <a:srgbClr val="247BA0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600" b="1" kern="0">
                <a:solidFill>
                  <a:srgbClr val="247BA0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600" b="1" kern="0">
                <a:solidFill>
                  <a:srgbClr val="247BA0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247BA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2287464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8651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876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071467" y="714400"/>
            <a:ext cx="6224800" cy="1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71800" y="2900600"/>
            <a:ext cx="6224800" cy="7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786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72144" y="254734"/>
            <a:ext cx="5632883" cy="6625025"/>
          </a:xfrm>
          <a:custGeom>
            <a:avLst/>
            <a:gdLst/>
            <a:ahLst/>
            <a:cxnLst/>
            <a:rect l="l" t="t" r="r" b="b"/>
            <a:pathLst>
              <a:path w="135743" h="159652" extrusionOk="0">
                <a:moveTo>
                  <a:pt x="88161" y="0"/>
                </a:moveTo>
                <a:lnTo>
                  <a:pt x="86780" y="95"/>
                </a:lnTo>
                <a:lnTo>
                  <a:pt x="84756" y="429"/>
                </a:lnTo>
                <a:lnTo>
                  <a:pt x="82136" y="1262"/>
                </a:lnTo>
                <a:lnTo>
                  <a:pt x="79612" y="2501"/>
                </a:lnTo>
                <a:lnTo>
                  <a:pt x="77254" y="4096"/>
                </a:lnTo>
                <a:lnTo>
                  <a:pt x="75064" y="5978"/>
                </a:lnTo>
                <a:lnTo>
                  <a:pt x="73087" y="8121"/>
                </a:lnTo>
                <a:lnTo>
                  <a:pt x="71325" y="10478"/>
                </a:lnTo>
                <a:lnTo>
                  <a:pt x="69848" y="13027"/>
                </a:lnTo>
                <a:lnTo>
                  <a:pt x="68634" y="15670"/>
                </a:lnTo>
                <a:lnTo>
                  <a:pt x="67752" y="18409"/>
                </a:lnTo>
                <a:lnTo>
                  <a:pt x="67205" y="21171"/>
                </a:lnTo>
                <a:lnTo>
                  <a:pt x="67109" y="22552"/>
                </a:lnTo>
                <a:lnTo>
                  <a:pt x="67062" y="23481"/>
                </a:lnTo>
                <a:lnTo>
                  <a:pt x="67133" y="25267"/>
                </a:lnTo>
                <a:lnTo>
                  <a:pt x="67371" y="26934"/>
                </a:lnTo>
                <a:lnTo>
                  <a:pt x="67776" y="28530"/>
                </a:lnTo>
                <a:lnTo>
                  <a:pt x="68324" y="30030"/>
                </a:lnTo>
                <a:lnTo>
                  <a:pt x="68991" y="31435"/>
                </a:lnTo>
                <a:lnTo>
                  <a:pt x="69801" y="32769"/>
                </a:lnTo>
                <a:lnTo>
                  <a:pt x="70729" y="34055"/>
                </a:lnTo>
                <a:lnTo>
                  <a:pt x="72301" y="35817"/>
                </a:lnTo>
                <a:lnTo>
                  <a:pt x="74706" y="38008"/>
                </a:lnTo>
                <a:lnTo>
                  <a:pt x="77350" y="39984"/>
                </a:lnTo>
                <a:lnTo>
                  <a:pt x="80160" y="41818"/>
                </a:lnTo>
                <a:lnTo>
                  <a:pt x="84518" y="44414"/>
                </a:lnTo>
                <a:lnTo>
                  <a:pt x="88709" y="46914"/>
                </a:lnTo>
                <a:lnTo>
                  <a:pt x="91281" y="48629"/>
                </a:lnTo>
                <a:lnTo>
                  <a:pt x="93591" y="50415"/>
                </a:lnTo>
                <a:lnTo>
                  <a:pt x="95044" y="51844"/>
                </a:lnTo>
                <a:lnTo>
                  <a:pt x="95901" y="52820"/>
                </a:lnTo>
                <a:lnTo>
                  <a:pt x="96616" y="53868"/>
                </a:lnTo>
                <a:lnTo>
                  <a:pt x="97211" y="54940"/>
                </a:lnTo>
                <a:lnTo>
                  <a:pt x="97663" y="56083"/>
                </a:lnTo>
                <a:lnTo>
                  <a:pt x="97949" y="57298"/>
                </a:lnTo>
                <a:lnTo>
                  <a:pt x="98044" y="57917"/>
                </a:lnTo>
                <a:lnTo>
                  <a:pt x="98140" y="59155"/>
                </a:lnTo>
                <a:lnTo>
                  <a:pt x="98140" y="61536"/>
                </a:lnTo>
                <a:lnTo>
                  <a:pt x="97925" y="63823"/>
                </a:lnTo>
                <a:lnTo>
                  <a:pt x="97497" y="66014"/>
                </a:lnTo>
                <a:lnTo>
                  <a:pt x="96878" y="68062"/>
                </a:lnTo>
                <a:lnTo>
                  <a:pt x="96044" y="69991"/>
                </a:lnTo>
                <a:lnTo>
                  <a:pt x="95020" y="71800"/>
                </a:lnTo>
                <a:lnTo>
                  <a:pt x="93829" y="73444"/>
                </a:lnTo>
                <a:lnTo>
                  <a:pt x="92472" y="74920"/>
                </a:lnTo>
                <a:lnTo>
                  <a:pt x="90972" y="76230"/>
                </a:lnTo>
                <a:lnTo>
                  <a:pt x="89305" y="77349"/>
                </a:lnTo>
                <a:lnTo>
                  <a:pt x="87518" y="78302"/>
                </a:lnTo>
                <a:lnTo>
                  <a:pt x="85613" y="79016"/>
                </a:lnTo>
                <a:lnTo>
                  <a:pt x="83613" y="79540"/>
                </a:lnTo>
                <a:lnTo>
                  <a:pt x="81493" y="79826"/>
                </a:lnTo>
                <a:lnTo>
                  <a:pt x="79279" y="79874"/>
                </a:lnTo>
                <a:lnTo>
                  <a:pt x="78159" y="79778"/>
                </a:lnTo>
                <a:lnTo>
                  <a:pt x="77374" y="79731"/>
                </a:lnTo>
                <a:lnTo>
                  <a:pt x="75921" y="79802"/>
                </a:lnTo>
                <a:lnTo>
                  <a:pt x="74563" y="80040"/>
                </a:lnTo>
                <a:lnTo>
                  <a:pt x="73254" y="80445"/>
                </a:lnTo>
                <a:lnTo>
                  <a:pt x="72063" y="80993"/>
                </a:lnTo>
                <a:lnTo>
                  <a:pt x="70944" y="81707"/>
                </a:lnTo>
                <a:lnTo>
                  <a:pt x="69920" y="82541"/>
                </a:lnTo>
                <a:lnTo>
                  <a:pt x="68991" y="83517"/>
                </a:lnTo>
                <a:lnTo>
                  <a:pt x="68181" y="84589"/>
                </a:lnTo>
                <a:lnTo>
                  <a:pt x="67443" y="85756"/>
                </a:lnTo>
                <a:lnTo>
                  <a:pt x="66824" y="87018"/>
                </a:lnTo>
                <a:lnTo>
                  <a:pt x="66276" y="88351"/>
                </a:lnTo>
                <a:lnTo>
                  <a:pt x="65871" y="89756"/>
                </a:lnTo>
                <a:lnTo>
                  <a:pt x="65562" y="91233"/>
                </a:lnTo>
                <a:lnTo>
                  <a:pt x="65347" y="92733"/>
                </a:lnTo>
                <a:lnTo>
                  <a:pt x="65276" y="94257"/>
                </a:lnTo>
                <a:lnTo>
                  <a:pt x="65300" y="95805"/>
                </a:lnTo>
                <a:lnTo>
                  <a:pt x="65442" y="97377"/>
                </a:lnTo>
                <a:lnTo>
                  <a:pt x="65704" y="98949"/>
                </a:lnTo>
                <a:lnTo>
                  <a:pt x="66085" y="100497"/>
                </a:lnTo>
                <a:lnTo>
                  <a:pt x="66609" y="101997"/>
                </a:lnTo>
                <a:lnTo>
                  <a:pt x="67252" y="103497"/>
                </a:lnTo>
                <a:lnTo>
                  <a:pt x="68014" y="104926"/>
                </a:lnTo>
                <a:lnTo>
                  <a:pt x="68896" y="106307"/>
                </a:lnTo>
                <a:lnTo>
                  <a:pt x="69943" y="107617"/>
                </a:lnTo>
                <a:lnTo>
                  <a:pt x="71110" y="108832"/>
                </a:lnTo>
                <a:lnTo>
                  <a:pt x="72396" y="109975"/>
                </a:lnTo>
                <a:lnTo>
                  <a:pt x="73849" y="110999"/>
                </a:lnTo>
                <a:lnTo>
                  <a:pt x="75445" y="111904"/>
                </a:lnTo>
                <a:lnTo>
                  <a:pt x="77183" y="112690"/>
                </a:lnTo>
                <a:lnTo>
                  <a:pt x="79064" y="113333"/>
                </a:lnTo>
                <a:lnTo>
                  <a:pt x="81089" y="113833"/>
                </a:lnTo>
                <a:lnTo>
                  <a:pt x="82160" y="114000"/>
                </a:lnTo>
                <a:lnTo>
                  <a:pt x="83065" y="114166"/>
                </a:lnTo>
                <a:lnTo>
                  <a:pt x="84708" y="114619"/>
                </a:lnTo>
                <a:lnTo>
                  <a:pt x="86185" y="115214"/>
                </a:lnTo>
                <a:lnTo>
                  <a:pt x="87447" y="115976"/>
                </a:lnTo>
                <a:lnTo>
                  <a:pt x="88519" y="116857"/>
                </a:lnTo>
                <a:lnTo>
                  <a:pt x="89424" y="117834"/>
                </a:lnTo>
                <a:lnTo>
                  <a:pt x="90162" y="118929"/>
                </a:lnTo>
                <a:lnTo>
                  <a:pt x="90733" y="120096"/>
                </a:lnTo>
                <a:lnTo>
                  <a:pt x="91138" y="121358"/>
                </a:lnTo>
                <a:lnTo>
                  <a:pt x="91400" y="122644"/>
                </a:lnTo>
                <a:lnTo>
                  <a:pt x="91519" y="124002"/>
                </a:lnTo>
                <a:lnTo>
                  <a:pt x="91496" y="125359"/>
                </a:lnTo>
                <a:lnTo>
                  <a:pt x="91329" y="126764"/>
                </a:lnTo>
                <a:lnTo>
                  <a:pt x="91043" y="128145"/>
                </a:lnTo>
                <a:lnTo>
                  <a:pt x="90638" y="129526"/>
                </a:lnTo>
                <a:lnTo>
                  <a:pt x="90114" y="130884"/>
                </a:lnTo>
                <a:lnTo>
                  <a:pt x="89471" y="132194"/>
                </a:lnTo>
                <a:lnTo>
                  <a:pt x="88733" y="133432"/>
                </a:lnTo>
                <a:lnTo>
                  <a:pt x="87900" y="134623"/>
                </a:lnTo>
                <a:lnTo>
                  <a:pt x="86971" y="135718"/>
                </a:lnTo>
                <a:lnTo>
                  <a:pt x="85971" y="136718"/>
                </a:lnTo>
                <a:lnTo>
                  <a:pt x="84875" y="137600"/>
                </a:lnTo>
                <a:lnTo>
                  <a:pt x="83732" y="138362"/>
                </a:lnTo>
                <a:lnTo>
                  <a:pt x="82494" y="138981"/>
                </a:lnTo>
                <a:lnTo>
                  <a:pt x="81208" y="139457"/>
                </a:lnTo>
                <a:lnTo>
                  <a:pt x="79874" y="139767"/>
                </a:lnTo>
                <a:lnTo>
                  <a:pt x="78469" y="139886"/>
                </a:lnTo>
                <a:lnTo>
                  <a:pt x="77040" y="139790"/>
                </a:lnTo>
                <a:lnTo>
                  <a:pt x="75587" y="139505"/>
                </a:lnTo>
                <a:lnTo>
                  <a:pt x="74087" y="139005"/>
                </a:lnTo>
                <a:lnTo>
                  <a:pt x="72563" y="138243"/>
                </a:lnTo>
                <a:lnTo>
                  <a:pt x="71015" y="137242"/>
                </a:lnTo>
                <a:lnTo>
                  <a:pt x="70253" y="136623"/>
                </a:lnTo>
                <a:lnTo>
                  <a:pt x="69634" y="136123"/>
                </a:lnTo>
                <a:lnTo>
                  <a:pt x="68276" y="135218"/>
                </a:lnTo>
                <a:lnTo>
                  <a:pt x="66848" y="134385"/>
                </a:lnTo>
                <a:lnTo>
                  <a:pt x="65300" y="133646"/>
                </a:lnTo>
                <a:lnTo>
                  <a:pt x="62870" y="132694"/>
                </a:lnTo>
                <a:lnTo>
                  <a:pt x="59346" y="131741"/>
                </a:lnTo>
                <a:lnTo>
                  <a:pt x="55559" y="131122"/>
                </a:lnTo>
                <a:lnTo>
                  <a:pt x="51606" y="130860"/>
                </a:lnTo>
                <a:lnTo>
                  <a:pt x="47534" y="130908"/>
                </a:lnTo>
                <a:lnTo>
                  <a:pt x="43366" y="131265"/>
                </a:lnTo>
                <a:lnTo>
                  <a:pt x="39199" y="131932"/>
                </a:lnTo>
                <a:lnTo>
                  <a:pt x="35055" y="132860"/>
                </a:lnTo>
                <a:lnTo>
                  <a:pt x="30983" y="134099"/>
                </a:lnTo>
                <a:lnTo>
                  <a:pt x="27077" y="135599"/>
                </a:lnTo>
                <a:lnTo>
                  <a:pt x="23362" y="137338"/>
                </a:lnTo>
                <a:lnTo>
                  <a:pt x="19885" y="139338"/>
                </a:lnTo>
                <a:lnTo>
                  <a:pt x="16718" y="141577"/>
                </a:lnTo>
                <a:lnTo>
                  <a:pt x="13932" y="144053"/>
                </a:lnTo>
                <a:lnTo>
                  <a:pt x="12693" y="145363"/>
                </a:lnTo>
                <a:lnTo>
                  <a:pt x="0" y="159652"/>
                </a:lnTo>
                <a:lnTo>
                  <a:pt x="135743" y="159652"/>
                </a:lnTo>
                <a:lnTo>
                  <a:pt x="135743" y="10812"/>
                </a:lnTo>
                <a:lnTo>
                  <a:pt x="135457" y="10740"/>
                </a:lnTo>
                <a:lnTo>
                  <a:pt x="133480" y="10740"/>
                </a:lnTo>
                <a:lnTo>
                  <a:pt x="132171" y="11050"/>
                </a:lnTo>
                <a:lnTo>
                  <a:pt x="131194" y="11407"/>
                </a:lnTo>
                <a:lnTo>
                  <a:pt x="130194" y="11931"/>
                </a:lnTo>
                <a:lnTo>
                  <a:pt x="129170" y="12669"/>
                </a:lnTo>
                <a:lnTo>
                  <a:pt x="128170" y="13646"/>
                </a:lnTo>
                <a:lnTo>
                  <a:pt x="127193" y="14884"/>
                </a:lnTo>
                <a:lnTo>
                  <a:pt x="126265" y="16408"/>
                </a:lnTo>
                <a:lnTo>
                  <a:pt x="125431" y="18266"/>
                </a:lnTo>
                <a:lnTo>
                  <a:pt x="124693" y="20457"/>
                </a:lnTo>
                <a:lnTo>
                  <a:pt x="124074" y="23052"/>
                </a:lnTo>
                <a:lnTo>
                  <a:pt x="123836" y="24505"/>
                </a:lnTo>
                <a:lnTo>
                  <a:pt x="123717" y="25243"/>
                </a:lnTo>
                <a:lnTo>
                  <a:pt x="123335" y="26577"/>
                </a:lnTo>
                <a:lnTo>
                  <a:pt x="122835" y="27792"/>
                </a:lnTo>
                <a:lnTo>
                  <a:pt x="122216" y="28839"/>
                </a:lnTo>
                <a:lnTo>
                  <a:pt x="121478" y="29768"/>
                </a:lnTo>
                <a:lnTo>
                  <a:pt x="120621" y="30530"/>
                </a:lnTo>
                <a:lnTo>
                  <a:pt x="119692" y="31173"/>
                </a:lnTo>
                <a:lnTo>
                  <a:pt x="118692" y="31697"/>
                </a:lnTo>
                <a:lnTo>
                  <a:pt x="117620" y="32078"/>
                </a:lnTo>
                <a:lnTo>
                  <a:pt x="116501" y="32316"/>
                </a:lnTo>
                <a:lnTo>
                  <a:pt x="115334" y="32435"/>
                </a:lnTo>
                <a:lnTo>
                  <a:pt x="114143" y="32412"/>
                </a:lnTo>
                <a:lnTo>
                  <a:pt x="112905" y="32292"/>
                </a:lnTo>
                <a:lnTo>
                  <a:pt x="111690" y="32030"/>
                </a:lnTo>
                <a:lnTo>
                  <a:pt x="110452" y="31649"/>
                </a:lnTo>
                <a:lnTo>
                  <a:pt x="109237" y="31149"/>
                </a:lnTo>
                <a:lnTo>
                  <a:pt x="108642" y="30864"/>
                </a:lnTo>
                <a:lnTo>
                  <a:pt x="108070" y="30530"/>
                </a:lnTo>
                <a:lnTo>
                  <a:pt x="107213" y="29697"/>
                </a:lnTo>
                <a:lnTo>
                  <a:pt x="106618" y="28649"/>
                </a:lnTo>
                <a:lnTo>
                  <a:pt x="106260" y="27434"/>
                </a:lnTo>
                <a:lnTo>
                  <a:pt x="106022" y="25339"/>
                </a:lnTo>
                <a:lnTo>
                  <a:pt x="106022" y="22052"/>
                </a:lnTo>
                <a:lnTo>
                  <a:pt x="106046" y="18385"/>
                </a:lnTo>
                <a:lnTo>
                  <a:pt x="105760" y="15480"/>
                </a:lnTo>
                <a:lnTo>
                  <a:pt x="105379" y="13503"/>
                </a:lnTo>
                <a:lnTo>
                  <a:pt x="104760" y="11526"/>
                </a:lnTo>
                <a:lnTo>
                  <a:pt x="103855" y="9550"/>
                </a:lnTo>
                <a:lnTo>
                  <a:pt x="102617" y="7597"/>
                </a:lnTo>
                <a:lnTo>
                  <a:pt x="100997" y="5692"/>
                </a:lnTo>
                <a:lnTo>
                  <a:pt x="100021" y="4763"/>
                </a:lnTo>
                <a:lnTo>
                  <a:pt x="99330" y="4168"/>
                </a:lnTo>
                <a:lnTo>
                  <a:pt x="97949" y="3120"/>
                </a:lnTo>
                <a:lnTo>
                  <a:pt x="96568" y="2239"/>
                </a:lnTo>
                <a:lnTo>
                  <a:pt x="95163" y="1500"/>
                </a:lnTo>
                <a:lnTo>
                  <a:pt x="93758" y="929"/>
                </a:lnTo>
                <a:lnTo>
                  <a:pt x="92353" y="500"/>
                </a:lnTo>
                <a:lnTo>
                  <a:pt x="90948" y="191"/>
                </a:lnTo>
                <a:lnTo>
                  <a:pt x="89543" y="24"/>
                </a:lnTo>
                <a:lnTo>
                  <a:pt x="881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205052" y="-310980"/>
            <a:ext cx="3657648" cy="4896181"/>
          </a:xfrm>
          <a:custGeom>
            <a:avLst/>
            <a:gdLst/>
            <a:ahLst/>
            <a:cxnLst/>
            <a:rect l="l" t="t" r="r" b="b"/>
            <a:pathLst>
              <a:path w="85519" h="114477" extrusionOk="0">
                <a:moveTo>
                  <a:pt x="0" y="1"/>
                </a:moveTo>
                <a:lnTo>
                  <a:pt x="0" y="114333"/>
                </a:lnTo>
                <a:lnTo>
                  <a:pt x="1144" y="114405"/>
                </a:lnTo>
                <a:lnTo>
                  <a:pt x="3334" y="114476"/>
                </a:lnTo>
                <a:lnTo>
                  <a:pt x="5454" y="114405"/>
                </a:lnTo>
                <a:lnTo>
                  <a:pt x="7478" y="114238"/>
                </a:lnTo>
                <a:lnTo>
                  <a:pt x="9383" y="113976"/>
                </a:lnTo>
                <a:lnTo>
                  <a:pt x="11217" y="113571"/>
                </a:lnTo>
                <a:lnTo>
                  <a:pt x="12956" y="113095"/>
                </a:lnTo>
                <a:lnTo>
                  <a:pt x="14599" y="112523"/>
                </a:lnTo>
                <a:lnTo>
                  <a:pt x="16170" y="111857"/>
                </a:lnTo>
                <a:lnTo>
                  <a:pt x="17647" y="111095"/>
                </a:lnTo>
                <a:lnTo>
                  <a:pt x="19743" y="109832"/>
                </a:lnTo>
                <a:lnTo>
                  <a:pt x="22219" y="107880"/>
                </a:lnTo>
                <a:lnTo>
                  <a:pt x="24386" y="105641"/>
                </a:lnTo>
                <a:lnTo>
                  <a:pt x="26268" y="103212"/>
                </a:lnTo>
                <a:lnTo>
                  <a:pt x="27863" y="100592"/>
                </a:lnTo>
                <a:lnTo>
                  <a:pt x="29197" y="97830"/>
                </a:lnTo>
                <a:lnTo>
                  <a:pt x="30292" y="94972"/>
                </a:lnTo>
                <a:lnTo>
                  <a:pt x="31150" y="92043"/>
                </a:lnTo>
                <a:lnTo>
                  <a:pt x="31793" y="89066"/>
                </a:lnTo>
                <a:lnTo>
                  <a:pt x="32245" y="86113"/>
                </a:lnTo>
                <a:lnTo>
                  <a:pt x="32483" y="83208"/>
                </a:lnTo>
                <a:lnTo>
                  <a:pt x="32531" y="81779"/>
                </a:lnTo>
                <a:lnTo>
                  <a:pt x="32602" y="80398"/>
                </a:lnTo>
                <a:lnTo>
                  <a:pt x="32912" y="77993"/>
                </a:lnTo>
                <a:lnTo>
                  <a:pt x="33484" y="75945"/>
                </a:lnTo>
                <a:lnTo>
                  <a:pt x="34246" y="74254"/>
                </a:lnTo>
                <a:lnTo>
                  <a:pt x="35222" y="72873"/>
                </a:lnTo>
                <a:lnTo>
                  <a:pt x="36389" y="71801"/>
                </a:lnTo>
                <a:lnTo>
                  <a:pt x="37699" y="71015"/>
                </a:lnTo>
                <a:lnTo>
                  <a:pt x="39151" y="70491"/>
                </a:lnTo>
                <a:lnTo>
                  <a:pt x="40747" y="70182"/>
                </a:lnTo>
                <a:lnTo>
                  <a:pt x="42438" y="70062"/>
                </a:lnTo>
                <a:lnTo>
                  <a:pt x="44224" y="70134"/>
                </a:lnTo>
                <a:lnTo>
                  <a:pt x="46081" y="70348"/>
                </a:lnTo>
                <a:lnTo>
                  <a:pt x="48939" y="70896"/>
                </a:lnTo>
                <a:lnTo>
                  <a:pt x="52869" y="71920"/>
                </a:lnTo>
                <a:lnTo>
                  <a:pt x="54845" y="72492"/>
                </a:lnTo>
                <a:lnTo>
                  <a:pt x="55822" y="72777"/>
                </a:lnTo>
                <a:lnTo>
                  <a:pt x="57917" y="73277"/>
                </a:lnTo>
                <a:lnTo>
                  <a:pt x="60108" y="73635"/>
                </a:lnTo>
                <a:lnTo>
                  <a:pt x="62394" y="73897"/>
                </a:lnTo>
                <a:lnTo>
                  <a:pt x="64704" y="73992"/>
                </a:lnTo>
                <a:lnTo>
                  <a:pt x="67038" y="73920"/>
                </a:lnTo>
                <a:lnTo>
                  <a:pt x="69324" y="73658"/>
                </a:lnTo>
                <a:lnTo>
                  <a:pt x="71587" y="73230"/>
                </a:lnTo>
                <a:lnTo>
                  <a:pt x="73730" y="72539"/>
                </a:lnTo>
                <a:lnTo>
                  <a:pt x="75778" y="71634"/>
                </a:lnTo>
                <a:lnTo>
                  <a:pt x="77659" y="70491"/>
                </a:lnTo>
                <a:lnTo>
                  <a:pt x="79350" y="69062"/>
                </a:lnTo>
                <a:lnTo>
                  <a:pt x="80827" y="67348"/>
                </a:lnTo>
                <a:lnTo>
                  <a:pt x="82041" y="65323"/>
                </a:lnTo>
                <a:lnTo>
                  <a:pt x="82970" y="62990"/>
                </a:lnTo>
                <a:lnTo>
                  <a:pt x="83565" y="60299"/>
                </a:lnTo>
                <a:lnTo>
                  <a:pt x="83732" y="58822"/>
                </a:lnTo>
                <a:lnTo>
                  <a:pt x="83780" y="58108"/>
                </a:lnTo>
                <a:lnTo>
                  <a:pt x="83780" y="56703"/>
                </a:lnTo>
                <a:lnTo>
                  <a:pt x="83661" y="55250"/>
                </a:lnTo>
                <a:lnTo>
                  <a:pt x="83399" y="53821"/>
                </a:lnTo>
                <a:lnTo>
                  <a:pt x="83042" y="52416"/>
                </a:lnTo>
                <a:lnTo>
                  <a:pt x="82541" y="51035"/>
                </a:lnTo>
                <a:lnTo>
                  <a:pt x="81946" y="49677"/>
                </a:lnTo>
                <a:lnTo>
                  <a:pt x="81232" y="48391"/>
                </a:lnTo>
                <a:lnTo>
                  <a:pt x="80374" y="47177"/>
                </a:lnTo>
                <a:lnTo>
                  <a:pt x="79422" y="46034"/>
                </a:lnTo>
                <a:lnTo>
                  <a:pt x="78350" y="45010"/>
                </a:lnTo>
                <a:lnTo>
                  <a:pt x="77159" y="44081"/>
                </a:lnTo>
                <a:lnTo>
                  <a:pt x="75873" y="43271"/>
                </a:lnTo>
                <a:lnTo>
                  <a:pt x="74468" y="42628"/>
                </a:lnTo>
                <a:lnTo>
                  <a:pt x="72944" y="42128"/>
                </a:lnTo>
                <a:lnTo>
                  <a:pt x="71301" y="41771"/>
                </a:lnTo>
                <a:lnTo>
                  <a:pt x="70444" y="41676"/>
                </a:lnTo>
                <a:lnTo>
                  <a:pt x="69563" y="41580"/>
                </a:lnTo>
                <a:lnTo>
                  <a:pt x="67967" y="41199"/>
                </a:lnTo>
                <a:lnTo>
                  <a:pt x="66490" y="40604"/>
                </a:lnTo>
                <a:lnTo>
                  <a:pt x="65157" y="39818"/>
                </a:lnTo>
                <a:lnTo>
                  <a:pt x="63990" y="38842"/>
                </a:lnTo>
                <a:lnTo>
                  <a:pt x="62966" y="37746"/>
                </a:lnTo>
                <a:lnTo>
                  <a:pt x="62109" y="36484"/>
                </a:lnTo>
                <a:lnTo>
                  <a:pt x="61394" y="35151"/>
                </a:lnTo>
                <a:lnTo>
                  <a:pt x="60870" y="33698"/>
                </a:lnTo>
                <a:lnTo>
                  <a:pt x="60513" y="32198"/>
                </a:lnTo>
                <a:lnTo>
                  <a:pt x="60323" y="30650"/>
                </a:lnTo>
                <a:lnTo>
                  <a:pt x="60323" y="29078"/>
                </a:lnTo>
                <a:lnTo>
                  <a:pt x="60513" y="27506"/>
                </a:lnTo>
                <a:lnTo>
                  <a:pt x="60870" y="25934"/>
                </a:lnTo>
                <a:lnTo>
                  <a:pt x="61442" y="24410"/>
                </a:lnTo>
                <a:lnTo>
                  <a:pt x="62228" y="22934"/>
                </a:lnTo>
                <a:lnTo>
                  <a:pt x="62704" y="22243"/>
                </a:lnTo>
                <a:lnTo>
                  <a:pt x="63204" y="21553"/>
                </a:lnTo>
                <a:lnTo>
                  <a:pt x="64300" y="20386"/>
                </a:lnTo>
                <a:lnTo>
                  <a:pt x="65490" y="19433"/>
                </a:lnTo>
                <a:lnTo>
                  <a:pt x="66776" y="18623"/>
                </a:lnTo>
                <a:lnTo>
                  <a:pt x="68134" y="17957"/>
                </a:lnTo>
                <a:lnTo>
                  <a:pt x="69515" y="17433"/>
                </a:lnTo>
                <a:lnTo>
                  <a:pt x="71658" y="16790"/>
                </a:lnTo>
                <a:lnTo>
                  <a:pt x="74516" y="16099"/>
                </a:lnTo>
                <a:lnTo>
                  <a:pt x="77255" y="15408"/>
                </a:lnTo>
                <a:lnTo>
                  <a:pt x="79112" y="14765"/>
                </a:lnTo>
                <a:lnTo>
                  <a:pt x="80255" y="14242"/>
                </a:lnTo>
                <a:lnTo>
                  <a:pt x="81279" y="13575"/>
                </a:lnTo>
                <a:lnTo>
                  <a:pt x="82160" y="12789"/>
                </a:lnTo>
                <a:lnTo>
                  <a:pt x="82541" y="12313"/>
                </a:lnTo>
                <a:lnTo>
                  <a:pt x="82899" y="11836"/>
                </a:lnTo>
                <a:lnTo>
                  <a:pt x="83542" y="10812"/>
                </a:lnTo>
                <a:lnTo>
                  <a:pt x="84304" y="9264"/>
                </a:lnTo>
                <a:lnTo>
                  <a:pt x="84971" y="7169"/>
                </a:lnTo>
                <a:lnTo>
                  <a:pt x="85328" y="5168"/>
                </a:lnTo>
                <a:lnTo>
                  <a:pt x="85518" y="2477"/>
                </a:lnTo>
                <a:lnTo>
                  <a:pt x="85375" y="239"/>
                </a:lnTo>
                <a:lnTo>
                  <a:pt x="853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474400" y="3183800"/>
            <a:ext cx="5243600" cy="10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474200" y="4282200"/>
            <a:ext cx="5243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 b="1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2327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771567" y="2766967"/>
            <a:ext cx="45252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771567" y="1585600"/>
            <a:ext cx="4525200" cy="11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771567" y="3601933"/>
            <a:ext cx="45252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9698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82800" y="1844167"/>
            <a:ext cx="10414000" cy="43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14727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2569851" y="38938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2569851" y="4340600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6858137" y="38938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6858137" y="4340600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7134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0247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6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051200" y="2593367"/>
            <a:ext cx="4712400" cy="2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9450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82800" y="3169667"/>
            <a:ext cx="10414000" cy="29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9994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6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985400" y="2124000"/>
            <a:ext cx="4505600" cy="21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586000" y="1585567"/>
            <a:ext cx="4710800" cy="3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2400">
                <a:solidFill>
                  <a:schemeClr val="lt2"/>
                </a:solidFill>
              </a:defRPr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2400">
                <a:solidFill>
                  <a:schemeClr val="lt2"/>
                </a:solidFill>
              </a:defRPr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2400">
                <a:solidFill>
                  <a:schemeClr val="lt2"/>
                </a:solidFill>
              </a:defRPr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2400">
                <a:solidFill>
                  <a:schemeClr val="lt2"/>
                </a:solidFill>
              </a:defRPr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2400">
                <a:solidFill>
                  <a:schemeClr val="lt2"/>
                </a:solidFill>
              </a:defRPr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2400">
                <a:solidFill>
                  <a:schemeClr val="lt2"/>
                </a:solidFill>
              </a:defRPr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2400">
                <a:solidFill>
                  <a:schemeClr val="lt2"/>
                </a:solidFill>
              </a:defRPr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2400">
                <a:solidFill>
                  <a:schemeClr val="lt2"/>
                </a:solidFill>
              </a:defRPr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/>
          <p:nvPr/>
        </p:nvSpPr>
        <p:spPr>
          <a:xfrm>
            <a:off x="0" y="714367"/>
            <a:ext cx="55936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45056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20794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5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882800" y="2727433"/>
            <a:ext cx="4379200" cy="3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3733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/>
        </p:nvSpPr>
        <p:spPr>
          <a:xfrm>
            <a:off x="889000" y="5125267"/>
            <a:ext cx="10414000" cy="67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882800" y="3078333"/>
            <a:ext cx="10414000" cy="20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0" y="5129100"/>
            <a:ext cx="12192000" cy="6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7956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092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3983522" y="134401"/>
            <a:ext cx="20109747" cy="11147895"/>
            <a:chOff x="-2987641" y="100800"/>
            <a:chExt cx="15082310" cy="8360921"/>
          </a:xfrm>
        </p:grpSpPr>
        <p:sp>
          <p:nvSpPr>
            <p:cNvPr id="15" name="Google Shape;15;p3"/>
            <p:cNvSpPr/>
            <p:nvPr/>
          </p:nvSpPr>
          <p:spPr>
            <a:xfrm rot="-2052315">
              <a:off x="4673791" y="1975811"/>
              <a:ext cx="6749378" cy="4465722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7373682">
              <a:off x="-2654682" y="2182591"/>
              <a:ext cx="6749362" cy="4465711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 rot="10800000">
              <a:off x="3752920" y="763688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929957" y="3626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 rot="10800000">
              <a:off x="8255064" y="5400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 rot="10800000">
              <a:off x="1927667" y="15584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4775638" y="3176409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rot="10800000">
              <a:off x="3992692" y="10080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3452632" y="44159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2334400" y="2216400"/>
            <a:ext cx="3761600" cy="9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334400" y="3192000"/>
            <a:ext cx="3761600" cy="12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1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2010000" y="1742136"/>
            <a:ext cx="4086000" cy="6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320382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882800" y="3592700"/>
            <a:ext cx="5878400" cy="70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1007600" y="3694300"/>
            <a:ext cx="6238400" cy="5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1007600" y="1945800"/>
            <a:ext cx="6238400" cy="1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9353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882800" y="714367"/>
            <a:ext cx="10414000" cy="87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2335600" y="714367"/>
            <a:ext cx="75208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 b="1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2"/>
          </p:nvPr>
        </p:nvSpPr>
        <p:spPr>
          <a:xfrm>
            <a:off x="889000" y="1700100"/>
            <a:ext cx="10414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882800" y="2655133"/>
            <a:ext cx="10414000" cy="8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>
            <a:off x="2335600" y="2655133"/>
            <a:ext cx="75208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889000" y="3640867"/>
            <a:ext cx="10414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882800" y="4595900"/>
            <a:ext cx="10414000" cy="87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5"/>
          </p:nvPr>
        </p:nvSpPr>
        <p:spPr>
          <a:xfrm>
            <a:off x="2335600" y="4595900"/>
            <a:ext cx="75208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6"/>
          </p:nvPr>
        </p:nvSpPr>
        <p:spPr>
          <a:xfrm>
            <a:off x="889000" y="5581633"/>
            <a:ext cx="10414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3716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176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3321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9840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2086833" y="2067817"/>
            <a:ext cx="562000" cy="5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5814633" y="2067817"/>
            <a:ext cx="562000" cy="5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9542833" y="2067817"/>
            <a:ext cx="562000" cy="5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2074100" y="4321800"/>
            <a:ext cx="562000" cy="5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18"/>
          <p:cNvSpPr/>
          <p:nvPr/>
        </p:nvSpPr>
        <p:spPr>
          <a:xfrm>
            <a:off x="5801900" y="4321800"/>
            <a:ext cx="562000" cy="5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18"/>
          <p:cNvSpPr/>
          <p:nvPr/>
        </p:nvSpPr>
        <p:spPr>
          <a:xfrm>
            <a:off x="9530100" y="4321800"/>
            <a:ext cx="562000" cy="5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18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366700" y="4991100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2"/>
          </p:nvPr>
        </p:nvSpPr>
        <p:spPr>
          <a:xfrm>
            <a:off x="883033" y="5494400"/>
            <a:ext cx="29704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3"/>
          </p:nvPr>
        </p:nvSpPr>
        <p:spPr>
          <a:xfrm>
            <a:off x="8822300" y="4991100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4"/>
          </p:nvPr>
        </p:nvSpPr>
        <p:spPr>
          <a:xfrm>
            <a:off x="8326967" y="5494400"/>
            <a:ext cx="296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5"/>
          </p:nvPr>
        </p:nvSpPr>
        <p:spPr>
          <a:xfrm>
            <a:off x="5088671" y="4991100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6"/>
          </p:nvPr>
        </p:nvSpPr>
        <p:spPr>
          <a:xfrm>
            <a:off x="4605145" y="5494400"/>
            <a:ext cx="29700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7" hasCustomPrompt="1"/>
          </p:nvPr>
        </p:nvSpPr>
        <p:spPr>
          <a:xfrm>
            <a:off x="1857500" y="4406300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8" hasCustomPrompt="1"/>
          </p:nvPr>
        </p:nvSpPr>
        <p:spPr>
          <a:xfrm>
            <a:off x="5585100" y="4406300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9"/>
          </p:nvPr>
        </p:nvSpPr>
        <p:spPr>
          <a:xfrm>
            <a:off x="1373233" y="27319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3"/>
          </p:nvPr>
        </p:nvSpPr>
        <p:spPr>
          <a:xfrm>
            <a:off x="889233" y="3252900"/>
            <a:ext cx="29704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4"/>
          </p:nvPr>
        </p:nvSpPr>
        <p:spPr>
          <a:xfrm>
            <a:off x="8828833" y="27319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5"/>
          </p:nvPr>
        </p:nvSpPr>
        <p:spPr>
          <a:xfrm>
            <a:off x="8333167" y="3252900"/>
            <a:ext cx="296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6"/>
          </p:nvPr>
        </p:nvSpPr>
        <p:spPr>
          <a:xfrm>
            <a:off x="5095204" y="27319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7"/>
          </p:nvPr>
        </p:nvSpPr>
        <p:spPr>
          <a:xfrm>
            <a:off x="4611345" y="3252900"/>
            <a:ext cx="29700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18" hasCustomPrompt="1"/>
          </p:nvPr>
        </p:nvSpPr>
        <p:spPr>
          <a:xfrm>
            <a:off x="1864033" y="2147017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19" hasCustomPrompt="1"/>
          </p:nvPr>
        </p:nvSpPr>
        <p:spPr>
          <a:xfrm>
            <a:off x="5591633" y="2147017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20" hasCustomPrompt="1"/>
          </p:nvPr>
        </p:nvSpPr>
        <p:spPr>
          <a:xfrm>
            <a:off x="9319233" y="2147017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 idx="21" hasCustomPrompt="1"/>
          </p:nvPr>
        </p:nvSpPr>
        <p:spPr>
          <a:xfrm>
            <a:off x="9312700" y="4406300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06871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>
            <a:off x="4516700" y="4555767"/>
            <a:ext cx="2645200" cy="9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7347867" y="714400"/>
            <a:ext cx="4844000" cy="166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7837700" y="904600"/>
            <a:ext cx="3299600" cy="12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2053333" y="2651000"/>
            <a:ext cx="1901600" cy="420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8068233" y="4106167"/>
            <a:ext cx="4123600" cy="180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0776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1"/>
          </p:nvPr>
        </p:nvSpPr>
        <p:spPr>
          <a:xfrm>
            <a:off x="882800" y="3412400"/>
            <a:ext cx="5139600" cy="19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2"/>
          </p:nvPr>
        </p:nvSpPr>
        <p:spPr>
          <a:xfrm>
            <a:off x="882800" y="2822400"/>
            <a:ext cx="51396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3"/>
          </p:nvPr>
        </p:nvSpPr>
        <p:spPr>
          <a:xfrm>
            <a:off x="6157000" y="3412400"/>
            <a:ext cx="5139600" cy="24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4"/>
          </p:nvPr>
        </p:nvSpPr>
        <p:spPr>
          <a:xfrm>
            <a:off x="6157000" y="2822400"/>
            <a:ext cx="51396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88161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1"/>
          </p:nvPr>
        </p:nvSpPr>
        <p:spPr>
          <a:xfrm>
            <a:off x="882800" y="3412400"/>
            <a:ext cx="5139600" cy="19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2"/>
          </p:nvPr>
        </p:nvSpPr>
        <p:spPr>
          <a:xfrm>
            <a:off x="882800" y="2822400"/>
            <a:ext cx="51396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3"/>
          </p:nvPr>
        </p:nvSpPr>
        <p:spPr>
          <a:xfrm>
            <a:off x="6157000" y="3412400"/>
            <a:ext cx="5139600" cy="19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4"/>
          </p:nvPr>
        </p:nvSpPr>
        <p:spPr>
          <a:xfrm>
            <a:off x="6157000" y="2822400"/>
            <a:ext cx="51396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4353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0" y="1585600"/>
            <a:ext cx="4844000" cy="230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882800" y="1666000"/>
            <a:ext cx="3814000" cy="21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882800" y="4180467"/>
            <a:ext cx="3961200" cy="16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95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>
            <a:off x="294335" y="-3389195"/>
            <a:ext cx="15777981" cy="14761704"/>
            <a:chOff x="220751" y="-2541896"/>
            <a:chExt cx="11833486" cy="11071278"/>
          </a:xfrm>
        </p:grpSpPr>
        <p:sp>
          <p:nvSpPr>
            <p:cNvPr id="29" name="Google Shape;29;p4"/>
            <p:cNvSpPr/>
            <p:nvPr/>
          </p:nvSpPr>
          <p:spPr>
            <a:xfrm rot="425452">
              <a:off x="6010748" y="-2225794"/>
              <a:ext cx="5360355" cy="3856698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 rot="899221">
              <a:off x="6286426" y="4045221"/>
              <a:ext cx="5360310" cy="38566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rot="10800000">
              <a:off x="8339902" y="256908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rot="10800000">
              <a:off x="537580" y="3661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4826005" y="2707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4651313" y="4684499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10800000">
              <a:off x="220751" y="197024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960000" y="1663267"/>
            <a:ext cx="10374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 b="1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9954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1350817" y="4200133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2"/>
          </p:nvPr>
        </p:nvSpPr>
        <p:spPr>
          <a:xfrm>
            <a:off x="1350817" y="4646933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ubTitle" idx="3"/>
          </p:nvPr>
        </p:nvSpPr>
        <p:spPr>
          <a:xfrm>
            <a:off x="4707784" y="26582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4"/>
          </p:nvPr>
        </p:nvSpPr>
        <p:spPr>
          <a:xfrm>
            <a:off x="4707784" y="3105000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5"/>
          </p:nvPr>
        </p:nvSpPr>
        <p:spPr>
          <a:xfrm>
            <a:off x="8064751" y="4200133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6"/>
          </p:nvPr>
        </p:nvSpPr>
        <p:spPr>
          <a:xfrm>
            <a:off x="8064751" y="4646933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7131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2305184" y="2649367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2"/>
          </p:nvPr>
        </p:nvSpPr>
        <p:spPr>
          <a:xfrm>
            <a:off x="2305200" y="3096167"/>
            <a:ext cx="276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3"/>
          </p:nvPr>
        </p:nvSpPr>
        <p:spPr>
          <a:xfrm>
            <a:off x="2305184" y="48368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4"/>
          </p:nvPr>
        </p:nvSpPr>
        <p:spPr>
          <a:xfrm>
            <a:off x="2305200" y="5283600"/>
            <a:ext cx="276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ubTitle" idx="5"/>
          </p:nvPr>
        </p:nvSpPr>
        <p:spPr>
          <a:xfrm>
            <a:off x="7211784" y="2649367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6"/>
          </p:nvPr>
        </p:nvSpPr>
        <p:spPr>
          <a:xfrm>
            <a:off x="7211800" y="3096167"/>
            <a:ext cx="276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7"/>
          </p:nvPr>
        </p:nvSpPr>
        <p:spPr>
          <a:xfrm>
            <a:off x="7211784" y="48368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8"/>
          </p:nvPr>
        </p:nvSpPr>
        <p:spPr>
          <a:xfrm>
            <a:off x="7211800" y="5283600"/>
            <a:ext cx="276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43429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ubTitle" idx="1"/>
          </p:nvPr>
        </p:nvSpPr>
        <p:spPr>
          <a:xfrm>
            <a:off x="882797" y="4227200"/>
            <a:ext cx="23588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2"/>
          </p:nvPr>
        </p:nvSpPr>
        <p:spPr>
          <a:xfrm>
            <a:off x="882812" y="4674000"/>
            <a:ext cx="23588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subTitle" idx="3"/>
          </p:nvPr>
        </p:nvSpPr>
        <p:spPr>
          <a:xfrm>
            <a:off x="8937997" y="4227200"/>
            <a:ext cx="23588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4"/>
          </p:nvPr>
        </p:nvSpPr>
        <p:spPr>
          <a:xfrm>
            <a:off x="8938012" y="4674000"/>
            <a:ext cx="23588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5"/>
          </p:nvPr>
        </p:nvSpPr>
        <p:spPr>
          <a:xfrm>
            <a:off x="3567864" y="4227200"/>
            <a:ext cx="23588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6"/>
          </p:nvPr>
        </p:nvSpPr>
        <p:spPr>
          <a:xfrm>
            <a:off x="3567879" y="4674000"/>
            <a:ext cx="23588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7"/>
          </p:nvPr>
        </p:nvSpPr>
        <p:spPr>
          <a:xfrm>
            <a:off x="6252931" y="4227200"/>
            <a:ext cx="23588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8"/>
          </p:nvPr>
        </p:nvSpPr>
        <p:spPr>
          <a:xfrm>
            <a:off x="6252945" y="4674000"/>
            <a:ext cx="23588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91709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/>
          <p:nvPr/>
        </p:nvSpPr>
        <p:spPr>
          <a:xfrm>
            <a:off x="0" y="1904167"/>
            <a:ext cx="2694000" cy="227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3351667" y="23317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2"/>
          </p:nvPr>
        </p:nvSpPr>
        <p:spPr>
          <a:xfrm>
            <a:off x="3351667" y="2829367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3"/>
          </p:nvPr>
        </p:nvSpPr>
        <p:spPr>
          <a:xfrm>
            <a:off x="9307400" y="23317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"/>
          </p:nvPr>
        </p:nvSpPr>
        <p:spPr>
          <a:xfrm>
            <a:off x="9307400" y="2829367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5"/>
          </p:nvPr>
        </p:nvSpPr>
        <p:spPr>
          <a:xfrm>
            <a:off x="6329519" y="23317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6"/>
          </p:nvPr>
        </p:nvSpPr>
        <p:spPr>
          <a:xfrm>
            <a:off x="6329519" y="2829367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/>
          <p:nvPr/>
        </p:nvSpPr>
        <p:spPr>
          <a:xfrm>
            <a:off x="9491800" y="4324633"/>
            <a:ext cx="2694000" cy="2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7"/>
          </p:nvPr>
        </p:nvSpPr>
        <p:spPr>
          <a:xfrm>
            <a:off x="882800" y="4736784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8"/>
          </p:nvPr>
        </p:nvSpPr>
        <p:spPr>
          <a:xfrm>
            <a:off x="882800" y="5234400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9"/>
          </p:nvPr>
        </p:nvSpPr>
        <p:spPr>
          <a:xfrm>
            <a:off x="6838533" y="4736784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3"/>
          </p:nvPr>
        </p:nvSpPr>
        <p:spPr>
          <a:xfrm>
            <a:off x="6838533" y="5234400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14"/>
          </p:nvPr>
        </p:nvSpPr>
        <p:spPr>
          <a:xfrm>
            <a:off x="3860652" y="4736784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15"/>
          </p:nvPr>
        </p:nvSpPr>
        <p:spPr>
          <a:xfrm>
            <a:off x="3860652" y="5234400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72756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 rotWithShape="1">
          <a:blip r:embed="rId2">
            <a:alphaModFix/>
          </a:blip>
          <a:srcRect l="10193"/>
          <a:stretch/>
        </p:blipFill>
        <p:spPr>
          <a:xfrm>
            <a:off x="5308567" y="1"/>
            <a:ext cx="688343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/>
          <p:nvPr/>
        </p:nvSpPr>
        <p:spPr>
          <a:xfrm rot="5400000">
            <a:off x="1994600" y="-368088"/>
            <a:ext cx="4478400" cy="6702000"/>
          </a:xfrm>
          <a:prstGeom prst="rect">
            <a:avLst/>
          </a:prstGeom>
          <a:solidFill>
            <a:srgbClr val="D3EDBE">
              <a:alpha val="80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882800" y="874400"/>
            <a:ext cx="3890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1"/>
          </p:nvPr>
        </p:nvSpPr>
        <p:spPr>
          <a:xfrm>
            <a:off x="882800" y="1975833"/>
            <a:ext cx="3890000" cy="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2"/>
          </p:nvPr>
        </p:nvSpPr>
        <p:spPr>
          <a:xfrm>
            <a:off x="882800" y="2483433"/>
            <a:ext cx="38900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/>
          <p:nvPr/>
        </p:nvSpPr>
        <p:spPr>
          <a:xfrm>
            <a:off x="882800" y="3607433"/>
            <a:ext cx="4333600" cy="1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600" kern="0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rPr>
              <a:t> This presentation template was created by </a:t>
            </a:r>
            <a:r>
              <a:rPr lang="en" sz="1600" b="1" kern="0">
                <a:solidFill>
                  <a:srgbClr val="247BA0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600" b="1" kern="0">
                <a:solidFill>
                  <a:srgbClr val="247BA0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600" b="1" kern="0">
                <a:solidFill>
                  <a:srgbClr val="247BA0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247BA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82667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9772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41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-2519583" y="-4233853"/>
            <a:ext cx="20652113" cy="15031377"/>
            <a:chOff x="-1889688" y="-3175390"/>
            <a:chExt cx="15489085" cy="11273533"/>
          </a:xfrm>
        </p:grpSpPr>
        <p:sp>
          <p:nvSpPr>
            <p:cNvPr id="40" name="Google Shape;40;p5"/>
            <p:cNvSpPr/>
            <p:nvPr/>
          </p:nvSpPr>
          <p:spPr>
            <a:xfrm>
              <a:off x="2344650" y="3155300"/>
              <a:ext cx="5979572" cy="4942843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6826501">
              <a:off x="-2250970" y="-1367561"/>
              <a:ext cx="5979420" cy="3110239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7619825" y="-2237972"/>
              <a:ext cx="5979572" cy="391506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 rot="10800000">
              <a:off x="6697492" y="10881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1328282" y="12918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 rot="10800000">
              <a:off x="6599906" y="386345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 rot="10800000">
              <a:off x="2987705" y="432848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46064" y="3666330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 rot="10800000">
              <a:off x="4352899" y="-110129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 rot="10800000">
              <a:off x="8467321" y="36890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3262000" y="1200000"/>
            <a:ext cx="5668000" cy="12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1440000" y="3595800"/>
            <a:ext cx="3395600" cy="12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2"/>
          </p:nvPr>
        </p:nvSpPr>
        <p:spPr>
          <a:xfrm>
            <a:off x="7356393" y="3595800"/>
            <a:ext cx="3395600" cy="12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1439800" y="3183800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7356384" y="3183800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82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6"/>
          <p:cNvGrpSpPr/>
          <p:nvPr/>
        </p:nvGrpSpPr>
        <p:grpSpPr>
          <a:xfrm>
            <a:off x="-5120820" y="-5568705"/>
            <a:ext cx="20764423" cy="16227705"/>
            <a:chOff x="-3840615" y="-4176529"/>
            <a:chExt cx="15573317" cy="12170779"/>
          </a:xfrm>
        </p:grpSpPr>
        <p:sp>
          <p:nvSpPr>
            <p:cNvPr id="57" name="Google Shape;57;p6"/>
            <p:cNvSpPr/>
            <p:nvPr/>
          </p:nvSpPr>
          <p:spPr>
            <a:xfrm>
              <a:off x="6158752" y="-2448300"/>
              <a:ext cx="5573950" cy="4010473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 rot="3074546">
              <a:off x="-3319170" y="-275316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 rot="10800000">
              <a:off x="2897986" y="4514022"/>
              <a:ext cx="5871264" cy="3480228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482764" y="4006661"/>
              <a:ext cx="657821" cy="65447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8424004" y="3853174"/>
              <a:ext cx="443109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6033172" y="1562178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2776255" y="45756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720001" y="129379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78851" y="2003023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158739" y="447014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2746967" y="1200000"/>
            <a:ext cx="6698000" cy="12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88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7"/>
          <p:cNvGrpSpPr/>
          <p:nvPr/>
        </p:nvGrpSpPr>
        <p:grpSpPr>
          <a:xfrm>
            <a:off x="701175" y="272633"/>
            <a:ext cx="16362239" cy="10178067"/>
            <a:chOff x="525881" y="204475"/>
            <a:chExt cx="12271679" cy="7633550"/>
          </a:xfrm>
        </p:grpSpPr>
        <p:sp>
          <p:nvSpPr>
            <p:cNvPr id="70" name="Google Shape;70;p7"/>
            <p:cNvSpPr/>
            <p:nvPr/>
          </p:nvSpPr>
          <p:spPr>
            <a:xfrm>
              <a:off x="6319475" y="1670850"/>
              <a:ext cx="6478086" cy="6167176"/>
            </a:xfrm>
            <a:custGeom>
              <a:avLst/>
              <a:gdLst/>
              <a:ahLst/>
              <a:cxnLst/>
              <a:rect l="l" t="t" r="r" b="b"/>
              <a:pathLst>
                <a:path w="49631" h="47249" extrusionOk="0">
                  <a:moveTo>
                    <a:pt x="22101" y="1"/>
                  </a:moveTo>
                  <a:lnTo>
                    <a:pt x="20624" y="144"/>
                  </a:lnTo>
                  <a:lnTo>
                    <a:pt x="19243" y="453"/>
                  </a:lnTo>
                  <a:lnTo>
                    <a:pt x="18028" y="930"/>
                  </a:lnTo>
                  <a:lnTo>
                    <a:pt x="17028" y="1620"/>
                  </a:lnTo>
                  <a:lnTo>
                    <a:pt x="16266" y="2478"/>
                  </a:lnTo>
                  <a:lnTo>
                    <a:pt x="15790" y="3573"/>
                  </a:lnTo>
                  <a:lnTo>
                    <a:pt x="15718" y="4192"/>
                  </a:lnTo>
                  <a:lnTo>
                    <a:pt x="15647" y="5240"/>
                  </a:lnTo>
                  <a:lnTo>
                    <a:pt x="15814" y="7050"/>
                  </a:lnTo>
                  <a:lnTo>
                    <a:pt x="16337" y="8669"/>
                  </a:lnTo>
                  <a:lnTo>
                    <a:pt x="17195" y="10217"/>
                  </a:lnTo>
                  <a:lnTo>
                    <a:pt x="17719" y="11027"/>
                  </a:lnTo>
                  <a:lnTo>
                    <a:pt x="18171" y="11646"/>
                  </a:lnTo>
                  <a:lnTo>
                    <a:pt x="19052" y="13051"/>
                  </a:lnTo>
                  <a:lnTo>
                    <a:pt x="19719" y="14599"/>
                  </a:lnTo>
                  <a:lnTo>
                    <a:pt x="19933" y="15814"/>
                  </a:lnTo>
                  <a:lnTo>
                    <a:pt x="19910" y="16599"/>
                  </a:lnTo>
                  <a:lnTo>
                    <a:pt x="19838" y="17004"/>
                  </a:lnTo>
                  <a:lnTo>
                    <a:pt x="19695" y="17433"/>
                  </a:lnTo>
                  <a:lnTo>
                    <a:pt x="19267" y="18100"/>
                  </a:lnTo>
                  <a:lnTo>
                    <a:pt x="18647" y="18600"/>
                  </a:lnTo>
                  <a:lnTo>
                    <a:pt x="17885" y="18933"/>
                  </a:lnTo>
                  <a:lnTo>
                    <a:pt x="16623" y="19195"/>
                  </a:lnTo>
                  <a:lnTo>
                    <a:pt x="14885" y="19195"/>
                  </a:lnTo>
                  <a:lnTo>
                    <a:pt x="14099" y="19100"/>
                  </a:lnTo>
                  <a:lnTo>
                    <a:pt x="12122" y="18743"/>
                  </a:lnTo>
                  <a:lnTo>
                    <a:pt x="10384" y="18314"/>
                  </a:lnTo>
                  <a:lnTo>
                    <a:pt x="8860" y="18147"/>
                  </a:lnTo>
                  <a:lnTo>
                    <a:pt x="7717" y="18100"/>
                  </a:lnTo>
                  <a:lnTo>
                    <a:pt x="6978" y="18100"/>
                  </a:lnTo>
                  <a:lnTo>
                    <a:pt x="5478" y="18409"/>
                  </a:lnTo>
                  <a:lnTo>
                    <a:pt x="4049" y="19005"/>
                  </a:lnTo>
                  <a:lnTo>
                    <a:pt x="2716" y="19838"/>
                  </a:lnTo>
                  <a:lnTo>
                    <a:pt x="1572" y="20886"/>
                  </a:lnTo>
                  <a:lnTo>
                    <a:pt x="668" y="22124"/>
                  </a:lnTo>
                  <a:lnTo>
                    <a:pt x="144" y="23506"/>
                  </a:lnTo>
                  <a:lnTo>
                    <a:pt x="1" y="24625"/>
                  </a:lnTo>
                  <a:lnTo>
                    <a:pt x="48" y="25387"/>
                  </a:lnTo>
                  <a:lnTo>
                    <a:pt x="120" y="25768"/>
                  </a:lnTo>
                  <a:lnTo>
                    <a:pt x="263" y="26316"/>
                  </a:lnTo>
                  <a:lnTo>
                    <a:pt x="644" y="27292"/>
                  </a:lnTo>
                  <a:lnTo>
                    <a:pt x="1144" y="28149"/>
                  </a:lnTo>
                  <a:lnTo>
                    <a:pt x="1787" y="28911"/>
                  </a:lnTo>
                  <a:lnTo>
                    <a:pt x="2501" y="29531"/>
                  </a:lnTo>
                  <a:lnTo>
                    <a:pt x="3359" y="30031"/>
                  </a:lnTo>
                  <a:lnTo>
                    <a:pt x="4287" y="30412"/>
                  </a:lnTo>
                  <a:lnTo>
                    <a:pt x="5311" y="30650"/>
                  </a:lnTo>
                  <a:lnTo>
                    <a:pt x="5859" y="30721"/>
                  </a:lnTo>
                  <a:lnTo>
                    <a:pt x="6859" y="30793"/>
                  </a:lnTo>
                  <a:lnTo>
                    <a:pt x="9193" y="30698"/>
                  </a:lnTo>
                  <a:lnTo>
                    <a:pt x="10955" y="30817"/>
                  </a:lnTo>
                  <a:lnTo>
                    <a:pt x="12003" y="31079"/>
                  </a:lnTo>
                  <a:lnTo>
                    <a:pt x="12884" y="31579"/>
                  </a:lnTo>
                  <a:lnTo>
                    <a:pt x="13551" y="32365"/>
                  </a:lnTo>
                  <a:lnTo>
                    <a:pt x="13765" y="32912"/>
                  </a:lnTo>
                  <a:lnTo>
                    <a:pt x="13932" y="33484"/>
                  </a:lnTo>
                  <a:lnTo>
                    <a:pt x="14099" y="34698"/>
                  </a:lnTo>
                  <a:lnTo>
                    <a:pt x="14123" y="36651"/>
                  </a:lnTo>
                  <a:lnTo>
                    <a:pt x="14075" y="38628"/>
                  </a:lnTo>
                  <a:lnTo>
                    <a:pt x="14170" y="39938"/>
                  </a:lnTo>
                  <a:lnTo>
                    <a:pt x="14408" y="41152"/>
                  </a:lnTo>
                  <a:lnTo>
                    <a:pt x="14909" y="42271"/>
                  </a:lnTo>
                  <a:lnTo>
                    <a:pt x="15290" y="42771"/>
                  </a:lnTo>
                  <a:lnTo>
                    <a:pt x="15718" y="43224"/>
                  </a:lnTo>
                  <a:lnTo>
                    <a:pt x="16814" y="43986"/>
                  </a:lnTo>
                  <a:lnTo>
                    <a:pt x="18100" y="44605"/>
                  </a:lnTo>
                  <a:lnTo>
                    <a:pt x="19505" y="45034"/>
                  </a:lnTo>
                  <a:lnTo>
                    <a:pt x="20981" y="45248"/>
                  </a:lnTo>
                  <a:lnTo>
                    <a:pt x="22434" y="45248"/>
                  </a:lnTo>
                  <a:lnTo>
                    <a:pt x="23815" y="45010"/>
                  </a:lnTo>
                  <a:lnTo>
                    <a:pt x="25030" y="44486"/>
                  </a:lnTo>
                  <a:lnTo>
                    <a:pt x="25554" y="44129"/>
                  </a:lnTo>
                  <a:lnTo>
                    <a:pt x="26006" y="43748"/>
                  </a:lnTo>
                  <a:lnTo>
                    <a:pt x="26601" y="42891"/>
                  </a:lnTo>
                  <a:lnTo>
                    <a:pt x="26887" y="41962"/>
                  </a:lnTo>
                  <a:lnTo>
                    <a:pt x="26887" y="41009"/>
                  </a:lnTo>
                  <a:lnTo>
                    <a:pt x="26554" y="39509"/>
                  </a:lnTo>
                  <a:lnTo>
                    <a:pt x="25768" y="37532"/>
                  </a:lnTo>
                  <a:lnTo>
                    <a:pt x="25387" y="36627"/>
                  </a:lnTo>
                  <a:lnTo>
                    <a:pt x="25220" y="36199"/>
                  </a:lnTo>
                  <a:lnTo>
                    <a:pt x="24958" y="35270"/>
                  </a:lnTo>
                  <a:lnTo>
                    <a:pt x="24982" y="34603"/>
                  </a:lnTo>
                  <a:lnTo>
                    <a:pt x="25101" y="34222"/>
                  </a:lnTo>
                  <a:lnTo>
                    <a:pt x="25339" y="33912"/>
                  </a:lnTo>
                  <a:lnTo>
                    <a:pt x="25720" y="33674"/>
                  </a:lnTo>
                  <a:lnTo>
                    <a:pt x="25982" y="33603"/>
                  </a:lnTo>
                  <a:lnTo>
                    <a:pt x="26244" y="33555"/>
                  </a:lnTo>
                  <a:lnTo>
                    <a:pt x="26697" y="33603"/>
                  </a:lnTo>
                  <a:lnTo>
                    <a:pt x="27364" y="33960"/>
                  </a:lnTo>
                  <a:lnTo>
                    <a:pt x="28459" y="35270"/>
                  </a:lnTo>
                  <a:lnTo>
                    <a:pt x="29007" y="36127"/>
                  </a:lnTo>
                  <a:lnTo>
                    <a:pt x="29983" y="37747"/>
                  </a:lnTo>
                  <a:lnTo>
                    <a:pt x="31626" y="40842"/>
                  </a:lnTo>
                  <a:lnTo>
                    <a:pt x="32960" y="42914"/>
                  </a:lnTo>
                  <a:lnTo>
                    <a:pt x="34055" y="44129"/>
                  </a:lnTo>
                  <a:lnTo>
                    <a:pt x="35413" y="45177"/>
                  </a:lnTo>
                  <a:lnTo>
                    <a:pt x="37104" y="46058"/>
                  </a:lnTo>
                  <a:lnTo>
                    <a:pt x="38104" y="46391"/>
                  </a:lnTo>
                  <a:lnTo>
                    <a:pt x="39080" y="46677"/>
                  </a:lnTo>
                  <a:lnTo>
                    <a:pt x="41486" y="47129"/>
                  </a:lnTo>
                  <a:lnTo>
                    <a:pt x="43391" y="47249"/>
                  </a:lnTo>
                  <a:lnTo>
                    <a:pt x="44629" y="47177"/>
                  </a:lnTo>
                  <a:lnTo>
                    <a:pt x="45772" y="46939"/>
                  </a:lnTo>
                  <a:lnTo>
                    <a:pt x="46772" y="46534"/>
                  </a:lnTo>
                  <a:lnTo>
                    <a:pt x="47201" y="46225"/>
                  </a:lnTo>
                  <a:lnTo>
                    <a:pt x="47749" y="45772"/>
                  </a:lnTo>
                  <a:lnTo>
                    <a:pt x="48582" y="44653"/>
                  </a:lnTo>
                  <a:lnTo>
                    <a:pt x="49154" y="43391"/>
                  </a:lnTo>
                  <a:lnTo>
                    <a:pt x="49487" y="42033"/>
                  </a:lnTo>
                  <a:lnTo>
                    <a:pt x="49559" y="41343"/>
                  </a:lnTo>
                  <a:lnTo>
                    <a:pt x="49630" y="40199"/>
                  </a:lnTo>
                  <a:lnTo>
                    <a:pt x="49487" y="38247"/>
                  </a:lnTo>
                  <a:lnTo>
                    <a:pt x="49225" y="36937"/>
                  </a:lnTo>
                  <a:lnTo>
                    <a:pt x="48820" y="35675"/>
                  </a:lnTo>
                  <a:lnTo>
                    <a:pt x="48273" y="34484"/>
                  </a:lnTo>
                  <a:lnTo>
                    <a:pt x="47558" y="33460"/>
                  </a:lnTo>
                  <a:lnTo>
                    <a:pt x="46653" y="32650"/>
                  </a:lnTo>
                  <a:lnTo>
                    <a:pt x="46106" y="32341"/>
                  </a:lnTo>
                  <a:lnTo>
                    <a:pt x="45701" y="32150"/>
                  </a:lnTo>
                  <a:lnTo>
                    <a:pt x="44796" y="31864"/>
                  </a:lnTo>
                  <a:lnTo>
                    <a:pt x="43343" y="31579"/>
                  </a:lnTo>
                  <a:lnTo>
                    <a:pt x="41343" y="31293"/>
                  </a:lnTo>
                  <a:lnTo>
                    <a:pt x="39938" y="30936"/>
                  </a:lnTo>
                  <a:lnTo>
                    <a:pt x="39080" y="30555"/>
                  </a:lnTo>
                  <a:lnTo>
                    <a:pt x="38699" y="30317"/>
                  </a:lnTo>
                  <a:lnTo>
                    <a:pt x="38128" y="29864"/>
                  </a:lnTo>
                  <a:lnTo>
                    <a:pt x="37675" y="29245"/>
                  </a:lnTo>
                  <a:lnTo>
                    <a:pt x="37556" y="28888"/>
                  </a:lnTo>
                  <a:lnTo>
                    <a:pt x="37580" y="28530"/>
                  </a:lnTo>
                  <a:lnTo>
                    <a:pt x="37723" y="28221"/>
                  </a:lnTo>
                  <a:lnTo>
                    <a:pt x="38128" y="27768"/>
                  </a:lnTo>
                  <a:lnTo>
                    <a:pt x="39414" y="27030"/>
                  </a:lnTo>
                  <a:lnTo>
                    <a:pt x="41390" y="26340"/>
                  </a:lnTo>
                  <a:lnTo>
                    <a:pt x="42081" y="26101"/>
                  </a:lnTo>
                  <a:lnTo>
                    <a:pt x="42462" y="25935"/>
                  </a:lnTo>
                  <a:lnTo>
                    <a:pt x="43081" y="25506"/>
                  </a:lnTo>
                  <a:lnTo>
                    <a:pt x="43557" y="25030"/>
                  </a:lnTo>
                  <a:lnTo>
                    <a:pt x="43891" y="24482"/>
                  </a:lnTo>
                  <a:lnTo>
                    <a:pt x="44081" y="23887"/>
                  </a:lnTo>
                  <a:lnTo>
                    <a:pt x="44153" y="23267"/>
                  </a:lnTo>
                  <a:lnTo>
                    <a:pt x="44081" y="22315"/>
                  </a:lnTo>
                  <a:lnTo>
                    <a:pt x="43581" y="21053"/>
                  </a:lnTo>
                  <a:lnTo>
                    <a:pt x="42772" y="19957"/>
                  </a:lnTo>
                  <a:lnTo>
                    <a:pt x="41676" y="19076"/>
                  </a:lnTo>
                  <a:lnTo>
                    <a:pt x="40723" y="18671"/>
                  </a:lnTo>
                  <a:lnTo>
                    <a:pt x="40057" y="18528"/>
                  </a:lnTo>
                  <a:lnTo>
                    <a:pt x="39723" y="18528"/>
                  </a:lnTo>
                  <a:lnTo>
                    <a:pt x="38985" y="18505"/>
                  </a:lnTo>
                  <a:lnTo>
                    <a:pt x="37747" y="18647"/>
                  </a:lnTo>
                  <a:lnTo>
                    <a:pt x="36746" y="18981"/>
                  </a:lnTo>
                  <a:lnTo>
                    <a:pt x="35913" y="19481"/>
                  </a:lnTo>
                  <a:lnTo>
                    <a:pt x="35199" y="20172"/>
                  </a:lnTo>
                  <a:lnTo>
                    <a:pt x="34556" y="21029"/>
                  </a:lnTo>
                  <a:lnTo>
                    <a:pt x="33579" y="22577"/>
                  </a:lnTo>
                  <a:lnTo>
                    <a:pt x="32817" y="23815"/>
                  </a:lnTo>
                  <a:lnTo>
                    <a:pt x="32603" y="24101"/>
                  </a:lnTo>
                  <a:lnTo>
                    <a:pt x="32246" y="24434"/>
                  </a:lnTo>
                  <a:lnTo>
                    <a:pt x="31888" y="24506"/>
                  </a:lnTo>
                  <a:lnTo>
                    <a:pt x="31555" y="24363"/>
                  </a:lnTo>
                  <a:lnTo>
                    <a:pt x="31102" y="23768"/>
                  </a:lnTo>
                  <a:lnTo>
                    <a:pt x="30602" y="22410"/>
                  </a:lnTo>
                  <a:lnTo>
                    <a:pt x="30269" y="20696"/>
                  </a:lnTo>
                  <a:lnTo>
                    <a:pt x="30102" y="18814"/>
                  </a:lnTo>
                  <a:lnTo>
                    <a:pt x="30150" y="17052"/>
                  </a:lnTo>
                  <a:lnTo>
                    <a:pt x="30436" y="15623"/>
                  </a:lnTo>
                  <a:lnTo>
                    <a:pt x="30674" y="15123"/>
                  </a:lnTo>
                  <a:lnTo>
                    <a:pt x="31483" y="13956"/>
                  </a:lnTo>
                  <a:lnTo>
                    <a:pt x="32936" y="11932"/>
                  </a:lnTo>
                  <a:lnTo>
                    <a:pt x="33698" y="10455"/>
                  </a:lnTo>
                  <a:lnTo>
                    <a:pt x="34032" y="9384"/>
                  </a:lnTo>
                  <a:lnTo>
                    <a:pt x="34127" y="8169"/>
                  </a:lnTo>
                  <a:lnTo>
                    <a:pt x="34008" y="6764"/>
                  </a:lnTo>
                  <a:lnTo>
                    <a:pt x="33817" y="5978"/>
                  </a:lnTo>
                  <a:lnTo>
                    <a:pt x="33651" y="5383"/>
                  </a:lnTo>
                  <a:lnTo>
                    <a:pt x="33055" y="4287"/>
                  </a:lnTo>
                  <a:lnTo>
                    <a:pt x="32198" y="3311"/>
                  </a:lnTo>
                  <a:lnTo>
                    <a:pt x="31102" y="2454"/>
                  </a:lnTo>
                  <a:lnTo>
                    <a:pt x="29816" y="1692"/>
                  </a:lnTo>
                  <a:lnTo>
                    <a:pt x="28388" y="1072"/>
                  </a:lnTo>
                  <a:lnTo>
                    <a:pt x="26863" y="572"/>
                  </a:lnTo>
                  <a:lnTo>
                    <a:pt x="25268" y="239"/>
                  </a:lnTo>
                  <a:lnTo>
                    <a:pt x="23672" y="48"/>
                  </a:lnTo>
                  <a:lnTo>
                    <a:pt x="22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>
              <a:off x="539919" y="430021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 rot="10800000">
              <a:off x="7834727" y="5425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 rot="10800000">
              <a:off x="5104380" y="6364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 rot="10800000">
              <a:off x="4130186" y="4059418"/>
              <a:ext cx="883630" cy="87912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 rot="10800000">
              <a:off x="525881" y="57149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 rot="10800000">
              <a:off x="2604980" y="204475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 rot="10800000">
              <a:off x="8695356" y="242229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6096000" y="1200000"/>
            <a:ext cx="4656000" cy="19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467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ubTitle" idx="1"/>
          </p:nvPr>
        </p:nvSpPr>
        <p:spPr>
          <a:xfrm>
            <a:off x="6096000" y="3186133"/>
            <a:ext cx="4656000" cy="12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870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2708000" y="1469400"/>
            <a:ext cx="6776000" cy="16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subTitle" idx="1"/>
          </p:nvPr>
        </p:nvSpPr>
        <p:spPr>
          <a:xfrm>
            <a:off x="3832400" y="3183800"/>
            <a:ext cx="4527200" cy="13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-792227" y="-699769"/>
            <a:ext cx="14176521" cy="8024824"/>
            <a:chOff x="-594171" y="-524827"/>
            <a:chExt cx="10632391" cy="6018618"/>
          </a:xfrm>
        </p:grpSpPr>
        <p:grpSp>
          <p:nvGrpSpPr>
            <p:cNvPr id="84" name="Google Shape;84;p8"/>
            <p:cNvGrpSpPr/>
            <p:nvPr/>
          </p:nvGrpSpPr>
          <p:grpSpPr>
            <a:xfrm>
              <a:off x="-594171" y="-524827"/>
              <a:ext cx="10632391" cy="6018618"/>
              <a:chOff x="1756875" y="1308175"/>
              <a:chExt cx="3827355" cy="2711700"/>
            </a:xfrm>
          </p:grpSpPr>
          <p:sp>
            <p:nvSpPr>
              <p:cNvPr id="85" name="Google Shape;85;p8"/>
              <p:cNvSpPr/>
              <p:nvPr/>
            </p:nvSpPr>
            <p:spPr>
              <a:xfrm>
                <a:off x="3646430" y="1308175"/>
                <a:ext cx="1937800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512" h="108468" extrusionOk="0">
                    <a:moveTo>
                      <a:pt x="61" y="1"/>
                    </a:moveTo>
                    <a:lnTo>
                      <a:pt x="0" y="2974"/>
                    </a:lnTo>
                    <a:lnTo>
                      <a:pt x="0" y="8941"/>
                    </a:lnTo>
                    <a:lnTo>
                      <a:pt x="122" y="17882"/>
                    </a:lnTo>
                    <a:lnTo>
                      <a:pt x="183" y="23849"/>
                    </a:lnTo>
                    <a:lnTo>
                      <a:pt x="2424" y="23279"/>
                    </a:lnTo>
                    <a:lnTo>
                      <a:pt x="7067" y="21934"/>
                    </a:lnTo>
                    <a:lnTo>
                      <a:pt x="12016" y="20488"/>
                    </a:lnTo>
                    <a:lnTo>
                      <a:pt x="17413" y="18981"/>
                    </a:lnTo>
                    <a:lnTo>
                      <a:pt x="20345" y="18248"/>
                    </a:lnTo>
                    <a:lnTo>
                      <a:pt x="22117" y="17841"/>
                    </a:lnTo>
                    <a:lnTo>
                      <a:pt x="25518" y="17271"/>
                    </a:lnTo>
                    <a:lnTo>
                      <a:pt x="28695" y="16986"/>
                    </a:lnTo>
                    <a:lnTo>
                      <a:pt x="31689" y="16965"/>
                    </a:lnTo>
                    <a:lnTo>
                      <a:pt x="34438" y="17210"/>
                    </a:lnTo>
                    <a:lnTo>
                      <a:pt x="36943" y="17678"/>
                    </a:lnTo>
                    <a:lnTo>
                      <a:pt x="39204" y="18370"/>
                    </a:lnTo>
                    <a:lnTo>
                      <a:pt x="41200" y="19287"/>
                    </a:lnTo>
                    <a:lnTo>
                      <a:pt x="42911" y="20387"/>
                    </a:lnTo>
                    <a:lnTo>
                      <a:pt x="44336" y="21649"/>
                    </a:lnTo>
                    <a:lnTo>
                      <a:pt x="45456" y="23095"/>
                    </a:lnTo>
                    <a:lnTo>
                      <a:pt x="46250" y="24684"/>
                    </a:lnTo>
                    <a:lnTo>
                      <a:pt x="46699" y="26394"/>
                    </a:lnTo>
                    <a:lnTo>
                      <a:pt x="46821" y="28248"/>
                    </a:lnTo>
                    <a:lnTo>
                      <a:pt x="46576" y="30182"/>
                    </a:lnTo>
                    <a:lnTo>
                      <a:pt x="45945" y="32219"/>
                    </a:lnTo>
                    <a:lnTo>
                      <a:pt x="45477" y="33258"/>
                    </a:lnTo>
                    <a:lnTo>
                      <a:pt x="44764" y="34765"/>
                    </a:lnTo>
                    <a:lnTo>
                      <a:pt x="43644" y="37595"/>
                    </a:lnTo>
                    <a:lnTo>
                      <a:pt x="42849" y="40182"/>
                    </a:lnTo>
                    <a:lnTo>
                      <a:pt x="42381" y="42605"/>
                    </a:lnTo>
                    <a:lnTo>
                      <a:pt x="42218" y="44886"/>
                    </a:lnTo>
                    <a:lnTo>
                      <a:pt x="42320" y="47025"/>
                    </a:lnTo>
                    <a:lnTo>
                      <a:pt x="42707" y="49061"/>
                    </a:lnTo>
                    <a:lnTo>
                      <a:pt x="43338" y="51016"/>
                    </a:lnTo>
                    <a:lnTo>
                      <a:pt x="44194" y="52951"/>
                    </a:lnTo>
                    <a:lnTo>
                      <a:pt x="45273" y="54865"/>
                    </a:lnTo>
                    <a:lnTo>
                      <a:pt x="46556" y="56780"/>
                    </a:lnTo>
                    <a:lnTo>
                      <a:pt x="48002" y="58755"/>
                    </a:lnTo>
                    <a:lnTo>
                      <a:pt x="52258" y="63948"/>
                    </a:lnTo>
                    <a:lnTo>
                      <a:pt x="56393" y="68877"/>
                    </a:lnTo>
                    <a:lnTo>
                      <a:pt x="56841" y="69447"/>
                    </a:lnTo>
                    <a:lnTo>
                      <a:pt x="57635" y="70567"/>
                    </a:lnTo>
                    <a:lnTo>
                      <a:pt x="58266" y="71647"/>
                    </a:lnTo>
                    <a:lnTo>
                      <a:pt x="58735" y="72685"/>
                    </a:lnTo>
                    <a:lnTo>
                      <a:pt x="59081" y="73683"/>
                    </a:lnTo>
                    <a:lnTo>
                      <a:pt x="59284" y="74661"/>
                    </a:lnTo>
                    <a:lnTo>
                      <a:pt x="59346" y="75577"/>
                    </a:lnTo>
                    <a:lnTo>
                      <a:pt x="59305" y="76433"/>
                    </a:lnTo>
                    <a:lnTo>
                      <a:pt x="59101" y="77268"/>
                    </a:lnTo>
                    <a:lnTo>
                      <a:pt x="58816" y="78041"/>
                    </a:lnTo>
                    <a:lnTo>
                      <a:pt x="58388" y="78775"/>
                    </a:lnTo>
                    <a:lnTo>
                      <a:pt x="57859" y="79447"/>
                    </a:lnTo>
                    <a:lnTo>
                      <a:pt x="57228" y="80078"/>
                    </a:lnTo>
                    <a:lnTo>
                      <a:pt x="56494" y="80648"/>
                    </a:lnTo>
                    <a:lnTo>
                      <a:pt x="55211" y="81402"/>
                    </a:lnTo>
                    <a:lnTo>
                      <a:pt x="53195" y="82216"/>
                    </a:lnTo>
                    <a:lnTo>
                      <a:pt x="50833" y="82787"/>
                    </a:lnTo>
                    <a:lnTo>
                      <a:pt x="48206" y="83092"/>
                    </a:lnTo>
                    <a:lnTo>
                      <a:pt x="45334" y="83153"/>
                    </a:lnTo>
                    <a:lnTo>
                      <a:pt x="42238" y="82929"/>
                    </a:lnTo>
                    <a:lnTo>
                      <a:pt x="38980" y="82420"/>
                    </a:lnTo>
                    <a:lnTo>
                      <a:pt x="35599" y="81626"/>
                    </a:lnTo>
                    <a:lnTo>
                      <a:pt x="32096" y="80506"/>
                    </a:lnTo>
                    <a:lnTo>
                      <a:pt x="30325" y="79813"/>
                    </a:lnTo>
                    <a:lnTo>
                      <a:pt x="29510" y="79487"/>
                    </a:lnTo>
                    <a:lnTo>
                      <a:pt x="27840" y="78978"/>
                    </a:lnTo>
                    <a:lnTo>
                      <a:pt x="26150" y="78591"/>
                    </a:lnTo>
                    <a:lnTo>
                      <a:pt x="24459" y="78327"/>
                    </a:lnTo>
                    <a:lnTo>
                      <a:pt x="22728" y="78184"/>
                    </a:lnTo>
                    <a:lnTo>
                      <a:pt x="20977" y="78143"/>
                    </a:lnTo>
                    <a:lnTo>
                      <a:pt x="18309" y="78265"/>
                    </a:lnTo>
                    <a:lnTo>
                      <a:pt x="14663" y="78775"/>
                    </a:lnTo>
                    <a:lnTo>
                      <a:pt x="10936" y="79589"/>
                    </a:lnTo>
                    <a:lnTo>
                      <a:pt x="7087" y="80628"/>
                    </a:lnTo>
                    <a:lnTo>
                      <a:pt x="3157" y="81870"/>
                    </a:lnTo>
                    <a:lnTo>
                      <a:pt x="1141" y="82542"/>
                    </a:lnTo>
                    <a:lnTo>
                      <a:pt x="1141" y="108467"/>
                    </a:lnTo>
                    <a:lnTo>
                      <a:pt x="77512" y="108467"/>
                    </a:lnTo>
                    <a:lnTo>
                      <a:pt x="77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1756875" y="1308175"/>
                <a:ext cx="1926625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065" h="108468" extrusionOk="0">
                    <a:moveTo>
                      <a:pt x="1" y="1"/>
                    </a:moveTo>
                    <a:lnTo>
                      <a:pt x="1" y="108467"/>
                    </a:lnTo>
                    <a:lnTo>
                      <a:pt x="77064" y="108467"/>
                    </a:lnTo>
                    <a:lnTo>
                      <a:pt x="77064" y="82542"/>
                    </a:lnTo>
                    <a:lnTo>
                      <a:pt x="72910" y="83947"/>
                    </a:lnTo>
                    <a:lnTo>
                      <a:pt x="66393" y="86106"/>
                    </a:lnTo>
                    <a:lnTo>
                      <a:pt x="61912" y="87471"/>
                    </a:lnTo>
                    <a:lnTo>
                      <a:pt x="59611" y="88102"/>
                    </a:lnTo>
                    <a:lnTo>
                      <a:pt x="57208" y="88733"/>
                    </a:lnTo>
                    <a:lnTo>
                      <a:pt x="52727" y="89731"/>
                    </a:lnTo>
                    <a:lnTo>
                      <a:pt x="48654" y="90444"/>
                    </a:lnTo>
                    <a:lnTo>
                      <a:pt x="44988" y="90851"/>
                    </a:lnTo>
                    <a:lnTo>
                      <a:pt x="41709" y="90974"/>
                    </a:lnTo>
                    <a:lnTo>
                      <a:pt x="38818" y="90851"/>
                    </a:lnTo>
                    <a:lnTo>
                      <a:pt x="36333" y="90444"/>
                    </a:lnTo>
                    <a:lnTo>
                      <a:pt x="34215" y="89813"/>
                    </a:lnTo>
                    <a:lnTo>
                      <a:pt x="32891" y="89181"/>
                    </a:lnTo>
                    <a:lnTo>
                      <a:pt x="32117" y="88693"/>
                    </a:lnTo>
                    <a:lnTo>
                      <a:pt x="31425" y="88143"/>
                    </a:lnTo>
                    <a:lnTo>
                      <a:pt x="30834" y="87552"/>
                    </a:lnTo>
                    <a:lnTo>
                      <a:pt x="30345" y="86900"/>
                    </a:lnTo>
                    <a:lnTo>
                      <a:pt x="29938" y="86208"/>
                    </a:lnTo>
                    <a:lnTo>
                      <a:pt x="29633" y="85475"/>
                    </a:lnTo>
                    <a:lnTo>
                      <a:pt x="29409" y="84681"/>
                    </a:lnTo>
                    <a:lnTo>
                      <a:pt x="29225" y="83418"/>
                    </a:lnTo>
                    <a:lnTo>
                      <a:pt x="29307" y="81565"/>
                    </a:lnTo>
                    <a:lnTo>
                      <a:pt x="29734" y="79569"/>
                    </a:lnTo>
                    <a:lnTo>
                      <a:pt x="30508" y="77410"/>
                    </a:lnTo>
                    <a:lnTo>
                      <a:pt x="31038" y="76270"/>
                    </a:lnTo>
                    <a:lnTo>
                      <a:pt x="31751" y="74803"/>
                    </a:lnTo>
                    <a:lnTo>
                      <a:pt x="32973" y="71993"/>
                    </a:lnTo>
                    <a:lnTo>
                      <a:pt x="33930" y="69345"/>
                    </a:lnTo>
                    <a:lnTo>
                      <a:pt x="34663" y="66840"/>
                    </a:lnTo>
                    <a:lnTo>
                      <a:pt x="35172" y="64458"/>
                    </a:lnTo>
                    <a:lnTo>
                      <a:pt x="35437" y="62156"/>
                    </a:lnTo>
                    <a:lnTo>
                      <a:pt x="35478" y="59916"/>
                    </a:lnTo>
                    <a:lnTo>
                      <a:pt x="35274" y="57717"/>
                    </a:lnTo>
                    <a:lnTo>
                      <a:pt x="34867" y="55537"/>
                    </a:lnTo>
                    <a:lnTo>
                      <a:pt x="34235" y="53358"/>
                    </a:lnTo>
                    <a:lnTo>
                      <a:pt x="33380" y="51139"/>
                    </a:lnTo>
                    <a:lnTo>
                      <a:pt x="32321" y="48878"/>
                    </a:lnTo>
                    <a:lnTo>
                      <a:pt x="31058" y="46516"/>
                    </a:lnTo>
                    <a:lnTo>
                      <a:pt x="29572" y="44072"/>
                    </a:lnTo>
                    <a:lnTo>
                      <a:pt x="27005" y="40162"/>
                    </a:lnTo>
                    <a:lnTo>
                      <a:pt x="24989" y="37310"/>
                    </a:lnTo>
                    <a:lnTo>
                      <a:pt x="24480" y="36598"/>
                    </a:lnTo>
                    <a:lnTo>
                      <a:pt x="23665" y="35253"/>
                    </a:lnTo>
                    <a:lnTo>
                      <a:pt x="23014" y="33991"/>
                    </a:lnTo>
                    <a:lnTo>
                      <a:pt x="22545" y="32810"/>
                    </a:lnTo>
                    <a:lnTo>
                      <a:pt x="22220" y="31689"/>
                    </a:lnTo>
                    <a:lnTo>
                      <a:pt x="22077" y="30630"/>
                    </a:lnTo>
                    <a:lnTo>
                      <a:pt x="22057" y="29653"/>
                    </a:lnTo>
                    <a:lnTo>
                      <a:pt x="22199" y="28736"/>
                    </a:lnTo>
                    <a:lnTo>
                      <a:pt x="22464" y="27901"/>
                    </a:lnTo>
                    <a:lnTo>
                      <a:pt x="22851" y="27107"/>
                    </a:lnTo>
                    <a:lnTo>
                      <a:pt x="23380" y="26394"/>
                    </a:lnTo>
                    <a:lnTo>
                      <a:pt x="23991" y="25743"/>
                    </a:lnTo>
                    <a:lnTo>
                      <a:pt x="24725" y="25152"/>
                    </a:lnTo>
                    <a:lnTo>
                      <a:pt x="25539" y="24602"/>
                    </a:lnTo>
                    <a:lnTo>
                      <a:pt x="26944" y="23910"/>
                    </a:lnTo>
                    <a:lnTo>
                      <a:pt x="29062" y="23177"/>
                    </a:lnTo>
                    <a:lnTo>
                      <a:pt x="31466" y="22668"/>
                    </a:lnTo>
                    <a:lnTo>
                      <a:pt x="34032" y="22342"/>
                    </a:lnTo>
                    <a:lnTo>
                      <a:pt x="36720" y="22220"/>
                    </a:lnTo>
                    <a:lnTo>
                      <a:pt x="39490" y="22260"/>
                    </a:lnTo>
                    <a:lnTo>
                      <a:pt x="42280" y="22484"/>
                    </a:lnTo>
                    <a:lnTo>
                      <a:pt x="45009" y="22851"/>
                    </a:lnTo>
                    <a:lnTo>
                      <a:pt x="47615" y="23380"/>
                    </a:lnTo>
                    <a:lnTo>
                      <a:pt x="48837" y="23686"/>
                    </a:lnTo>
                    <a:lnTo>
                      <a:pt x="50935" y="24215"/>
                    </a:lnTo>
                    <a:lnTo>
                      <a:pt x="54845" y="25010"/>
                    </a:lnTo>
                    <a:lnTo>
                      <a:pt x="58511" y="25478"/>
                    </a:lnTo>
                    <a:lnTo>
                      <a:pt x="61953" y="25682"/>
                    </a:lnTo>
                    <a:lnTo>
                      <a:pt x="65232" y="25621"/>
                    </a:lnTo>
                    <a:lnTo>
                      <a:pt x="68409" y="25335"/>
                    </a:lnTo>
                    <a:lnTo>
                      <a:pt x="71504" y="24867"/>
                    </a:lnTo>
                    <a:lnTo>
                      <a:pt x="74559" y="24236"/>
                    </a:lnTo>
                    <a:lnTo>
                      <a:pt x="76107" y="23849"/>
                    </a:lnTo>
                    <a:lnTo>
                      <a:pt x="76046" y="17882"/>
                    </a:lnTo>
                    <a:lnTo>
                      <a:pt x="75924" y="8941"/>
                    </a:lnTo>
                    <a:lnTo>
                      <a:pt x="75924" y="2974"/>
                    </a:lnTo>
                    <a:lnTo>
                      <a:pt x="759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7" name="Google Shape;87;p8"/>
            <p:cNvSpPr/>
            <p:nvPr/>
          </p:nvSpPr>
          <p:spPr>
            <a:xfrm rot="10800000">
              <a:off x="1690844" y="11020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 rot="10800000">
              <a:off x="6827652" y="29907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 rot="10800000">
              <a:off x="5114555" y="945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 rot="10800000">
              <a:off x="4060131" y="356534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069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960000" y="1835684"/>
            <a:ext cx="5136000" cy="10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960000" y="2901249"/>
            <a:ext cx="5136000" cy="2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" name="Google Shape;94;p9"/>
          <p:cNvGrpSpPr/>
          <p:nvPr/>
        </p:nvGrpSpPr>
        <p:grpSpPr>
          <a:xfrm>
            <a:off x="-1248124" y="-1555913"/>
            <a:ext cx="12759669" cy="8005557"/>
            <a:chOff x="-936093" y="-1166935"/>
            <a:chExt cx="9569752" cy="6004168"/>
          </a:xfrm>
        </p:grpSpPr>
        <p:sp>
          <p:nvSpPr>
            <p:cNvPr id="95" name="Google Shape;95;p9"/>
            <p:cNvSpPr/>
            <p:nvPr/>
          </p:nvSpPr>
          <p:spPr>
            <a:xfrm rot="6299860">
              <a:off x="-1227717" y="-256433"/>
              <a:ext cx="3458212" cy="2049877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8093588" y="3389538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3402675" y="414730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2046225" y="2716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5651563" y="4752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472500" y="657047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71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A724-A229-4ED7-A021-521BB77F1DC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AAD9-8ED2-45D1-B1A1-CB47F149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61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2104400" y="489133"/>
            <a:ext cx="7983200" cy="3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72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10"/>
          <p:cNvGrpSpPr/>
          <p:nvPr/>
        </p:nvGrpSpPr>
        <p:grpSpPr>
          <a:xfrm>
            <a:off x="-4116470" y="1067251"/>
            <a:ext cx="20840687" cy="10881341"/>
            <a:chOff x="-3087353" y="800438"/>
            <a:chExt cx="15630515" cy="8161006"/>
          </a:xfrm>
        </p:grpSpPr>
        <p:sp>
          <p:nvSpPr>
            <p:cNvPr id="105" name="Google Shape;105;p10"/>
            <p:cNvSpPr/>
            <p:nvPr/>
          </p:nvSpPr>
          <p:spPr>
            <a:xfrm rot="1880982">
              <a:off x="-2350409" y="2977185"/>
              <a:ext cx="6454719" cy="4644210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 rot="-74">
              <a:off x="5964299" y="2965167"/>
              <a:ext cx="6578864" cy="3849344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 rot="10800000">
              <a:off x="4841244" y="39815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 rot="10800000">
              <a:off x="7478352" y="89966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 rot="10800000">
              <a:off x="7478355" y="24375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 rot="10800000">
              <a:off x="908531" y="209719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 rot="10800000">
              <a:off x="1812180" y="8004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894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>
            <a:spLocks noGrp="1"/>
          </p:cNvSpPr>
          <p:nvPr>
            <p:ph type="title" hasCustomPrompt="1"/>
          </p:nvPr>
        </p:nvSpPr>
        <p:spPr>
          <a:xfrm>
            <a:off x="2961000" y="1886433"/>
            <a:ext cx="6270000" cy="13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4" name="Google Shape;114;p11"/>
          <p:cNvSpPr txBox="1">
            <a:spLocks noGrp="1"/>
          </p:cNvSpPr>
          <p:nvPr>
            <p:ph type="subTitle" idx="1"/>
          </p:nvPr>
        </p:nvSpPr>
        <p:spPr>
          <a:xfrm>
            <a:off x="3327200" y="3196833"/>
            <a:ext cx="5537600" cy="6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5" name="Google Shape;115;p11"/>
          <p:cNvGrpSpPr/>
          <p:nvPr/>
        </p:nvGrpSpPr>
        <p:grpSpPr>
          <a:xfrm>
            <a:off x="-3268748" y="450310"/>
            <a:ext cx="20392381" cy="8400841"/>
            <a:chOff x="-2451561" y="337732"/>
            <a:chExt cx="15294286" cy="6300631"/>
          </a:xfrm>
        </p:grpSpPr>
        <p:sp>
          <p:nvSpPr>
            <p:cNvPr id="116" name="Google Shape;116;p11"/>
            <p:cNvSpPr/>
            <p:nvPr/>
          </p:nvSpPr>
          <p:spPr>
            <a:xfrm rot="-434169" flipH="1">
              <a:off x="-2186886" y="1435047"/>
              <a:ext cx="5813764" cy="4569962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 rot="-9852805" flipH="1">
              <a:off x="6516993" y="1363741"/>
              <a:ext cx="5813741" cy="456997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 rot="10800000">
              <a:off x="4524056" y="3628175"/>
              <a:ext cx="1201122" cy="119505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rot="10800000">
              <a:off x="1570153" y="399550"/>
              <a:ext cx="502997" cy="50045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 rot="10800000">
              <a:off x="3016676" y="1087104"/>
              <a:ext cx="227925" cy="226772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 rot="10800000">
              <a:off x="5318546" y="530383"/>
              <a:ext cx="686454" cy="68298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 rot="10800000">
              <a:off x="8495929" y="337732"/>
              <a:ext cx="275748" cy="27435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181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229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3315692" y="2538367"/>
            <a:ext cx="3562800" cy="8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2"/>
          </p:nvPr>
        </p:nvSpPr>
        <p:spPr>
          <a:xfrm>
            <a:off x="5265967" y="1200000"/>
            <a:ext cx="3562800" cy="8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3"/>
          </p:nvPr>
        </p:nvSpPr>
        <p:spPr>
          <a:xfrm>
            <a:off x="3315692" y="4271000"/>
            <a:ext cx="3562800" cy="8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4"/>
          </p:nvPr>
        </p:nvSpPr>
        <p:spPr>
          <a:xfrm>
            <a:off x="7189192" y="2538367"/>
            <a:ext cx="3562800" cy="8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/>
          </p:nvPr>
        </p:nvSpPr>
        <p:spPr>
          <a:xfrm>
            <a:off x="7189192" y="4271000"/>
            <a:ext cx="3562800" cy="8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3315692" y="3199333"/>
            <a:ext cx="35628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6"/>
          </p:nvPr>
        </p:nvSpPr>
        <p:spPr>
          <a:xfrm>
            <a:off x="3315692" y="4905500"/>
            <a:ext cx="35628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>
            <a:off x="7189192" y="3199333"/>
            <a:ext cx="35628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8"/>
          </p:nvPr>
        </p:nvSpPr>
        <p:spPr>
          <a:xfrm>
            <a:off x="7189192" y="4905500"/>
            <a:ext cx="35628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13"/>
          <p:cNvGrpSpPr/>
          <p:nvPr/>
        </p:nvGrpSpPr>
        <p:grpSpPr>
          <a:xfrm>
            <a:off x="-5625133" y="-5167284"/>
            <a:ext cx="17585004" cy="13815755"/>
            <a:chOff x="-4218850" y="-3875463"/>
            <a:chExt cx="13188753" cy="10361816"/>
          </a:xfrm>
        </p:grpSpPr>
        <p:sp>
          <p:nvSpPr>
            <p:cNvPr id="135" name="Google Shape;135;p13"/>
            <p:cNvSpPr/>
            <p:nvPr/>
          </p:nvSpPr>
          <p:spPr>
            <a:xfrm rot="10800000">
              <a:off x="1726669" y="4502722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 rot="10800000">
              <a:off x="8511352" y="281553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 rot="10800000">
              <a:off x="5048830" y="33616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 rot="10800000">
              <a:off x="7462800" y="203521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 rot="10800000">
              <a:off x="4826005" y="2707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 rot="10800000">
              <a:off x="8336663" y="4684499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 rot="-4157629">
              <a:off x="-4481506" y="-1506739"/>
              <a:ext cx="8951334" cy="5624368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13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1440000" y="2139817"/>
            <a:ext cx="5430400" cy="10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1440000" y="3205400"/>
            <a:ext cx="5430400" cy="2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14"/>
          <p:cNvGrpSpPr/>
          <p:nvPr/>
        </p:nvGrpSpPr>
        <p:grpSpPr>
          <a:xfrm>
            <a:off x="439667" y="134400"/>
            <a:ext cx="14697245" cy="7738797"/>
            <a:chOff x="329750" y="100800"/>
            <a:chExt cx="11022934" cy="5804098"/>
          </a:xfrm>
        </p:grpSpPr>
        <p:sp>
          <p:nvSpPr>
            <p:cNvPr id="146" name="Google Shape;146;p14"/>
            <p:cNvSpPr/>
            <p:nvPr/>
          </p:nvSpPr>
          <p:spPr>
            <a:xfrm>
              <a:off x="5495313" y="1400664"/>
              <a:ext cx="5857372" cy="4504234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04350" y="471400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449963" y="35875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3545900" y="326135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4220850" y="17155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12075" y="100800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95313" y="257175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329750" y="366222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616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5"/>
          <p:cNvGrpSpPr/>
          <p:nvPr/>
        </p:nvGrpSpPr>
        <p:grpSpPr>
          <a:xfrm>
            <a:off x="-3719846" y="-3172430"/>
            <a:ext cx="19632276" cy="14690287"/>
            <a:chOff x="-2789885" y="-2379323"/>
            <a:chExt cx="14724207" cy="11017715"/>
          </a:xfrm>
        </p:grpSpPr>
        <p:sp>
          <p:nvSpPr>
            <p:cNvPr id="157" name="Google Shape;157;p15"/>
            <p:cNvSpPr/>
            <p:nvPr/>
          </p:nvSpPr>
          <p:spPr>
            <a:xfrm>
              <a:off x="720001" y="766835"/>
              <a:ext cx="856877" cy="85251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280100" y="9618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013325" y="4056188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7377825" y="339496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805225" y="3563160"/>
              <a:ext cx="201971" cy="20092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 rot="1810266">
              <a:off x="-2111153" y="3103354"/>
              <a:ext cx="6003018" cy="4319085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 rot="1810259">
              <a:off x="5967901" y="-1293548"/>
              <a:ext cx="5360352" cy="385669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4009600" y="4089633"/>
            <a:ext cx="4172800" cy="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1"/>
          </p:nvPr>
        </p:nvSpPr>
        <p:spPr>
          <a:xfrm>
            <a:off x="1634800" y="2230897"/>
            <a:ext cx="8922400" cy="18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294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3768000" y="1200000"/>
            <a:ext cx="4656000" cy="1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1"/>
          </p:nvPr>
        </p:nvSpPr>
        <p:spPr>
          <a:xfrm>
            <a:off x="3768000" y="2619033"/>
            <a:ext cx="5199600" cy="2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 b="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grpSp>
        <p:nvGrpSpPr>
          <p:cNvPr id="169" name="Google Shape;169;p16"/>
          <p:cNvGrpSpPr/>
          <p:nvPr/>
        </p:nvGrpSpPr>
        <p:grpSpPr>
          <a:xfrm>
            <a:off x="-6410470" y="-5161306"/>
            <a:ext cx="23298497" cy="14456803"/>
            <a:chOff x="-4807853" y="-3870979"/>
            <a:chExt cx="17473873" cy="10842602"/>
          </a:xfrm>
        </p:grpSpPr>
        <p:sp>
          <p:nvSpPr>
            <p:cNvPr id="170" name="Google Shape;170;p16"/>
            <p:cNvSpPr/>
            <p:nvPr/>
          </p:nvSpPr>
          <p:spPr>
            <a:xfrm rot="6093530">
              <a:off x="-4429421" y="-326724"/>
              <a:ext cx="6976189" cy="6466339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 rot="10800000">
              <a:off x="7933274" y="2175057"/>
              <a:ext cx="793297" cy="78924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 rot="10800000">
              <a:off x="8296487" y="4239347"/>
              <a:ext cx="662424" cy="65905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 rot="10800000">
              <a:off x="1925932" y="4971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 rot="10800000">
              <a:off x="2240519" y="4655314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 rot="10800000">
              <a:off x="5982105" y="292211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 rot="10800000">
              <a:off x="6827080" y="44103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 rot="3074546">
              <a:off x="6570605" y="-244761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 rot="10800000">
              <a:off x="4499948" y="4457695"/>
              <a:ext cx="566352" cy="56350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8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7"/>
          <p:cNvGrpSpPr/>
          <p:nvPr/>
        </p:nvGrpSpPr>
        <p:grpSpPr>
          <a:xfrm>
            <a:off x="-2143541" y="-2421512"/>
            <a:ext cx="19664372" cy="12239867"/>
            <a:chOff x="-1607656" y="-1816134"/>
            <a:chExt cx="14748279" cy="9179900"/>
          </a:xfrm>
        </p:grpSpPr>
        <p:sp>
          <p:nvSpPr>
            <p:cNvPr id="181" name="Google Shape;181;p17"/>
            <p:cNvSpPr/>
            <p:nvPr/>
          </p:nvSpPr>
          <p:spPr>
            <a:xfrm rot="6332216">
              <a:off x="-1693826" y="-920397"/>
              <a:ext cx="4079058" cy="2920814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 rot="-78">
              <a:off x="6895444" y="-59270"/>
              <a:ext cx="6245179" cy="3654055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 rot="-90">
              <a:off x="4026919" y="4442916"/>
              <a:ext cx="5403787" cy="2920779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 rot="10800000">
              <a:off x="5477917" y="188375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 rot="10800000">
              <a:off x="1843607" y="1024322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 rot="10800000">
              <a:off x="356356" y="466620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 rot="10800000">
              <a:off x="4959880" y="41913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 rot="10800000">
              <a:off x="7736539" y="3758055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 rot="10800000">
              <a:off x="6967249" y="210246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0" name="Google Shape;190;p17"/>
          <p:cNvSpPr txBox="1">
            <a:spLocks noGrp="1"/>
          </p:cNvSpPr>
          <p:nvPr>
            <p:ph type="title"/>
          </p:nvPr>
        </p:nvSpPr>
        <p:spPr>
          <a:xfrm>
            <a:off x="2111600" y="1198885"/>
            <a:ext cx="796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1"/>
          </p:nvPr>
        </p:nvSpPr>
        <p:spPr>
          <a:xfrm>
            <a:off x="6096000" y="3192000"/>
            <a:ext cx="3984400" cy="16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003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>
            <a:spLocks noGrp="1"/>
          </p:cNvSpPr>
          <p:nvPr>
            <p:ph type="title"/>
          </p:nvPr>
        </p:nvSpPr>
        <p:spPr>
          <a:xfrm>
            <a:off x="2111600" y="1199679"/>
            <a:ext cx="796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subTitle" idx="1"/>
          </p:nvPr>
        </p:nvSpPr>
        <p:spPr>
          <a:xfrm flipH="1">
            <a:off x="2111600" y="3192000"/>
            <a:ext cx="3984400" cy="1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18"/>
          <p:cNvGrpSpPr/>
          <p:nvPr/>
        </p:nvGrpSpPr>
        <p:grpSpPr>
          <a:xfrm>
            <a:off x="-5300841" y="-2421512"/>
            <a:ext cx="19664372" cy="12239867"/>
            <a:chOff x="-3975631" y="-1816134"/>
            <a:chExt cx="14748279" cy="9179900"/>
          </a:xfrm>
        </p:grpSpPr>
        <p:sp>
          <p:nvSpPr>
            <p:cNvPr id="196" name="Google Shape;196;p18"/>
            <p:cNvSpPr/>
            <p:nvPr/>
          </p:nvSpPr>
          <p:spPr>
            <a:xfrm rot="-6332216" flipH="1">
              <a:off x="6779759" y="-920397"/>
              <a:ext cx="4079058" cy="2920814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 rot="78" flipH="1">
              <a:off x="-3975631" y="-59270"/>
              <a:ext cx="6245179" cy="3654055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 rot="90" flipH="1">
              <a:off x="-265714" y="4442916"/>
              <a:ext cx="5403787" cy="2920779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 rot="10800000" flipH="1">
              <a:off x="3417327" y="188375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 rot="10800000" flipH="1">
              <a:off x="6781314" y="1024322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 rot="10800000" flipH="1">
              <a:off x="8516557" y="466620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 rot="10800000" flipH="1">
              <a:off x="4042162" y="41913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 rot="10800000" flipH="1">
              <a:off x="394524" y="3758055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 rot="10800000" flipH="1">
              <a:off x="1504469" y="210246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729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9"/>
          <p:cNvGrpSpPr/>
          <p:nvPr/>
        </p:nvGrpSpPr>
        <p:grpSpPr>
          <a:xfrm>
            <a:off x="-2024726" y="34228"/>
            <a:ext cx="14151283" cy="9951571"/>
            <a:chOff x="-1518544" y="25671"/>
            <a:chExt cx="10613462" cy="7463678"/>
          </a:xfrm>
        </p:grpSpPr>
        <p:sp>
          <p:nvSpPr>
            <p:cNvPr id="207" name="Google Shape;207;p19"/>
            <p:cNvSpPr/>
            <p:nvPr/>
          </p:nvSpPr>
          <p:spPr>
            <a:xfrm rot="-9511403">
              <a:off x="-1096056" y="2911548"/>
              <a:ext cx="6416994" cy="3525450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8554847" y="1209004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5773641" y="29145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295346" y="437943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81644" y="25671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2815577" y="2698751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8513091" y="416300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2557496" y="2239668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1440000" y="1200007"/>
            <a:ext cx="4656000" cy="19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1"/>
          </p:nvPr>
        </p:nvSpPr>
        <p:spPr>
          <a:xfrm>
            <a:off x="7254200" y="1612000"/>
            <a:ext cx="316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2"/>
          </p:nvPr>
        </p:nvSpPr>
        <p:spPr>
          <a:xfrm>
            <a:off x="7254200" y="1200000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3"/>
          </p:nvPr>
        </p:nvSpPr>
        <p:spPr>
          <a:xfrm>
            <a:off x="7254200" y="3383917"/>
            <a:ext cx="316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4"/>
          </p:nvPr>
        </p:nvSpPr>
        <p:spPr>
          <a:xfrm>
            <a:off x="7254200" y="2971900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5"/>
          </p:nvPr>
        </p:nvSpPr>
        <p:spPr>
          <a:xfrm>
            <a:off x="7254200" y="5155833"/>
            <a:ext cx="316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6"/>
          </p:nvPr>
        </p:nvSpPr>
        <p:spPr>
          <a:xfrm>
            <a:off x="7254200" y="4743833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614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A724-A229-4ED7-A021-521BB77F1DC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AAD9-8ED2-45D1-B1A1-CB47F149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5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2111600" y="1198768"/>
            <a:ext cx="796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grpSp>
        <p:nvGrpSpPr>
          <p:cNvPr id="224" name="Google Shape;224;p20"/>
          <p:cNvGrpSpPr/>
          <p:nvPr/>
        </p:nvGrpSpPr>
        <p:grpSpPr>
          <a:xfrm>
            <a:off x="-2772606" y="-3164401"/>
            <a:ext cx="17530639" cy="9728897"/>
            <a:chOff x="-2079455" y="-2373301"/>
            <a:chExt cx="13147979" cy="7296673"/>
          </a:xfrm>
        </p:grpSpPr>
        <p:sp>
          <p:nvSpPr>
            <p:cNvPr id="225" name="Google Shape;225;p20"/>
            <p:cNvSpPr/>
            <p:nvPr/>
          </p:nvSpPr>
          <p:spPr>
            <a:xfrm rot="-5732481">
              <a:off x="-2010821" y="-2037371"/>
              <a:ext cx="4543485" cy="4261931"/>
            </a:xfrm>
            <a:custGeom>
              <a:avLst/>
              <a:gdLst/>
              <a:ahLst/>
              <a:cxnLst/>
              <a:rect l="l" t="t" r="r" b="b"/>
              <a:pathLst>
                <a:path w="49631" h="47249" extrusionOk="0">
                  <a:moveTo>
                    <a:pt x="22101" y="1"/>
                  </a:moveTo>
                  <a:lnTo>
                    <a:pt x="20624" y="144"/>
                  </a:lnTo>
                  <a:lnTo>
                    <a:pt x="19243" y="453"/>
                  </a:lnTo>
                  <a:lnTo>
                    <a:pt x="18028" y="930"/>
                  </a:lnTo>
                  <a:lnTo>
                    <a:pt x="17028" y="1620"/>
                  </a:lnTo>
                  <a:lnTo>
                    <a:pt x="16266" y="2478"/>
                  </a:lnTo>
                  <a:lnTo>
                    <a:pt x="15790" y="3573"/>
                  </a:lnTo>
                  <a:lnTo>
                    <a:pt x="15718" y="4192"/>
                  </a:lnTo>
                  <a:lnTo>
                    <a:pt x="15647" y="5240"/>
                  </a:lnTo>
                  <a:lnTo>
                    <a:pt x="15814" y="7050"/>
                  </a:lnTo>
                  <a:lnTo>
                    <a:pt x="16337" y="8669"/>
                  </a:lnTo>
                  <a:lnTo>
                    <a:pt x="17195" y="10217"/>
                  </a:lnTo>
                  <a:lnTo>
                    <a:pt x="17719" y="11027"/>
                  </a:lnTo>
                  <a:lnTo>
                    <a:pt x="18171" y="11646"/>
                  </a:lnTo>
                  <a:lnTo>
                    <a:pt x="19052" y="13051"/>
                  </a:lnTo>
                  <a:lnTo>
                    <a:pt x="19719" y="14599"/>
                  </a:lnTo>
                  <a:lnTo>
                    <a:pt x="19933" y="15814"/>
                  </a:lnTo>
                  <a:lnTo>
                    <a:pt x="19910" y="16599"/>
                  </a:lnTo>
                  <a:lnTo>
                    <a:pt x="19838" y="17004"/>
                  </a:lnTo>
                  <a:lnTo>
                    <a:pt x="19695" y="17433"/>
                  </a:lnTo>
                  <a:lnTo>
                    <a:pt x="19267" y="18100"/>
                  </a:lnTo>
                  <a:lnTo>
                    <a:pt x="18647" y="18600"/>
                  </a:lnTo>
                  <a:lnTo>
                    <a:pt x="17885" y="18933"/>
                  </a:lnTo>
                  <a:lnTo>
                    <a:pt x="16623" y="19195"/>
                  </a:lnTo>
                  <a:lnTo>
                    <a:pt x="14885" y="19195"/>
                  </a:lnTo>
                  <a:lnTo>
                    <a:pt x="14099" y="19100"/>
                  </a:lnTo>
                  <a:lnTo>
                    <a:pt x="12122" y="18743"/>
                  </a:lnTo>
                  <a:lnTo>
                    <a:pt x="10384" y="18314"/>
                  </a:lnTo>
                  <a:lnTo>
                    <a:pt x="8860" y="18147"/>
                  </a:lnTo>
                  <a:lnTo>
                    <a:pt x="7717" y="18100"/>
                  </a:lnTo>
                  <a:lnTo>
                    <a:pt x="6978" y="18100"/>
                  </a:lnTo>
                  <a:lnTo>
                    <a:pt x="5478" y="18409"/>
                  </a:lnTo>
                  <a:lnTo>
                    <a:pt x="4049" y="19005"/>
                  </a:lnTo>
                  <a:lnTo>
                    <a:pt x="2716" y="19838"/>
                  </a:lnTo>
                  <a:lnTo>
                    <a:pt x="1572" y="20886"/>
                  </a:lnTo>
                  <a:lnTo>
                    <a:pt x="668" y="22124"/>
                  </a:lnTo>
                  <a:lnTo>
                    <a:pt x="144" y="23506"/>
                  </a:lnTo>
                  <a:lnTo>
                    <a:pt x="1" y="24625"/>
                  </a:lnTo>
                  <a:lnTo>
                    <a:pt x="48" y="25387"/>
                  </a:lnTo>
                  <a:lnTo>
                    <a:pt x="120" y="25768"/>
                  </a:lnTo>
                  <a:lnTo>
                    <a:pt x="263" y="26316"/>
                  </a:lnTo>
                  <a:lnTo>
                    <a:pt x="644" y="27292"/>
                  </a:lnTo>
                  <a:lnTo>
                    <a:pt x="1144" y="28149"/>
                  </a:lnTo>
                  <a:lnTo>
                    <a:pt x="1787" y="28911"/>
                  </a:lnTo>
                  <a:lnTo>
                    <a:pt x="2501" y="29531"/>
                  </a:lnTo>
                  <a:lnTo>
                    <a:pt x="3359" y="30031"/>
                  </a:lnTo>
                  <a:lnTo>
                    <a:pt x="4287" y="30412"/>
                  </a:lnTo>
                  <a:lnTo>
                    <a:pt x="5311" y="30650"/>
                  </a:lnTo>
                  <a:lnTo>
                    <a:pt x="5859" y="30721"/>
                  </a:lnTo>
                  <a:lnTo>
                    <a:pt x="6859" y="30793"/>
                  </a:lnTo>
                  <a:lnTo>
                    <a:pt x="9193" y="30698"/>
                  </a:lnTo>
                  <a:lnTo>
                    <a:pt x="10955" y="30817"/>
                  </a:lnTo>
                  <a:lnTo>
                    <a:pt x="12003" y="31079"/>
                  </a:lnTo>
                  <a:lnTo>
                    <a:pt x="12884" y="31579"/>
                  </a:lnTo>
                  <a:lnTo>
                    <a:pt x="13551" y="32365"/>
                  </a:lnTo>
                  <a:lnTo>
                    <a:pt x="13765" y="32912"/>
                  </a:lnTo>
                  <a:lnTo>
                    <a:pt x="13932" y="33484"/>
                  </a:lnTo>
                  <a:lnTo>
                    <a:pt x="14099" y="34698"/>
                  </a:lnTo>
                  <a:lnTo>
                    <a:pt x="14123" y="36651"/>
                  </a:lnTo>
                  <a:lnTo>
                    <a:pt x="14075" y="38628"/>
                  </a:lnTo>
                  <a:lnTo>
                    <a:pt x="14170" y="39938"/>
                  </a:lnTo>
                  <a:lnTo>
                    <a:pt x="14408" y="41152"/>
                  </a:lnTo>
                  <a:lnTo>
                    <a:pt x="14909" y="42271"/>
                  </a:lnTo>
                  <a:lnTo>
                    <a:pt x="15290" y="42771"/>
                  </a:lnTo>
                  <a:lnTo>
                    <a:pt x="15718" y="43224"/>
                  </a:lnTo>
                  <a:lnTo>
                    <a:pt x="16814" y="43986"/>
                  </a:lnTo>
                  <a:lnTo>
                    <a:pt x="18100" y="44605"/>
                  </a:lnTo>
                  <a:lnTo>
                    <a:pt x="19505" y="45034"/>
                  </a:lnTo>
                  <a:lnTo>
                    <a:pt x="20981" y="45248"/>
                  </a:lnTo>
                  <a:lnTo>
                    <a:pt x="22434" y="45248"/>
                  </a:lnTo>
                  <a:lnTo>
                    <a:pt x="23815" y="45010"/>
                  </a:lnTo>
                  <a:lnTo>
                    <a:pt x="25030" y="44486"/>
                  </a:lnTo>
                  <a:lnTo>
                    <a:pt x="25554" y="44129"/>
                  </a:lnTo>
                  <a:lnTo>
                    <a:pt x="26006" y="43748"/>
                  </a:lnTo>
                  <a:lnTo>
                    <a:pt x="26601" y="42891"/>
                  </a:lnTo>
                  <a:lnTo>
                    <a:pt x="26887" y="41962"/>
                  </a:lnTo>
                  <a:lnTo>
                    <a:pt x="26887" y="41009"/>
                  </a:lnTo>
                  <a:lnTo>
                    <a:pt x="26554" y="39509"/>
                  </a:lnTo>
                  <a:lnTo>
                    <a:pt x="25768" y="37532"/>
                  </a:lnTo>
                  <a:lnTo>
                    <a:pt x="25387" y="36627"/>
                  </a:lnTo>
                  <a:lnTo>
                    <a:pt x="25220" y="36199"/>
                  </a:lnTo>
                  <a:lnTo>
                    <a:pt x="24958" y="35270"/>
                  </a:lnTo>
                  <a:lnTo>
                    <a:pt x="24982" y="34603"/>
                  </a:lnTo>
                  <a:lnTo>
                    <a:pt x="25101" y="34222"/>
                  </a:lnTo>
                  <a:lnTo>
                    <a:pt x="25339" y="33912"/>
                  </a:lnTo>
                  <a:lnTo>
                    <a:pt x="25720" y="33674"/>
                  </a:lnTo>
                  <a:lnTo>
                    <a:pt x="25982" y="33603"/>
                  </a:lnTo>
                  <a:lnTo>
                    <a:pt x="26244" y="33555"/>
                  </a:lnTo>
                  <a:lnTo>
                    <a:pt x="26697" y="33603"/>
                  </a:lnTo>
                  <a:lnTo>
                    <a:pt x="27364" y="33960"/>
                  </a:lnTo>
                  <a:lnTo>
                    <a:pt x="28459" y="35270"/>
                  </a:lnTo>
                  <a:lnTo>
                    <a:pt x="29007" y="36127"/>
                  </a:lnTo>
                  <a:lnTo>
                    <a:pt x="29983" y="37747"/>
                  </a:lnTo>
                  <a:lnTo>
                    <a:pt x="31626" y="40842"/>
                  </a:lnTo>
                  <a:lnTo>
                    <a:pt x="32960" y="42914"/>
                  </a:lnTo>
                  <a:lnTo>
                    <a:pt x="34055" y="44129"/>
                  </a:lnTo>
                  <a:lnTo>
                    <a:pt x="35413" y="45177"/>
                  </a:lnTo>
                  <a:lnTo>
                    <a:pt x="37104" y="46058"/>
                  </a:lnTo>
                  <a:lnTo>
                    <a:pt x="38104" y="46391"/>
                  </a:lnTo>
                  <a:lnTo>
                    <a:pt x="39080" y="46677"/>
                  </a:lnTo>
                  <a:lnTo>
                    <a:pt x="41486" y="47129"/>
                  </a:lnTo>
                  <a:lnTo>
                    <a:pt x="43391" y="47249"/>
                  </a:lnTo>
                  <a:lnTo>
                    <a:pt x="44629" y="47177"/>
                  </a:lnTo>
                  <a:lnTo>
                    <a:pt x="45772" y="46939"/>
                  </a:lnTo>
                  <a:lnTo>
                    <a:pt x="46772" y="46534"/>
                  </a:lnTo>
                  <a:lnTo>
                    <a:pt x="47201" y="46225"/>
                  </a:lnTo>
                  <a:lnTo>
                    <a:pt x="47749" y="45772"/>
                  </a:lnTo>
                  <a:lnTo>
                    <a:pt x="48582" y="44653"/>
                  </a:lnTo>
                  <a:lnTo>
                    <a:pt x="49154" y="43391"/>
                  </a:lnTo>
                  <a:lnTo>
                    <a:pt x="49487" y="42033"/>
                  </a:lnTo>
                  <a:lnTo>
                    <a:pt x="49559" y="41343"/>
                  </a:lnTo>
                  <a:lnTo>
                    <a:pt x="49630" y="40199"/>
                  </a:lnTo>
                  <a:lnTo>
                    <a:pt x="49487" y="38247"/>
                  </a:lnTo>
                  <a:lnTo>
                    <a:pt x="49225" y="36937"/>
                  </a:lnTo>
                  <a:lnTo>
                    <a:pt x="48820" y="35675"/>
                  </a:lnTo>
                  <a:lnTo>
                    <a:pt x="48273" y="34484"/>
                  </a:lnTo>
                  <a:lnTo>
                    <a:pt x="47558" y="33460"/>
                  </a:lnTo>
                  <a:lnTo>
                    <a:pt x="46653" y="32650"/>
                  </a:lnTo>
                  <a:lnTo>
                    <a:pt x="46106" y="32341"/>
                  </a:lnTo>
                  <a:lnTo>
                    <a:pt x="45701" y="32150"/>
                  </a:lnTo>
                  <a:lnTo>
                    <a:pt x="44796" y="31864"/>
                  </a:lnTo>
                  <a:lnTo>
                    <a:pt x="43343" y="31579"/>
                  </a:lnTo>
                  <a:lnTo>
                    <a:pt x="41343" y="31293"/>
                  </a:lnTo>
                  <a:lnTo>
                    <a:pt x="39938" y="30936"/>
                  </a:lnTo>
                  <a:lnTo>
                    <a:pt x="39080" y="30555"/>
                  </a:lnTo>
                  <a:lnTo>
                    <a:pt x="38699" y="30317"/>
                  </a:lnTo>
                  <a:lnTo>
                    <a:pt x="38128" y="29864"/>
                  </a:lnTo>
                  <a:lnTo>
                    <a:pt x="37675" y="29245"/>
                  </a:lnTo>
                  <a:lnTo>
                    <a:pt x="37556" y="28888"/>
                  </a:lnTo>
                  <a:lnTo>
                    <a:pt x="37580" y="28530"/>
                  </a:lnTo>
                  <a:lnTo>
                    <a:pt x="37723" y="28221"/>
                  </a:lnTo>
                  <a:lnTo>
                    <a:pt x="38128" y="27768"/>
                  </a:lnTo>
                  <a:lnTo>
                    <a:pt x="39414" y="27030"/>
                  </a:lnTo>
                  <a:lnTo>
                    <a:pt x="41390" y="26340"/>
                  </a:lnTo>
                  <a:lnTo>
                    <a:pt x="42081" y="26101"/>
                  </a:lnTo>
                  <a:lnTo>
                    <a:pt x="42462" y="25935"/>
                  </a:lnTo>
                  <a:lnTo>
                    <a:pt x="43081" y="25506"/>
                  </a:lnTo>
                  <a:lnTo>
                    <a:pt x="43557" y="25030"/>
                  </a:lnTo>
                  <a:lnTo>
                    <a:pt x="43891" y="24482"/>
                  </a:lnTo>
                  <a:lnTo>
                    <a:pt x="44081" y="23887"/>
                  </a:lnTo>
                  <a:lnTo>
                    <a:pt x="44153" y="23267"/>
                  </a:lnTo>
                  <a:lnTo>
                    <a:pt x="44081" y="22315"/>
                  </a:lnTo>
                  <a:lnTo>
                    <a:pt x="43581" y="21053"/>
                  </a:lnTo>
                  <a:lnTo>
                    <a:pt x="42772" y="19957"/>
                  </a:lnTo>
                  <a:lnTo>
                    <a:pt x="41676" y="19076"/>
                  </a:lnTo>
                  <a:lnTo>
                    <a:pt x="40723" y="18671"/>
                  </a:lnTo>
                  <a:lnTo>
                    <a:pt x="40057" y="18528"/>
                  </a:lnTo>
                  <a:lnTo>
                    <a:pt x="39723" y="18528"/>
                  </a:lnTo>
                  <a:lnTo>
                    <a:pt x="38985" y="18505"/>
                  </a:lnTo>
                  <a:lnTo>
                    <a:pt x="37747" y="18647"/>
                  </a:lnTo>
                  <a:lnTo>
                    <a:pt x="36746" y="18981"/>
                  </a:lnTo>
                  <a:lnTo>
                    <a:pt x="35913" y="19481"/>
                  </a:lnTo>
                  <a:lnTo>
                    <a:pt x="35199" y="20172"/>
                  </a:lnTo>
                  <a:lnTo>
                    <a:pt x="34556" y="21029"/>
                  </a:lnTo>
                  <a:lnTo>
                    <a:pt x="33579" y="22577"/>
                  </a:lnTo>
                  <a:lnTo>
                    <a:pt x="32817" y="23815"/>
                  </a:lnTo>
                  <a:lnTo>
                    <a:pt x="32603" y="24101"/>
                  </a:lnTo>
                  <a:lnTo>
                    <a:pt x="32246" y="24434"/>
                  </a:lnTo>
                  <a:lnTo>
                    <a:pt x="31888" y="24506"/>
                  </a:lnTo>
                  <a:lnTo>
                    <a:pt x="31555" y="24363"/>
                  </a:lnTo>
                  <a:lnTo>
                    <a:pt x="31102" y="23768"/>
                  </a:lnTo>
                  <a:lnTo>
                    <a:pt x="30602" y="22410"/>
                  </a:lnTo>
                  <a:lnTo>
                    <a:pt x="30269" y="20696"/>
                  </a:lnTo>
                  <a:lnTo>
                    <a:pt x="30102" y="18814"/>
                  </a:lnTo>
                  <a:lnTo>
                    <a:pt x="30150" y="17052"/>
                  </a:lnTo>
                  <a:lnTo>
                    <a:pt x="30436" y="15623"/>
                  </a:lnTo>
                  <a:lnTo>
                    <a:pt x="30674" y="15123"/>
                  </a:lnTo>
                  <a:lnTo>
                    <a:pt x="31483" y="13956"/>
                  </a:lnTo>
                  <a:lnTo>
                    <a:pt x="32936" y="11932"/>
                  </a:lnTo>
                  <a:lnTo>
                    <a:pt x="33698" y="10455"/>
                  </a:lnTo>
                  <a:lnTo>
                    <a:pt x="34032" y="9384"/>
                  </a:lnTo>
                  <a:lnTo>
                    <a:pt x="34127" y="8169"/>
                  </a:lnTo>
                  <a:lnTo>
                    <a:pt x="34008" y="6764"/>
                  </a:lnTo>
                  <a:lnTo>
                    <a:pt x="33817" y="5978"/>
                  </a:lnTo>
                  <a:lnTo>
                    <a:pt x="33651" y="5383"/>
                  </a:lnTo>
                  <a:lnTo>
                    <a:pt x="33055" y="4287"/>
                  </a:lnTo>
                  <a:lnTo>
                    <a:pt x="32198" y="3311"/>
                  </a:lnTo>
                  <a:lnTo>
                    <a:pt x="31102" y="2454"/>
                  </a:lnTo>
                  <a:lnTo>
                    <a:pt x="29816" y="1692"/>
                  </a:lnTo>
                  <a:lnTo>
                    <a:pt x="28388" y="1072"/>
                  </a:lnTo>
                  <a:lnTo>
                    <a:pt x="26863" y="572"/>
                  </a:lnTo>
                  <a:lnTo>
                    <a:pt x="25268" y="239"/>
                  </a:lnTo>
                  <a:lnTo>
                    <a:pt x="23672" y="48"/>
                  </a:lnTo>
                  <a:lnTo>
                    <a:pt x="22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 rot="3888137" flipH="1">
              <a:off x="6977628" y="-1095553"/>
              <a:ext cx="3722762" cy="3176303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 rot="10800000">
              <a:off x="4099344" y="30148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 rot="10800000">
              <a:off x="4253977" y="13886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 rot="10800000">
              <a:off x="7049730" y="17930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0"/>
            <p:cNvSpPr/>
            <p:nvPr/>
          </p:nvSpPr>
          <p:spPr>
            <a:xfrm rot="10800000">
              <a:off x="1080006" y="329734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 rot="10800000">
              <a:off x="7883919" y="374161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20"/>
            <p:cNvSpPr/>
            <p:nvPr/>
          </p:nvSpPr>
          <p:spPr>
            <a:xfrm rot="10800000">
              <a:off x="302455" y="4299951"/>
              <a:ext cx="626645" cy="62342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3" name="Google Shape;233;p20"/>
          <p:cNvSpPr txBox="1">
            <a:spLocks noGrp="1"/>
          </p:cNvSpPr>
          <p:nvPr>
            <p:ph type="subTitle" idx="1"/>
          </p:nvPr>
        </p:nvSpPr>
        <p:spPr>
          <a:xfrm>
            <a:off x="2070400" y="3413999"/>
            <a:ext cx="3395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2"/>
          </p:nvPr>
        </p:nvSpPr>
        <p:spPr>
          <a:xfrm>
            <a:off x="2070200" y="3001999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3"/>
          </p:nvPr>
        </p:nvSpPr>
        <p:spPr>
          <a:xfrm>
            <a:off x="2070500" y="5424015"/>
            <a:ext cx="3395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4"/>
          </p:nvPr>
        </p:nvSpPr>
        <p:spPr>
          <a:xfrm>
            <a:off x="2070300" y="5012015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5"/>
          </p:nvPr>
        </p:nvSpPr>
        <p:spPr>
          <a:xfrm>
            <a:off x="6726351" y="3413999"/>
            <a:ext cx="3395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6"/>
          </p:nvPr>
        </p:nvSpPr>
        <p:spPr>
          <a:xfrm>
            <a:off x="6726151" y="3001999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ubTitle" idx="7"/>
          </p:nvPr>
        </p:nvSpPr>
        <p:spPr>
          <a:xfrm>
            <a:off x="6726251" y="5423999"/>
            <a:ext cx="3395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8"/>
          </p:nvPr>
        </p:nvSpPr>
        <p:spPr>
          <a:xfrm>
            <a:off x="6726051" y="5011999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630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1"/>
          <p:cNvGrpSpPr/>
          <p:nvPr/>
        </p:nvGrpSpPr>
        <p:grpSpPr>
          <a:xfrm>
            <a:off x="-1554039" y="-1615357"/>
            <a:ext cx="16806712" cy="8196980"/>
            <a:chOff x="-1165529" y="-1211518"/>
            <a:chExt cx="12605034" cy="6147735"/>
          </a:xfrm>
        </p:grpSpPr>
        <p:sp>
          <p:nvSpPr>
            <p:cNvPr id="243" name="Google Shape;243;p21"/>
            <p:cNvSpPr/>
            <p:nvPr/>
          </p:nvSpPr>
          <p:spPr>
            <a:xfrm rot="5400000">
              <a:off x="-1744640" y="162286"/>
              <a:ext cx="4079001" cy="2920779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21"/>
            <p:cNvSpPr/>
            <p:nvPr/>
          </p:nvSpPr>
          <p:spPr>
            <a:xfrm rot="-98">
              <a:off x="6447598" y="-1211447"/>
              <a:ext cx="4991906" cy="2920779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585130" y="453336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5845330" y="3853056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8423992" y="439889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8289117" y="21194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110201" y="3239823"/>
              <a:ext cx="188499" cy="18753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1882742" y="271331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1" name="Google Shape;251;p21"/>
          <p:cNvSpPr txBox="1">
            <a:spLocks noGrp="1"/>
          </p:cNvSpPr>
          <p:nvPr>
            <p:ph type="subTitle" idx="1"/>
          </p:nvPr>
        </p:nvSpPr>
        <p:spPr>
          <a:xfrm>
            <a:off x="1448980" y="3191267"/>
            <a:ext cx="2318800" cy="10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subTitle" idx="2"/>
          </p:nvPr>
        </p:nvSpPr>
        <p:spPr>
          <a:xfrm>
            <a:off x="960117" y="2779267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subTitle" idx="3"/>
          </p:nvPr>
        </p:nvSpPr>
        <p:spPr>
          <a:xfrm>
            <a:off x="1449000" y="5076267"/>
            <a:ext cx="2318800" cy="10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1"/>
          <p:cNvSpPr txBox="1">
            <a:spLocks noGrp="1"/>
          </p:cNvSpPr>
          <p:nvPr>
            <p:ph type="subTitle" idx="4"/>
          </p:nvPr>
        </p:nvSpPr>
        <p:spPr>
          <a:xfrm>
            <a:off x="960100" y="4664084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subTitle" idx="5"/>
          </p:nvPr>
        </p:nvSpPr>
        <p:spPr>
          <a:xfrm>
            <a:off x="4936576" y="3191267"/>
            <a:ext cx="2318800" cy="10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subTitle" idx="6"/>
          </p:nvPr>
        </p:nvSpPr>
        <p:spPr>
          <a:xfrm>
            <a:off x="4398167" y="2779267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subTitle" idx="7"/>
          </p:nvPr>
        </p:nvSpPr>
        <p:spPr>
          <a:xfrm>
            <a:off x="4936567" y="5076269"/>
            <a:ext cx="2318800" cy="10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subTitle" idx="8"/>
          </p:nvPr>
        </p:nvSpPr>
        <p:spPr>
          <a:xfrm>
            <a:off x="4398151" y="4664084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9"/>
          </p:nvPr>
        </p:nvSpPr>
        <p:spPr>
          <a:xfrm>
            <a:off x="8424112" y="3191267"/>
            <a:ext cx="2318800" cy="10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13"/>
          </p:nvPr>
        </p:nvSpPr>
        <p:spPr>
          <a:xfrm>
            <a:off x="7836217" y="2779267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subTitle" idx="14"/>
          </p:nvPr>
        </p:nvSpPr>
        <p:spPr>
          <a:xfrm>
            <a:off x="8424100" y="5076100"/>
            <a:ext cx="2318800" cy="10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subTitle" idx="15"/>
          </p:nvPr>
        </p:nvSpPr>
        <p:spPr>
          <a:xfrm>
            <a:off x="7836200" y="4664084"/>
            <a:ext cx="3395600" cy="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2111600" y="1199679"/>
            <a:ext cx="796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12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2"/>
          <p:cNvGrpSpPr/>
          <p:nvPr/>
        </p:nvGrpSpPr>
        <p:grpSpPr>
          <a:xfrm>
            <a:off x="-4594897" y="300830"/>
            <a:ext cx="16360048" cy="11973140"/>
            <a:chOff x="-3446173" y="225622"/>
            <a:chExt cx="12270036" cy="8979855"/>
          </a:xfrm>
        </p:grpSpPr>
        <p:sp>
          <p:nvSpPr>
            <p:cNvPr id="266" name="Google Shape;266;p22"/>
            <p:cNvSpPr/>
            <p:nvPr/>
          </p:nvSpPr>
          <p:spPr>
            <a:xfrm>
              <a:off x="6003725" y="3004098"/>
              <a:ext cx="1640400" cy="1640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6217925" y="965050"/>
              <a:ext cx="1212000" cy="121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22"/>
            <p:cNvSpPr/>
            <p:nvPr/>
          </p:nvSpPr>
          <p:spPr>
            <a:xfrm rot="-2700046" flipH="1">
              <a:off x="-2500560" y="2204446"/>
              <a:ext cx="6672274" cy="5438435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22"/>
            <p:cNvSpPr/>
            <p:nvPr/>
          </p:nvSpPr>
          <p:spPr>
            <a:xfrm rot="10800000">
              <a:off x="7905074" y="310581"/>
              <a:ext cx="657821" cy="65447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22"/>
            <p:cNvSpPr/>
            <p:nvPr/>
          </p:nvSpPr>
          <p:spPr>
            <a:xfrm rot="10800000">
              <a:off x="7929132" y="24375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 rot="10800000">
              <a:off x="7429932" y="4639454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 rot="10800000">
              <a:off x="636930" y="225622"/>
              <a:ext cx="828604" cy="82440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22"/>
            <p:cNvSpPr/>
            <p:nvPr/>
          </p:nvSpPr>
          <p:spPr>
            <a:xfrm rot="10800000">
              <a:off x="4834305" y="683626"/>
              <a:ext cx="542322" cy="5395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22"/>
            <p:cNvSpPr/>
            <p:nvPr/>
          </p:nvSpPr>
          <p:spPr>
            <a:xfrm rot="10800000">
              <a:off x="4572007" y="284001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22"/>
            <p:cNvSpPr/>
            <p:nvPr/>
          </p:nvSpPr>
          <p:spPr>
            <a:xfrm rot="10800000">
              <a:off x="8380764" y="3834453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6" name="Google Shape;276;p22"/>
          <p:cNvSpPr txBox="1">
            <a:spLocks noGrp="1"/>
          </p:cNvSpPr>
          <p:nvPr>
            <p:ph type="subTitle" idx="1"/>
          </p:nvPr>
        </p:nvSpPr>
        <p:spPr>
          <a:xfrm>
            <a:off x="7483612" y="2395133"/>
            <a:ext cx="2417600" cy="8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2"/>
          <p:cNvSpPr txBox="1">
            <a:spLocks noGrp="1"/>
          </p:cNvSpPr>
          <p:nvPr>
            <p:ph type="subTitle" idx="2"/>
          </p:nvPr>
        </p:nvSpPr>
        <p:spPr>
          <a:xfrm>
            <a:off x="7483612" y="5356000"/>
            <a:ext cx="2417600" cy="8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2"/>
          <p:cNvSpPr txBox="1">
            <a:spLocks noGrp="1"/>
          </p:cNvSpPr>
          <p:nvPr>
            <p:ph type="title" hasCustomPrompt="1"/>
          </p:nvPr>
        </p:nvSpPr>
        <p:spPr>
          <a:xfrm>
            <a:off x="7897012" y="1782740"/>
            <a:ext cx="1590800" cy="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9" name="Google Shape;279;p22"/>
          <p:cNvSpPr txBox="1">
            <a:spLocks noGrp="1"/>
          </p:cNvSpPr>
          <p:nvPr>
            <p:ph type="title" idx="3" hasCustomPrompt="1"/>
          </p:nvPr>
        </p:nvSpPr>
        <p:spPr>
          <a:xfrm>
            <a:off x="7897012" y="4743607"/>
            <a:ext cx="1590800" cy="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" name="Google Shape;280;p22"/>
          <p:cNvSpPr txBox="1">
            <a:spLocks noGrp="1"/>
          </p:cNvSpPr>
          <p:nvPr>
            <p:ph type="title" idx="4"/>
          </p:nvPr>
        </p:nvSpPr>
        <p:spPr>
          <a:xfrm>
            <a:off x="1450200" y="1188567"/>
            <a:ext cx="4656000" cy="1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813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3"/>
          <p:cNvGrpSpPr/>
          <p:nvPr/>
        </p:nvGrpSpPr>
        <p:grpSpPr>
          <a:xfrm>
            <a:off x="-4557181" y="-4712883"/>
            <a:ext cx="20044175" cy="15240305"/>
            <a:chOff x="-3417886" y="-3534663"/>
            <a:chExt cx="15033131" cy="11430229"/>
          </a:xfrm>
        </p:grpSpPr>
        <p:sp>
          <p:nvSpPr>
            <p:cNvPr id="283" name="Google Shape;283;p23"/>
            <p:cNvSpPr/>
            <p:nvPr/>
          </p:nvSpPr>
          <p:spPr>
            <a:xfrm rot="-2052276">
              <a:off x="5213390" y="2739666"/>
              <a:ext cx="5822564" cy="3852496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23"/>
            <p:cNvSpPr/>
            <p:nvPr/>
          </p:nvSpPr>
          <p:spPr>
            <a:xfrm rot="-7373657">
              <a:off x="-3128248" y="-1957135"/>
              <a:ext cx="5871397" cy="3884806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23"/>
            <p:cNvSpPr/>
            <p:nvPr/>
          </p:nvSpPr>
          <p:spPr>
            <a:xfrm rot="10800000">
              <a:off x="2917745" y="464913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3"/>
            <p:cNvSpPr/>
            <p:nvPr/>
          </p:nvSpPr>
          <p:spPr>
            <a:xfrm rot="10800000">
              <a:off x="7834714" y="87993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23"/>
            <p:cNvSpPr/>
            <p:nvPr/>
          </p:nvSpPr>
          <p:spPr>
            <a:xfrm rot="10800000">
              <a:off x="929938" y="3769684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23"/>
            <p:cNvSpPr/>
            <p:nvPr/>
          </p:nvSpPr>
          <p:spPr>
            <a:xfrm rot="10800000">
              <a:off x="4634107" y="40315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9" name="Google Shape;289;p23"/>
          <p:cNvSpPr txBox="1">
            <a:spLocks noGrp="1"/>
          </p:cNvSpPr>
          <p:nvPr>
            <p:ph type="title" hasCustomPrompt="1"/>
          </p:nvPr>
        </p:nvSpPr>
        <p:spPr>
          <a:xfrm>
            <a:off x="6381000" y="2272195"/>
            <a:ext cx="4086000" cy="1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0" name="Google Shape;290;p23"/>
          <p:cNvSpPr txBox="1">
            <a:spLocks noGrp="1"/>
          </p:cNvSpPr>
          <p:nvPr>
            <p:ph type="subTitle" idx="1"/>
          </p:nvPr>
        </p:nvSpPr>
        <p:spPr>
          <a:xfrm>
            <a:off x="6380984" y="3354595"/>
            <a:ext cx="40860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3"/>
          <p:cNvSpPr txBox="1">
            <a:spLocks noGrp="1"/>
          </p:cNvSpPr>
          <p:nvPr>
            <p:ph type="title" idx="2" hasCustomPrompt="1"/>
          </p:nvPr>
        </p:nvSpPr>
        <p:spPr>
          <a:xfrm>
            <a:off x="1725000" y="2272205"/>
            <a:ext cx="4086000" cy="1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2" name="Google Shape;292;p23"/>
          <p:cNvSpPr txBox="1">
            <a:spLocks noGrp="1"/>
          </p:cNvSpPr>
          <p:nvPr>
            <p:ph type="subTitle" idx="3"/>
          </p:nvPr>
        </p:nvSpPr>
        <p:spPr>
          <a:xfrm>
            <a:off x="1724984" y="3354605"/>
            <a:ext cx="40860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3892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>
            <a:spLocks noGrp="1"/>
          </p:cNvSpPr>
          <p:nvPr>
            <p:ph type="title"/>
          </p:nvPr>
        </p:nvSpPr>
        <p:spPr>
          <a:xfrm>
            <a:off x="5889567" y="1200000"/>
            <a:ext cx="5045600" cy="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grpSp>
        <p:nvGrpSpPr>
          <p:cNvPr id="295" name="Google Shape;295;p24"/>
          <p:cNvGrpSpPr/>
          <p:nvPr/>
        </p:nvGrpSpPr>
        <p:grpSpPr>
          <a:xfrm>
            <a:off x="-5879457" y="-2030113"/>
            <a:ext cx="19384161" cy="11514211"/>
            <a:chOff x="-4409593" y="-1522585"/>
            <a:chExt cx="14538121" cy="8635658"/>
          </a:xfrm>
        </p:grpSpPr>
        <p:sp>
          <p:nvSpPr>
            <p:cNvPr id="296" name="Google Shape;296;p24"/>
            <p:cNvSpPr/>
            <p:nvPr/>
          </p:nvSpPr>
          <p:spPr>
            <a:xfrm>
              <a:off x="4266975" y="4186075"/>
              <a:ext cx="5861553" cy="2926998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24"/>
            <p:cNvSpPr/>
            <p:nvPr/>
          </p:nvSpPr>
          <p:spPr>
            <a:xfrm rot="10395029">
              <a:off x="-4257907" y="-1188288"/>
              <a:ext cx="5861347" cy="2926895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24"/>
            <p:cNvSpPr/>
            <p:nvPr/>
          </p:nvSpPr>
          <p:spPr>
            <a:xfrm rot="10800000">
              <a:off x="3869400" y="193318"/>
              <a:ext cx="762324" cy="75842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 rot="10800000">
              <a:off x="115157" y="35427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4"/>
            <p:cNvSpPr/>
            <p:nvPr/>
          </p:nvSpPr>
          <p:spPr>
            <a:xfrm rot="10800000">
              <a:off x="945117" y="16173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 rot="10800000">
              <a:off x="8423988" y="140409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4"/>
            <p:cNvSpPr/>
            <p:nvPr/>
          </p:nvSpPr>
          <p:spPr>
            <a:xfrm rot="10800000">
              <a:off x="6437442" y="188575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24"/>
            <p:cNvSpPr/>
            <p:nvPr/>
          </p:nvSpPr>
          <p:spPr>
            <a:xfrm rot="10800000">
              <a:off x="8424007" y="33073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24"/>
            <p:cNvSpPr/>
            <p:nvPr/>
          </p:nvSpPr>
          <p:spPr>
            <a:xfrm rot="10800000">
              <a:off x="3951200" y="4772672"/>
              <a:ext cx="238899" cy="23767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656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5"/>
          <p:cNvGrpSpPr/>
          <p:nvPr/>
        </p:nvGrpSpPr>
        <p:grpSpPr>
          <a:xfrm>
            <a:off x="-1170219" y="272391"/>
            <a:ext cx="14648953" cy="8842813"/>
            <a:chOff x="-877665" y="204293"/>
            <a:chExt cx="10986715" cy="6632110"/>
          </a:xfrm>
        </p:grpSpPr>
        <p:sp>
          <p:nvSpPr>
            <p:cNvPr id="307" name="Google Shape;307;p25"/>
            <p:cNvSpPr/>
            <p:nvPr/>
          </p:nvSpPr>
          <p:spPr>
            <a:xfrm rot="6643976">
              <a:off x="-1044286" y="2134343"/>
              <a:ext cx="5285631" cy="3294538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5"/>
            <p:cNvSpPr/>
            <p:nvPr/>
          </p:nvSpPr>
          <p:spPr>
            <a:xfrm flipH="1">
              <a:off x="4344477" y="3231500"/>
              <a:ext cx="5764573" cy="2674754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4663596" y="395466"/>
              <a:ext cx="762324" cy="75842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24330" y="72681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5840255" y="36900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130767" y="1466468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7646592" y="3387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6302651" y="1466473"/>
              <a:ext cx="188499" cy="18753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36892" y="20429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6" name="Google Shape;316;p25"/>
          <p:cNvSpPr txBox="1">
            <a:spLocks noGrp="1"/>
          </p:cNvSpPr>
          <p:nvPr>
            <p:ph type="title"/>
          </p:nvPr>
        </p:nvSpPr>
        <p:spPr>
          <a:xfrm>
            <a:off x="6096000" y="2216400"/>
            <a:ext cx="3761600" cy="9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17" name="Google Shape;317;p25"/>
          <p:cNvSpPr txBox="1">
            <a:spLocks noGrp="1"/>
          </p:cNvSpPr>
          <p:nvPr>
            <p:ph type="subTitle" idx="1"/>
          </p:nvPr>
        </p:nvSpPr>
        <p:spPr>
          <a:xfrm>
            <a:off x="6096000" y="3192000"/>
            <a:ext cx="3761600" cy="12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18" name="Google Shape;318;p25"/>
          <p:cNvSpPr txBox="1">
            <a:spLocks noGrp="1"/>
          </p:cNvSpPr>
          <p:nvPr>
            <p:ph type="title" idx="2" hasCustomPrompt="1"/>
          </p:nvPr>
        </p:nvSpPr>
        <p:spPr>
          <a:xfrm>
            <a:off x="6094000" y="1742136"/>
            <a:ext cx="4086000" cy="6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29344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6"/>
          <p:cNvGrpSpPr/>
          <p:nvPr/>
        </p:nvGrpSpPr>
        <p:grpSpPr>
          <a:xfrm>
            <a:off x="-522100" y="-2319949"/>
            <a:ext cx="15326643" cy="10487087"/>
            <a:chOff x="-391575" y="-1739962"/>
            <a:chExt cx="11494982" cy="7865315"/>
          </a:xfrm>
        </p:grpSpPr>
        <p:sp>
          <p:nvSpPr>
            <p:cNvPr id="321" name="Google Shape;321;p26"/>
            <p:cNvSpPr/>
            <p:nvPr/>
          </p:nvSpPr>
          <p:spPr>
            <a:xfrm rot="10800000">
              <a:off x="3732268" y="207177"/>
              <a:ext cx="788480" cy="7844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 rot="-4496928" flipH="1">
              <a:off x="4410079" y="-300702"/>
              <a:ext cx="6803995" cy="498679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-391575" y="416200"/>
              <a:ext cx="5693739" cy="5599657"/>
            </a:xfrm>
            <a:custGeom>
              <a:avLst/>
              <a:gdLst/>
              <a:ahLst/>
              <a:cxnLst/>
              <a:rect l="l" t="t" r="r" b="b"/>
              <a:pathLst>
                <a:path w="125759" h="123681" extrusionOk="0">
                  <a:moveTo>
                    <a:pt x="36414" y="0"/>
                  </a:moveTo>
                  <a:lnTo>
                    <a:pt x="34948" y="143"/>
                  </a:lnTo>
                  <a:lnTo>
                    <a:pt x="33584" y="387"/>
                  </a:lnTo>
                  <a:lnTo>
                    <a:pt x="32321" y="774"/>
                  </a:lnTo>
                  <a:lnTo>
                    <a:pt x="31160" y="1263"/>
                  </a:lnTo>
                  <a:lnTo>
                    <a:pt x="30101" y="1854"/>
                  </a:lnTo>
                  <a:lnTo>
                    <a:pt x="29123" y="2546"/>
                  </a:lnTo>
                  <a:lnTo>
                    <a:pt x="28227" y="3320"/>
                  </a:lnTo>
                  <a:lnTo>
                    <a:pt x="27413" y="4196"/>
                  </a:lnTo>
                  <a:lnTo>
                    <a:pt x="26700" y="5132"/>
                  </a:lnTo>
                  <a:lnTo>
                    <a:pt x="25763" y="6680"/>
                  </a:lnTo>
                  <a:lnTo>
                    <a:pt x="24765" y="8941"/>
                  </a:lnTo>
                  <a:lnTo>
                    <a:pt x="24073" y="11385"/>
                  </a:lnTo>
                  <a:lnTo>
                    <a:pt x="23604" y="13951"/>
                  </a:lnTo>
                  <a:lnTo>
                    <a:pt x="23380" y="16598"/>
                  </a:lnTo>
                  <a:lnTo>
                    <a:pt x="23360" y="19246"/>
                  </a:lnTo>
                  <a:lnTo>
                    <a:pt x="23523" y="21873"/>
                  </a:lnTo>
                  <a:lnTo>
                    <a:pt x="23828" y="24378"/>
                  </a:lnTo>
                  <a:lnTo>
                    <a:pt x="24276" y="26740"/>
                  </a:lnTo>
                  <a:lnTo>
                    <a:pt x="24826" y="28899"/>
                  </a:lnTo>
                  <a:lnTo>
                    <a:pt x="25478" y="30793"/>
                  </a:lnTo>
                  <a:lnTo>
                    <a:pt x="25824" y="31608"/>
                  </a:lnTo>
                  <a:lnTo>
                    <a:pt x="26170" y="32422"/>
                  </a:lnTo>
                  <a:lnTo>
                    <a:pt x="26904" y="34418"/>
                  </a:lnTo>
                  <a:lnTo>
                    <a:pt x="27616" y="36760"/>
                  </a:lnTo>
                  <a:lnTo>
                    <a:pt x="28248" y="39408"/>
                  </a:lnTo>
                  <a:lnTo>
                    <a:pt x="28798" y="42361"/>
                  </a:lnTo>
                  <a:lnTo>
                    <a:pt x="29185" y="45517"/>
                  </a:lnTo>
                  <a:lnTo>
                    <a:pt x="29368" y="48878"/>
                  </a:lnTo>
                  <a:lnTo>
                    <a:pt x="29327" y="52380"/>
                  </a:lnTo>
                  <a:lnTo>
                    <a:pt x="28981" y="55965"/>
                  </a:lnTo>
                  <a:lnTo>
                    <a:pt x="28329" y="59610"/>
                  </a:lnTo>
                  <a:lnTo>
                    <a:pt x="27596" y="62360"/>
                  </a:lnTo>
                  <a:lnTo>
                    <a:pt x="26985" y="64172"/>
                  </a:lnTo>
                  <a:lnTo>
                    <a:pt x="26252" y="65985"/>
                  </a:lnTo>
                  <a:lnTo>
                    <a:pt x="25437" y="67777"/>
                  </a:lnTo>
                  <a:lnTo>
                    <a:pt x="24480" y="69528"/>
                  </a:lnTo>
                  <a:lnTo>
                    <a:pt x="23421" y="71280"/>
                  </a:lnTo>
                  <a:lnTo>
                    <a:pt x="22220" y="72970"/>
                  </a:lnTo>
                  <a:lnTo>
                    <a:pt x="20896" y="74640"/>
                  </a:lnTo>
                  <a:lnTo>
                    <a:pt x="19429" y="76269"/>
                  </a:lnTo>
                  <a:lnTo>
                    <a:pt x="17821" y="77837"/>
                  </a:lnTo>
                  <a:lnTo>
                    <a:pt x="16049" y="79344"/>
                  </a:lnTo>
                  <a:lnTo>
                    <a:pt x="14134" y="80790"/>
                  </a:lnTo>
                  <a:lnTo>
                    <a:pt x="13116" y="81483"/>
                  </a:lnTo>
                  <a:lnTo>
                    <a:pt x="12098" y="82175"/>
                  </a:lnTo>
                  <a:lnTo>
                    <a:pt x="10183" y="83601"/>
                  </a:lnTo>
                  <a:lnTo>
                    <a:pt x="8473" y="85067"/>
                  </a:lnTo>
                  <a:lnTo>
                    <a:pt x="6925" y="86574"/>
                  </a:lnTo>
                  <a:lnTo>
                    <a:pt x="5560" y="88081"/>
                  </a:lnTo>
                  <a:lnTo>
                    <a:pt x="4339" y="89629"/>
                  </a:lnTo>
                  <a:lnTo>
                    <a:pt x="3280" y="91156"/>
                  </a:lnTo>
                  <a:lnTo>
                    <a:pt x="2383" y="92704"/>
                  </a:lnTo>
                  <a:lnTo>
                    <a:pt x="1650" y="94252"/>
                  </a:lnTo>
                  <a:lnTo>
                    <a:pt x="1039" y="95779"/>
                  </a:lnTo>
                  <a:lnTo>
                    <a:pt x="571" y="97307"/>
                  </a:lnTo>
                  <a:lnTo>
                    <a:pt x="245" y="98793"/>
                  </a:lnTo>
                  <a:lnTo>
                    <a:pt x="62" y="100239"/>
                  </a:lnTo>
                  <a:lnTo>
                    <a:pt x="1" y="101645"/>
                  </a:lnTo>
                  <a:lnTo>
                    <a:pt x="41" y="103029"/>
                  </a:lnTo>
                  <a:lnTo>
                    <a:pt x="204" y="104333"/>
                  </a:lnTo>
                  <a:lnTo>
                    <a:pt x="489" y="105596"/>
                  </a:lnTo>
                  <a:lnTo>
                    <a:pt x="876" y="106777"/>
                  </a:lnTo>
                  <a:lnTo>
                    <a:pt x="1365" y="107897"/>
                  </a:lnTo>
                  <a:lnTo>
                    <a:pt x="1956" y="108935"/>
                  </a:lnTo>
                  <a:lnTo>
                    <a:pt x="2628" y="109893"/>
                  </a:lnTo>
                  <a:lnTo>
                    <a:pt x="3402" y="110748"/>
                  </a:lnTo>
                  <a:lnTo>
                    <a:pt x="4257" y="111502"/>
                  </a:lnTo>
                  <a:lnTo>
                    <a:pt x="5174" y="112133"/>
                  </a:lnTo>
                  <a:lnTo>
                    <a:pt x="6192" y="112662"/>
                  </a:lnTo>
                  <a:lnTo>
                    <a:pt x="7251" y="113070"/>
                  </a:lnTo>
                  <a:lnTo>
                    <a:pt x="8391" y="113355"/>
                  </a:lnTo>
                  <a:lnTo>
                    <a:pt x="9573" y="113497"/>
                  </a:lnTo>
                  <a:lnTo>
                    <a:pt x="10815" y="113497"/>
                  </a:lnTo>
                  <a:lnTo>
                    <a:pt x="12118" y="113355"/>
                  </a:lnTo>
                  <a:lnTo>
                    <a:pt x="13462" y="113049"/>
                  </a:lnTo>
                  <a:lnTo>
                    <a:pt x="14847" y="112581"/>
                  </a:lnTo>
                  <a:lnTo>
                    <a:pt x="15540" y="112275"/>
                  </a:lnTo>
                  <a:lnTo>
                    <a:pt x="16069" y="112051"/>
                  </a:lnTo>
                  <a:lnTo>
                    <a:pt x="17617" y="111644"/>
                  </a:lnTo>
                  <a:lnTo>
                    <a:pt x="19735" y="111278"/>
                  </a:lnTo>
                  <a:lnTo>
                    <a:pt x="22342" y="110952"/>
                  </a:lnTo>
                  <a:lnTo>
                    <a:pt x="25356" y="110667"/>
                  </a:lnTo>
                  <a:lnTo>
                    <a:pt x="28716" y="110463"/>
                  </a:lnTo>
                  <a:lnTo>
                    <a:pt x="32321" y="110341"/>
                  </a:lnTo>
                  <a:lnTo>
                    <a:pt x="36150" y="110320"/>
                  </a:lnTo>
                  <a:lnTo>
                    <a:pt x="40080" y="110422"/>
                  </a:lnTo>
                  <a:lnTo>
                    <a:pt x="44051" y="110646"/>
                  </a:lnTo>
                  <a:lnTo>
                    <a:pt x="48002" y="111013"/>
                  </a:lnTo>
                  <a:lnTo>
                    <a:pt x="51852" y="111542"/>
                  </a:lnTo>
                  <a:lnTo>
                    <a:pt x="55538" y="112255"/>
                  </a:lnTo>
                  <a:lnTo>
                    <a:pt x="58979" y="113131"/>
                  </a:lnTo>
                  <a:lnTo>
                    <a:pt x="62095" y="114231"/>
                  </a:lnTo>
                  <a:lnTo>
                    <a:pt x="64173" y="115188"/>
                  </a:lnTo>
                  <a:lnTo>
                    <a:pt x="65435" y="115900"/>
                  </a:lnTo>
                  <a:lnTo>
                    <a:pt x="66006" y="116267"/>
                  </a:lnTo>
                  <a:lnTo>
                    <a:pt x="67187" y="117041"/>
                  </a:lnTo>
                  <a:lnTo>
                    <a:pt x="70038" y="118507"/>
                  </a:lnTo>
                  <a:lnTo>
                    <a:pt x="73358" y="119872"/>
                  </a:lnTo>
                  <a:lnTo>
                    <a:pt x="77085" y="121073"/>
                  </a:lnTo>
                  <a:lnTo>
                    <a:pt x="81117" y="122112"/>
                  </a:lnTo>
                  <a:lnTo>
                    <a:pt x="85414" y="122906"/>
                  </a:lnTo>
                  <a:lnTo>
                    <a:pt x="89854" y="123436"/>
                  </a:lnTo>
                  <a:lnTo>
                    <a:pt x="94375" y="123680"/>
                  </a:lnTo>
                  <a:lnTo>
                    <a:pt x="97776" y="123619"/>
                  </a:lnTo>
                  <a:lnTo>
                    <a:pt x="99996" y="123456"/>
                  </a:lnTo>
                  <a:lnTo>
                    <a:pt x="102216" y="123212"/>
                  </a:lnTo>
                  <a:lnTo>
                    <a:pt x="104395" y="122865"/>
                  </a:lnTo>
                  <a:lnTo>
                    <a:pt x="106513" y="122397"/>
                  </a:lnTo>
                  <a:lnTo>
                    <a:pt x="108570" y="121827"/>
                  </a:lnTo>
                  <a:lnTo>
                    <a:pt x="110566" y="121114"/>
                  </a:lnTo>
                  <a:lnTo>
                    <a:pt x="112500" y="120299"/>
                  </a:lnTo>
                  <a:lnTo>
                    <a:pt x="114313" y="119363"/>
                  </a:lnTo>
                  <a:lnTo>
                    <a:pt x="116044" y="118283"/>
                  </a:lnTo>
                  <a:lnTo>
                    <a:pt x="117673" y="117061"/>
                  </a:lnTo>
                  <a:lnTo>
                    <a:pt x="119160" y="115697"/>
                  </a:lnTo>
                  <a:lnTo>
                    <a:pt x="120524" y="114169"/>
                  </a:lnTo>
                  <a:lnTo>
                    <a:pt x="121767" y="112520"/>
                  </a:lnTo>
                  <a:lnTo>
                    <a:pt x="122826" y="110687"/>
                  </a:lnTo>
                  <a:lnTo>
                    <a:pt x="123742" y="108691"/>
                  </a:lnTo>
                  <a:lnTo>
                    <a:pt x="124129" y="107632"/>
                  </a:lnTo>
                  <a:lnTo>
                    <a:pt x="124496" y="106553"/>
                  </a:lnTo>
                  <a:lnTo>
                    <a:pt x="125046" y="104435"/>
                  </a:lnTo>
                  <a:lnTo>
                    <a:pt x="125453" y="102357"/>
                  </a:lnTo>
                  <a:lnTo>
                    <a:pt x="125677" y="100300"/>
                  </a:lnTo>
                  <a:lnTo>
                    <a:pt x="125758" y="98305"/>
                  </a:lnTo>
                  <a:lnTo>
                    <a:pt x="125677" y="96370"/>
                  </a:lnTo>
                  <a:lnTo>
                    <a:pt x="125453" y="94476"/>
                  </a:lnTo>
                  <a:lnTo>
                    <a:pt x="125086" y="92623"/>
                  </a:lnTo>
                  <a:lnTo>
                    <a:pt x="124598" y="90851"/>
                  </a:lnTo>
                  <a:lnTo>
                    <a:pt x="123966" y="89120"/>
                  </a:lnTo>
                  <a:lnTo>
                    <a:pt x="123213" y="87470"/>
                  </a:lnTo>
                  <a:lnTo>
                    <a:pt x="122337" y="85882"/>
                  </a:lnTo>
                  <a:lnTo>
                    <a:pt x="121359" y="84354"/>
                  </a:lnTo>
                  <a:lnTo>
                    <a:pt x="120280" y="82908"/>
                  </a:lnTo>
                  <a:lnTo>
                    <a:pt x="119099" y="81544"/>
                  </a:lnTo>
                  <a:lnTo>
                    <a:pt x="117836" y="80261"/>
                  </a:lnTo>
                  <a:lnTo>
                    <a:pt x="116472" y="79059"/>
                  </a:lnTo>
                  <a:lnTo>
                    <a:pt x="115026" y="77939"/>
                  </a:lnTo>
                  <a:lnTo>
                    <a:pt x="113498" y="76900"/>
                  </a:lnTo>
                  <a:lnTo>
                    <a:pt x="111910" y="75964"/>
                  </a:lnTo>
                  <a:lnTo>
                    <a:pt x="110260" y="75129"/>
                  </a:lnTo>
                  <a:lnTo>
                    <a:pt x="108549" y="74396"/>
                  </a:lnTo>
                  <a:lnTo>
                    <a:pt x="106798" y="73764"/>
                  </a:lnTo>
                  <a:lnTo>
                    <a:pt x="104985" y="73235"/>
                  </a:lnTo>
                  <a:lnTo>
                    <a:pt x="103132" y="72807"/>
                  </a:lnTo>
                  <a:lnTo>
                    <a:pt x="101238" y="72502"/>
                  </a:lnTo>
                  <a:lnTo>
                    <a:pt x="99324" y="72298"/>
                  </a:lnTo>
                  <a:lnTo>
                    <a:pt x="97389" y="72237"/>
                  </a:lnTo>
                  <a:lnTo>
                    <a:pt x="95434" y="72278"/>
                  </a:lnTo>
                  <a:lnTo>
                    <a:pt x="93479" y="72461"/>
                  </a:lnTo>
                  <a:lnTo>
                    <a:pt x="91503" y="72746"/>
                  </a:lnTo>
                  <a:lnTo>
                    <a:pt x="89548" y="73174"/>
                  </a:lnTo>
                  <a:lnTo>
                    <a:pt x="88571" y="73459"/>
                  </a:lnTo>
                  <a:lnTo>
                    <a:pt x="87593" y="73723"/>
                  </a:lnTo>
                  <a:lnTo>
                    <a:pt x="85679" y="74151"/>
                  </a:lnTo>
                  <a:lnTo>
                    <a:pt x="83846" y="74416"/>
                  </a:lnTo>
                  <a:lnTo>
                    <a:pt x="82054" y="74558"/>
                  </a:lnTo>
                  <a:lnTo>
                    <a:pt x="80323" y="74558"/>
                  </a:lnTo>
                  <a:lnTo>
                    <a:pt x="78653" y="74436"/>
                  </a:lnTo>
                  <a:lnTo>
                    <a:pt x="77044" y="74192"/>
                  </a:lnTo>
                  <a:lnTo>
                    <a:pt x="75476" y="73825"/>
                  </a:lnTo>
                  <a:lnTo>
                    <a:pt x="73989" y="73357"/>
                  </a:lnTo>
                  <a:lnTo>
                    <a:pt x="72523" y="72766"/>
                  </a:lnTo>
                  <a:lnTo>
                    <a:pt x="71138" y="72074"/>
                  </a:lnTo>
                  <a:lnTo>
                    <a:pt x="69794" y="71259"/>
                  </a:lnTo>
                  <a:lnTo>
                    <a:pt x="68490" y="70384"/>
                  </a:lnTo>
                  <a:lnTo>
                    <a:pt x="67268" y="69406"/>
                  </a:lnTo>
                  <a:lnTo>
                    <a:pt x="65496" y="67777"/>
                  </a:lnTo>
                  <a:lnTo>
                    <a:pt x="63317" y="65333"/>
                  </a:lnTo>
                  <a:lnTo>
                    <a:pt x="61322" y="62604"/>
                  </a:lnTo>
                  <a:lnTo>
                    <a:pt x="59529" y="59631"/>
                  </a:lnTo>
                  <a:lnTo>
                    <a:pt x="57900" y="56474"/>
                  </a:lnTo>
                  <a:lnTo>
                    <a:pt x="56475" y="53134"/>
                  </a:lnTo>
                  <a:lnTo>
                    <a:pt x="55212" y="49672"/>
                  </a:lnTo>
                  <a:lnTo>
                    <a:pt x="54112" y="46128"/>
                  </a:lnTo>
                  <a:lnTo>
                    <a:pt x="53155" y="42544"/>
                  </a:lnTo>
                  <a:lnTo>
                    <a:pt x="52768" y="40731"/>
                  </a:lnTo>
                  <a:lnTo>
                    <a:pt x="52381" y="38939"/>
                  </a:lnTo>
                  <a:lnTo>
                    <a:pt x="51790" y="35294"/>
                  </a:lnTo>
                  <a:lnTo>
                    <a:pt x="51179" y="29836"/>
                  </a:lnTo>
                  <a:lnTo>
                    <a:pt x="50670" y="22749"/>
                  </a:lnTo>
                  <a:lnTo>
                    <a:pt x="50263" y="17759"/>
                  </a:lnTo>
                  <a:lnTo>
                    <a:pt x="49896" y="14623"/>
                  </a:lnTo>
                  <a:lnTo>
                    <a:pt x="49428" y="11710"/>
                  </a:lnTo>
                  <a:lnTo>
                    <a:pt x="48776" y="9043"/>
                  </a:lnTo>
                  <a:lnTo>
                    <a:pt x="47901" y="6639"/>
                  </a:lnTo>
                  <a:lnTo>
                    <a:pt x="47086" y="5051"/>
                  </a:lnTo>
                  <a:lnTo>
                    <a:pt x="46434" y="4094"/>
                  </a:lnTo>
                  <a:lnTo>
                    <a:pt x="45721" y="3218"/>
                  </a:lnTo>
                  <a:lnTo>
                    <a:pt x="44907" y="2444"/>
                  </a:lnTo>
                  <a:lnTo>
                    <a:pt x="44011" y="1772"/>
                  </a:lnTo>
                  <a:lnTo>
                    <a:pt x="43033" y="1202"/>
                  </a:lnTo>
                  <a:lnTo>
                    <a:pt x="41933" y="733"/>
                  </a:lnTo>
                  <a:lnTo>
                    <a:pt x="40712" y="367"/>
                  </a:lnTo>
                  <a:lnTo>
                    <a:pt x="39408" y="122"/>
                  </a:lnTo>
                  <a:lnTo>
                    <a:pt x="379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 rot="10800000">
              <a:off x="5832957" y="3995025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 rot="10800000">
              <a:off x="2643732" y="2097217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 rot="10800000">
              <a:off x="85207" y="13481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7" name="Google Shape;327;p26"/>
          <p:cNvSpPr txBox="1">
            <a:spLocks noGrp="1"/>
          </p:cNvSpPr>
          <p:nvPr>
            <p:ph type="title"/>
          </p:nvPr>
        </p:nvSpPr>
        <p:spPr>
          <a:xfrm>
            <a:off x="4054933" y="2209833"/>
            <a:ext cx="4082000" cy="9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"/>
          </p:nvPr>
        </p:nvSpPr>
        <p:spPr>
          <a:xfrm>
            <a:off x="4377584" y="3185433"/>
            <a:ext cx="3436800" cy="12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title" idx="2" hasCustomPrompt="1"/>
          </p:nvPr>
        </p:nvSpPr>
        <p:spPr>
          <a:xfrm>
            <a:off x="4053067" y="1483767"/>
            <a:ext cx="4086000" cy="7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36912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7"/>
          <p:cNvGrpSpPr/>
          <p:nvPr/>
        </p:nvGrpSpPr>
        <p:grpSpPr>
          <a:xfrm>
            <a:off x="419861" y="286716"/>
            <a:ext cx="13690365" cy="9040921"/>
            <a:chOff x="314896" y="215036"/>
            <a:chExt cx="10267774" cy="6780691"/>
          </a:xfrm>
        </p:grpSpPr>
        <p:sp>
          <p:nvSpPr>
            <p:cNvPr id="332" name="Google Shape;332;p27"/>
            <p:cNvSpPr/>
            <p:nvPr/>
          </p:nvSpPr>
          <p:spPr>
            <a:xfrm rot="6056153" flipH="1">
              <a:off x="4839488" y="1331452"/>
              <a:ext cx="5633365" cy="487282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 rot="10800000">
              <a:off x="539932" y="27133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 rot="10800000">
              <a:off x="314896" y="3041474"/>
              <a:ext cx="206405" cy="20535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27"/>
            <p:cNvSpPr/>
            <p:nvPr/>
          </p:nvSpPr>
          <p:spPr>
            <a:xfrm rot="10800000">
              <a:off x="6558255" y="2150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27"/>
            <p:cNvSpPr/>
            <p:nvPr/>
          </p:nvSpPr>
          <p:spPr>
            <a:xfrm rot="10800000">
              <a:off x="4357821" y="3771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7" name="Google Shape;337;p27"/>
          <p:cNvSpPr txBox="1">
            <a:spLocks noGrp="1"/>
          </p:cNvSpPr>
          <p:nvPr>
            <p:ph type="title"/>
          </p:nvPr>
        </p:nvSpPr>
        <p:spPr>
          <a:xfrm>
            <a:off x="1440000" y="1200000"/>
            <a:ext cx="46560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subTitle" idx="1"/>
          </p:nvPr>
        </p:nvSpPr>
        <p:spPr>
          <a:xfrm>
            <a:off x="1440000" y="2265600"/>
            <a:ext cx="4656000" cy="1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7"/>
          <p:cNvSpPr txBox="1"/>
          <p:nvPr/>
        </p:nvSpPr>
        <p:spPr>
          <a:xfrm>
            <a:off x="1440000" y="4633467"/>
            <a:ext cx="4543200" cy="1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1600" kern="0">
                <a:solidFill>
                  <a:srgbClr val="215B6F"/>
                </a:solidFill>
                <a:latin typeface="Bellota Text"/>
                <a:ea typeface="Bellota Text"/>
                <a:cs typeface="Bellota Text"/>
                <a:sym typeface="Bellota Text"/>
              </a:rPr>
              <a:t>CREDITS: This presentation template was created by </a:t>
            </a:r>
            <a:r>
              <a:rPr lang="en-GB" sz="1600" kern="0">
                <a:solidFill>
                  <a:srgbClr val="215B6F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600" kern="0">
                <a:solidFill>
                  <a:srgbClr val="215B6F"/>
                </a:solidFill>
                <a:latin typeface="Bellota Text"/>
                <a:ea typeface="Bellota Text"/>
                <a:cs typeface="Bellota Text"/>
                <a:sym typeface="Bellota Text"/>
              </a:rPr>
              <a:t>, including icons by </a:t>
            </a:r>
            <a:r>
              <a:rPr lang="en-GB" sz="1600" kern="0">
                <a:solidFill>
                  <a:srgbClr val="215B6F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600" kern="0">
                <a:solidFill>
                  <a:srgbClr val="215B6F"/>
                </a:solidFill>
                <a:latin typeface="Bellota Text"/>
                <a:ea typeface="Bellota Text"/>
                <a:cs typeface="Bellota Text"/>
                <a:sym typeface="Bellota Text"/>
              </a:rPr>
              <a:t>, and infographics &amp; images by </a:t>
            </a:r>
            <a:r>
              <a:rPr lang="en-GB" sz="1600" kern="0">
                <a:solidFill>
                  <a:srgbClr val="215B6F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GB" sz="1600" kern="0">
                <a:solidFill>
                  <a:srgbClr val="215B6F"/>
                </a:solidFill>
                <a:latin typeface="Bellota Text"/>
                <a:ea typeface="Bellota Text"/>
                <a:cs typeface="Bellota Text"/>
                <a:sym typeface="Bellota Text"/>
              </a:rPr>
              <a:t>. </a:t>
            </a:r>
            <a:endParaRPr sz="1600" kern="0">
              <a:solidFill>
                <a:srgbClr val="215B6F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215B6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2"/>
          </p:nvPr>
        </p:nvSpPr>
        <p:spPr>
          <a:xfrm>
            <a:off x="1440000" y="5439767"/>
            <a:ext cx="4656000" cy="5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7"/>
          <p:cNvSpPr/>
          <p:nvPr/>
        </p:nvSpPr>
        <p:spPr>
          <a:xfrm rot="10800000">
            <a:off x="5886590" y="4024333"/>
            <a:ext cx="359665" cy="35782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034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8"/>
          <p:cNvGrpSpPr/>
          <p:nvPr/>
        </p:nvGrpSpPr>
        <p:grpSpPr>
          <a:xfrm>
            <a:off x="-5055894" y="300830"/>
            <a:ext cx="16821043" cy="11562276"/>
            <a:chOff x="-3791920" y="225622"/>
            <a:chExt cx="12615782" cy="8671707"/>
          </a:xfrm>
        </p:grpSpPr>
        <p:sp>
          <p:nvSpPr>
            <p:cNvPr id="344" name="Google Shape;344;p28"/>
            <p:cNvSpPr/>
            <p:nvPr/>
          </p:nvSpPr>
          <p:spPr>
            <a:xfrm>
              <a:off x="2855450" y="2533123"/>
              <a:ext cx="459900" cy="45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6148625" y="3744225"/>
              <a:ext cx="621300" cy="621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 rot="-7803601" flipH="1">
              <a:off x="-2798825" y="2768912"/>
              <a:ext cx="5221005" cy="502617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 rot="10800000">
              <a:off x="7929132" y="24375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 rot="10800000">
              <a:off x="1605057" y="2006229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 rot="10800000">
              <a:off x="636930" y="225622"/>
              <a:ext cx="828604" cy="82440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 rot="10800000">
              <a:off x="4834305" y="683626"/>
              <a:ext cx="542322" cy="5395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4572007" y="284001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 rot="10800000">
              <a:off x="8380764" y="3834453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3" name="Google Shape;353;p28"/>
          <p:cNvSpPr/>
          <p:nvPr/>
        </p:nvSpPr>
        <p:spPr>
          <a:xfrm rot="2699882" flipH="1">
            <a:off x="8803634" y="-4225181"/>
            <a:ext cx="6961317" cy="6701557"/>
          </a:xfrm>
          <a:custGeom>
            <a:avLst/>
            <a:gdLst/>
            <a:ahLst/>
            <a:cxnLst/>
            <a:rect l="l" t="t" r="r" b="b"/>
            <a:pathLst>
              <a:path w="50512" h="38843" extrusionOk="0">
                <a:moveTo>
                  <a:pt x="19338" y="1"/>
                </a:moveTo>
                <a:lnTo>
                  <a:pt x="17528" y="144"/>
                </a:lnTo>
                <a:lnTo>
                  <a:pt x="15766" y="525"/>
                </a:lnTo>
                <a:lnTo>
                  <a:pt x="14075" y="1144"/>
                </a:lnTo>
                <a:lnTo>
                  <a:pt x="12432" y="2001"/>
                </a:lnTo>
                <a:lnTo>
                  <a:pt x="11646" y="2549"/>
                </a:lnTo>
                <a:lnTo>
                  <a:pt x="11098" y="2978"/>
                </a:lnTo>
                <a:lnTo>
                  <a:pt x="10288" y="3883"/>
                </a:lnTo>
                <a:lnTo>
                  <a:pt x="9788" y="4835"/>
                </a:lnTo>
                <a:lnTo>
                  <a:pt x="9526" y="5812"/>
                </a:lnTo>
                <a:lnTo>
                  <a:pt x="9503" y="6836"/>
                </a:lnTo>
                <a:lnTo>
                  <a:pt x="9645" y="7907"/>
                </a:lnTo>
                <a:lnTo>
                  <a:pt x="10098" y="9527"/>
                </a:lnTo>
                <a:lnTo>
                  <a:pt x="10527" y="10598"/>
                </a:lnTo>
                <a:lnTo>
                  <a:pt x="10765" y="11241"/>
                </a:lnTo>
                <a:lnTo>
                  <a:pt x="11146" y="12503"/>
                </a:lnTo>
                <a:lnTo>
                  <a:pt x="11384" y="13742"/>
                </a:lnTo>
                <a:lnTo>
                  <a:pt x="11503" y="14980"/>
                </a:lnTo>
                <a:lnTo>
                  <a:pt x="11432" y="16195"/>
                </a:lnTo>
                <a:lnTo>
                  <a:pt x="11217" y="17385"/>
                </a:lnTo>
                <a:lnTo>
                  <a:pt x="10789" y="18528"/>
                </a:lnTo>
                <a:lnTo>
                  <a:pt x="10169" y="19624"/>
                </a:lnTo>
                <a:lnTo>
                  <a:pt x="9765" y="20172"/>
                </a:lnTo>
                <a:lnTo>
                  <a:pt x="9312" y="20743"/>
                </a:lnTo>
                <a:lnTo>
                  <a:pt x="8240" y="21767"/>
                </a:lnTo>
                <a:lnTo>
                  <a:pt x="6454" y="23125"/>
                </a:lnTo>
                <a:lnTo>
                  <a:pt x="3978" y="24839"/>
                </a:lnTo>
                <a:lnTo>
                  <a:pt x="2287" y="26268"/>
                </a:lnTo>
                <a:lnTo>
                  <a:pt x="1287" y="27340"/>
                </a:lnTo>
                <a:lnTo>
                  <a:pt x="858" y="27935"/>
                </a:lnTo>
                <a:lnTo>
                  <a:pt x="644" y="28316"/>
                </a:lnTo>
                <a:lnTo>
                  <a:pt x="310" y="29150"/>
                </a:lnTo>
                <a:lnTo>
                  <a:pt x="96" y="30102"/>
                </a:lnTo>
                <a:lnTo>
                  <a:pt x="1" y="31126"/>
                </a:lnTo>
                <a:lnTo>
                  <a:pt x="24" y="32150"/>
                </a:lnTo>
                <a:lnTo>
                  <a:pt x="191" y="33150"/>
                </a:lnTo>
                <a:lnTo>
                  <a:pt x="453" y="34079"/>
                </a:lnTo>
                <a:lnTo>
                  <a:pt x="810" y="34913"/>
                </a:lnTo>
                <a:lnTo>
                  <a:pt x="1048" y="35246"/>
                </a:lnTo>
                <a:lnTo>
                  <a:pt x="1168" y="35413"/>
                </a:lnTo>
                <a:lnTo>
                  <a:pt x="2049" y="36342"/>
                </a:lnTo>
                <a:lnTo>
                  <a:pt x="2977" y="37104"/>
                </a:lnTo>
                <a:lnTo>
                  <a:pt x="4192" y="37866"/>
                </a:lnTo>
                <a:lnTo>
                  <a:pt x="5668" y="38485"/>
                </a:lnTo>
                <a:lnTo>
                  <a:pt x="7407" y="38842"/>
                </a:lnTo>
                <a:lnTo>
                  <a:pt x="8860" y="38818"/>
                </a:lnTo>
                <a:lnTo>
                  <a:pt x="9884" y="38675"/>
                </a:lnTo>
                <a:lnTo>
                  <a:pt x="10431" y="38532"/>
                </a:lnTo>
                <a:lnTo>
                  <a:pt x="11527" y="38199"/>
                </a:lnTo>
                <a:lnTo>
                  <a:pt x="13837" y="37151"/>
                </a:lnTo>
                <a:lnTo>
                  <a:pt x="17409" y="35222"/>
                </a:lnTo>
                <a:lnTo>
                  <a:pt x="20934" y="33531"/>
                </a:lnTo>
                <a:lnTo>
                  <a:pt x="22624" y="33008"/>
                </a:lnTo>
                <a:lnTo>
                  <a:pt x="23720" y="32841"/>
                </a:lnTo>
                <a:lnTo>
                  <a:pt x="24768" y="32841"/>
                </a:lnTo>
                <a:lnTo>
                  <a:pt x="25792" y="33031"/>
                </a:lnTo>
                <a:lnTo>
                  <a:pt x="26744" y="33460"/>
                </a:lnTo>
                <a:lnTo>
                  <a:pt x="27625" y="34151"/>
                </a:lnTo>
                <a:lnTo>
                  <a:pt x="28054" y="34603"/>
                </a:lnTo>
                <a:lnTo>
                  <a:pt x="28483" y="35079"/>
                </a:lnTo>
                <a:lnTo>
                  <a:pt x="29483" y="35937"/>
                </a:lnTo>
                <a:lnTo>
                  <a:pt x="30626" y="36699"/>
                </a:lnTo>
                <a:lnTo>
                  <a:pt x="31912" y="37366"/>
                </a:lnTo>
                <a:lnTo>
                  <a:pt x="33293" y="37890"/>
                </a:lnTo>
                <a:lnTo>
                  <a:pt x="34746" y="38318"/>
                </a:lnTo>
                <a:lnTo>
                  <a:pt x="36270" y="38604"/>
                </a:lnTo>
                <a:lnTo>
                  <a:pt x="37794" y="38771"/>
                </a:lnTo>
                <a:lnTo>
                  <a:pt x="39342" y="38794"/>
                </a:lnTo>
                <a:lnTo>
                  <a:pt x="40842" y="38675"/>
                </a:lnTo>
                <a:lnTo>
                  <a:pt x="42319" y="38413"/>
                </a:lnTo>
                <a:lnTo>
                  <a:pt x="43700" y="38009"/>
                </a:lnTo>
                <a:lnTo>
                  <a:pt x="45010" y="37437"/>
                </a:lnTo>
                <a:lnTo>
                  <a:pt x="46177" y="36699"/>
                </a:lnTo>
                <a:lnTo>
                  <a:pt x="47201" y="35818"/>
                </a:lnTo>
                <a:lnTo>
                  <a:pt x="48034" y="34746"/>
                </a:lnTo>
                <a:lnTo>
                  <a:pt x="48392" y="34127"/>
                </a:lnTo>
                <a:lnTo>
                  <a:pt x="48701" y="33484"/>
                </a:lnTo>
                <a:lnTo>
                  <a:pt x="49297" y="32055"/>
                </a:lnTo>
                <a:lnTo>
                  <a:pt x="49797" y="30483"/>
                </a:lnTo>
                <a:lnTo>
                  <a:pt x="50178" y="28816"/>
                </a:lnTo>
                <a:lnTo>
                  <a:pt x="50416" y="27030"/>
                </a:lnTo>
                <a:lnTo>
                  <a:pt x="50511" y="25220"/>
                </a:lnTo>
                <a:lnTo>
                  <a:pt x="50416" y="23387"/>
                </a:lnTo>
                <a:lnTo>
                  <a:pt x="50106" y="21577"/>
                </a:lnTo>
                <a:lnTo>
                  <a:pt x="49582" y="19814"/>
                </a:lnTo>
                <a:lnTo>
                  <a:pt x="48796" y="18147"/>
                </a:lnTo>
                <a:lnTo>
                  <a:pt x="47749" y="16576"/>
                </a:lnTo>
                <a:lnTo>
                  <a:pt x="46391" y="15171"/>
                </a:lnTo>
                <a:lnTo>
                  <a:pt x="44724" y="13932"/>
                </a:lnTo>
                <a:lnTo>
                  <a:pt x="42724" y="12908"/>
                </a:lnTo>
                <a:lnTo>
                  <a:pt x="40342" y="12146"/>
                </a:lnTo>
                <a:lnTo>
                  <a:pt x="37580" y="11670"/>
                </a:lnTo>
                <a:lnTo>
                  <a:pt x="36008" y="11551"/>
                </a:lnTo>
                <a:lnTo>
                  <a:pt x="35675" y="11479"/>
                </a:lnTo>
                <a:lnTo>
                  <a:pt x="34746" y="10932"/>
                </a:lnTo>
                <a:lnTo>
                  <a:pt x="33746" y="10003"/>
                </a:lnTo>
                <a:lnTo>
                  <a:pt x="32912" y="8860"/>
                </a:lnTo>
                <a:lnTo>
                  <a:pt x="32650" y="8264"/>
                </a:lnTo>
                <a:lnTo>
                  <a:pt x="32317" y="7526"/>
                </a:lnTo>
                <a:lnTo>
                  <a:pt x="31364" y="6145"/>
                </a:lnTo>
                <a:lnTo>
                  <a:pt x="30864" y="5454"/>
                </a:lnTo>
                <a:lnTo>
                  <a:pt x="30388" y="4716"/>
                </a:lnTo>
                <a:lnTo>
                  <a:pt x="29316" y="3406"/>
                </a:lnTo>
                <a:lnTo>
                  <a:pt x="28078" y="2311"/>
                </a:lnTo>
                <a:lnTo>
                  <a:pt x="26625" y="1454"/>
                </a:lnTo>
                <a:lnTo>
                  <a:pt x="25792" y="1144"/>
                </a:lnTo>
                <a:lnTo>
                  <a:pt x="24887" y="811"/>
                </a:lnTo>
                <a:lnTo>
                  <a:pt x="23029" y="334"/>
                </a:lnTo>
                <a:lnTo>
                  <a:pt x="21196" y="72"/>
                </a:lnTo>
                <a:lnTo>
                  <a:pt x="193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353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214633"/>
            <a:ext cx="6757600" cy="32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509496"/>
            <a:ext cx="5866400" cy="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63634" y="445634"/>
            <a:ext cx="846967" cy="509633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179601" y="554800"/>
            <a:ext cx="753700" cy="400467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960001" y="203968"/>
            <a:ext cx="891033" cy="536233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-1179241" y="1415534"/>
            <a:ext cx="14550504" cy="7237081"/>
            <a:chOff x="-886393" y="1054575"/>
            <a:chExt cx="10912878" cy="5427811"/>
          </a:xfrm>
        </p:grpSpPr>
        <p:grpSp>
          <p:nvGrpSpPr>
            <p:cNvPr id="15" name="Google Shape;15;p2"/>
            <p:cNvGrpSpPr/>
            <p:nvPr/>
          </p:nvGrpSpPr>
          <p:grpSpPr>
            <a:xfrm>
              <a:off x="6716775" y="1054575"/>
              <a:ext cx="2746200" cy="2937275"/>
              <a:chOff x="6716775" y="1054575"/>
              <a:chExt cx="2746200" cy="29372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6716775" y="3289050"/>
                <a:ext cx="2746200" cy="702800"/>
              </a:xfrm>
              <a:custGeom>
                <a:avLst/>
                <a:gdLst/>
                <a:ahLst/>
                <a:cxnLst/>
                <a:rect l="l" t="t" r="r" b="b"/>
                <a:pathLst>
                  <a:path w="109848" h="28112" extrusionOk="0">
                    <a:moveTo>
                      <a:pt x="54924" y="1"/>
                    </a:moveTo>
                    <a:cubicBezTo>
                      <a:pt x="24587" y="1"/>
                      <a:pt x="0" y="12586"/>
                      <a:pt x="0" y="28111"/>
                    </a:cubicBezTo>
                    <a:lnTo>
                      <a:pt x="109847" y="28111"/>
                    </a:lnTo>
                    <a:cubicBezTo>
                      <a:pt x="109847" y="12586"/>
                      <a:pt x="85261" y="1"/>
                      <a:pt x="549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" name="Google Shape;17;p2"/>
              <p:cNvGrpSpPr/>
              <p:nvPr/>
            </p:nvGrpSpPr>
            <p:grpSpPr>
              <a:xfrm>
                <a:off x="7620250" y="1054575"/>
                <a:ext cx="849850" cy="2591725"/>
                <a:chOff x="308350" y="967800"/>
                <a:chExt cx="849850" cy="2591725"/>
              </a:xfrm>
            </p:grpSpPr>
            <p:sp>
              <p:nvSpPr>
                <p:cNvPr id="18" name="Google Shape;18;p2"/>
                <p:cNvSpPr/>
                <p:nvPr/>
              </p:nvSpPr>
              <p:spPr>
                <a:xfrm>
                  <a:off x="308350" y="967800"/>
                  <a:ext cx="849850" cy="259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4" h="103669" extrusionOk="0">
                      <a:moveTo>
                        <a:pt x="13693" y="103371"/>
                      </a:moveTo>
                      <a:cubicBezTo>
                        <a:pt x="9514" y="103668"/>
                        <a:pt x="5406" y="102954"/>
                        <a:pt x="1346" y="101906"/>
                      </a:cubicBezTo>
                      <a:cubicBezTo>
                        <a:pt x="37" y="101573"/>
                        <a:pt x="1" y="101489"/>
                        <a:pt x="179" y="100192"/>
                      </a:cubicBezTo>
                      <a:cubicBezTo>
                        <a:pt x="965" y="94572"/>
                        <a:pt x="1882" y="88964"/>
                        <a:pt x="2513" y="83333"/>
                      </a:cubicBezTo>
                      <a:cubicBezTo>
                        <a:pt x="3454" y="74927"/>
                        <a:pt x="5180" y="66616"/>
                        <a:pt x="6037" y="58198"/>
                      </a:cubicBezTo>
                      <a:cubicBezTo>
                        <a:pt x="6216" y="56508"/>
                        <a:pt x="6395" y="54829"/>
                        <a:pt x="6573" y="53150"/>
                      </a:cubicBezTo>
                      <a:cubicBezTo>
                        <a:pt x="6621" y="52769"/>
                        <a:pt x="6573" y="52495"/>
                        <a:pt x="6228" y="52198"/>
                      </a:cubicBezTo>
                      <a:cubicBezTo>
                        <a:pt x="5478" y="51543"/>
                        <a:pt x="5299" y="50459"/>
                        <a:pt x="5990" y="49769"/>
                      </a:cubicBezTo>
                      <a:cubicBezTo>
                        <a:pt x="6811" y="48924"/>
                        <a:pt x="6787" y="47935"/>
                        <a:pt x="6883" y="46971"/>
                      </a:cubicBezTo>
                      <a:cubicBezTo>
                        <a:pt x="7145" y="44101"/>
                        <a:pt x="7299" y="41220"/>
                        <a:pt x="7514" y="38351"/>
                      </a:cubicBezTo>
                      <a:cubicBezTo>
                        <a:pt x="7549" y="37886"/>
                        <a:pt x="7573" y="37458"/>
                        <a:pt x="7168" y="37089"/>
                      </a:cubicBezTo>
                      <a:cubicBezTo>
                        <a:pt x="6966" y="36922"/>
                        <a:pt x="6799" y="36636"/>
                        <a:pt x="6776" y="36374"/>
                      </a:cubicBezTo>
                      <a:cubicBezTo>
                        <a:pt x="6692" y="35517"/>
                        <a:pt x="6061" y="35279"/>
                        <a:pt x="5347" y="35065"/>
                      </a:cubicBezTo>
                      <a:cubicBezTo>
                        <a:pt x="3716" y="34541"/>
                        <a:pt x="3501" y="34207"/>
                        <a:pt x="3525" y="32600"/>
                      </a:cubicBezTo>
                      <a:cubicBezTo>
                        <a:pt x="3549" y="30540"/>
                        <a:pt x="3442" y="28492"/>
                        <a:pt x="3573" y="26433"/>
                      </a:cubicBezTo>
                      <a:cubicBezTo>
                        <a:pt x="3585" y="26242"/>
                        <a:pt x="3597" y="26064"/>
                        <a:pt x="3608" y="25885"/>
                      </a:cubicBezTo>
                      <a:cubicBezTo>
                        <a:pt x="3751" y="23992"/>
                        <a:pt x="3811" y="23909"/>
                        <a:pt x="5740" y="23349"/>
                      </a:cubicBezTo>
                      <a:cubicBezTo>
                        <a:pt x="7942" y="22706"/>
                        <a:pt x="7645" y="23027"/>
                        <a:pt x="7728" y="20872"/>
                      </a:cubicBezTo>
                      <a:cubicBezTo>
                        <a:pt x="7823" y="18503"/>
                        <a:pt x="7871" y="16122"/>
                        <a:pt x="7776" y="13741"/>
                      </a:cubicBezTo>
                      <a:cubicBezTo>
                        <a:pt x="7752" y="13288"/>
                        <a:pt x="7704" y="13014"/>
                        <a:pt x="7121" y="12895"/>
                      </a:cubicBezTo>
                      <a:cubicBezTo>
                        <a:pt x="6085" y="12681"/>
                        <a:pt x="5704" y="11728"/>
                        <a:pt x="6204" y="10835"/>
                      </a:cubicBezTo>
                      <a:cubicBezTo>
                        <a:pt x="6430" y="10419"/>
                        <a:pt x="6811" y="10145"/>
                        <a:pt x="7204" y="9883"/>
                      </a:cubicBezTo>
                      <a:cubicBezTo>
                        <a:pt x="9312" y="8478"/>
                        <a:pt x="10764" y="6478"/>
                        <a:pt x="12383" y="4632"/>
                      </a:cubicBezTo>
                      <a:cubicBezTo>
                        <a:pt x="12657" y="4323"/>
                        <a:pt x="12883" y="3954"/>
                        <a:pt x="12955" y="3549"/>
                      </a:cubicBezTo>
                      <a:cubicBezTo>
                        <a:pt x="13050" y="2977"/>
                        <a:pt x="13360" y="2584"/>
                        <a:pt x="13955" y="2549"/>
                      </a:cubicBezTo>
                      <a:cubicBezTo>
                        <a:pt x="14610" y="2525"/>
                        <a:pt x="14729" y="2180"/>
                        <a:pt x="14729" y="1656"/>
                      </a:cubicBezTo>
                      <a:cubicBezTo>
                        <a:pt x="14729" y="1382"/>
                        <a:pt x="14788" y="1108"/>
                        <a:pt x="14812" y="834"/>
                      </a:cubicBezTo>
                      <a:cubicBezTo>
                        <a:pt x="14848" y="298"/>
                        <a:pt x="15122" y="1"/>
                        <a:pt x="15717" y="13"/>
                      </a:cubicBezTo>
                      <a:cubicBezTo>
                        <a:pt x="16146" y="25"/>
                        <a:pt x="16574" y="1"/>
                        <a:pt x="17003" y="13"/>
                      </a:cubicBezTo>
                      <a:cubicBezTo>
                        <a:pt x="18384" y="84"/>
                        <a:pt x="18384" y="96"/>
                        <a:pt x="18694" y="1465"/>
                      </a:cubicBezTo>
                      <a:cubicBezTo>
                        <a:pt x="18777" y="1799"/>
                        <a:pt x="18741" y="2251"/>
                        <a:pt x="19253" y="2299"/>
                      </a:cubicBezTo>
                      <a:cubicBezTo>
                        <a:pt x="20087" y="2382"/>
                        <a:pt x="20277" y="3025"/>
                        <a:pt x="20563" y="3597"/>
                      </a:cubicBezTo>
                      <a:cubicBezTo>
                        <a:pt x="21063" y="4632"/>
                        <a:pt x="21575" y="5656"/>
                        <a:pt x="22087" y="6692"/>
                      </a:cubicBezTo>
                      <a:cubicBezTo>
                        <a:pt x="22635" y="7799"/>
                        <a:pt x="23432" y="8657"/>
                        <a:pt x="24552" y="9276"/>
                      </a:cubicBezTo>
                      <a:cubicBezTo>
                        <a:pt x="25171" y="9609"/>
                        <a:pt x="25754" y="10026"/>
                        <a:pt x="26278" y="10478"/>
                      </a:cubicBezTo>
                      <a:cubicBezTo>
                        <a:pt x="27159" y="11276"/>
                        <a:pt x="27100" y="12014"/>
                        <a:pt x="26052" y="12562"/>
                      </a:cubicBezTo>
                      <a:cubicBezTo>
                        <a:pt x="25504" y="12848"/>
                        <a:pt x="25302" y="13110"/>
                        <a:pt x="25302" y="13693"/>
                      </a:cubicBezTo>
                      <a:cubicBezTo>
                        <a:pt x="25314" y="16396"/>
                        <a:pt x="25302" y="19098"/>
                        <a:pt x="25230" y="21801"/>
                      </a:cubicBezTo>
                      <a:cubicBezTo>
                        <a:pt x="25206" y="22480"/>
                        <a:pt x="25445" y="22766"/>
                        <a:pt x="26099" y="22956"/>
                      </a:cubicBezTo>
                      <a:cubicBezTo>
                        <a:pt x="27195" y="23254"/>
                        <a:pt x="28231" y="23694"/>
                        <a:pt x="29231" y="24242"/>
                      </a:cubicBezTo>
                      <a:cubicBezTo>
                        <a:pt x="29838" y="24575"/>
                        <a:pt x="30159" y="24956"/>
                        <a:pt x="30112" y="25647"/>
                      </a:cubicBezTo>
                      <a:cubicBezTo>
                        <a:pt x="29945" y="28064"/>
                        <a:pt x="29802" y="30493"/>
                        <a:pt x="29659" y="32910"/>
                      </a:cubicBezTo>
                      <a:cubicBezTo>
                        <a:pt x="29612" y="33541"/>
                        <a:pt x="29386" y="33862"/>
                        <a:pt x="28671" y="34172"/>
                      </a:cubicBezTo>
                      <a:cubicBezTo>
                        <a:pt x="27647" y="34612"/>
                        <a:pt x="27111" y="35672"/>
                        <a:pt x="26719" y="36696"/>
                      </a:cubicBezTo>
                      <a:cubicBezTo>
                        <a:pt x="26635" y="36898"/>
                        <a:pt x="26754" y="37208"/>
                        <a:pt x="26635" y="37363"/>
                      </a:cubicBezTo>
                      <a:cubicBezTo>
                        <a:pt x="25647" y="38613"/>
                        <a:pt x="26111" y="40006"/>
                        <a:pt x="26242" y="41327"/>
                      </a:cubicBezTo>
                      <a:cubicBezTo>
                        <a:pt x="26504" y="43828"/>
                        <a:pt x="26885" y="46316"/>
                        <a:pt x="27219" y="48804"/>
                      </a:cubicBezTo>
                      <a:cubicBezTo>
                        <a:pt x="27302" y="49483"/>
                        <a:pt x="27350" y="50126"/>
                        <a:pt x="28040" y="50602"/>
                      </a:cubicBezTo>
                      <a:cubicBezTo>
                        <a:pt x="28612" y="51007"/>
                        <a:pt x="28552" y="51686"/>
                        <a:pt x="28171" y="52210"/>
                      </a:cubicBezTo>
                      <a:cubicBezTo>
                        <a:pt x="27885" y="52591"/>
                        <a:pt x="27909" y="52936"/>
                        <a:pt x="27957" y="53353"/>
                      </a:cubicBezTo>
                      <a:cubicBezTo>
                        <a:pt x="28778" y="59758"/>
                        <a:pt x="29564" y="66152"/>
                        <a:pt x="30374" y="72557"/>
                      </a:cubicBezTo>
                      <a:cubicBezTo>
                        <a:pt x="30969" y="77237"/>
                        <a:pt x="31624" y="81904"/>
                        <a:pt x="32219" y="86571"/>
                      </a:cubicBezTo>
                      <a:cubicBezTo>
                        <a:pt x="32791" y="91155"/>
                        <a:pt x="33612" y="95715"/>
                        <a:pt x="33946" y="100323"/>
                      </a:cubicBezTo>
                      <a:cubicBezTo>
                        <a:pt x="33993" y="100989"/>
                        <a:pt x="33803" y="101228"/>
                        <a:pt x="33243" y="101430"/>
                      </a:cubicBezTo>
                      <a:cubicBezTo>
                        <a:pt x="31541" y="102061"/>
                        <a:pt x="29743" y="102311"/>
                        <a:pt x="27957" y="102490"/>
                      </a:cubicBezTo>
                      <a:cubicBezTo>
                        <a:pt x="23242" y="102966"/>
                        <a:pt x="18503" y="103430"/>
                        <a:pt x="13693" y="103371"/>
                      </a:cubicBezTo>
                      <a:close/>
                      <a:moveTo>
                        <a:pt x="27469" y="33981"/>
                      </a:moveTo>
                      <a:cubicBezTo>
                        <a:pt x="28373" y="33422"/>
                        <a:pt x="28671" y="32636"/>
                        <a:pt x="28790" y="31588"/>
                      </a:cubicBezTo>
                      <a:cubicBezTo>
                        <a:pt x="29016" y="29719"/>
                        <a:pt x="28826" y="27838"/>
                        <a:pt x="29124" y="25980"/>
                      </a:cubicBezTo>
                      <a:cubicBezTo>
                        <a:pt x="29219" y="25409"/>
                        <a:pt x="28921" y="25159"/>
                        <a:pt x="28457" y="24921"/>
                      </a:cubicBezTo>
                      <a:cubicBezTo>
                        <a:pt x="26468" y="23885"/>
                        <a:pt x="24337" y="23182"/>
                        <a:pt x="22099" y="23039"/>
                      </a:cubicBezTo>
                      <a:cubicBezTo>
                        <a:pt x="18944" y="22837"/>
                        <a:pt x="15777" y="22480"/>
                        <a:pt x="12586" y="22861"/>
                      </a:cubicBezTo>
                      <a:cubicBezTo>
                        <a:pt x="10157" y="23147"/>
                        <a:pt x="7811" y="23635"/>
                        <a:pt x="5513" y="24385"/>
                      </a:cubicBezTo>
                      <a:cubicBezTo>
                        <a:pt x="5049" y="24528"/>
                        <a:pt x="4680" y="24730"/>
                        <a:pt x="4644" y="25313"/>
                      </a:cubicBezTo>
                      <a:cubicBezTo>
                        <a:pt x="4478" y="27826"/>
                        <a:pt x="4311" y="30338"/>
                        <a:pt x="4490" y="32850"/>
                      </a:cubicBezTo>
                      <a:cubicBezTo>
                        <a:pt x="4561" y="33719"/>
                        <a:pt x="4942" y="34100"/>
                        <a:pt x="5787" y="34160"/>
                      </a:cubicBezTo>
                      <a:cubicBezTo>
                        <a:pt x="6680" y="34588"/>
                        <a:pt x="7561" y="34981"/>
                        <a:pt x="7692" y="36136"/>
                      </a:cubicBezTo>
                      <a:cubicBezTo>
                        <a:pt x="7752" y="36612"/>
                        <a:pt x="8264" y="36982"/>
                        <a:pt x="8776" y="36755"/>
                      </a:cubicBezTo>
                      <a:cubicBezTo>
                        <a:pt x="10193" y="36124"/>
                        <a:pt x="11729" y="36124"/>
                        <a:pt x="13217" y="35946"/>
                      </a:cubicBezTo>
                      <a:cubicBezTo>
                        <a:pt x="16467" y="35553"/>
                        <a:pt x="19718" y="35267"/>
                        <a:pt x="22897" y="36398"/>
                      </a:cubicBezTo>
                      <a:cubicBezTo>
                        <a:pt x="23813" y="36720"/>
                        <a:pt x="24766" y="36958"/>
                        <a:pt x="25802" y="37267"/>
                      </a:cubicBezTo>
                      <a:cubicBezTo>
                        <a:pt x="25778" y="36220"/>
                        <a:pt x="26290" y="35481"/>
                        <a:pt x="26933" y="34779"/>
                      </a:cubicBezTo>
                      <a:cubicBezTo>
                        <a:pt x="27147" y="34553"/>
                        <a:pt x="27290" y="34243"/>
                        <a:pt x="27469" y="33981"/>
                      </a:cubicBezTo>
                      <a:close/>
                      <a:moveTo>
                        <a:pt x="6240" y="65628"/>
                      </a:moveTo>
                      <a:cubicBezTo>
                        <a:pt x="5764" y="67462"/>
                        <a:pt x="5513" y="69331"/>
                        <a:pt x="5299" y="71212"/>
                      </a:cubicBezTo>
                      <a:cubicBezTo>
                        <a:pt x="4490" y="75093"/>
                        <a:pt x="4025" y="79022"/>
                        <a:pt x="3656" y="82963"/>
                      </a:cubicBezTo>
                      <a:cubicBezTo>
                        <a:pt x="3251" y="85738"/>
                        <a:pt x="2763" y="88488"/>
                        <a:pt x="2549" y="91274"/>
                      </a:cubicBezTo>
                      <a:cubicBezTo>
                        <a:pt x="1942" y="94191"/>
                        <a:pt x="1751" y="97156"/>
                        <a:pt x="1203" y="100085"/>
                      </a:cubicBezTo>
                      <a:cubicBezTo>
                        <a:pt x="1072" y="100799"/>
                        <a:pt x="1477" y="100954"/>
                        <a:pt x="2013" y="101073"/>
                      </a:cubicBezTo>
                      <a:cubicBezTo>
                        <a:pt x="5704" y="101954"/>
                        <a:pt x="9431" y="102632"/>
                        <a:pt x="13264" y="102478"/>
                      </a:cubicBezTo>
                      <a:cubicBezTo>
                        <a:pt x="14157" y="102442"/>
                        <a:pt x="14157" y="102442"/>
                        <a:pt x="14146" y="101513"/>
                      </a:cubicBezTo>
                      <a:cubicBezTo>
                        <a:pt x="14134" y="100597"/>
                        <a:pt x="14050" y="99680"/>
                        <a:pt x="14134" y="98775"/>
                      </a:cubicBezTo>
                      <a:cubicBezTo>
                        <a:pt x="14229" y="97560"/>
                        <a:pt x="14276" y="96298"/>
                        <a:pt x="15074" y="95239"/>
                      </a:cubicBezTo>
                      <a:cubicBezTo>
                        <a:pt x="16146" y="93822"/>
                        <a:pt x="18110" y="93846"/>
                        <a:pt x="19122" y="95286"/>
                      </a:cubicBezTo>
                      <a:cubicBezTo>
                        <a:pt x="19527" y="95870"/>
                        <a:pt x="19730" y="96525"/>
                        <a:pt x="19825" y="97215"/>
                      </a:cubicBezTo>
                      <a:cubicBezTo>
                        <a:pt x="20003" y="98620"/>
                        <a:pt x="20206" y="100025"/>
                        <a:pt x="20325" y="101430"/>
                      </a:cubicBezTo>
                      <a:cubicBezTo>
                        <a:pt x="20384" y="102109"/>
                        <a:pt x="20682" y="102263"/>
                        <a:pt x="21337" y="102192"/>
                      </a:cubicBezTo>
                      <a:cubicBezTo>
                        <a:pt x="22325" y="102085"/>
                        <a:pt x="23325" y="102049"/>
                        <a:pt x="24313" y="102001"/>
                      </a:cubicBezTo>
                      <a:cubicBezTo>
                        <a:pt x="26838" y="101870"/>
                        <a:pt x="29314" y="101513"/>
                        <a:pt x="31791" y="101073"/>
                      </a:cubicBezTo>
                      <a:cubicBezTo>
                        <a:pt x="32910" y="100870"/>
                        <a:pt x="32981" y="100739"/>
                        <a:pt x="32922" y="99573"/>
                      </a:cubicBezTo>
                      <a:cubicBezTo>
                        <a:pt x="32815" y="97846"/>
                        <a:pt x="32707" y="96108"/>
                        <a:pt x="32529" y="94381"/>
                      </a:cubicBezTo>
                      <a:cubicBezTo>
                        <a:pt x="32445" y="93619"/>
                        <a:pt x="32469" y="92822"/>
                        <a:pt x="32100" y="92095"/>
                      </a:cubicBezTo>
                      <a:cubicBezTo>
                        <a:pt x="32160" y="91274"/>
                        <a:pt x="31922" y="90464"/>
                        <a:pt x="31779" y="89667"/>
                      </a:cubicBezTo>
                      <a:cubicBezTo>
                        <a:pt x="31433" y="87690"/>
                        <a:pt x="31362" y="85666"/>
                        <a:pt x="30779" y="83737"/>
                      </a:cubicBezTo>
                      <a:cubicBezTo>
                        <a:pt x="30707" y="81320"/>
                        <a:pt x="30219" y="78963"/>
                        <a:pt x="29921" y="76582"/>
                      </a:cubicBezTo>
                      <a:cubicBezTo>
                        <a:pt x="29719" y="74998"/>
                        <a:pt x="29659" y="73415"/>
                        <a:pt x="29255" y="71867"/>
                      </a:cubicBezTo>
                      <a:cubicBezTo>
                        <a:pt x="29255" y="69878"/>
                        <a:pt x="28897" y="67926"/>
                        <a:pt x="28576" y="65973"/>
                      </a:cubicBezTo>
                      <a:cubicBezTo>
                        <a:pt x="28112" y="62008"/>
                        <a:pt x="27778" y="58032"/>
                        <a:pt x="27100" y="54091"/>
                      </a:cubicBezTo>
                      <a:cubicBezTo>
                        <a:pt x="27100" y="54007"/>
                        <a:pt x="27111" y="53912"/>
                        <a:pt x="27100" y="53829"/>
                      </a:cubicBezTo>
                      <a:cubicBezTo>
                        <a:pt x="27028" y="53055"/>
                        <a:pt x="26599" y="52233"/>
                        <a:pt x="27600" y="51662"/>
                      </a:cubicBezTo>
                      <a:cubicBezTo>
                        <a:pt x="27885" y="51495"/>
                        <a:pt x="27659" y="51126"/>
                        <a:pt x="27385" y="51007"/>
                      </a:cubicBezTo>
                      <a:cubicBezTo>
                        <a:pt x="26957" y="50829"/>
                        <a:pt x="26730" y="50519"/>
                        <a:pt x="26599" y="50114"/>
                      </a:cubicBezTo>
                      <a:cubicBezTo>
                        <a:pt x="26135" y="46495"/>
                        <a:pt x="25468" y="42887"/>
                        <a:pt x="25206" y="39244"/>
                      </a:cubicBezTo>
                      <a:cubicBezTo>
                        <a:pt x="25147" y="38291"/>
                        <a:pt x="24718" y="37898"/>
                        <a:pt x="23873" y="37601"/>
                      </a:cubicBezTo>
                      <a:cubicBezTo>
                        <a:pt x="20575" y="36410"/>
                        <a:pt x="17194" y="36315"/>
                        <a:pt x="13765" y="36720"/>
                      </a:cubicBezTo>
                      <a:cubicBezTo>
                        <a:pt x="12312" y="36886"/>
                        <a:pt x="10836" y="36922"/>
                        <a:pt x="9407" y="37303"/>
                      </a:cubicBezTo>
                      <a:cubicBezTo>
                        <a:pt x="8776" y="37470"/>
                        <a:pt x="8466" y="37720"/>
                        <a:pt x="8419" y="38398"/>
                      </a:cubicBezTo>
                      <a:cubicBezTo>
                        <a:pt x="8180" y="42089"/>
                        <a:pt x="7895" y="45780"/>
                        <a:pt x="7633" y="49459"/>
                      </a:cubicBezTo>
                      <a:cubicBezTo>
                        <a:pt x="7502" y="49590"/>
                        <a:pt x="7371" y="49721"/>
                        <a:pt x="7240" y="49864"/>
                      </a:cubicBezTo>
                      <a:cubicBezTo>
                        <a:pt x="6478" y="50662"/>
                        <a:pt x="6466" y="50769"/>
                        <a:pt x="7323" y="51519"/>
                      </a:cubicBezTo>
                      <a:cubicBezTo>
                        <a:pt x="7645" y="51805"/>
                        <a:pt x="7669" y="52126"/>
                        <a:pt x="7645" y="52495"/>
                      </a:cubicBezTo>
                      <a:cubicBezTo>
                        <a:pt x="7609" y="53043"/>
                        <a:pt x="7585" y="53579"/>
                        <a:pt x="7549" y="54127"/>
                      </a:cubicBezTo>
                      <a:cubicBezTo>
                        <a:pt x="7109" y="56365"/>
                        <a:pt x="7037" y="58639"/>
                        <a:pt x="6728" y="60889"/>
                      </a:cubicBezTo>
                      <a:cubicBezTo>
                        <a:pt x="6514" y="62461"/>
                        <a:pt x="6252" y="64044"/>
                        <a:pt x="6240" y="65628"/>
                      </a:cubicBezTo>
                      <a:close/>
                      <a:moveTo>
                        <a:pt x="8740" y="17682"/>
                      </a:moveTo>
                      <a:cubicBezTo>
                        <a:pt x="8740" y="17682"/>
                        <a:pt x="8752" y="17682"/>
                        <a:pt x="8764" y="17682"/>
                      </a:cubicBezTo>
                      <a:cubicBezTo>
                        <a:pt x="8704" y="18825"/>
                        <a:pt x="8669" y="19968"/>
                        <a:pt x="8585" y="21099"/>
                      </a:cubicBezTo>
                      <a:cubicBezTo>
                        <a:pt x="8490" y="22456"/>
                        <a:pt x="8502" y="22480"/>
                        <a:pt x="9955" y="22301"/>
                      </a:cubicBezTo>
                      <a:cubicBezTo>
                        <a:pt x="10097" y="22277"/>
                        <a:pt x="10240" y="22265"/>
                        <a:pt x="10371" y="22242"/>
                      </a:cubicBezTo>
                      <a:cubicBezTo>
                        <a:pt x="14717" y="21480"/>
                        <a:pt x="19063" y="21837"/>
                        <a:pt x="23397" y="22277"/>
                      </a:cubicBezTo>
                      <a:cubicBezTo>
                        <a:pt x="24421" y="22373"/>
                        <a:pt x="24444" y="22420"/>
                        <a:pt x="24444" y="21408"/>
                      </a:cubicBezTo>
                      <a:cubicBezTo>
                        <a:pt x="24433" y="18944"/>
                        <a:pt x="24397" y="16479"/>
                        <a:pt x="24361" y="14014"/>
                      </a:cubicBezTo>
                      <a:cubicBezTo>
                        <a:pt x="24337" y="12550"/>
                        <a:pt x="24313" y="12574"/>
                        <a:pt x="22813" y="12264"/>
                      </a:cubicBezTo>
                      <a:cubicBezTo>
                        <a:pt x="21170" y="11931"/>
                        <a:pt x="19503" y="12086"/>
                        <a:pt x="17848" y="12026"/>
                      </a:cubicBezTo>
                      <a:cubicBezTo>
                        <a:pt x="15181" y="11931"/>
                        <a:pt x="12562" y="12300"/>
                        <a:pt x="9919" y="12586"/>
                      </a:cubicBezTo>
                      <a:cubicBezTo>
                        <a:pt x="8669" y="12717"/>
                        <a:pt x="8752" y="12943"/>
                        <a:pt x="8740" y="13979"/>
                      </a:cubicBezTo>
                      <a:cubicBezTo>
                        <a:pt x="8728" y="15217"/>
                        <a:pt x="8740" y="16455"/>
                        <a:pt x="8740" y="17682"/>
                      </a:cubicBezTo>
                      <a:close/>
                      <a:moveTo>
                        <a:pt x="18277" y="11252"/>
                      </a:moveTo>
                      <a:cubicBezTo>
                        <a:pt x="19122" y="11240"/>
                        <a:pt x="20623" y="10990"/>
                        <a:pt x="22147" y="11300"/>
                      </a:cubicBezTo>
                      <a:cubicBezTo>
                        <a:pt x="23123" y="11502"/>
                        <a:pt x="24099" y="11693"/>
                        <a:pt x="25064" y="11895"/>
                      </a:cubicBezTo>
                      <a:cubicBezTo>
                        <a:pt x="25314" y="11955"/>
                        <a:pt x="25552" y="11907"/>
                        <a:pt x="25683" y="11669"/>
                      </a:cubicBezTo>
                      <a:cubicBezTo>
                        <a:pt x="25837" y="11419"/>
                        <a:pt x="25659" y="11228"/>
                        <a:pt x="25480" y="11097"/>
                      </a:cubicBezTo>
                      <a:cubicBezTo>
                        <a:pt x="25028" y="10752"/>
                        <a:pt x="24599" y="10383"/>
                        <a:pt x="24099" y="10133"/>
                      </a:cubicBezTo>
                      <a:cubicBezTo>
                        <a:pt x="22694" y="9407"/>
                        <a:pt x="21754" y="8311"/>
                        <a:pt x="21099" y="6954"/>
                      </a:cubicBezTo>
                      <a:cubicBezTo>
                        <a:pt x="20611" y="5954"/>
                        <a:pt x="20111" y="4978"/>
                        <a:pt x="19634" y="3978"/>
                      </a:cubicBezTo>
                      <a:cubicBezTo>
                        <a:pt x="19468" y="3632"/>
                        <a:pt x="19301" y="3335"/>
                        <a:pt x="18825" y="3346"/>
                      </a:cubicBezTo>
                      <a:cubicBezTo>
                        <a:pt x="17408" y="3382"/>
                        <a:pt x="15979" y="3418"/>
                        <a:pt x="14562" y="3454"/>
                      </a:cubicBezTo>
                      <a:cubicBezTo>
                        <a:pt x="14193" y="3466"/>
                        <a:pt x="13991" y="3656"/>
                        <a:pt x="13800" y="3966"/>
                      </a:cubicBezTo>
                      <a:cubicBezTo>
                        <a:pt x="12217" y="6609"/>
                        <a:pt x="10074" y="8764"/>
                        <a:pt x="7561" y="10609"/>
                      </a:cubicBezTo>
                      <a:cubicBezTo>
                        <a:pt x="7383" y="10740"/>
                        <a:pt x="7192" y="10895"/>
                        <a:pt x="7049" y="11074"/>
                      </a:cubicBezTo>
                      <a:cubicBezTo>
                        <a:pt x="6609" y="11645"/>
                        <a:pt x="6847" y="12169"/>
                        <a:pt x="7585" y="12181"/>
                      </a:cubicBezTo>
                      <a:cubicBezTo>
                        <a:pt x="8192" y="12181"/>
                        <a:pt x="8812" y="12098"/>
                        <a:pt x="9419" y="11990"/>
                      </a:cubicBezTo>
                      <a:cubicBezTo>
                        <a:pt x="12133" y="11562"/>
                        <a:pt x="14860" y="11216"/>
                        <a:pt x="18277" y="11252"/>
                      </a:cubicBezTo>
                      <a:close/>
                      <a:moveTo>
                        <a:pt x="14967" y="99918"/>
                      </a:moveTo>
                      <a:cubicBezTo>
                        <a:pt x="14967" y="100394"/>
                        <a:pt x="14943" y="100763"/>
                        <a:pt x="14967" y="101132"/>
                      </a:cubicBezTo>
                      <a:cubicBezTo>
                        <a:pt x="15027" y="102097"/>
                        <a:pt x="15146" y="102216"/>
                        <a:pt x="16158" y="102263"/>
                      </a:cubicBezTo>
                      <a:cubicBezTo>
                        <a:pt x="16824" y="102287"/>
                        <a:pt x="17491" y="102299"/>
                        <a:pt x="18158" y="102263"/>
                      </a:cubicBezTo>
                      <a:cubicBezTo>
                        <a:pt x="19099" y="102216"/>
                        <a:pt x="19325" y="101990"/>
                        <a:pt x="19218" y="101049"/>
                      </a:cubicBezTo>
                      <a:cubicBezTo>
                        <a:pt x="19075" y="99692"/>
                        <a:pt x="18872" y="98334"/>
                        <a:pt x="18646" y="96977"/>
                      </a:cubicBezTo>
                      <a:cubicBezTo>
                        <a:pt x="18575" y="96584"/>
                        <a:pt x="18396" y="96191"/>
                        <a:pt x="18182" y="95834"/>
                      </a:cubicBezTo>
                      <a:cubicBezTo>
                        <a:pt x="17670" y="94977"/>
                        <a:pt x="16801" y="94893"/>
                        <a:pt x="16051" y="95584"/>
                      </a:cubicBezTo>
                      <a:cubicBezTo>
                        <a:pt x="15658" y="95953"/>
                        <a:pt x="15455" y="96417"/>
                        <a:pt x="15360" y="96918"/>
                      </a:cubicBezTo>
                      <a:cubicBezTo>
                        <a:pt x="15158" y="97941"/>
                        <a:pt x="14848" y="98965"/>
                        <a:pt x="14967" y="99918"/>
                      </a:cubicBezTo>
                      <a:close/>
                      <a:moveTo>
                        <a:pt x="16777" y="2454"/>
                      </a:moveTo>
                      <a:cubicBezTo>
                        <a:pt x="17134" y="2394"/>
                        <a:pt x="17694" y="2668"/>
                        <a:pt x="17884" y="2192"/>
                      </a:cubicBezTo>
                      <a:cubicBezTo>
                        <a:pt x="18039" y="1787"/>
                        <a:pt x="17979" y="1203"/>
                        <a:pt x="17622" y="918"/>
                      </a:cubicBezTo>
                      <a:cubicBezTo>
                        <a:pt x="17122" y="525"/>
                        <a:pt x="16443" y="620"/>
                        <a:pt x="15848" y="739"/>
                      </a:cubicBezTo>
                      <a:cubicBezTo>
                        <a:pt x="15431" y="822"/>
                        <a:pt x="15515" y="1239"/>
                        <a:pt x="15491" y="1537"/>
                      </a:cubicBezTo>
                      <a:cubicBezTo>
                        <a:pt x="15431" y="2382"/>
                        <a:pt x="15503" y="2442"/>
                        <a:pt x="16777" y="24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399750" y="2748075"/>
                  <a:ext cx="678075" cy="34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23" h="13777" extrusionOk="0">
                      <a:moveTo>
                        <a:pt x="0" y="11752"/>
                      </a:moveTo>
                      <a:cubicBezTo>
                        <a:pt x="369" y="7811"/>
                        <a:pt x="834" y="3882"/>
                        <a:pt x="1643" y="1"/>
                      </a:cubicBezTo>
                      <a:cubicBezTo>
                        <a:pt x="4965" y="549"/>
                        <a:pt x="8299" y="965"/>
                        <a:pt x="11680" y="953"/>
                      </a:cubicBezTo>
                      <a:cubicBezTo>
                        <a:pt x="16312" y="930"/>
                        <a:pt x="20955" y="894"/>
                        <a:pt x="25599" y="656"/>
                      </a:cubicBezTo>
                      <a:cubicBezTo>
                        <a:pt x="26003" y="2204"/>
                        <a:pt x="26063" y="3787"/>
                        <a:pt x="26265" y="5371"/>
                      </a:cubicBezTo>
                      <a:cubicBezTo>
                        <a:pt x="26563" y="7752"/>
                        <a:pt x="27051" y="10109"/>
                        <a:pt x="27123" y="12526"/>
                      </a:cubicBezTo>
                      <a:cubicBezTo>
                        <a:pt x="26420" y="12610"/>
                        <a:pt x="25706" y="12681"/>
                        <a:pt x="25003" y="12764"/>
                      </a:cubicBezTo>
                      <a:cubicBezTo>
                        <a:pt x="16609" y="13776"/>
                        <a:pt x="8263" y="13705"/>
                        <a:pt x="0" y="11752"/>
                      </a:cubicBezTo>
                      <a:close/>
                      <a:moveTo>
                        <a:pt x="13454" y="10205"/>
                      </a:moveTo>
                      <a:cubicBezTo>
                        <a:pt x="14216" y="10205"/>
                        <a:pt x="14966" y="10169"/>
                        <a:pt x="15728" y="10324"/>
                      </a:cubicBezTo>
                      <a:cubicBezTo>
                        <a:pt x="16276" y="10443"/>
                        <a:pt x="16538" y="10157"/>
                        <a:pt x="16478" y="9633"/>
                      </a:cubicBezTo>
                      <a:cubicBezTo>
                        <a:pt x="16205" y="7514"/>
                        <a:pt x="16121" y="5359"/>
                        <a:pt x="15431" y="3311"/>
                      </a:cubicBezTo>
                      <a:cubicBezTo>
                        <a:pt x="14871" y="1644"/>
                        <a:pt x="13954" y="1358"/>
                        <a:pt x="12073" y="2156"/>
                      </a:cubicBezTo>
                      <a:cubicBezTo>
                        <a:pt x="11466" y="2406"/>
                        <a:pt x="11216" y="3001"/>
                        <a:pt x="11061" y="3585"/>
                      </a:cubicBezTo>
                      <a:cubicBezTo>
                        <a:pt x="10537" y="5537"/>
                        <a:pt x="10573" y="7561"/>
                        <a:pt x="10454" y="9562"/>
                      </a:cubicBezTo>
                      <a:cubicBezTo>
                        <a:pt x="10430" y="10014"/>
                        <a:pt x="10751" y="10193"/>
                        <a:pt x="11192" y="10205"/>
                      </a:cubicBezTo>
                      <a:cubicBezTo>
                        <a:pt x="11942" y="10205"/>
                        <a:pt x="12704" y="10205"/>
                        <a:pt x="13454" y="102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335150" y="3249625"/>
                  <a:ext cx="797750" cy="2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10" h="11360" extrusionOk="0">
                      <a:moveTo>
                        <a:pt x="31028" y="834"/>
                      </a:moveTo>
                      <a:cubicBezTo>
                        <a:pt x="31397" y="1549"/>
                        <a:pt x="31373" y="2346"/>
                        <a:pt x="31457" y="3108"/>
                      </a:cubicBezTo>
                      <a:cubicBezTo>
                        <a:pt x="31635" y="4835"/>
                        <a:pt x="31743" y="6573"/>
                        <a:pt x="31850" y="8300"/>
                      </a:cubicBezTo>
                      <a:cubicBezTo>
                        <a:pt x="31909" y="9466"/>
                        <a:pt x="31838" y="9597"/>
                        <a:pt x="30719" y="9800"/>
                      </a:cubicBezTo>
                      <a:cubicBezTo>
                        <a:pt x="28242" y="10240"/>
                        <a:pt x="25766" y="10597"/>
                        <a:pt x="23241" y="10728"/>
                      </a:cubicBezTo>
                      <a:cubicBezTo>
                        <a:pt x="22253" y="10776"/>
                        <a:pt x="21253" y="10812"/>
                        <a:pt x="20265" y="10919"/>
                      </a:cubicBezTo>
                      <a:cubicBezTo>
                        <a:pt x="19610" y="10990"/>
                        <a:pt x="19312" y="10836"/>
                        <a:pt x="19253" y="10157"/>
                      </a:cubicBezTo>
                      <a:cubicBezTo>
                        <a:pt x="19134" y="8752"/>
                        <a:pt x="18931" y="7347"/>
                        <a:pt x="18753" y="5942"/>
                      </a:cubicBezTo>
                      <a:cubicBezTo>
                        <a:pt x="18658" y="5252"/>
                        <a:pt x="18455" y="4597"/>
                        <a:pt x="18050" y="4013"/>
                      </a:cubicBezTo>
                      <a:cubicBezTo>
                        <a:pt x="17038" y="2573"/>
                        <a:pt x="15074" y="2549"/>
                        <a:pt x="14002" y="3966"/>
                      </a:cubicBezTo>
                      <a:cubicBezTo>
                        <a:pt x="13204" y="5025"/>
                        <a:pt x="13157" y="6287"/>
                        <a:pt x="13062" y="7502"/>
                      </a:cubicBezTo>
                      <a:cubicBezTo>
                        <a:pt x="12978" y="8407"/>
                        <a:pt x="13062" y="9324"/>
                        <a:pt x="13074" y="10240"/>
                      </a:cubicBezTo>
                      <a:cubicBezTo>
                        <a:pt x="13085" y="11169"/>
                        <a:pt x="13085" y="11169"/>
                        <a:pt x="12192" y="11205"/>
                      </a:cubicBezTo>
                      <a:cubicBezTo>
                        <a:pt x="8359" y="11359"/>
                        <a:pt x="4632" y="10681"/>
                        <a:pt x="941" y="9800"/>
                      </a:cubicBezTo>
                      <a:cubicBezTo>
                        <a:pt x="405" y="9681"/>
                        <a:pt x="0" y="9526"/>
                        <a:pt x="131" y="8812"/>
                      </a:cubicBezTo>
                      <a:cubicBezTo>
                        <a:pt x="679" y="5883"/>
                        <a:pt x="870" y="2918"/>
                        <a:pt x="1477" y="1"/>
                      </a:cubicBezTo>
                      <a:cubicBezTo>
                        <a:pt x="2322" y="430"/>
                        <a:pt x="3263" y="620"/>
                        <a:pt x="4168" y="822"/>
                      </a:cubicBezTo>
                      <a:cubicBezTo>
                        <a:pt x="8216" y="1751"/>
                        <a:pt x="12323" y="1906"/>
                        <a:pt x="16455" y="1775"/>
                      </a:cubicBezTo>
                      <a:cubicBezTo>
                        <a:pt x="19336" y="1680"/>
                        <a:pt x="22206" y="1323"/>
                        <a:pt x="25111" y="1382"/>
                      </a:cubicBezTo>
                      <a:cubicBezTo>
                        <a:pt x="27099" y="1418"/>
                        <a:pt x="29076" y="1203"/>
                        <a:pt x="31028" y="8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372050" y="3041875"/>
                  <a:ext cx="740300" cy="2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2" h="10216" extrusionOk="0">
                      <a:moveTo>
                        <a:pt x="29552" y="9144"/>
                      </a:moveTo>
                      <a:cubicBezTo>
                        <a:pt x="27600" y="9513"/>
                        <a:pt x="25623" y="9728"/>
                        <a:pt x="23635" y="9692"/>
                      </a:cubicBezTo>
                      <a:cubicBezTo>
                        <a:pt x="20730" y="9633"/>
                        <a:pt x="17860" y="9990"/>
                        <a:pt x="14979" y="10085"/>
                      </a:cubicBezTo>
                      <a:cubicBezTo>
                        <a:pt x="10847" y="10216"/>
                        <a:pt x="6740" y="10061"/>
                        <a:pt x="2692" y="9132"/>
                      </a:cubicBezTo>
                      <a:cubicBezTo>
                        <a:pt x="1787" y="8930"/>
                        <a:pt x="846" y="8740"/>
                        <a:pt x="1" y="8311"/>
                      </a:cubicBezTo>
                      <a:cubicBezTo>
                        <a:pt x="215" y="5525"/>
                        <a:pt x="703" y="2775"/>
                        <a:pt x="1108" y="0"/>
                      </a:cubicBezTo>
                      <a:cubicBezTo>
                        <a:pt x="9371" y="1953"/>
                        <a:pt x="17717" y="2024"/>
                        <a:pt x="26111" y="1012"/>
                      </a:cubicBezTo>
                      <a:cubicBezTo>
                        <a:pt x="26814" y="929"/>
                        <a:pt x="27528" y="858"/>
                        <a:pt x="28231" y="774"/>
                      </a:cubicBezTo>
                      <a:cubicBezTo>
                        <a:pt x="28814" y="2703"/>
                        <a:pt x="28885" y="4727"/>
                        <a:pt x="29231" y="6704"/>
                      </a:cubicBezTo>
                      <a:cubicBezTo>
                        <a:pt x="29374" y="7501"/>
                        <a:pt x="29612" y="8311"/>
                        <a:pt x="29552" y="9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99150" y="1875650"/>
                  <a:ext cx="474200" cy="3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8" h="14527" extrusionOk="0">
                      <a:moveTo>
                        <a:pt x="1" y="13145"/>
                      </a:moveTo>
                      <a:cubicBezTo>
                        <a:pt x="263" y="9466"/>
                        <a:pt x="548" y="5775"/>
                        <a:pt x="787" y="2084"/>
                      </a:cubicBezTo>
                      <a:cubicBezTo>
                        <a:pt x="834" y="1406"/>
                        <a:pt x="1144" y="1156"/>
                        <a:pt x="1775" y="989"/>
                      </a:cubicBezTo>
                      <a:cubicBezTo>
                        <a:pt x="3204" y="608"/>
                        <a:pt x="4680" y="584"/>
                        <a:pt x="6133" y="406"/>
                      </a:cubicBezTo>
                      <a:cubicBezTo>
                        <a:pt x="9562" y="1"/>
                        <a:pt x="12943" y="108"/>
                        <a:pt x="16241" y="1287"/>
                      </a:cubicBezTo>
                      <a:cubicBezTo>
                        <a:pt x="17086" y="1584"/>
                        <a:pt x="17515" y="1977"/>
                        <a:pt x="17574" y="2930"/>
                      </a:cubicBezTo>
                      <a:cubicBezTo>
                        <a:pt x="17836" y="6573"/>
                        <a:pt x="18503" y="10181"/>
                        <a:pt x="18967" y="13800"/>
                      </a:cubicBezTo>
                      <a:cubicBezTo>
                        <a:pt x="17182" y="14086"/>
                        <a:pt x="15384" y="14229"/>
                        <a:pt x="13586" y="14312"/>
                      </a:cubicBezTo>
                      <a:cubicBezTo>
                        <a:pt x="9002" y="14526"/>
                        <a:pt x="4489" y="13895"/>
                        <a:pt x="1" y="13145"/>
                      </a:cubicBezTo>
                      <a:close/>
                      <a:moveTo>
                        <a:pt x="6787" y="9454"/>
                      </a:moveTo>
                      <a:lnTo>
                        <a:pt x="6764" y="9454"/>
                      </a:lnTo>
                      <a:cubicBezTo>
                        <a:pt x="6764" y="10050"/>
                        <a:pt x="6775" y="10645"/>
                        <a:pt x="6752" y="11240"/>
                      </a:cubicBezTo>
                      <a:cubicBezTo>
                        <a:pt x="6740" y="11883"/>
                        <a:pt x="7061" y="12133"/>
                        <a:pt x="7716" y="12121"/>
                      </a:cubicBezTo>
                      <a:cubicBezTo>
                        <a:pt x="8669" y="12109"/>
                        <a:pt x="9621" y="12145"/>
                        <a:pt x="10562" y="12121"/>
                      </a:cubicBezTo>
                      <a:cubicBezTo>
                        <a:pt x="11467" y="12098"/>
                        <a:pt x="11574" y="11978"/>
                        <a:pt x="11467" y="11145"/>
                      </a:cubicBezTo>
                      <a:cubicBezTo>
                        <a:pt x="11324" y="10062"/>
                        <a:pt x="11169" y="8978"/>
                        <a:pt x="10978" y="7895"/>
                      </a:cubicBezTo>
                      <a:cubicBezTo>
                        <a:pt x="10847" y="7073"/>
                        <a:pt x="10514" y="6299"/>
                        <a:pt x="10038" y="5609"/>
                      </a:cubicBezTo>
                      <a:cubicBezTo>
                        <a:pt x="9335" y="4597"/>
                        <a:pt x="8383" y="4549"/>
                        <a:pt x="7597" y="5501"/>
                      </a:cubicBezTo>
                      <a:cubicBezTo>
                        <a:pt x="7073" y="6133"/>
                        <a:pt x="6847" y="6883"/>
                        <a:pt x="6799" y="7668"/>
                      </a:cubicBezTo>
                      <a:cubicBezTo>
                        <a:pt x="6764" y="8264"/>
                        <a:pt x="6787" y="8859"/>
                        <a:pt x="6787" y="945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464325" y="2320050"/>
                  <a:ext cx="558425" cy="3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7" h="12646" extrusionOk="0">
                      <a:moveTo>
                        <a:pt x="20861" y="1"/>
                      </a:moveTo>
                      <a:cubicBezTo>
                        <a:pt x="21539" y="3942"/>
                        <a:pt x="21873" y="7918"/>
                        <a:pt x="22337" y="11883"/>
                      </a:cubicBezTo>
                      <a:cubicBezTo>
                        <a:pt x="17205" y="12383"/>
                        <a:pt x="12062" y="12645"/>
                        <a:pt x="6906" y="12193"/>
                      </a:cubicBezTo>
                      <a:cubicBezTo>
                        <a:pt x="4608" y="11990"/>
                        <a:pt x="2299" y="11764"/>
                        <a:pt x="1" y="11538"/>
                      </a:cubicBezTo>
                      <a:cubicBezTo>
                        <a:pt x="13" y="9954"/>
                        <a:pt x="275" y="8371"/>
                        <a:pt x="489" y="6799"/>
                      </a:cubicBezTo>
                      <a:cubicBezTo>
                        <a:pt x="798" y="4549"/>
                        <a:pt x="870" y="2275"/>
                        <a:pt x="1310" y="37"/>
                      </a:cubicBezTo>
                      <a:cubicBezTo>
                        <a:pt x="4823" y="656"/>
                        <a:pt x="8371" y="1001"/>
                        <a:pt x="11943" y="870"/>
                      </a:cubicBezTo>
                      <a:cubicBezTo>
                        <a:pt x="14931" y="775"/>
                        <a:pt x="17908" y="429"/>
                        <a:pt x="20861" y="1"/>
                      </a:cubicBezTo>
                      <a:close/>
                      <a:moveTo>
                        <a:pt x="10990" y="10478"/>
                      </a:moveTo>
                      <a:cubicBezTo>
                        <a:pt x="11324" y="10490"/>
                        <a:pt x="11990" y="10514"/>
                        <a:pt x="12645" y="10550"/>
                      </a:cubicBezTo>
                      <a:cubicBezTo>
                        <a:pt x="13574" y="10585"/>
                        <a:pt x="13693" y="10526"/>
                        <a:pt x="13586" y="9657"/>
                      </a:cubicBezTo>
                      <a:cubicBezTo>
                        <a:pt x="13348" y="7704"/>
                        <a:pt x="13217" y="5740"/>
                        <a:pt x="12681" y="3835"/>
                      </a:cubicBezTo>
                      <a:cubicBezTo>
                        <a:pt x="12586" y="3489"/>
                        <a:pt x="12407" y="3156"/>
                        <a:pt x="12240" y="2834"/>
                      </a:cubicBezTo>
                      <a:cubicBezTo>
                        <a:pt x="11871" y="2132"/>
                        <a:pt x="11252" y="1918"/>
                        <a:pt x="10454" y="2001"/>
                      </a:cubicBezTo>
                      <a:cubicBezTo>
                        <a:pt x="9157" y="2144"/>
                        <a:pt x="8526" y="2584"/>
                        <a:pt x="8168" y="3894"/>
                      </a:cubicBezTo>
                      <a:cubicBezTo>
                        <a:pt x="7645" y="5811"/>
                        <a:pt x="7704" y="7787"/>
                        <a:pt x="7573" y="9740"/>
                      </a:cubicBezTo>
                      <a:cubicBezTo>
                        <a:pt x="7537" y="10276"/>
                        <a:pt x="7895" y="10466"/>
                        <a:pt x="8383" y="10478"/>
                      </a:cubicBezTo>
                      <a:cubicBezTo>
                        <a:pt x="9145" y="10478"/>
                        <a:pt x="9907" y="10478"/>
                        <a:pt x="10990" y="1047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416100" y="1529775"/>
                  <a:ext cx="622725" cy="29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9" h="11681" extrusionOk="0">
                      <a:moveTo>
                        <a:pt x="1477" y="11681"/>
                      </a:moveTo>
                      <a:cubicBezTo>
                        <a:pt x="632" y="11621"/>
                        <a:pt x="251" y="11240"/>
                        <a:pt x="180" y="10371"/>
                      </a:cubicBezTo>
                      <a:cubicBezTo>
                        <a:pt x="1" y="7859"/>
                        <a:pt x="168" y="5347"/>
                        <a:pt x="334" y="2834"/>
                      </a:cubicBezTo>
                      <a:cubicBezTo>
                        <a:pt x="370" y="2251"/>
                        <a:pt x="739" y="2049"/>
                        <a:pt x="1203" y="1906"/>
                      </a:cubicBezTo>
                      <a:cubicBezTo>
                        <a:pt x="3501" y="1156"/>
                        <a:pt x="5847" y="668"/>
                        <a:pt x="8276" y="382"/>
                      </a:cubicBezTo>
                      <a:cubicBezTo>
                        <a:pt x="11467" y="1"/>
                        <a:pt x="14634" y="358"/>
                        <a:pt x="17789" y="560"/>
                      </a:cubicBezTo>
                      <a:cubicBezTo>
                        <a:pt x="20027" y="703"/>
                        <a:pt x="22158" y="1406"/>
                        <a:pt x="24147" y="2442"/>
                      </a:cubicBezTo>
                      <a:cubicBezTo>
                        <a:pt x="24611" y="2680"/>
                        <a:pt x="24909" y="2930"/>
                        <a:pt x="24814" y="3501"/>
                      </a:cubicBezTo>
                      <a:cubicBezTo>
                        <a:pt x="24516" y="5359"/>
                        <a:pt x="24706" y="7240"/>
                        <a:pt x="24480" y="9109"/>
                      </a:cubicBezTo>
                      <a:cubicBezTo>
                        <a:pt x="24361" y="10157"/>
                        <a:pt x="24063" y="10943"/>
                        <a:pt x="23159" y="11502"/>
                      </a:cubicBezTo>
                      <a:cubicBezTo>
                        <a:pt x="21551" y="10740"/>
                        <a:pt x="19825" y="10514"/>
                        <a:pt x="18075" y="10323"/>
                      </a:cubicBezTo>
                      <a:cubicBezTo>
                        <a:pt x="14765" y="9954"/>
                        <a:pt x="11455" y="10323"/>
                        <a:pt x="8157" y="10466"/>
                      </a:cubicBezTo>
                      <a:cubicBezTo>
                        <a:pt x="5883" y="10562"/>
                        <a:pt x="3656" y="11014"/>
                        <a:pt x="1477" y="11681"/>
                      </a:cubicBezTo>
                      <a:close/>
                      <a:moveTo>
                        <a:pt x="14050" y="4680"/>
                      </a:moveTo>
                      <a:lnTo>
                        <a:pt x="14098" y="4680"/>
                      </a:lnTo>
                      <a:cubicBezTo>
                        <a:pt x="14098" y="3954"/>
                        <a:pt x="14074" y="3227"/>
                        <a:pt x="14098" y="2501"/>
                      </a:cubicBezTo>
                      <a:cubicBezTo>
                        <a:pt x="14110" y="1822"/>
                        <a:pt x="13836" y="1453"/>
                        <a:pt x="13098" y="1477"/>
                      </a:cubicBezTo>
                      <a:cubicBezTo>
                        <a:pt x="12491" y="1501"/>
                        <a:pt x="11871" y="1501"/>
                        <a:pt x="11252" y="1549"/>
                      </a:cubicBezTo>
                      <a:cubicBezTo>
                        <a:pt x="10562" y="1584"/>
                        <a:pt x="10288" y="1930"/>
                        <a:pt x="10324" y="2632"/>
                      </a:cubicBezTo>
                      <a:cubicBezTo>
                        <a:pt x="10395" y="3811"/>
                        <a:pt x="10371" y="5001"/>
                        <a:pt x="10407" y="6180"/>
                      </a:cubicBezTo>
                      <a:cubicBezTo>
                        <a:pt x="10443" y="7442"/>
                        <a:pt x="10657" y="7680"/>
                        <a:pt x="11955" y="7787"/>
                      </a:cubicBezTo>
                      <a:cubicBezTo>
                        <a:pt x="12372" y="7823"/>
                        <a:pt x="12812" y="7776"/>
                        <a:pt x="13229" y="7752"/>
                      </a:cubicBezTo>
                      <a:cubicBezTo>
                        <a:pt x="13788" y="7716"/>
                        <a:pt x="14086" y="7466"/>
                        <a:pt x="14050" y="6871"/>
                      </a:cubicBezTo>
                      <a:cubicBezTo>
                        <a:pt x="14015" y="6144"/>
                        <a:pt x="14050" y="5418"/>
                        <a:pt x="14050" y="4680"/>
                      </a:cubicBezTo>
                      <a:close/>
                      <a:moveTo>
                        <a:pt x="3966" y="5668"/>
                      </a:moveTo>
                      <a:cubicBezTo>
                        <a:pt x="3978" y="5668"/>
                        <a:pt x="3990" y="5668"/>
                        <a:pt x="4001" y="5668"/>
                      </a:cubicBezTo>
                      <a:cubicBezTo>
                        <a:pt x="4001" y="5025"/>
                        <a:pt x="4013" y="4382"/>
                        <a:pt x="4001" y="3739"/>
                      </a:cubicBezTo>
                      <a:cubicBezTo>
                        <a:pt x="3966" y="2561"/>
                        <a:pt x="3870" y="2489"/>
                        <a:pt x="2668" y="2537"/>
                      </a:cubicBezTo>
                      <a:cubicBezTo>
                        <a:pt x="2442" y="2549"/>
                        <a:pt x="2204" y="2596"/>
                        <a:pt x="1965" y="2596"/>
                      </a:cubicBezTo>
                      <a:cubicBezTo>
                        <a:pt x="1263" y="2584"/>
                        <a:pt x="894" y="2894"/>
                        <a:pt x="942" y="3596"/>
                      </a:cubicBezTo>
                      <a:cubicBezTo>
                        <a:pt x="1013" y="4430"/>
                        <a:pt x="846" y="5228"/>
                        <a:pt x="763" y="6049"/>
                      </a:cubicBezTo>
                      <a:cubicBezTo>
                        <a:pt x="668" y="6811"/>
                        <a:pt x="715" y="7609"/>
                        <a:pt x="799" y="8371"/>
                      </a:cubicBezTo>
                      <a:cubicBezTo>
                        <a:pt x="894" y="9157"/>
                        <a:pt x="1096" y="9240"/>
                        <a:pt x="1823" y="8990"/>
                      </a:cubicBezTo>
                      <a:cubicBezTo>
                        <a:pt x="2537" y="8752"/>
                        <a:pt x="3418" y="8669"/>
                        <a:pt x="3894" y="8192"/>
                      </a:cubicBezTo>
                      <a:cubicBezTo>
                        <a:pt x="4430" y="7680"/>
                        <a:pt x="3882" y="6799"/>
                        <a:pt x="3966" y="6073"/>
                      </a:cubicBezTo>
                      <a:cubicBezTo>
                        <a:pt x="3978" y="5942"/>
                        <a:pt x="3966" y="5799"/>
                        <a:pt x="3966" y="5668"/>
                      </a:cubicBezTo>
                      <a:close/>
                      <a:moveTo>
                        <a:pt x="24063" y="4668"/>
                      </a:moveTo>
                      <a:cubicBezTo>
                        <a:pt x="24159" y="3918"/>
                        <a:pt x="23849" y="3418"/>
                        <a:pt x="23099" y="3192"/>
                      </a:cubicBezTo>
                      <a:cubicBezTo>
                        <a:pt x="22551" y="3025"/>
                        <a:pt x="22016" y="2858"/>
                        <a:pt x="21456" y="2751"/>
                      </a:cubicBezTo>
                      <a:cubicBezTo>
                        <a:pt x="20611" y="2596"/>
                        <a:pt x="20420" y="2704"/>
                        <a:pt x="20349" y="3513"/>
                      </a:cubicBezTo>
                      <a:cubicBezTo>
                        <a:pt x="20206" y="4882"/>
                        <a:pt x="20253" y="6263"/>
                        <a:pt x="20313" y="7633"/>
                      </a:cubicBezTo>
                      <a:cubicBezTo>
                        <a:pt x="20337" y="8145"/>
                        <a:pt x="20611" y="8347"/>
                        <a:pt x="21111" y="8407"/>
                      </a:cubicBezTo>
                      <a:cubicBezTo>
                        <a:pt x="21718" y="8490"/>
                        <a:pt x="22325" y="8573"/>
                        <a:pt x="22897" y="8823"/>
                      </a:cubicBezTo>
                      <a:cubicBezTo>
                        <a:pt x="23528" y="9097"/>
                        <a:pt x="23778" y="8799"/>
                        <a:pt x="23790" y="8216"/>
                      </a:cubicBezTo>
                      <a:cubicBezTo>
                        <a:pt x="23790" y="7025"/>
                        <a:pt x="23802" y="5835"/>
                        <a:pt x="24063" y="4668"/>
                      </a:cubicBezTo>
                      <a:close/>
                      <a:moveTo>
                        <a:pt x="15705" y="4525"/>
                      </a:moveTo>
                      <a:cubicBezTo>
                        <a:pt x="15670" y="5001"/>
                        <a:pt x="15646" y="5311"/>
                        <a:pt x="15622" y="5632"/>
                      </a:cubicBezTo>
                      <a:cubicBezTo>
                        <a:pt x="15431" y="8037"/>
                        <a:pt x="15562" y="8157"/>
                        <a:pt x="18051" y="8180"/>
                      </a:cubicBezTo>
                      <a:cubicBezTo>
                        <a:pt x="18670" y="8192"/>
                        <a:pt x="18932" y="8002"/>
                        <a:pt x="18932" y="7418"/>
                      </a:cubicBezTo>
                      <a:cubicBezTo>
                        <a:pt x="18920" y="6561"/>
                        <a:pt x="18932" y="5692"/>
                        <a:pt x="18932" y="4823"/>
                      </a:cubicBezTo>
                      <a:cubicBezTo>
                        <a:pt x="18944" y="2144"/>
                        <a:pt x="19372" y="2573"/>
                        <a:pt x="16372" y="2049"/>
                      </a:cubicBezTo>
                      <a:cubicBezTo>
                        <a:pt x="16324" y="2049"/>
                        <a:pt x="16277" y="2037"/>
                        <a:pt x="16229" y="2037"/>
                      </a:cubicBezTo>
                      <a:cubicBezTo>
                        <a:pt x="15753" y="1977"/>
                        <a:pt x="15527" y="2120"/>
                        <a:pt x="15586" y="2632"/>
                      </a:cubicBezTo>
                      <a:cubicBezTo>
                        <a:pt x="15658" y="3311"/>
                        <a:pt x="15670" y="3989"/>
                        <a:pt x="15705" y="4525"/>
                      </a:cubicBezTo>
                      <a:close/>
                      <a:moveTo>
                        <a:pt x="8883" y="4382"/>
                      </a:moveTo>
                      <a:cubicBezTo>
                        <a:pt x="8907" y="4382"/>
                        <a:pt x="8931" y="4382"/>
                        <a:pt x="8954" y="4382"/>
                      </a:cubicBezTo>
                      <a:cubicBezTo>
                        <a:pt x="8954" y="3918"/>
                        <a:pt x="8943" y="3465"/>
                        <a:pt x="8966" y="3013"/>
                      </a:cubicBezTo>
                      <a:cubicBezTo>
                        <a:pt x="8978" y="2477"/>
                        <a:pt x="8978" y="2025"/>
                        <a:pt x="8204" y="2001"/>
                      </a:cubicBezTo>
                      <a:cubicBezTo>
                        <a:pt x="6549" y="1942"/>
                        <a:pt x="5514" y="2287"/>
                        <a:pt x="5490" y="2989"/>
                      </a:cubicBezTo>
                      <a:cubicBezTo>
                        <a:pt x="5466" y="4442"/>
                        <a:pt x="5478" y="5906"/>
                        <a:pt x="5466" y="7359"/>
                      </a:cubicBezTo>
                      <a:cubicBezTo>
                        <a:pt x="5454" y="8049"/>
                        <a:pt x="5883" y="8252"/>
                        <a:pt x="6478" y="8121"/>
                      </a:cubicBezTo>
                      <a:cubicBezTo>
                        <a:pt x="7121" y="7990"/>
                        <a:pt x="7764" y="7883"/>
                        <a:pt x="8431" y="7883"/>
                      </a:cubicBezTo>
                      <a:cubicBezTo>
                        <a:pt x="9050" y="7871"/>
                        <a:pt x="9204" y="7514"/>
                        <a:pt x="9133" y="6954"/>
                      </a:cubicBezTo>
                      <a:cubicBezTo>
                        <a:pt x="9026" y="6109"/>
                        <a:pt x="8966" y="5240"/>
                        <a:pt x="8883" y="4382"/>
                      </a:cubicBezTo>
                      <a:close/>
                    </a:path>
                  </a:pathLst>
                </a:custGeom>
                <a:solidFill>
                  <a:srgbClr val="F8FA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440825" y="2608475"/>
                  <a:ext cx="598900" cy="1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56" h="6550" extrusionOk="0">
                      <a:moveTo>
                        <a:pt x="941" y="1"/>
                      </a:moveTo>
                      <a:cubicBezTo>
                        <a:pt x="3239" y="227"/>
                        <a:pt x="5548" y="453"/>
                        <a:pt x="7846" y="656"/>
                      </a:cubicBezTo>
                      <a:cubicBezTo>
                        <a:pt x="13002" y="1108"/>
                        <a:pt x="18145" y="846"/>
                        <a:pt x="23277" y="346"/>
                      </a:cubicBezTo>
                      <a:cubicBezTo>
                        <a:pt x="23598" y="2299"/>
                        <a:pt x="23956" y="4251"/>
                        <a:pt x="23956" y="6240"/>
                      </a:cubicBezTo>
                      <a:cubicBezTo>
                        <a:pt x="19312" y="6478"/>
                        <a:pt x="14669" y="6514"/>
                        <a:pt x="10037" y="6537"/>
                      </a:cubicBezTo>
                      <a:cubicBezTo>
                        <a:pt x="6656" y="6549"/>
                        <a:pt x="3322" y="6133"/>
                        <a:pt x="0" y="5585"/>
                      </a:cubicBezTo>
                      <a:cubicBezTo>
                        <a:pt x="214" y="3704"/>
                        <a:pt x="465" y="1835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520600" y="1266050"/>
                  <a:ext cx="398875" cy="2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5" h="10550" extrusionOk="0">
                      <a:moveTo>
                        <a:pt x="250" y="5752"/>
                      </a:moveTo>
                      <a:cubicBezTo>
                        <a:pt x="250" y="4525"/>
                        <a:pt x="238" y="3287"/>
                        <a:pt x="250" y="2049"/>
                      </a:cubicBezTo>
                      <a:cubicBezTo>
                        <a:pt x="262" y="1013"/>
                        <a:pt x="179" y="787"/>
                        <a:pt x="1429" y="656"/>
                      </a:cubicBezTo>
                      <a:cubicBezTo>
                        <a:pt x="4072" y="370"/>
                        <a:pt x="6691" y="1"/>
                        <a:pt x="9358" y="96"/>
                      </a:cubicBezTo>
                      <a:cubicBezTo>
                        <a:pt x="11013" y="156"/>
                        <a:pt x="12680" y="1"/>
                        <a:pt x="14323" y="334"/>
                      </a:cubicBezTo>
                      <a:cubicBezTo>
                        <a:pt x="15823" y="644"/>
                        <a:pt x="15847" y="620"/>
                        <a:pt x="15871" y="2084"/>
                      </a:cubicBezTo>
                      <a:cubicBezTo>
                        <a:pt x="15907" y="4549"/>
                        <a:pt x="15943" y="7014"/>
                        <a:pt x="15954" y="9478"/>
                      </a:cubicBezTo>
                      <a:cubicBezTo>
                        <a:pt x="15954" y="10490"/>
                        <a:pt x="15931" y="10443"/>
                        <a:pt x="14907" y="10347"/>
                      </a:cubicBezTo>
                      <a:cubicBezTo>
                        <a:pt x="10573" y="9907"/>
                        <a:pt x="6227" y="9550"/>
                        <a:pt x="1881" y="10312"/>
                      </a:cubicBezTo>
                      <a:cubicBezTo>
                        <a:pt x="1750" y="10335"/>
                        <a:pt x="1607" y="10347"/>
                        <a:pt x="1465" y="10371"/>
                      </a:cubicBezTo>
                      <a:cubicBezTo>
                        <a:pt x="12" y="10550"/>
                        <a:pt x="0" y="10526"/>
                        <a:pt x="95" y="9169"/>
                      </a:cubicBezTo>
                      <a:cubicBezTo>
                        <a:pt x="179" y="8038"/>
                        <a:pt x="214" y="6895"/>
                        <a:pt x="274" y="5752"/>
                      </a:cubicBezTo>
                      <a:cubicBezTo>
                        <a:pt x="262" y="5752"/>
                        <a:pt x="250" y="5752"/>
                        <a:pt x="250" y="5752"/>
                      </a:cubicBezTo>
                      <a:close/>
                      <a:moveTo>
                        <a:pt x="6215" y="4918"/>
                      </a:moveTo>
                      <a:cubicBezTo>
                        <a:pt x="6167" y="5537"/>
                        <a:pt x="6358" y="6347"/>
                        <a:pt x="6418" y="7168"/>
                      </a:cubicBezTo>
                      <a:cubicBezTo>
                        <a:pt x="6465" y="7871"/>
                        <a:pt x="6846" y="8169"/>
                        <a:pt x="7572" y="8300"/>
                      </a:cubicBezTo>
                      <a:cubicBezTo>
                        <a:pt x="8632" y="8478"/>
                        <a:pt x="9656" y="8300"/>
                        <a:pt x="10692" y="8240"/>
                      </a:cubicBezTo>
                      <a:cubicBezTo>
                        <a:pt x="11204" y="8216"/>
                        <a:pt x="11275" y="7859"/>
                        <a:pt x="11299" y="7478"/>
                      </a:cubicBezTo>
                      <a:cubicBezTo>
                        <a:pt x="11335" y="6466"/>
                        <a:pt x="11204" y="5466"/>
                        <a:pt x="10942" y="4490"/>
                      </a:cubicBezTo>
                      <a:cubicBezTo>
                        <a:pt x="10751" y="3787"/>
                        <a:pt x="10573" y="3061"/>
                        <a:pt x="10108" y="2465"/>
                      </a:cubicBezTo>
                      <a:cubicBezTo>
                        <a:pt x="9596" y="1823"/>
                        <a:pt x="8954" y="1346"/>
                        <a:pt x="8037" y="1561"/>
                      </a:cubicBezTo>
                      <a:cubicBezTo>
                        <a:pt x="7191" y="1763"/>
                        <a:pt x="6620" y="2251"/>
                        <a:pt x="6370" y="3085"/>
                      </a:cubicBezTo>
                      <a:cubicBezTo>
                        <a:pt x="6203" y="3620"/>
                        <a:pt x="6227" y="4168"/>
                        <a:pt x="6215" y="4918"/>
                      </a:cubicBezTo>
                      <a:close/>
                      <a:moveTo>
                        <a:pt x="1357" y="6585"/>
                      </a:moveTo>
                      <a:cubicBezTo>
                        <a:pt x="1286" y="9181"/>
                        <a:pt x="1631" y="9407"/>
                        <a:pt x="3774" y="8835"/>
                      </a:cubicBezTo>
                      <a:cubicBezTo>
                        <a:pt x="4358" y="8681"/>
                        <a:pt x="4572" y="8407"/>
                        <a:pt x="4501" y="7883"/>
                      </a:cubicBezTo>
                      <a:cubicBezTo>
                        <a:pt x="4358" y="6704"/>
                        <a:pt x="4239" y="5525"/>
                        <a:pt x="4060" y="4347"/>
                      </a:cubicBezTo>
                      <a:cubicBezTo>
                        <a:pt x="3977" y="3811"/>
                        <a:pt x="3810" y="3275"/>
                        <a:pt x="3643" y="2763"/>
                      </a:cubicBezTo>
                      <a:cubicBezTo>
                        <a:pt x="3500" y="2346"/>
                        <a:pt x="3191" y="2049"/>
                        <a:pt x="2691" y="2073"/>
                      </a:cubicBezTo>
                      <a:cubicBezTo>
                        <a:pt x="2203" y="2108"/>
                        <a:pt x="1929" y="2418"/>
                        <a:pt x="1798" y="2846"/>
                      </a:cubicBezTo>
                      <a:cubicBezTo>
                        <a:pt x="1715" y="3096"/>
                        <a:pt x="1643" y="3370"/>
                        <a:pt x="1619" y="3644"/>
                      </a:cubicBezTo>
                      <a:cubicBezTo>
                        <a:pt x="1500" y="4775"/>
                        <a:pt x="1417" y="5918"/>
                        <a:pt x="1357" y="6585"/>
                      </a:cubicBezTo>
                      <a:close/>
                      <a:moveTo>
                        <a:pt x="15109" y="4966"/>
                      </a:moveTo>
                      <a:cubicBezTo>
                        <a:pt x="15109" y="4763"/>
                        <a:pt x="15109" y="4490"/>
                        <a:pt x="15109" y="4216"/>
                      </a:cubicBezTo>
                      <a:cubicBezTo>
                        <a:pt x="15097" y="3906"/>
                        <a:pt x="15097" y="3585"/>
                        <a:pt x="15061" y="3263"/>
                      </a:cubicBezTo>
                      <a:cubicBezTo>
                        <a:pt x="14919" y="2013"/>
                        <a:pt x="14466" y="1299"/>
                        <a:pt x="13859" y="1346"/>
                      </a:cubicBezTo>
                      <a:cubicBezTo>
                        <a:pt x="13240" y="1394"/>
                        <a:pt x="12728" y="2168"/>
                        <a:pt x="12668" y="3299"/>
                      </a:cubicBezTo>
                      <a:cubicBezTo>
                        <a:pt x="12597" y="4656"/>
                        <a:pt x="12633" y="6025"/>
                        <a:pt x="12764" y="7383"/>
                      </a:cubicBezTo>
                      <a:cubicBezTo>
                        <a:pt x="12895" y="8716"/>
                        <a:pt x="13061" y="8835"/>
                        <a:pt x="14442" y="8752"/>
                      </a:cubicBezTo>
                      <a:cubicBezTo>
                        <a:pt x="15288" y="8716"/>
                        <a:pt x="15407" y="8621"/>
                        <a:pt x="15276" y="7752"/>
                      </a:cubicBezTo>
                      <a:cubicBezTo>
                        <a:pt x="15145" y="6847"/>
                        <a:pt x="15061" y="5954"/>
                        <a:pt x="15109" y="49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473550" y="1051150"/>
                  <a:ext cx="480750" cy="2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0" h="8847" extrusionOk="0">
                      <a:moveTo>
                        <a:pt x="11669" y="7918"/>
                      </a:moveTo>
                      <a:cubicBezTo>
                        <a:pt x="8252" y="7882"/>
                        <a:pt x="5525" y="8228"/>
                        <a:pt x="2811" y="8656"/>
                      </a:cubicBezTo>
                      <a:cubicBezTo>
                        <a:pt x="2204" y="8764"/>
                        <a:pt x="1584" y="8847"/>
                        <a:pt x="977" y="8847"/>
                      </a:cubicBezTo>
                      <a:cubicBezTo>
                        <a:pt x="239" y="8835"/>
                        <a:pt x="1" y="8311"/>
                        <a:pt x="441" y="7740"/>
                      </a:cubicBezTo>
                      <a:cubicBezTo>
                        <a:pt x="584" y="7561"/>
                        <a:pt x="775" y="7406"/>
                        <a:pt x="953" y="7275"/>
                      </a:cubicBezTo>
                      <a:cubicBezTo>
                        <a:pt x="3466" y="5430"/>
                        <a:pt x="5609" y="3275"/>
                        <a:pt x="7192" y="632"/>
                      </a:cubicBezTo>
                      <a:cubicBezTo>
                        <a:pt x="7383" y="322"/>
                        <a:pt x="7585" y="132"/>
                        <a:pt x="7954" y="120"/>
                      </a:cubicBezTo>
                      <a:cubicBezTo>
                        <a:pt x="9371" y="84"/>
                        <a:pt x="10800" y="48"/>
                        <a:pt x="12217" y="12"/>
                      </a:cubicBezTo>
                      <a:cubicBezTo>
                        <a:pt x="12693" y="1"/>
                        <a:pt x="12860" y="298"/>
                        <a:pt x="13026" y="644"/>
                      </a:cubicBezTo>
                      <a:cubicBezTo>
                        <a:pt x="13503" y="1644"/>
                        <a:pt x="14003" y="2620"/>
                        <a:pt x="14491" y="3620"/>
                      </a:cubicBezTo>
                      <a:cubicBezTo>
                        <a:pt x="15146" y="4977"/>
                        <a:pt x="16086" y="6073"/>
                        <a:pt x="17491" y="6799"/>
                      </a:cubicBezTo>
                      <a:cubicBezTo>
                        <a:pt x="17991" y="7049"/>
                        <a:pt x="18420" y="7418"/>
                        <a:pt x="18872" y="7763"/>
                      </a:cubicBezTo>
                      <a:cubicBezTo>
                        <a:pt x="19051" y="7894"/>
                        <a:pt x="19229" y="8085"/>
                        <a:pt x="19075" y="8335"/>
                      </a:cubicBezTo>
                      <a:cubicBezTo>
                        <a:pt x="18944" y="8573"/>
                        <a:pt x="18706" y="8621"/>
                        <a:pt x="18456" y="8561"/>
                      </a:cubicBezTo>
                      <a:cubicBezTo>
                        <a:pt x="17491" y="8359"/>
                        <a:pt x="16515" y="8168"/>
                        <a:pt x="15539" y="7966"/>
                      </a:cubicBezTo>
                      <a:cubicBezTo>
                        <a:pt x="14015" y="7656"/>
                        <a:pt x="12514" y="7906"/>
                        <a:pt x="11669" y="79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469975" y="2204275"/>
                  <a:ext cx="535525" cy="1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1" h="5632" extrusionOk="0">
                      <a:moveTo>
                        <a:pt x="20635" y="4632"/>
                      </a:moveTo>
                      <a:cubicBezTo>
                        <a:pt x="17682" y="5060"/>
                        <a:pt x="14705" y="5406"/>
                        <a:pt x="11717" y="5501"/>
                      </a:cubicBezTo>
                      <a:cubicBezTo>
                        <a:pt x="8145" y="5632"/>
                        <a:pt x="4597" y="5287"/>
                        <a:pt x="1084" y="4668"/>
                      </a:cubicBezTo>
                      <a:cubicBezTo>
                        <a:pt x="1120" y="4120"/>
                        <a:pt x="1144" y="3584"/>
                        <a:pt x="1180" y="3036"/>
                      </a:cubicBezTo>
                      <a:cubicBezTo>
                        <a:pt x="1204" y="2667"/>
                        <a:pt x="1180" y="2346"/>
                        <a:pt x="858" y="2060"/>
                      </a:cubicBezTo>
                      <a:cubicBezTo>
                        <a:pt x="1" y="1310"/>
                        <a:pt x="13" y="1203"/>
                        <a:pt x="775" y="405"/>
                      </a:cubicBezTo>
                      <a:cubicBezTo>
                        <a:pt x="906" y="262"/>
                        <a:pt x="1037" y="131"/>
                        <a:pt x="1168" y="0"/>
                      </a:cubicBezTo>
                      <a:cubicBezTo>
                        <a:pt x="5656" y="750"/>
                        <a:pt x="10169" y="1381"/>
                        <a:pt x="14753" y="1167"/>
                      </a:cubicBezTo>
                      <a:cubicBezTo>
                        <a:pt x="16551" y="1084"/>
                        <a:pt x="18349" y="941"/>
                        <a:pt x="20134" y="655"/>
                      </a:cubicBezTo>
                      <a:cubicBezTo>
                        <a:pt x="20265" y="1060"/>
                        <a:pt x="20492" y="1370"/>
                        <a:pt x="20920" y="1548"/>
                      </a:cubicBezTo>
                      <a:cubicBezTo>
                        <a:pt x="21194" y="1667"/>
                        <a:pt x="21420" y="2036"/>
                        <a:pt x="21135" y="2203"/>
                      </a:cubicBezTo>
                      <a:cubicBezTo>
                        <a:pt x="20134" y="2774"/>
                        <a:pt x="20563" y="3596"/>
                        <a:pt x="20635" y="4370"/>
                      </a:cubicBezTo>
                      <a:cubicBezTo>
                        <a:pt x="20646" y="4453"/>
                        <a:pt x="20635" y="4548"/>
                        <a:pt x="20635" y="46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453025" y="1778625"/>
                  <a:ext cx="54205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82" h="4835" extrusionOk="0">
                      <a:moveTo>
                        <a:pt x="0" y="1727"/>
                      </a:moveTo>
                      <a:cubicBezTo>
                        <a:pt x="2179" y="1060"/>
                        <a:pt x="4406" y="608"/>
                        <a:pt x="6680" y="512"/>
                      </a:cubicBezTo>
                      <a:cubicBezTo>
                        <a:pt x="9978" y="369"/>
                        <a:pt x="13288" y="0"/>
                        <a:pt x="16598" y="369"/>
                      </a:cubicBezTo>
                      <a:cubicBezTo>
                        <a:pt x="18348" y="560"/>
                        <a:pt x="20074" y="786"/>
                        <a:pt x="21682" y="1548"/>
                      </a:cubicBezTo>
                      <a:cubicBezTo>
                        <a:pt x="21503" y="1810"/>
                        <a:pt x="21360" y="2120"/>
                        <a:pt x="21146" y="2346"/>
                      </a:cubicBezTo>
                      <a:cubicBezTo>
                        <a:pt x="20503" y="3048"/>
                        <a:pt x="19991" y="3787"/>
                        <a:pt x="20015" y="4834"/>
                      </a:cubicBezTo>
                      <a:cubicBezTo>
                        <a:pt x="18979" y="4525"/>
                        <a:pt x="18026" y="4287"/>
                        <a:pt x="17110" y="3965"/>
                      </a:cubicBezTo>
                      <a:cubicBezTo>
                        <a:pt x="13931" y="2834"/>
                        <a:pt x="10680" y="3120"/>
                        <a:pt x="7430" y="3513"/>
                      </a:cubicBezTo>
                      <a:cubicBezTo>
                        <a:pt x="5942" y="3691"/>
                        <a:pt x="4406" y="3691"/>
                        <a:pt x="2989" y="4322"/>
                      </a:cubicBezTo>
                      <a:cubicBezTo>
                        <a:pt x="2477" y="4549"/>
                        <a:pt x="1965" y="4179"/>
                        <a:pt x="1905" y="3703"/>
                      </a:cubicBezTo>
                      <a:cubicBezTo>
                        <a:pt x="1774" y="2548"/>
                        <a:pt x="893" y="2155"/>
                        <a:pt x="0" y="17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679525" y="3340125"/>
                  <a:ext cx="111950" cy="18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407" extrusionOk="0">
                      <a:moveTo>
                        <a:pt x="120" y="5025"/>
                      </a:moveTo>
                      <a:cubicBezTo>
                        <a:pt x="1" y="4072"/>
                        <a:pt x="311" y="3048"/>
                        <a:pt x="513" y="2025"/>
                      </a:cubicBezTo>
                      <a:cubicBezTo>
                        <a:pt x="608" y="1524"/>
                        <a:pt x="811" y="1060"/>
                        <a:pt x="1204" y="691"/>
                      </a:cubicBezTo>
                      <a:cubicBezTo>
                        <a:pt x="1954" y="0"/>
                        <a:pt x="2823" y="84"/>
                        <a:pt x="3335" y="941"/>
                      </a:cubicBezTo>
                      <a:cubicBezTo>
                        <a:pt x="3549" y="1298"/>
                        <a:pt x="3728" y="1691"/>
                        <a:pt x="3799" y="2084"/>
                      </a:cubicBezTo>
                      <a:cubicBezTo>
                        <a:pt x="4025" y="3441"/>
                        <a:pt x="4228" y="4799"/>
                        <a:pt x="4371" y="6156"/>
                      </a:cubicBezTo>
                      <a:cubicBezTo>
                        <a:pt x="4478" y="7097"/>
                        <a:pt x="4252" y="7323"/>
                        <a:pt x="3311" y="7370"/>
                      </a:cubicBezTo>
                      <a:cubicBezTo>
                        <a:pt x="2644" y="7406"/>
                        <a:pt x="1977" y="7394"/>
                        <a:pt x="1311" y="7370"/>
                      </a:cubicBezTo>
                      <a:cubicBezTo>
                        <a:pt x="299" y="7323"/>
                        <a:pt x="180" y="7204"/>
                        <a:pt x="120" y="6239"/>
                      </a:cubicBezTo>
                      <a:cubicBezTo>
                        <a:pt x="96" y="5870"/>
                        <a:pt x="120" y="5501"/>
                        <a:pt x="120" y="50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94125" y="980900"/>
                  <a:ext cx="65200" cy="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144" extrusionOk="0">
                      <a:moveTo>
                        <a:pt x="1346" y="1930"/>
                      </a:moveTo>
                      <a:cubicBezTo>
                        <a:pt x="72" y="1918"/>
                        <a:pt x="0" y="1858"/>
                        <a:pt x="60" y="1013"/>
                      </a:cubicBezTo>
                      <a:cubicBezTo>
                        <a:pt x="84" y="715"/>
                        <a:pt x="0" y="298"/>
                        <a:pt x="417" y="215"/>
                      </a:cubicBezTo>
                      <a:cubicBezTo>
                        <a:pt x="1012" y="96"/>
                        <a:pt x="1691" y="1"/>
                        <a:pt x="2191" y="394"/>
                      </a:cubicBezTo>
                      <a:cubicBezTo>
                        <a:pt x="2548" y="679"/>
                        <a:pt x="2608" y="1263"/>
                        <a:pt x="2453" y="1668"/>
                      </a:cubicBezTo>
                      <a:cubicBezTo>
                        <a:pt x="2263" y="2144"/>
                        <a:pt x="1703" y="1870"/>
                        <a:pt x="1346" y="1930"/>
                      </a:cubicBezTo>
                      <a:close/>
                    </a:path>
                  </a:pathLst>
                </a:custGeom>
                <a:solidFill>
                  <a:srgbClr val="DA6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660475" y="2782025"/>
                  <a:ext cx="152725" cy="2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9" h="9085" extrusionOk="0">
                      <a:moveTo>
                        <a:pt x="3025" y="8847"/>
                      </a:moveTo>
                      <a:cubicBezTo>
                        <a:pt x="2275" y="8847"/>
                        <a:pt x="1513" y="8847"/>
                        <a:pt x="763" y="8847"/>
                      </a:cubicBezTo>
                      <a:cubicBezTo>
                        <a:pt x="322" y="8835"/>
                        <a:pt x="1" y="8656"/>
                        <a:pt x="25" y="8204"/>
                      </a:cubicBezTo>
                      <a:cubicBezTo>
                        <a:pt x="144" y="6203"/>
                        <a:pt x="108" y="4179"/>
                        <a:pt x="632" y="2227"/>
                      </a:cubicBezTo>
                      <a:cubicBezTo>
                        <a:pt x="787" y="1643"/>
                        <a:pt x="1037" y="1048"/>
                        <a:pt x="1644" y="798"/>
                      </a:cubicBezTo>
                      <a:cubicBezTo>
                        <a:pt x="3525" y="0"/>
                        <a:pt x="4442" y="286"/>
                        <a:pt x="5002" y="1953"/>
                      </a:cubicBezTo>
                      <a:cubicBezTo>
                        <a:pt x="5692" y="4001"/>
                        <a:pt x="5764" y="6156"/>
                        <a:pt x="6049" y="8275"/>
                      </a:cubicBezTo>
                      <a:cubicBezTo>
                        <a:pt x="6109" y="8799"/>
                        <a:pt x="5847" y="9085"/>
                        <a:pt x="5299" y="8966"/>
                      </a:cubicBezTo>
                      <a:cubicBezTo>
                        <a:pt x="4537" y="8811"/>
                        <a:pt x="3787" y="8847"/>
                        <a:pt x="3025" y="8847"/>
                      </a:cubicBezTo>
                      <a:close/>
                      <a:moveTo>
                        <a:pt x="3085" y="7989"/>
                      </a:moveTo>
                      <a:cubicBezTo>
                        <a:pt x="5073" y="7977"/>
                        <a:pt x="5061" y="7977"/>
                        <a:pt x="4906" y="6084"/>
                      </a:cubicBezTo>
                      <a:cubicBezTo>
                        <a:pt x="4883" y="5858"/>
                        <a:pt x="4894" y="5632"/>
                        <a:pt x="4871" y="5406"/>
                      </a:cubicBezTo>
                      <a:cubicBezTo>
                        <a:pt x="4775" y="4263"/>
                        <a:pt x="4549" y="3132"/>
                        <a:pt x="4168" y="2060"/>
                      </a:cubicBezTo>
                      <a:cubicBezTo>
                        <a:pt x="3799" y="1000"/>
                        <a:pt x="2763" y="822"/>
                        <a:pt x="1942" y="1608"/>
                      </a:cubicBezTo>
                      <a:cubicBezTo>
                        <a:pt x="1549" y="1977"/>
                        <a:pt x="1358" y="2453"/>
                        <a:pt x="1275" y="2941"/>
                      </a:cubicBezTo>
                      <a:cubicBezTo>
                        <a:pt x="1108" y="3882"/>
                        <a:pt x="953" y="4834"/>
                        <a:pt x="906" y="5787"/>
                      </a:cubicBezTo>
                      <a:cubicBezTo>
                        <a:pt x="799" y="8001"/>
                        <a:pt x="823" y="8013"/>
                        <a:pt x="3085" y="798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667625" y="1989350"/>
                  <a:ext cx="120875" cy="1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5" h="7598" extrusionOk="0">
                      <a:moveTo>
                        <a:pt x="48" y="4906"/>
                      </a:moveTo>
                      <a:cubicBezTo>
                        <a:pt x="48" y="4311"/>
                        <a:pt x="25" y="3716"/>
                        <a:pt x="60" y="3120"/>
                      </a:cubicBezTo>
                      <a:cubicBezTo>
                        <a:pt x="108" y="2335"/>
                        <a:pt x="334" y="1585"/>
                        <a:pt x="858" y="953"/>
                      </a:cubicBezTo>
                      <a:cubicBezTo>
                        <a:pt x="1644" y="1"/>
                        <a:pt x="2596" y="49"/>
                        <a:pt x="3299" y="1061"/>
                      </a:cubicBezTo>
                      <a:cubicBezTo>
                        <a:pt x="3775" y="1751"/>
                        <a:pt x="4108" y="2525"/>
                        <a:pt x="4239" y="3347"/>
                      </a:cubicBezTo>
                      <a:cubicBezTo>
                        <a:pt x="4430" y="4430"/>
                        <a:pt x="4585" y="5514"/>
                        <a:pt x="4728" y="6597"/>
                      </a:cubicBezTo>
                      <a:cubicBezTo>
                        <a:pt x="4835" y="7430"/>
                        <a:pt x="4728" y="7550"/>
                        <a:pt x="3823" y="7573"/>
                      </a:cubicBezTo>
                      <a:cubicBezTo>
                        <a:pt x="2882" y="7597"/>
                        <a:pt x="1930" y="7561"/>
                        <a:pt x="977" y="7573"/>
                      </a:cubicBezTo>
                      <a:cubicBezTo>
                        <a:pt x="322" y="7585"/>
                        <a:pt x="1" y="7335"/>
                        <a:pt x="13" y="6692"/>
                      </a:cubicBezTo>
                      <a:cubicBezTo>
                        <a:pt x="36" y="6097"/>
                        <a:pt x="25" y="5502"/>
                        <a:pt x="25" y="4906"/>
                      </a:cubicBezTo>
                      <a:close/>
                      <a:moveTo>
                        <a:pt x="2453" y="6764"/>
                      </a:moveTo>
                      <a:cubicBezTo>
                        <a:pt x="2680" y="6799"/>
                        <a:pt x="2965" y="6835"/>
                        <a:pt x="3239" y="6871"/>
                      </a:cubicBezTo>
                      <a:cubicBezTo>
                        <a:pt x="3811" y="6954"/>
                        <a:pt x="4049" y="6633"/>
                        <a:pt x="3977" y="6157"/>
                      </a:cubicBezTo>
                      <a:cubicBezTo>
                        <a:pt x="3775" y="4716"/>
                        <a:pt x="3561" y="3275"/>
                        <a:pt x="2930" y="1942"/>
                      </a:cubicBezTo>
                      <a:cubicBezTo>
                        <a:pt x="2751" y="1573"/>
                        <a:pt x="2549" y="1144"/>
                        <a:pt x="2049" y="1144"/>
                      </a:cubicBezTo>
                      <a:cubicBezTo>
                        <a:pt x="1489" y="1156"/>
                        <a:pt x="1310" y="1620"/>
                        <a:pt x="1132" y="2049"/>
                      </a:cubicBezTo>
                      <a:cubicBezTo>
                        <a:pt x="787" y="2906"/>
                        <a:pt x="787" y="3835"/>
                        <a:pt x="679" y="4728"/>
                      </a:cubicBezTo>
                      <a:cubicBezTo>
                        <a:pt x="453" y="6728"/>
                        <a:pt x="715" y="6871"/>
                        <a:pt x="2453" y="676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652750" y="2367975"/>
                  <a:ext cx="153900" cy="2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" h="8669" extrusionOk="0">
                      <a:moveTo>
                        <a:pt x="3453" y="8561"/>
                      </a:moveTo>
                      <a:cubicBezTo>
                        <a:pt x="2370" y="8561"/>
                        <a:pt x="1608" y="8561"/>
                        <a:pt x="846" y="8561"/>
                      </a:cubicBezTo>
                      <a:cubicBezTo>
                        <a:pt x="358" y="8549"/>
                        <a:pt x="0" y="8359"/>
                        <a:pt x="36" y="7823"/>
                      </a:cubicBezTo>
                      <a:cubicBezTo>
                        <a:pt x="167" y="5870"/>
                        <a:pt x="108" y="3894"/>
                        <a:pt x="631" y="1977"/>
                      </a:cubicBezTo>
                      <a:cubicBezTo>
                        <a:pt x="989" y="667"/>
                        <a:pt x="1620" y="227"/>
                        <a:pt x="2917" y="84"/>
                      </a:cubicBezTo>
                      <a:cubicBezTo>
                        <a:pt x="3715" y="1"/>
                        <a:pt x="4334" y="215"/>
                        <a:pt x="4703" y="917"/>
                      </a:cubicBezTo>
                      <a:cubicBezTo>
                        <a:pt x="4870" y="1239"/>
                        <a:pt x="5049" y="1572"/>
                        <a:pt x="5144" y="1918"/>
                      </a:cubicBezTo>
                      <a:cubicBezTo>
                        <a:pt x="5680" y="3823"/>
                        <a:pt x="5811" y="5787"/>
                        <a:pt x="6049" y="7740"/>
                      </a:cubicBezTo>
                      <a:cubicBezTo>
                        <a:pt x="6156" y="8597"/>
                        <a:pt x="6037" y="8668"/>
                        <a:pt x="5108" y="8633"/>
                      </a:cubicBezTo>
                      <a:cubicBezTo>
                        <a:pt x="4453" y="8597"/>
                        <a:pt x="3787" y="8573"/>
                        <a:pt x="3453" y="8561"/>
                      </a:cubicBezTo>
                      <a:close/>
                      <a:moveTo>
                        <a:pt x="917" y="5740"/>
                      </a:moveTo>
                      <a:cubicBezTo>
                        <a:pt x="810" y="7383"/>
                        <a:pt x="905" y="7537"/>
                        <a:pt x="2120" y="7728"/>
                      </a:cubicBezTo>
                      <a:cubicBezTo>
                        <a:pt x="3025" y="7871"/>
                        <a:pt x="3882" y="7514"/>
                        <a:pt x="4799" y="7573"/>
                      </a:cubicBezTo>
                      <a:cubicBezTo>
                        <a:pt x="5215" y="7597"/>
                        <a:pt x="5180" y="7109"/>
                        <a:pt x="5108" y="6811"/>
                      </a:cubicBezTo>
                      <a:cubicBezTo>
                        <a:pt x="4965" y="6132"/>
                        <a:pt x="4930" y="5454"/>
                        <a:pt x="4870" y="4775"/>
                      </a:cubicBezTo>
                      <a:cubicBezTo>
                        <a:pt x="4775" y="3775"/>
                        <a:pt x="4596" y="2787"/>
                        <a:pt x="4215" y="1846"/>
                      </a:cubicBezTo>
                      <a:cubicBezTo>
                        <a:pt x="4001" y="1334"/>
                        <a:pt x="3739" y="787"/>
                        <a:pt x="3072" y="763"/>
                      </a:cubicBezTo>
                      <a:cubicBezTo>
                        <a:pt x="2346" y="739"/>
                        <a:pt x="1822" y="1156"/>
                        <a:pt x="1548" y="1799"/>
                      </a:cubicBezTo>
                      <a:cubicBezTo>
                        <a:pt x="1405" y="2132"/>
                        <a:pt x="1262" y="2489"/>
                        <a:pt x="1239" y="2846"/>
                      </a:cubicBezTo>
                      <a:cubicBezTo>
                        <a:pt x="1203" y="3846"/>
                        <a:pt x="834" y="4811"/>
                        <a:pt x="917" y="57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673275" y="1566100"/>
                  <a:ext cx="95575" cy="15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3" h="6371" extrusionOk="0">
                      <a:moveTo>
                        <a:pt x="3763" y="3227"/>
                      </a:moveTo>
                      <a:cubicBezTo>
                        <a:pt x="3763" y="3965"/>
                        <a:pt x="3728" y="4691"/>
                        <a:pt x="3763" y="5418"/>
                      </a:cubicBezTo>
                      <a:cubicBezTo>
                        <a:pt x="3799" y="6013"/>
                        <a:pt x="3501" y="6263"/>
                        <a:pt x="2942" y="6299"/>
                      </a:cubicBezTo>
                      <a:cubicBezTo>
                        <a:pt x="2525" y="6323"/>
                        <a:pt x="2085" y="6370"/>
                        <a:pt x="1668" y="6334"/>
                      </a:cubicBezTo>
                      <a:cubicBezTo>
                        <a:pt x="370" y="6227"/>
                        <a:pt x="156" y="5989"/>
                        <a:pt x="120" y="4727"/>
                      </a:cubicBezTo>
                      <a:cubicBezTo>
                        <a:pt x="84" y="3548"/>
                        <a:pt x="108" y="2358"/>
                        <a:pt x="37" y="1179"/>
                      </a:cubicBezTo>
                      <a:cubicBezTo>
                        <a:pt x="1" y="477"/>
                        <a:pt x="275" y="131"/>
                        <a:pt x="965" y="96"/>
                      </a:cubicBezTo>
                      <a:cubicBezTo>
                        <a:pt x="1584" y="48"/>
                        <a:pt x="2204" y="36"/>
                        <a:pt x="2811" y="24"/>
                      </a:cubicBezTo>
                      <a:cubicBezTo>
                        <a:pt x="3549" y="0"/>
                        <a:pt x="3823" y="369"/>
                        <a:pt x="3811" y="1048"/>
                      </a:cubicBezTo>
                      <a:cubicBezTo>
                        <a:pt x="3787" y="1774"/>
                        <a:pt x="3811" y="2501"/>
                        <a:pt x="3811" y="3227"/>
                      </a:cubicBezTo>
                      <a:close/>
                      <a:moveTo>
                        <a:pt x="846" y="3048"/>
                      </a:moveTo>
                      <a:lnTo>
                        <a:pt x="846" y="3048"/>
                      </a:lnTo>
                      <a:cubicBezTo>
                        <a:pt x="846" y="3596"/>
                        <a:pt x="834" y="4144"/>
                        <a:pt x="858" y="4691"/>
                      </a:cubicBezTo>
                      <a:cubicBezTo>
                        <a:pt x="870" y="5513"/>
                        <a:pt x="1537" y="5418"/>
                        <a:pt x="2085" y="5477"/>
                      </a:cubicBezTo>
                      <a:cubicBezTo>
                        <a:pt x="2680" y="5537"/>
                        <a:pt x="2966" y="5299"/>
                        <a:pt x="2954" y="4703"/>
                      </a:cubicBezTo>
                      <a:cubicBezTo>
                        <a:pt x="2942" y="3691"/>
                        <a:pt x="3001" y="2691"/>
                        <a:pt x="2978" y="1679"/>
                      </a:cubicBezTo>
                      <a:cubicBezTo>
                        <a:pt x="2966" y="846"/>
                        <a:pt x="2847" y="774"/>
                        <a:pt x="1954" y="798"/>
                      </a:cubicBezTo>
                      <a:cubicBezTo>
                        <a:pt x="989" y="834"/>
                        <a:pt x="882" y="929"/>
                        <a:pt x="846" y="1810"/>
                      </a:cubicBezTo>
                      <a:cubicBezTo>
                        <a:pt x="834" y="2215"/>
                        <a:pt x="846" y="2632"/>
                        <a:pt x="846" y="30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432775" y="1592000"/>
                  <a:ext cx="941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4" h="6752" extrusionOk="0">
                      <a:moveTo>
                        <a:pt x="3299" y="3179"/>
                      </a:moveTo>
                      <a:cubicBezTo>
                        <a:pt x="3299" y="3310"/>
                        <a:pt x="3311" y="3453"/>
                        <a:pt x="3299" y="3584"/>
                      </a:cubicBezTo>
                      <a:cubicBezTo>
                        <a:pt x="3215" y="4310"/>
                        <a:pt x="3763" y="5191"/>
                        <a:pt x="3227" y="5703"/>
                      </a:cubicBezTo>
                      <a:cubicBezTo>
                        <a:pt x="2751" y="6180"/>
                        <a:pt x="1870" y="6263"/>
                        <a:pt x="1156" y="6501"/>
                      </a:cubicBezTo>
                      <a:cubicBezTo>
                        <a:pt x="429" y="6751"/>
                        <a:pt x="227" y="6668"/>
                        <a:pt x="132" y="5882"/>
                      </a:cubicBezTo>
                      <a:cubicBezTo>
                        <a:pt x="48" y="5120"/>
                        <a:pt x="1" y="4322"/>
                        <a:pt x="96" y="3560"/>
                      </a:cubicBezTo>
                      <a:cubicBezTo>
                        <a:pt x="179" y="2739"/>
                        <a:pt x="346" y="1941"/>
                        <a:pt x="275" y="1107"/>
                      </a:cubicBezTo>
                      <a:cubicBezTo>
                        <a:pt x="227" y="405"/>
                        <a:pt x="596" y="95"/>
                        <a:pt x="1298" y="107"/>
                      </a:cubicBezTo>
                      <a:cubicBezTo>
                        <a:pt x="1537" y="107"/>
                        <a:pt x="1775" y="60"/>
                        <a:pt x="2001" y="48"/>
                      </a:cubicBezTo>
                      <a:cubicBezTo>
                        <a:pt x="3203" y="0"/>
                        <a:pt x="3299" y="72"/>
                        <a:pt x="3334" y="1250"/>
                      </a:cubicBezTo>
                      <a:cubicBezTo>
                        <a:pt x="3346" y="1893"/>
                        <a:pt x="3334" y="2536"/>
                        <a:pt x="3334" y="3179"/>
                      </a:cubicBezTo>
                      <a:cubicBezTo>
                        <a:pt x="3323" y="3179"/>
                        <a:pt x="3311" y="3179"/>
                        <a:pt x="3299" y="3179"/>
                      </a:cubicBezTo>
                      <a:close/>
                      <a:moveTo>
                        <a:pt x="965" y="5525"/>
                      </a:moveTo>
                      <a:cubicBezTo>
                        <a:pt x="1382" y="5418"/>
                        <a:pt x="1703" y="5346"/>
                        <a:pt x="2013" y="5275"/>
                      </a:cubicBezTo>
                      <a:cubicBezTo>
                        <a:pt x="2263" y="5215"/>
                        <a:pt x="2465" y="5072"/>
                        <a:pt x="2465" y="4810"/>
                      </a:cubicBezTo>
                      <a:cubicBezTo>
                        <a:pt x="2477" y="3679"/>
                        <a:pt x="2465" y="2536"/>
                        <a:pt x="2465" y="1405"/>
                      </a:cubicBezTo>
                      <a:cubicBezTo>
                        <a:pt x="2465" y="1072"/>
                        <a:pt x="2275" y="893"/>
                        <a:pt x="1930" y="917"/>
                      </a:cubicBezTo>
                      <a:cubicBezTo>
                        <a:pt x="1608" y="929"/>
                        <a:pt x="1168" y="893"/>
                        <a:pt x="1191" y="1346"/>
                      </a:cubicBezTo>
                      <a:cubicBezTo>
                        <a:pt x="1251" y="2715"/>
                        <a:pt x="667" y="4048"/>
                        <a:pt x="965" y="55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921225" y="1594675"/>
                  <a:ext cx="98850" cy="1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4" h="6502" extrusionOk="0">
                      <a:moveTo>
                        <a:pt x="3858" y="2072"/>
                      </a:moveTo>
                      <a:cubicBezTo>
                        <a:pt x="3597" y="3239"/>
                        <a:pt x="3585" y="4429"/>
                        <a:pt x="3585" y="5620"/>
                      </a:cubicBezTo>
                      <a:cubicBezTo>
                        <a:pt x="3573" y="6203"/>
                        <a:pt x="3335" y="6501"/>
                        <a:pt x="2692" y="6227"/>
                      </a:cubicBezTo>
                      <a:cubicBezTo>
                        <a:pt x="2120" y="5977"/>
                        <a:pt x="1513" y="5894"/>
                        <a:pt x="906" y="5811"/>
                      </a:cubicBezTo>
                      <a:cubicBezTo>
                        <a:pt x="406" y="5751"/>
                        <a:pt x="132" y="5549"/>
                        <a:pt x="108" y="5037"/>
                      </a:cubicBezTo>
                      <a:cubicBezTo>
                        <a:pt x="48" y="3667"/>
                        <a:pt x="1" y="2286"/>
                        <a:pt x="144" y="917"/>
                      </a:cubicBezTo>
                      <a:cubicBezTo>
                        <a:pt x="215" y="108"/>
                        <a:pt x="406" y="0"/>
                        <a:pt x="1251" y="155"/>
                      </a:cubicBezTo>
                      <a:cubicBezTo>
                        <a:pt x="1811" y="262"/>
                        <a:pt x="2346" y="429"/>
                        <a:pt x="2894" y="596"/>
                      </a:cubicBezTo>
                      <a:cubicBezTo>
                        <a:pt x="3644" y="822"/>
                        <a:pt x="3954" y="1322"/>
                        <a:pt x="3858" y="2072"/>
                      </a:cubicBezTo>
                      <a:close/>
                      <a:moveTo>
                        <a:pt x="2632" y="5203"/>
                      </a:moveTo>
                      <a:cubicBezTo>
                        <a:pt x="2727" y="4322"/>
                        <a:pt x="2823" y="3477"/>
                        <a:pt x="2930" y="2632"/>
                      </a:cubicBezTo>
                      <a:cubicBezTo>
                        <a:pt x="3061" y="1536"/>
                        <a:pt x="2966" y="1393"/>
                        <a:pt x="1858" y="1108"/>
                      </a:cubicBezTo>
                      <a:cubicBezTo>
                        <a:pt x="1049" y="905"/>
                        <a:pt x="930" y="941"/>
                        <a:pt x="858" y="1715"/>
                      </a:cubicBezTo>
                      <a:cubicBezTo>
                        <a:pt x="775" y="2429"/>
                        <a:pt x="775" y="3155"/>
                        <a:pt x="763" y="3882"/>
                      </a:cubicBezTo>
                      <a:cubicBezTo>
                        <a:pt x="739" y="4941"/>
                        <a:pt x="751" y="4953"/>
                        <a:pt x="1882" y="5144"/>
                      </a:cubicBezTo>
                      <a:cubicBezTo>
                        <a:pt x="2108" y="5180"/>
                        <a:pt x="2346" y="5180"/>
                        <a:pt x="2632" y="52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801875" y="1579200"/>
                  <a:ext cx="98550" cy="1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6216" extrusionOk="0">
                      <a:moveTo>
                        <a:pt x="274" y="2548"/>
                      </a:moveTo>
                      <a:cubicBezTo>
                        <a:pt x="239" y="2012"/>
                        <a:pt x="227" y="1334"/>
                        <a:pt x="155" y="655"/>
                      </a:cubicBezTo>
                      <a:cubicBezTo>
                        <a:pt x="96" y="143"/>
                        <a:pt x="322" y="0"/>
                        <a:pt x="798" y="60"/>
                      </a:cubicBezTo>
                      <a:cubicBezTo>
                        <a:pt x="846" y="60"/>
                        <a:pt x="893" y="72"/>
                        <a:pt x="941" y="72"/>
                      </a:cubicBezTo>
                      <a:cubicBezTo>
                        <a:pt x="3941" y="596"/>
                        <a:pt x="3513" y="167"/>
                        <a:pt x="3501" y="2846"/>
                      </a:cubicBezTo>
                      <a:cubicBezTo>
                        <a:pt x="3501" y="3715"/>
                        <a:pt x="3489" y="4584"/>
                        <a:pt x="3489" y="5441"/>
                      </a:cubicBezTo>
                      <a:cubicBezTo>
                        <a:pt x="3501" y="6025"/>
                        <a:pt x="3227" y="6215"/>
                        <a:pt x="2620" y="6203"/>
                      </a:cubicBezTo>
                      <a:cubicBezTo>
                        <a:pt x="131" y="6180"/>
                        <a:pt x="0" y="6060"/>
                        <a:pt x="191" y="3655"/>
                      </a:cubicBezTo>
                      <a:cubicBezTo>
                        <a:pt x="215" y="3334"/>
                        <a:pt x="239" y="3024"/>
                        <a:pt x="274" y="2548"/>
                      </a:cubicBezTo>
                      <a:close/>
                      <a:moveTo>
                        <a:pt x="929" y="3060"/>
                      </a:moveTo>
                      <a:cubicBezTo>
                        <a:pt x="882" y="3536"/>
                        <a:pt x="822" y="4036"/>
                        <a:pt x="798" y="4536"/>
                      </a:cubicBezTo>
                      <a:cubicBezTo>
                        <a:pt x="762" y="5287"/>
                        <a:pt x="1370" y="5251"/>
                        <a:pt x="1870" y="5298"/>
                      </a:cubicBezTo>
                      <a:cubicBezTo>
                        <a:pt x="2441" y="5370"/>
                        <a:pt x="2620" y="5084"/>
                        <a:pt x="2620" y="4584"/>
                      </a:cubicBezTo>
                      <a:cubicBezTo>
                        <a:pt x="2620" y="3667"/>
                        <a:pt x="2667" y="2762"/>
                        <a:pt x="2656" y="1846"/>
                      </a:cubicBezTo>
                      <a:cubicBezTo>
                        <a:pt x="2644" y="1072"/>
                        <a:pt x="2465" y="965"/>
                        <a:pt x="1632" y="917"/>
                      </a:cubicBezTo>
                      <a:cubicBezTo>
                        <a:pt x="870" y="869"/>
                        <a:pt x="953" y="1358"/>
                        <a:pt x="941" y="1810"/>
                      </a:cubicBezTo>
                      <a:cubicBezTo>
                        <a:pt x="917" y="2215"/>
                        <a:pt x="929" y="2631"/>
                        <a:pt x="929" y="30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552450" y="1578300"/>
                  <a:ext cx="93775" cy="1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" h="6311" extrusionOk="0">
                      <a:moveTo>
                        <a:pt x="3429" y="2441"/>
                      </a:moveTo>
                      <a:cubicBezTo>
                        <a:pt x="3512" y="3299"/>
                        <a:pt x="3572" y="4168"/>
                        <a:pt x="3679" y="5013"/>
                      </a:cubicBezTo>
                      <a:cubicBezTo>
                        <a:pt x="3750" y="5573"/>
                        <a:pt x="3596" y="5930"/>
                        <a:pt x="2977" y="5942"/>
                      </a:cubicBezTo>
                      <a:cubicBezTo>
                        <a:pt x="2310" y="5942"/>
                        <a:pt x="1667" y="6049"/>
                        <a:pt x="1024" y="6180"/>
                      </a:cubicBezTo>
                      <a:cubicBezTo>
                        <a:pt x="429" y="6311"/>
                        <a:pt x="0" y="6108"/>
                        <a:pt x="12" y="5418"/>
                      </a:cubicBezTo>
                      <a:cubicBezTo>
                        <a:pt x="24" y="3965"/>
                        <a:pt x="12" y="2501"/>
                        <a:pt x="36" y="1048"/>
                      </a:cubicBezTo>
                      <a:cubicBezTo>
                        <a:pt x="60" y="346"/>
                        <a:pt x="1095" y="1"/>
                        <a:pt x="2750" y="60"/>
                      </a:cubicBezTo>
                      <a:cubicBezTo>
                        <a:pt x="3524" y="84"/>
                        <a:pt x="3524" y="536"/>
                        <a:pt x="3512" y="1072"/>
                      </a:cubicBezTo>
                      <a:cubicBezTo>
                        <a:pt x="3489" y="1524"/>
                        <a:pt x="3500" y="1977"/>
                        <a:pt x="3500" y="2441"/>
                      </a:cubicBezTo>
                      <a:cubicBezTo>
                        <a:pt x="3477" y="2441"/>
                        <a:pt x="3453" y="2441"/>
                        <a:pt x="3429" y="2441"/>
                      </a:cubicBezTo>
                      <a:close/>
                      <a:moveTo>
                        <a:pt x="726" y="5299"/>
                      </a:moveTo>
                      <a:cubicBezTo>
                        <a:pt x="1143" y="5227"/>
                        <a:pt x="1417" y="5120"/>
                        <a:pt x="1691" y="5132"/>
                      </a:cubicBezTo>
                      <a:cubicBezTo>
                        <a:pt x="2500" y="5156"/>
                        <a:pt x="2738" y="4787"/>
                        <a:pt x="2667" y="4049"/>
                      </a:cubicBezTo>
                      <a:cubicBezTo>
                        <a:pt x="2596" y="3287"/>
                        <a:pt x="2643" y="2513"/>
                        <a:pt x="2619" y="1739"/>
                      </a:cubicBezTo>
                      <a:cubicBezTo>
                        <a:pt x="2607" y="1370"/>
                        <a:pt x="2810" y="882"/>
                        <a:pt x="2107" y="846"/>
                      </a:cubicBezTo>
                      <a:cubicBezTo>
                        <a:pt x="1262" y="798"/>
                        <a:pt x="845" y="1013"/>
                        <a:pt x="774" y="1644"/>
                      </a:cubicBezTo>
                      <a:cubicBezTo>
                        <a:pt x="643" y="2810"/>
                        <a:pt x="631" y="3989"/>
                        <a:pt x="726" y="52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674775" y="1299700"/>
                  <a:ext cx="129200" cy="1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7133" extrusionOk="0">
                      <a:moveTo>
                        <a:pt x="48" y="3572"/>
                      </a:moveTo>
                      <a:cubicBezTo>
                        <a:pt x="60" y="2822"/>
                        <a:pt x="36" y="2274"/>
                        <a:pt x="203" y="1739"/>
                      </a:cubicBezTo>
                      <a:cubicBezTo>
                        <a:pt x="453" y="905"/>
                        <a:pt x="1024" y="417"/>
                        <a:pt x="1870" y="215"/>
                      </a:cubicBezTo>
                      <a:cubicBezTo>
                        <a:pt x="2787" y="0"/>
                        <a:pt x="3429" y="477"/>
                        <a:pt x="3941" y="1119"/>
                      </a:cubicBezTo>
                      <a:cubicBezTo>
                        <a:pt x="4406" y="1715"/>
                        <a:pt x="4584" y="2441"/>
                        <a:pt x="4775" y="3144"/>
                      </a:cubicBezTo>
                      <a:cubicBezTo>
                        <a:pt x="5037" y="4120"/>
                        <a:pt x="5168" y="5120"/>
                        <a:pt x="5132" y="6132"/>
                      </a:cubicBezTo>
                      <a:cubicBezTo>
                        <a:pt x="5108" y="6513"/>
                        <a:pt x="5037" y="6870"/>
                        <a:pt x="4525" y="6894"/>
                      </a:cubicBezTo>
                      <a:cubicBezTo>
                        <a:pt x="3489" y="6954"/>
                        <a:pt x="2465" y="7132"/>
                        <a:pt x="1405" y="6954"/>
                      </a:cubicBezTo>
                      <a:cubicBezTo>
                        <a:pt x="679" y="6823"/>
                        <a:pt x="298" y="6525"/>
                        <a:pt x="251" y="5822"/>
                      </a:cubicBezTo>
                      <a:cubicBezTo>
                        <a:pt x="191" y="5001"/>
                        <a:pt x="0" y="4191"/>
                        <a:pt x="48" y="3572"/>
                      </a:cubicBezTo>
                      <a:close/>
                      <a:moveTo>
                        <a:pt x="905" y="3906"/>
                      </a:moveTo>
                      <a:lnTo>
                        <a:pt x="917" y="3906"/>
                      </a:lnTo>
                      <a:cubicBezTo>
                        <a:pt x="917" y="4453"/>
                        <a:pt x="893" y="5001"/>
                        <a:pt x="929" y="5549"/>
                      </a:cubicBezTo>
                      <a:cubicBezTo>
                        <a:pt x="965" y="6239"/>
                        <a:pt x="1524" y="6346"/>
                        <a:pt x="2060" y="6287"/>
                      </a:cubicBezTo>
                      <a:cubicBezTo>
                        <a:pt x="2798" y="6215"/>
                        <a:pt x="3703" y="6692"/>
                        <a:pt x="4239" y="5787"/>
                      </a:cubicBezTo>
                      <a:cubicBezTo>
                        <a:pt x="4299" y="5680"/>
                        <a:pt x="4299" y="5525"/>
                        <a:pt x="4287" y="5382"/>
                      </a:cubicBezTo>
                      <a:cubicBezTo>
                        <a:pt x="4263" y="4132"/>
                        <a:pt x="3965" y="2941"/>
                        <a:pt x="3370" y="1834"/>
                      </a:cubicBezTo>
                      <a:cubicBezTo>
                        <a:pt x="3120" y="1358"/>
                        <a:pt x="2763" y="869"/>
                        <a:pt x="2048" y="1000"/>
                      </a:cubicBezTo>
                      <a:cubicBezTo>
                        <a:pt x="1441" y="1119"/>
                        <a:pt x="977" y="1667"/>
                        <a:pt x="905" y="2405"/>
                      </a:cubicBezTo>
                      <a:cubicBezTo>
                        <a:pt x="870" y="2905"/>
                        <a:pt x="905" y="3405"/>
                        <a:pt x="905" y="390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552725" y="1317250"/>
                  <a:ext cx="822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8" h="7359" extrusionOk="0">
                      <a:moveTo>
                        <a:pt x="72" y="4537"/>
                      </a:moveTo>
                      <a:cubicBezTo>
                        <a:pt x="132" y="3870"/>
                        <a:pt x="215" y="2727"/>
                        <a:pt x="334" y="1596"/>
                      </a:cubicBezTo>
                      <a:cubicBezTo>
                        <a:pt x="358" y="1322"/>
                        <a:pt x="430" y="1048"/>
                        <a:pt x="513" y="798"/>
                      </a:cubicBezTo>
                      <a:cubicBezTo>
                        <a:pt x="644" y="370"/>
                        <a:pt x="918" y="60"/>
                        <a:pt x="1406" y="25"/>
                      </a:cubicBezTo>
                      <a:cubicBezTo>
                        <a:pt x="1906" y="1"/>
                        <a:pt x="2215" y="298"/>
                        <a:pt x="2358" y="715"/>
                      </a:cubicBezTo>
                      <a:cubicBezTo>
                        <a:pt x="2525" y="1227"/>
                        <a:pt x="2692" y="1763"/>
                        <a:pt x="2775" y="2299"/>
                      </a:cubicBezTo>
                      <a:cubicBezTo>
                        <a:pt x="2954" y="3477"/>
                        <a:pt x="3073" y="4656"/>
                        <a:pt x="3216" y="5835"/>
                      </a:cubicBezTo>
                      <a:cubicBezTo>
                        <a:pt x="3287" y="6359"/>
                        <a:pt x="3085" y="6633"/>
                        <a:pt x="2489" y="6787"/>
                      </a:cubicBezTo>
                      <a:cubicBezTo>
                        <a:pt x="346" y="7359"/>
                        <a:pt x="1" y="7133"/>
                        <a:pt x="72" y="4537"/>
                      </a:cubicBezTo>
                      <a:close/>
                      <a:moveTo>
                        <a:pt x="1668" y="1144"/>
                      </a:moveTo>
                      <a:cubicBezTo>
                        <a:pt x="1180" y="1310"/>
                        <a:pt x="1120" y="1549"/>
                        <a:pt x="1096" y="1763"/>
                      </a:cubicBezTo>
                      <a:cubicBezTo>
                        <a:pt x="942" y="2977"/>
                        <a:pt x="811" y="4204"/>
                        <a:pt x="703" y="5430"/>
                      </a:cubicBezTo>
                      <a:cubicBezTo>
                        <a:pt x="668" y="5871"/>
                        <a:pt x="930" y="6121"/>
                        <a:pt x="1394" y="6132"/>
                      </a:cubicBezTo>
                      <a:cubicBezTo>
                        <a:pt x="1954" y="6156"/>
                        <a:pt x="2311" y="5930"/>
                        <a:pt x="2323" y="5359"/>
                      </a:cubicBezTo>
                      <a:cubicBezTo>
                        <a:pt x="2382" y="3930"/>
                        <a:pt x="2120" y="2549"/>
                        <a:pt x="1668" y="114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835500" y="1298500"/>
                  <a:ext cx="70275" cy="18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7538" extrusionOk="0">
                      <a:moveTo>
                        <a:pt x="2513" y="3668"/>
                      </a:moveTo>
                      <a:cubicBezTo>
                        <a:pt x="2465" y="4656"/>
                        <a:pt x="2549" y="5549"/>
                        <a:pt x="2680" y="6454"/>
                      </a:cubicBezTo>
                      <a:cubicBezTo>
                        <a:pt x="2811" y="7335"/>
                        <a:pt x="2692" y="7418"/>
                        <a:pt x="1846" y="7466"/>
                      </a:cubicBezTo>
                      <a:cubicBezTo>
                        <a:pt x="465" y="7537"/>
                        <a:pt x="299" y="7418"/>
                        <a:pt x="168" y="6085"/>
                      </a:cubicBezTo>
                      <a:cubicBezTo>
                        <a:pt x="37" y="4727"/>
                        <a:pt x="1" y="3358"/>
                        <a:pt x="72" y="2001"/>
                      </a:cubicBezTo>
                      <a:cubicBezTo>
                        <a:pt x="132" y="870"/>
                        <a:pt x="644" y="96"/>
                        <a:pt x="1263" y="48"/>
                      </a:cubicBezTo>
                      <a:cubicBezTo>
                        <a:pt x="1870" y="1"/>
                        <a:pt x="2323" y="715"/>
                        <a:pt x="2465" y="1965"/>
                      </a:cubicBezTo>
                      <a:cubicBezTo>
                        <a:pt x="2501" y="2287"/>
                        <a:pt x="2501" y="2608"/>
                        <a:pt x="2513" y="2918"/>
                      </a:cubicBezTo>
                      <a:cubicBezTo>
                        <a:pt x="2513" y="3192"/>
                        <a:pt x="2513" y="3465"/>
                        <a:pt x="2513" y="3668"/>
                      </a:cubicBezTo>
                      <a:close/>
                      <a:moveTo>
                        <a:pt x="1418" y="1060"/>
                      </a:moveTo>
                      <a:cubicBezTo>
                        <a:pt x="1168" y="1215"/>
                        <a:pt x="1049" y="1239"/>
                        <a:pt x="1025" y="1298"/>
                      </a:cubicBezTo>
                      <a:cubicBezTo>
                        <a:pt x="501" y="2894"/>
                        <a:pt x="787" y="4525"/>
                        <a:pt x="822" y="6144"/>
                      </a:cubicBezTo>
                      <a:cubicBezTo>
                        <a:pt x="834" y="6382"/>
                        <a:pt x="1049" y="6537"/>
                        <a:pt x="1322" y="6525"/>
                      </a:cubicBezTo>
                      <a:cubicBezTo>
                        <a:pt x="1596" y="6525"/>
                        <a:pt x="1787" y="6370"/>
                        <a:pt x="1799" y="6120"/>
                      </a:cubicBezTo>
                      <a:cubicBezTo>
                        <a:pt x="1823" y="4465"/>
                        <a:pt x="2096" y="2775"/>
                        <a:pt x="1418" y="10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680425" y="2802550"/>
                  <a:ext cx="106900" cy="1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6" h="7193" extrusionOk="0">
                      <a:moveTo>
                        <a:pt x="2287" y="7168"/>
                      </a:moveTo>
                      <a:cubicBezTo>
                        <a:pt x="25" y="7192"/>
                        <a:pt x="1" y="7180"/>
                        <a:pt x="108" y="4966"/>
                      </a:cubicBezTo>
                      <a:cubicBezTo>
                        <a:pt x="155" y="4013"/>
                        <a:pt x="310" y="3061"/>
                        <a:pt x="477" y="2120"/>
                      </a:cubicBezTo>
                      <a:cubicBezTo>
                        <a:pt x="560" y="1632"/>
                        <a:pt x="751" y="1156"/>
                        <a:pt x="1144" y="787"/>
                      </a:cubicBezTo>
                      <a:cubicBezTo>
                        <a:pt x="1965" y="1"/>
                        <a:pt x="3001" y="179"/>
                        <a:pt x="3370" y="1239"/>
                      </a:cubicBezTo>
                      <a:cubicBezTo>
                        <a:pt x="3751" y="2311"/>
                        <a:pt x="3977" y="3442"/>
                        <a:pt x="4073" y="4585"/>
                      </a:cubicBezTo>
                      <a:cubicBezTo>
                        <a:pt x="4096" y="4811"/>
                        <a:pt x="4085" y="5037"/>
                        <a:pt x="4108" y="5263"/>
                      </a:cubicBezTo>
                      <a:cubicBezTo>
                        <a:pt x="4263" y="7156"/>
                        <a:pt x="4275" y="7156"/>
                        <a:pt x="2287" y="71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678950" y="2017925"/>
                  <a:ext cx="89900" cy="14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6" h="5812" extrusionOk="0">
                      <a:moveTo>
                        <a:pt x="2000" y="5621"/>
                      </a:moveTo>
                      <a:cubicBezTo>
                        <a:pt x="262" y="5728"/>
                        <a:pt x="0" y="5585"/>
                        <a:pt x="226" y="3585"/>
                      </a:cubicBezTo>
                      <a:cubicBezTo>
                        <a:pt x="334" y="2692"/>
                        <a:pt x="334" y="1763"/>
                        <a:pt x="679" y="906"/>
                      </a:cubicBezTo>
                      <a:cubicBezTo>
                        <a:pt x="857" y="477"/>
                        <a:pt x="1036" y="13"/>
                        <a:pt x="1596" y="1"/>
                      </a:cubicBezTo>
                      <a:cubicBezTo>
                        <a:pt x="2096" y="1"/>
                        <a:pt x="2298" y="430"/>
                        <a:pt x="2477" y="799"/>
                      </a:cubicBezTo>
                      <a:cubicBezTo>
                        <a:pt x="3108" y="2132"/>
                        <a:pt x="3322" y="3573"/>
                        <a:pt x="3524" y="5014"/>
                      </a:cubicBezTo>
                      <a:cubicBezTo>
                        <a:pt x="3596" y="5490"/>
                        <a:pt x="3358" y="5811"/>
                        <a:pt x="2786" y="5728"/>
                      </a:cubicBezTo>
                      <a:cubicBezTo>
                        <a:pt x="2512" y="5692"/>
                        <a:pt x="2227" y="5656"/>
                        <a:pt x="2000" y="56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673000" y="2386425"/>
                  <a:ext cx="110150" cy="1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" h="7133" extrusionOk="0">
                      <a:moveTo>
                        <a:pt x="107" y="5002"/>
                      </a:moveTo>
                      <a:cubicBezTo>
                        <a:pt x="24" y="4073"/>
                        <a:pt x="393" y="3108"/>
                        <a:pt x="429" y="2108"/>
                      </a:cubicBezTo>
                      <a:cubicBezTo>
                        <a:pt x="452" y="1751"/>
                        <a:pt x="595" y="1394"/>
                        <a:pt x="738" y="1061"/>
                      </a:cubicBezTo>
                      <a:cubicBezTo>
                        <a:pt x="1012" y="418"/>
                        <a:pt x="1536" y="1"/>
                        <a:pt x="2262" y="25"/>
                      </a:cubicBezTo>
                      <a:cubicBezTo>
                        <a:pt x="2929" y="49"/>
                        <a:pt x="3191" y="596"/>
                        <a:pt x="3405" y="1108"/>
                      </a:cubicBezTo>
                      <a:cubicBezTo>
                        <a:pt x="3786" y="2049"/>
                        <a:pt x="3965" y="3037"/>
                        <a:pt x="4060" y="4037"/>
                      </a:cubicBezTo>
                      <a:cubicBezTo>
                        <a:pt x="4120" y="4716"/>
                        <a:pt x="4155" y="5394"/>
                        <a:pt x="4298" y="6073"/>
                      </a:cubicBezTo>
                      <a:cubicBezTo>
                        <a:pt x="4370" y="6371"/>
                        <a:pt x="4405" y="6859"/>
                        <a:pt x="3989" y="6835"/>
                      </a:cubicBezTo>
                      <a:cubicBezTo>
                        <a:pt x="3072" y="6776"/>
                        <a:pt x="2215" y="7133"/>
                        <a:pt x="1310" y="6990"/>
                      </a:cubicBezTo>
                      <a:cubicBezTo>
                        <a:pt x="95" y="6799"/>
                        <a:pt x="0" y="6645"/>
                        <a:pt x="107" y="500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694125" y="1585450"/>
                  <a:ext cx="54200" cy="1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8" h="4763" extrusionOk="0">
                      <a:moveTo>
                        <a:pt x="12" y="2274"/>
                      </a:moveTo>
                      <a:cubicBezTo>
                        <a:pt x="12" y="1858"/>
                        <a:pt x="0" y="1441"/>
                        <a:pt x="12" y="1036"/>
                      </a:cubicBezTo>
                      <a:cubicBezTo>
                        <a:pt x="48" y="155"/>
                        <a:pt x="155" y="60"/>
                        <a:pt x="1120" y="24"/>
                      </a:cubicBezTo>
                      <a:cubicBezTo>
                        <a:pt x="2013" y="0"/>
                        <a:pt x="2132" y="72"/>
                        <a:pt x="2144" y="905"/>
                      </a:cubicBezTo>
                      <a:cubicBezTo>
                        <a:pt x="2167" y="1917"/>
                        <a:pt x="2108" y="2917"/>
                        <a:pt x="2120" y="3929"/>
                      </a:cubicBezTo>
                      <a:cubicBezTo>
                        <a:pt x="2132" y="4525"/>
                        <a:pt x="1846" y="4763"/>
                        <a:pt x="1251" y="4703"/>
                      </a:cubicBezTo>
                      <a:cubicBezTo>
                        <a:pt x="703" y="4644"/>
                        <a:pt x="36" y="4739"/>
                        <a:pt x="24" y="3917"/>
                      </a:cubicBezTo>
                      <a:cubicBezTo>
                        <a:pt x="0" y="3370"/>
                        <a:pt x="12" y="2822"/>
                        <a:pt x="12" y="2274"/>
                      </a:cubicBezTo>
                      <a:cubicBezTo>
                        <a:pt x="12" y="2274"/>
                        <a:pt x="12" y="2274"/>
                        <a:pt x="12" y="2274"/>
                      </a:cubicBezTo>
                      <a:close/>
                    </a:path>
                  </a:pathLst>
                </a:custGeom>
                <a:solidFill>
                  <a:srgbClr val="DA6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20925" y="1600925"/>
                  <a:ext cx="47650" cy="1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4501" extrusionOk="0">
                      <a:moveTo>
                        <a:pt x="167" y="2191"/>
                      </a:moveTo>
                      <a:cubicBezTo>
                        <a:pt x="167" y="1762"/>
                        <a:pt x="155" y="1346"/>
                        <a:pt x="179" y="941"/>
                      </a:cubicBezTo>
                      <a:cubicBezTo>
                        <a:pt x="191" y="489"/>
                        <a:pt x="108" y="0"/>
                        <a:pt x="870" y="48"/>
                      </a:cubicBezTo>
                      <a:cubicBezTo>
                        <a:pt x="1703" y="96"/>
                        <a:pt x="1882" y="203"/>
                        <a:pt x="1894" y="977"/>
                      </a:cubicBezTo>
                      <a:cubicBezTo>
                        <a:pt x="1905" y="1893"/>
                        <a:pt x="1858" y="2798"/>
                        <a:pt x="1858" y="3715"/>
                      </a:cubicBezTo>
                      <a:cubicBezTo>
                        <a:pt x="1858" y="4215"/>
                        <a:pt x="1679" y="4501"/>
                        <a:pt x="1108" y="4429"/>
                      </a:cubicBezTo>
                      <a:cubicBezTo>
                        <a:pt x="608" y="4382"/>
                        <a:pt x="0" y="4418"/>
                        <a:pt x="36" y="3667"/>
                      </a:cubicBezTo>
                      <a:cubicBezTo>
                        <a:pt x="60" y="3167"/>
                        <a:pt x="120" y="2667"/>
                        <a:pt x="167" y="2191"/>
                      </a:cubicBezTo>
                      <a:close/>
                    </a:path>
                  </a:pathLst>
                </a:custGeom>
                <a:solidFill>
                  <a:srgbClr val="DA6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568225" y="1598250"/>
                  <a:ext cx="54175" cy="1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4501" extrusionOk="0">
                      <a:moveTo>
                        <a:pt x="95" y="4501"/>
                      </a:moveTo>
                      <a:cubicBezTo>
                        <a:pt x="0" y="3191"/>
                        <a:pt x="12" y="2012"/>
                        <a:pt x="143" y="846"/>
                      </a:cubicBezTo>
                      <a:cubicBezTo>
                        <a:pt x="214" y="215"/>
                        <a:pt x="631" y="0"/>
                        <a:pt x="1476" y="48"/>
                      </a:cubicBezTo>
                      <a:cubicBezTo>
                        <a:pt x="2167" y="84"/>
                        <a:pt x="1976" y="572"/>
                        <a:pt x="1988" y="941"/>
                      </a:cubicBezTo>
                      <a:cubicBezTo>
                        <a:pt x="2000" y="1715"/>
                        <a:pt x="1965" y="2489"/>
                        <a:pt x="2036" y="3251"/>
                      </a:cubicBezTo>
                      <a:cubicBezTo>
                        <a:pt x="2107" y="3989"/>
                        <a:pt x="1869" y="4358"/>
                        <a:pt x="1060" y="4334"/>
                      </a:cubicBezTo>
                      <a:cubicBezTo>
                        <a:pt x="786" y="4322"/>
                        <a:pt x="512" y="4429"/>
                        <a:pt x="95" y="4501"/>
                      </a:cubicBezTo>
                      <a:close/>
                    </a:path>
                  </a:pathLst>
                </a:custGeom>
                <a:solidFill>
                  <a:srgbClr val="DA6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696500" y="1321425"/>
                  <a:ext cx="85750" cy="1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" h="5823" extrusionOk="0">
                      <a:moveTo>
                        <a:pt x="36" y="3037"/>
                      </a:moveTo>
                      <a:cubicBezTo>
                        <a:pt x="36" y="2536"/>
                        <a:pt x="1" y="2036"/>
                        <a:pt x="36" y="1536"/>
                      </a:cubicBezTo>
                      <a:cubicBezTo>
                        <a:pt x="108" y="798"/>
                        <a:pt x="572" y="250"/>
                        <a:pt x="1179" y="131"/>
                      </a:cubicBezTo>
                      <a:cubicBezTo>
                        <a:pt x="1894" y="0"/>
                        <a:pt x="2251" y="489"/>
                        <a:pt x="2501" y="965"/>
                      </a:cubicBezTo>
                      <a:cubicBezTo>
                        <a:pt x="3096" y="2072"/>
                        <a:pt x="3394" y="3263"/>
                        <a:pt x="3418" y="4513"/>
                      </a:cubicBezTo>
                      <a:cubicBezTo>
                        <a:pt x="3430" y="4656"/>
                        <a:pt x="3430" y="4811"/>
                        <a:pt x="3370" y="4918"/>
                      </a:cubicBezTo>
                      <a:cubicBezTo>
                        <a:pt x="2834" y="5823"/>
                        <a:pt x="1929" y="5346"/>
                        <a:pt x="1191" y="5418"/>
                      </a:cubicBezTo>
                      <a:cubicBezTo>
                        <a:pt x="655" y="5477"/>
                        <a:pt x="96" y="5370"/>
                        <a:pt x="60" y="4680"/>
                      </a:cubicBezTo>
                      <a:cubicBezTo>
                        <a:pt x="24" y="4132"/>
                        <a:pt x="48" y="3584"/>
                        <a:pt x="48" y="30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569400" y="1345825"/>
                  <a:ext cx="42900" cy="1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5014" extrusionOk="0">
                      <a:moveTo>
                        <a:pt x="1001" y="1"/>
                      </a:moveTo>
                      <a:cubicBezTo>
                        <a:pt x="1453" y="1406"/>
                        <a:pt x="1715" y="2787"/>
                        <a:pt x="1656" y="4216"/>
                      </a:cubicBezTo>
                      <a:cubicBezTo>
                        <a:pt x="1644" y="4787"/>
                        <a:pt x="1287" y="5013"/>
                        <a:pt x="727" y="4989"/>
                      </a:cubicBezTo>
                      <a:cubicBezTo>
                        <a:pt x="263" y="4978"/>
                        <a:pt x="1" y="4728"/>
                        <a:pt x="36" y="4287"/>
                      </a:cubicBezTo>
                      <a:cubicBezTo>
                        <a:pt x="144" y="3061"/>
                        <a:pt x="275" y="1834"/>
                        <a:pt x="429" y="620"/>
                      </a:cubicBezTo>
                      <a:cubicBezTo>
                        <a:pt x="453" y="406"/>
                        <a:pt x="513" y="167"/>
                        <a:pt x="10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848000" y="1325000"/>
                  <a:ext cx="39925" cy="1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5478" extrusionOk="0">
                      <a:moveTo>
                        <a:pt x="918" y="0"/>
                      </a:moveTo>
                      <a:cubicBezTo>
                        <a:pt x="1596" y="1715"/>
                        <a:pt x="1323" y="3405"/>
                        <a:pt x="1299" y="5060"/>
                      </a:cubicBezTo>
                      <a:cubicBezTo>
                        <a:pt x="1287" y="5310"/>
                        <a:pt x="1096" y="5465"/>
                        <a:pt x="822" y="5465"/>
                      </a:cubicBezTo>
                      <a:cubicBezTo>
                        <a:pt x="549" y="5477"/>
                        <a:pt x="334" y="5322"/>
                        <a:pt x="322" y="5084"/>
                      </a:cubicBezTo>
                      <a:cubicBezTo>
                        <a:pt x="287" y="3465"/>
                        <a:pt x="1" y="1834"/>
                        <a:pt x="525" y="238"/>
                      </a:cubicBezTo>
                      <a:cubicBezTo>
                        <a:pt x="549" y="179"/>
                        <a:pt x="668" y="155"/>
                        <a:pt x="9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" name="Google Shape;52;p2"/>
              <p:cNvGrpSpPr/>
              <p:nvPr/>
            </p:nvGrpSpPr>
            <p:grpSpPr>
              <a:xfrm>
                <a:off x="7513288" y="3468350"/>
                <a:ext cx="1063772" cy="237603"/>
                <a:chOff x="7513288" y="3468350"/>
                <a:chExt cx="1063772" cy="237603"/>
              </a:xfrm>
            </p:grpSpPr>
            <p:sp>
              <p:nvSpPr>
                <p:cNvPr id="53" name="Google Shape;53;p2"/>
                <p:cNvSpPr/>
                <p:nvPr/>
              </p:nvSpPr>
              <p:spPr>
                <a:xfrm>
                  <a:off x="7513288" y="3538310"/>
                  <a:ext cx="404066" cy="16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7" h="4965" extrusionOk="0">
                      <a:moveTo>
                        <a:pt x="5977" y="0"/>
                      </a:moveTo>
                      <a:cubicBezTo>
                        <a:pt x="2679" y="0"/>
                        <a:pt x="0" y="2215"/>
                        <a:pt x="0" y="4965"/>
                      </a:cubicBezTo>
                      <a:lnTo>
                        <a:pt x="11966" y="4965"/>
                      </a:lnTo>
                      <a:cubicBezTo>
                        <a:pt x="11966" y="2215"/>
                        <a:pt x="9287" y="0"/>
                        <a:pt x="5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7795903" y="3605028"/>
                  <a:ext cx="242838" cy="10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2" h="2989" extrusionOk="0">
                      <a:moveTo>
                        <a:pt x="3596" y="0"/>
                      </a:moveTo>
                      <a:cubicBezTo>
                        <a:pt x="1608" y="0"/>
                        <a:pt x="1" y="1346"/>
                        <a:pt x="1" y="2989"/>
                      </a:cubicBezTo>
                      <a:lnTo>
                        <a:pt x="7192" y="2989"/>
                      </a:lnTo>
                      <a:cubicBezTo>
                        <a:pt x="7192" y="1346"/>
                        <a:pt x="5585" y="0"/>
                        <a:pt x="35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8172993" y="3468350"/>
                  <a:ext cx="404066" cy="16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7" h="4966" extrusionOk="0">
                      <a:moveTo>
                        <a:pt x="5989" y="0"/>
                      </a:moveTo>
                      <a:cubicBezTo>
                        <a:pt x="2680" y="0"/>
                        <a:pt x="1" y="2227"/>
                        <a:pt x="1" y="4965"/>
                      </a:cubicBezTo>
                      <a:lnTo>
                        <a:pt x="11966" y="4965"/>
                      </a:lnTo>
                      <a:cubicBezTo>
                        <a:pt x="11966" y="2227"/>
                        <a:pt x="9288" y="0"/>
                        <a:pt x="59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6" name="Google Shape;56;p2"/>
            <p:cNvGrpSpPr/>
            <p:nvPr/>
          </p:nvGrpSpPr>
          <p:grpSpPr>
            <a:xfrm>
              <a:off x="-886393" y="3833811"/>
              <a:ext cx="10912878" cy="2648575"/>
              <a:chOff x="-886393" y="3833811"/>
              <a:chExt cx="10912878" cy="2648575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-335775" y="3833811"/>
                <a:ext cx="10128887" cy="1507325"/>
              </a:xfrm>
              <a:custGeom>
                <a:avLst/>
                <a:gdLst/>
                <a:ahLst/>
                <a:cxnLst/>
                <a:rect l="l" t="t" r="r" b="b"/>
                <a:pathLst>
                  <a:path w="320433" h="60293" extrusionOk="0">
                    <a:moveTo>
                      <a:pt x="155198" y="0"/>
                    </a:moveTo>
                    <a:cubicBezTo>
                      <a:pt x="125730" y="0"/>
                      <a:pt x="113277" y="1846"/>
                      <a:pt x="63854" y="1846"/>
                    </a:cubicBezTo>
                    <a:cubicBezTo>
                      <a:pt x="14431" y="1846"/>
                      <a:pt x="8740" y="48"/>
                      <a:pt x="8740" y="48"/>
                    </a:cubicBezTo>
                    <a:cubicBezTo>
                      <a:pt x="8740" y="48"/>
                      <a:pt x="786" y="25206"/>
                      <a:pt x="393" y="25730"/>
                    </a:cubicBezTo>
                    <a:cubicBezTo>
                      <a:pt x="0" y="26254"/>
                      <a:pt x="47375" y="52352"/>
                      <a:pt x="56531" y="57305"/>
                    </a:cubicBezTo>
                    <a:cubicBezTo>
                      <a:pt x="60924" y="59676"/>
                      <a:pt x="99867" y="60292"/>
                      <a:pt x="139560" y="60292"/>
                    </a:cubicBezTo>
                    <a:cubicBezTo>
                      <a:pt x="182600" y="60292"/>
                      <a:pt x="226522" y="59567"/>
                      <a:pt x="228231" y="59567"/>
                    </a:cubicBezTo>
                    <a:cubicBezTo>
                      <a:pt x="231529" y="59567"/>
                      <a:pt x="319028" y="24111"/>
                      <a:pt x="319028" y="24111"/>
                    </a:cubicBezTo>
                    <a:cubicBezTo>
                      <a:pt x="319028" y="24111"/>
                      <a:pt x="320432" y="790"/>
                      <a:pt x="311046" y="790"/>
                    </a:cubicBezTo>
                    <a:cubicBezTo>
                      <a:pt x="310847" y="790"/>
                      <a:pt x="310642" y="800"/>
                      <a:pt x="310432" y="822"/>
                    </a:cubicBezTo>
                    <a:cubicBezTo>
                      <a:pt x="300359" y="1846"/>
                      <a:pt x="239590" y="3501"/>
                      <a:pt x="227136" y="3501"/>
                    </a:cubicBezTo>
                    <a:cubicBezTo>
                      <a:pt x="214694" y="3501"/>
                      <a:pt x="184666" y="0"/>
                      <a:pt x="1551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260132" y="3983236"/>
                <a:ext cx="10228648" cy="1283225"/>
              </a:xfrm>
              <a:custGeom>
                <a:avLst/>
                <a:gdLst/>
                <a:ahLst/>
                <a:cxnLst/>
                <a:rect l="l" t="t" r="r" b="b"/>
                <a:pathLst>
                  <a:path w="323589" h="51329" extrusionOk="0">
                    <a:moveTo>
                      <a:pt x="288811" y="0"/>
                    </a:moveTo>
                    <a:cubicBezTo>
                      <a:pt x="260628" y="0"/>
                      <a:pt x="228767" y="6382"/>
                      <a:pt x="202407" y="6382"/>
                    </a:cubicBezTo>
                    <a:cubicBezTo>
                      <a:pt x="176058" y="6382"/>
                      <a:pt x="157377" y="1763"/>
                      <a:pt x="127362" y="1763"/>
                    </a:cubicBezTo>
                    <a:cubicBezTo>
                      <a:pt x="97346" y="1763"/>
                      <a:pt x="91845" y="3084"/>
                      <a:pt x="61461" y="3501"/>
                    </a:cubicBezTo>
                    <a:cubicBezTo>
                      <a:pt x="59827" y="3523"/>
                      <a:pt x="58192" y="3534"/>
                      <a:pt x="56559" y="3534"/>
                    </a:cubicBezTo>
                    <a:cubicBezTo>
                      <a:pt x="27824" y="3534"/>
                      <a:pt x="1" y="250"/>
                      <a:pt x="1" y="250"/>
                    </a:cubicBezTo>
                    <a:lnTo>
                      <a:pt x="1" y="250"/>
                    </a:lnTo>
                    <a:cubicBezTo>
                      <a:pt x="1" y="250"/>
                      <a:pt x="2525" y="40601"/>
                      <a:pt x="4346" y="41839"/>
                    </a:cubicBezTo>
                    <a:cubicBezTo>
                      <a:pt x="6180" y="43077"/>
                      <a:pt x="207538" y="51328"/>
                      <a:pt x="211563" y="51328"/>
                    </a:cubicBezTo>
                    <a:cubicBezTo>
                      <a:pt x="215587" y="51328"/>
                      <a:pt x="319588" y="36326"/>
                      <a:pt x="319588" y="36326"/>
                    </a:cubicBezTo>
                    <a:lnTo>
                      <a:pt x="323589" y="0"/>
                    </a:lnTo>
                    <a:close/>
                  </a:path>
                </a:pathLst>
              </a:custGeom>
              <a:solidFill>
                <a:srgbClr val="81B4F3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-260125" y="4173725"/>
                <a:ext cx="10055133" cy="1556600"/>
              </a:xfrm>
              <a:custGeom>
                <a:avLst/>
                <a:gdLst/>
                <a:ahLst/>
                <a:cxnLst/>
                <a:rect l="l" t="t" r="r" b="b"/>
                <a:pathLst>
                  <a:path w="312611" h="62264" extrusionOk="0">
                    <a:moveTo>
                      <a:pt x="271975" y="0"/>
                    </a:moveTo>
                    <a:cubicBezTo>
                      <a:pt x="254770" y="0"/>
                      <a:pt x="185940" y="6596"/>
                      <a:pt x="158485" y="6596"/>
                    </a:cubicBezTo>
                    <a:cubicBezTo>
                      <a:pt x="131029" y="6596"/>
                      <a:pt x="65497" y="1441"/>
                      <a:pt x="48649" y="1441"/>
                    </a:cubicBezTo>
                    <a:cubicBezTo>
                      <a:pt x="31814" y="1441"/>
                      <a:pt x="0" y="4382"/>
                      <a:pt x="0" y="4382"/>
                    </a:cubicBezTo>
                    <a:cubicBezTo>
                      <a:pt x="0" y="4382"/>
                      <a:pt x="12407" y="54829"/>
                      <a:pt x="14609" y="56067"/>
                    </a:cubicBezTo>
                    <a:cubicBezTo>
                      <a:pt x="16758" y="57281"/>
                      <a:pt x="193592" y="62264"/>
                      <a:pt x="202799" y="62264"/>
                    </a:cubicBezTo>
                    <a:cubicBezTo>
                      <a:pt x="202980" y="62264"/>
                      <a:pt x="203096" y="62262"/>
                      <a:pt x="203145" y="62258"/>
                    </a:cubicBezTo>
                    <a:cubicBezTo>
                      <a:pt x="205705" y="62044"/>
                      <a:pt x="312611" y="25146"/>
                      <a:pt x="312611" y="25146"/>
                    </a:cubicBezTo>
                    <a:lnTo>
                      <a:pt x="312611" y="3298"/>
                    </a:lnTo>
                    <a:cubicBezTo>
                      <a:pt x="312611" y="3298"/>
                      <a:pt x="289179" y="0"/>
                      <a:pt x="271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-886393" y="4338636"/>
                <a:ext cx="10912878" cy="1324600"/>
              </a:xfrm>
              <a:custGeom>
                <a:avLst/>
                <a:gdLst/>
                <a:ahLst/>
                <a:cxnLst/>
                <a:rect l="l" t="t" r="r" b="b"/>
                <a:pathLst>
                  <a:path w="345235" h="52984" extrusionOk="0">
                    <a:moveTo>
                      <a:pt x="21968" y="0"/>
                    </a:moveTo>
                    <a:lnTo>
                      <a:pt x="1" y="29278"/>
                    </a:lnTo>
                    <a:lnTo>
                      <a:pt x="125576" y="52983"/>
                    </a:lnTo>
                    <a:lnTo>
                      <a:pt x="345234" y="46792"/>
                    </a:lnTo>
                    <a:lnTo>
                      <a:pt x="334614" y="1858"/>
                    </a:lnTo>
                    <a:cubicBezTo>
                      <a:pt x="334614" y="1858"/>
                      <a:pt x="261402" y="5584"/>
                      <a:pt x="246758" y="5584"/>
                    </a:cubicBezTo>
                    <a:cubicBezTo>
                      <a:pt x="232113" y="5584"/>
                      <a:pt x="196228" y="2798"/>
                      <a:pt x="169510" y="2798"/>
                    </a:cubicBezTo>
                    <a:cubicBezTo>
                      <a:pt x="142780" y="2798"/>
                      <a:pt x="87869" y="5156"/>
                      <a:pt x="66997" y="5573"/>
                    </a:cubicBezTo>
                    <a:cubicBezTo>
                      <a:pt x="66313" y="5586"/>
                      <a:pt x="65626" y="5592"/>
                      <a:pt x="64937" y="5592"/>
                    </a:cubicBezTo>
                    <a:cubicBezTo>
                      <a:pt x="44569" y="5592"/>
                      <a:pt x="21968" y="0"/>
                      <a:pt x="21968" y="0"/>
                    </a:cubicBezTo>
                    <a:close/>
                  </a:path>
                </a:pathLst>
              </a:custGeom>
              <a:solidFill>
                <a:srgbClr val="1A237E">
                  <a:alpha val="45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192012" y="4620211"/>
                <a:ext cx="9801882" cy="1862175"/>
              </a:xfrm>
              <a:custGeom>
                <a:avLst/>
                <a:gdLst/>
                <a:ahLst/>
                <a:cxnLst/>
                <a:rect l="l" t="t" r="r" b="b"/>
                <a:pathLst>
                  <a:path w="310088" h="74487" extrusionOk="0">
                    <a:moveTo>
                      <a:pt x="240900" y="1"/>
                    </a:moveTo>
                    <a:cubicBezTo>
                      <a:pt x="217826" y="1"/>
                      <a:pt x="156687" y="2346"/>
                      <a:pt x="136553" y="3370"/>
                    </a:cubicBezTo>
                    <a:cubicBezTo>
                      <a:pt x="133422" y="3531"/>
                      <a:pt x="130095" y="3603"/>
                      <a:pt x="126582" y="3603"/>
                    </a:cubicBezTo>
                    <a:cubicBezTo>
                      <a:pt x="107516" y="3603"/>
                      <a:pt x="82986" y="1503"/>
                      <a:pt x="54543" y="286"/>
                    </a:cubicBezTo>
                    <a:cubicBezTo>
                      <a:pt x="49919" y="89"/>
                      <a:pt x="45536" y="3"/>
                      <a:pt x="41415" y="3"/>
                    </a:cubicBezTo>
                    <a:cubicBezTo>
                      <a:pt x="15533" y="3"/>
                      <a:pt x="1" y="3370"/>
                      <a:pt x="1" y="3370"/>
                    </a:cubicBezTo>
                    <a:lnTo>
                      <a:pt x="4394" y="69343"/>
                    </a:lnTo>
                    <a:cubicBezTo>
                      <a:pt x="4394" y="69343"/>
                      <a:pt x="34779" y="74486"/>
                      <a:pt x="35874" y="74486"/>
                    </a:cubicBezTo>
                    <a:cubicBezTo>
                      <a:pt x="36970" y="74486"/>
                      <a:pt x="310087" y="70367"/>
                      <a:pt x="310087" y="70367"/>
                    </a:cubicBezTo>
                    <a:lnTo>
                      <a:pt x="307896" y="2751"/>
                    </a:lnTo>
                    <a:cubicBezTo>
                      <a:pt x="307896" y="2751"/>
                      <a:pt x="263962" y="1"/>
                      <a:pt x="240900" y="1"/>
                    </a:cubicBezTo>
                    <a:close/>
                  </a:path>
                </a:pathLst>
              </a:custGeom>
              <a:solidFill>
                <a:srgbClr val="81B4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585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A724-A229-4ED7-A021-521BB77F1DC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AAD9-8ED2-45D1-B1A1-CB47F149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23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3"/>
          <p:cNvGrpSpPr/>
          <p:nvPr/>
        </p:nvGrpSpPr>
        <p:grpSpPr>
          <a:xfrm>
            <a:off x="-765833" y="406401"/>
            <a:ext cx="13165217" cy="1802433"/>
            <a:chOff x="-368584" y="884700"/>
            <a:chExt cx="8668932" cy="1351825"/>
          </a:xfrm>
        </p:grpSpPr>
        <p:sp>
          <p:nvSpPr>
            <p:cNvPr id="64" name="Google Shape;64;p3"/>
            <p:cNvSpPr/>
            <p:nvPr/>
          </p:nvSpPr>
          <p:spPr>
            <a:xfrm>
              <a:off x="-368584" y="1092468"/>
              <a:ext cx="1866109" cy="910319"/>
            </a:xfrm>
            <a:custGeom>
              <a:avLst/>
              <a:gdLst/>
              <a:ahLst/>
              <a:cxnLst/>
              <a:rect l="l" t="t" r="r" b="b"/>
              <a:pathLst>
                <a:path w="54473" h="54073" extrusionOk="0">
                  <a:moveTo>
                    <a:pt x="54472" y="27020"/>
                  </a:moveTo>
                  <a:lnTo>
                    <a:pt x="4670" y="47101"/>
                  </a:lnTo>
                  <a:cubicBezTo>
                    <a:pt x="2502" y="47968"/>
                    <a:pt x="1001" y="50703"/>
                    <a:pt x="1001" y="53772"/>
                  </a:cubicBezTo>
                  <a:lnTo>
                    <a:pt x="1001" y="54072"/>
                  </a:lnTo>
                  <a:lnTo>
                    <a:pt x="0" y="53672"/>
                  </a:lnTo>
                  <a:lnTo>
                    <a:pt x="0" y="367"/>
                  </a:lnTo>
                  <a:lnTo>
                    <a:pt x="1001" y="0"/>
                  </a:lnTo>
                  <a:lnTo>
                    <a:pt x="1001" y="300"/>
                  </a:lnTo>
                  <a:cubicBezTo>
                    <a:pt x="1001" y="3369"/>
                    <a:pt x="2502" y="6071"/>
                    <a:pt x="4670" y="6972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-368584" y="1414258"/>
              <a:ext cx="1866109" cy="266212"/>
            </a:xfrm>
            <a:custGeom>
              <a:avLst/>
              <a:gdLst/>
              <a:ahLst/>
              <a:cxnLst/>
              <a:rect l="l" t="t" r="r" b="b"/>
              <a:pathLst>
                <a:path w="54473" h="15813" extrusionOk="0">
                  <a:moveTo>
                    <a:pt x="1001" y="1"/>
                  </a:moveTo>
                  <a:lnTo>
                    <a:pt x="0" y="134"/>
                  </a:lnTo>
                  <a:lnTo>
                    <a:pt x="0" y="15712"/>
                  </a:lnTo>
                  <a:lnTo>
                    <a:pt x="1001" y="15812"/>
                  </a:lnTo>
                  <a:lnTo>
                    <a:pt x="1001" y="15746"/>
                  </a:lnTo>
                  <a:cubicBezTo>
                    <a:pt x="1001" y="14845"/>
                    <a:pt x="2502" y="14044"/>
                    <a:pt x="4670" y="13777"/>
                  </a:cubicBezTo>
                  <a:lnTo>
                    <a:pt x="54472" y="7907"/>
                  </a:lnTo>
                  <a:lnTo>
                    <a:pt x="4670" y="2036"/>
                  </a:lnTo>
                  <a:cubicBezTo>
                    <a:pt x="2502" y="1802"/>
                    <a:pt x="1001" y="1002"/>
                    <a:pt x="1001" y="101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640130" y="884700"/>
              <a:ext cx="6660210" cy="1351825"/>
            </a:xfrm>
            <a:custGeom>
              <a:avLst/>
              <a:gdLst/>
              <a:ahLst/>
              <a:cxnLst/>
              <a:rect l="l" t="t" r="r" b="b"/>
              <a:pathLst>
                <a:path w="54507" h="54073" extrusionOk="0">
                  <a:moveTo>
                    <a:pt x="0" y="27020"/>
                  </a:moveTo>
                  <a:lnTo>
                    <a:pt x="49836" y="6939"/>
                  </a:lnTo>
                  <a:cubicBezTo>
                    <a:pt x="52004" y="6071"/>
                    <a:pt x="53472" y="3369"/>
                    <a:pt x="53472" y="300"/>
                  </a:cubicBezTo>
                  <a:lnTo>
                    <a:pt x="53472" y="0"/>
                  </a:lnTo>
                  <a:lnTo>
                    <a:pt x="54506" y="367"/>
                  </a:lnTo>
                  <a:lnTo>
                    <a:pt x="54506" y="53672"/>
                  </a:lnTo>
                  <a:lnTo>
                    <a:pt x="53472" y="54072"/>
                  </a:lnTo>
                  <a:lnTo>
                    <a:pt x="53472" y="53772"/>
                  </a:lnTo>
                  <a:cubicBezTo>
                    <a:pt x="53472" y="50703"/>
                    <a:pt x="52004" y="47968"/>
                    <a:pt x="49836" y="47101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640137" y="1362525"/>
              <a:ext cx="6660210" cy="395325"/>
            </a:xfrm>
            <a:custGeom>
              <a:avLst/>
              <a:gdLst/>
              <a:ahLst/>
              <a:cxnLst/>
              <a:rect l="l" t="t" r="r" b="b"/>
              <a:pathLst>
                <a:path w="54507" h="15813" extrusionOk="0">
                  <a:moveTo>
                    <a:pt x="53472" y="1"/>
                  </a:moveTo>
                  <a:lnTo>
                    <a:pt x="53472" y="101"/>
                  </a:lnTo>
                  <a:cubicBezTo>
                    <a:pt x="53472" y="1002"/>
                    <a:pt x="52004" y="1802"/>
                    <a:pt x="49836" y="2036"/>
                  </a:cubicBezTo>
                  <a:lnTo>
                    <a:pt x="0" y="7907"/>
                  </a:lnTo>
                  <a:lnTo>
                    <a:pt x="49836" y="13777"/>
                  </a:lnTo>
                  <a:cubicBezTo>
                    <a:pt x="52004" y="14044"/>
                    <a:pt x="53472" y="14845"/>
                    <a:pt x="53472" y="15746"/>
                  </a:cubicBezTo>
                  <a:lnTo>
                    <a:pt x="53472" y="15812"/>
                  </a:lnTo>
                  <a:lnTo>
                    <a:pt x="54506" y="15712"/>
                  </a:lnTo>
                  <a:lnTo>
                    <a:pt x="54506" y="134"/>
                  </a:lnTo>
                  <a:lnTo>
                    <a:pt x="53472" y="1"/>
                  </a:ln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8" name="Google Shape;68;p3"/>
          <p:cNvSpPr/>
          <p:nvPr/>
        </p:nvSpPr>
        <p:spPr>
          <a:xfrm>
            <a:off x="-380973" y="2831755"/>
            <a:ext cx="1427021" cy="913000"/>
          </a:xfrm>
          <a:custGeom>
            <a:avLst/>
            <a:gdLst/>
            <a:ahLst/>
            <a:cxnLst/>
            <a:rect l="l" t="t" r="r" b="b"/>
            <a:pathLst>
              <a:path w="25652" h="16412" extrusionOk="0">
                <a:moveTo>
                  <a:pt x="25652" y="12276"/>
                </a:moveTo>
                <a:cubicBezTo>
                  <a:pt x="25652" y="8907"/>
                  <a:pt x="22917" y="6171"/>
                  <a:pt x="19548" y="6171"/>
                </a:cubicBezTo>
                <a:lnTo>
                  <a:pt x="19548" y="6171"/>
                </a:lnTo>
                <a:cubicBezTo>
                  <a:pt x="19548" y="6138"/>
                  <a:pt x="19548" y="6138"/>
                  <a:pt x="19548" y="6105"/>
                </a:cubicBezTo>
                <a:cubicBezTo>
                  <a:pt x="19548" y="2736"/>
                  <a:pt x="16812" y="0"/>
                  <a:pt x="13477" y="0"/>
                </a:cubicBezTo>
                <a:cubicBezTo>
                  <a:pt x="11575" y="0"/>
                  <a:pt x="9907" y="834"/>
                  <a:pt x="8807" y="2168"/>
                </a:cubicBezTo>
                <a:cubicBezTo>
                  <a:pt x="7973" y="1768"/>
                  <a:pt x="7072" y="1568"/>
                  <a:pt x="6105" y="1568"/>
                </a:cubicBezTo>
                <a:cubicBezTo>
                  <a:pt x="2736" y="1568"/>
                  <a:pt x="0" y="4270"/>
                  <a:pt x="0" y="7639"/>
                </a:cubicBezTo>
                <a:lnTo>
                  <a:pt x="0" y="16412"/>
                </a:lnTo>
                <a:lnTo>
                  <a:pt x="15078" y="16412"/>
                </a:lnTo>
                <a:lnTo>
                  <a:pt x="24017" y="16412"/>
                </a:lnTo>
                <a:cubicBezTo>
                  <a:pt x="24084" y="16345"/>
                  <a:pt x="24151" y="16279"/>
                  <a:pt x="24218" y="16178"/>
                </a:cubicBezTo>
                <a:cubicBezTo>
                  <a:pt x="25118" y="15144"/>
                  <a:pt x="25652" y="13777"/>
                  <a:pt x="25652" y="12276"/>
                </a:cubicBezTo>
                <a:close/>
              </a:path>
            </a:pathLst>
          </a:custGeom>
          <a:solidFill>
            <a:srgbClr val="FFFFFF">
              <a:alpha val="334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2022567" y="3744766"/>
            <a:ext cx="2039339" cy="1000805"/>
          </a:xfrm>
          <a:custGeom>
            <a:avLst/>
            <a:gdLst/>
            <a:ahLst/>
            <a:cxnLst/>
            <a:rect l="l" t="t" r="r" b="b"/>
            <a:pathLst>
              <a:path w="32124" h="20549" extrusionOk="0">
                <a:moveTo>
                  <a:pt x="32123" y="15344"/>
                </a:moveTo>
                <a:cubicBezTo>
                  <a:pt x="32123" y="11141"/>
                  <a:pt x="28687" y="7739"/>
                  <a:pt x="24484" y="7739"/>
                </a:cubicBezTo>
                <a:lnTo>
                  <a:pt x="24484" y="7739"/>
                </a:lnTo>
                <a:cubicBezTo>
                  <a:pt x="24484" y="7706"/>
                  <a:pt x="24484" y="7672"/>
                  <a:pt x="24484" y="7639"/>
                </a:cubicBezTo>
                <a:cubicBezTo>
                  <a:pt x="24484" y="3403"/>
                  <a:pt x="21082" y="0"/>
                  <a:pt x="16846" y="0"/>
                </a:cubicBezTo>
                <a:cubicBezTo>
                  <a:pt x="14511" y="0"/>
                  <a:pt x="12409" y="1068"/>
                  <a:pt x="11008" y="2735"/>
                </a:cubicBezTo>
                <a:cubicBezTo>
                  <a:pt x="9974" y="2235"/>
                  <a:pt x="8840" y="1935"/>
                  <a:pt x="7639" y="1935"/>
                </a:cubicBezTo>
                <a:cubicBezTo>
                  <a:pt x="3436" y="1935"/>
                  <a:pt x="0" y="5371"/>
                  <a:pt x="0" y="9574"/>
                </a:cubicBezTo>
                <a:lnTo>
                  <a:pt x="0" y="20548"/>
                </a:lnTo>
                <a:lnTo>
                  <a:pt x="18880" y="20548"/>
                </a:lnTo>
                <a:lnTo>
                  <a:pt x="30088" y="20548"/>
                </a:lnTo>
                <a:cubicBezTo>
                  <a:pt x="30155" y="20448"/>
                  <a:pt x="30222" y="20381"/>
                  <a:pt x="30322" y="20281"/>
                </a:cubicBezTo>
                <a:cubicBezTo>
                  <a:pt x="31423" y="18947"/>
                  <a:pt x="32123" y="17246"/>
                  <a:pt x="32123" y="153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-215134" y="3408228"/>
            <a:ext cx="4151604" cy="1530851"/>
            <a:chOff x="-46300" y="2681425"/>
            <a:chExt cx="2998558" cy="1148138"/>
          </a:xfrm>
        </p:grpSpPr>
        <p:sp>
          <p:nvSpPr>
            <p:cNvPr id="71" name="Google Shape;71;p3"/>
            <p:cNvSpPr/>
            <p:nvPr/>
          </p:nvSpPr>
          <p:spPr>
            <a:xfrm>
              <a:off x="-46300" y="2681425"/>
              <a:ext cx="2998558" cy="1148138"/>
            </a:xfrm>
            <a:custGeom>
              <a:avLst/>
              <a:gdLst/>
              <a:ahLst/>
              <a:cxnLst/>
              <a:rect l="l" t="t" r="r" b="b"/>
              <a:pathLst>
                <a:path w="89011" h="30372" extrusionOk="0">
                  <a:moveTo>
                    <a:pt x="0" y="0"/>
                  </a:moveTo>
                  <a:lnTo>
                    <a:pt x="0" y="25719"/>
                  </a:lnTo>
                  <a:cubicBezTo>
                    <a:pt x="0" y="29198"/>
                    <a:pt x="10697" y="30372"/>
                    <a:pt x="24530" y="30372"/>
                  </a:cubicBezTo>
                  <a:cubicBezTo>
                    <a:pt x="51020" y="30372"/>
                    <a:pt x="89011" y="26065"/>
                    <a:pt x="85395" y="25385"/>
                  </a:cubicBezTo>
                  <a:cubicBezTo>
                    <a:pt x="77556" y="23884"/>
                    <a:pt x="73786" y="22216"/>
                    <a:pt x="66081" y="21683"/>
                  </a:cubicBezTo>
                  <a:cubicBezTo>
                    <a:pt x="60177" y="21116"/>
                    <a:pt x="52671" y="19481"/>
                    <a:pt x="47334" y="17079"/>
                  </a:cubicBezTo>
                  <a:lnTo>
                    <a:pt x="29888" y="12309"/>
                  </a:lnTo>
                  <a:cubicBezTo>
                    <a:pt x="27487" y="12143"/>
                    <a:pt x="24718" y="6072"/>
                    <a:pt x="21616" y="4771"/>
                  </a:cubicBezTo>
                  <a:cubicBezTo>
                    <a:pt x="17379" y="3136"/>
                    <a:pt x="12409" y="1668"/>
                    <a:pt x="8006" y="934"/>
                  </a:cubicBezTo>
                  <a:cubicBezTo>
                    <a:pt x="6005" y="568"/>
                    <a:pt x="200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61990" y="3588137"/>
              <a:ext cx="80614" cy="44737"/>
            </a:xfrm>
            <a:custGeom>
              <a:avLst/>
              <a:gdLst/>
              <a:ahLst/>
              <a:cxnLst/>
              <a:rect l="l" t="t" r="r" b="b"/>
              <a:pathLst>
                <a:path w="2393" h="1328" extrusionOk="0">
                  <a:moveTo>
                    <a:pt x="1103" y="1"/>
                  </a:moveTo>
                  <a:cubicBezTo>
                    <a:pt x="614" y="1"/>
                    <a:pt x="1" y="191"/>
                    <a:pt x="124" y="805"/>
                  </a:cubicBezTo>
                  <a:cubicBezTo>
                    <a:pt x="211" y="1190"/>
                    <a:pt x="694" y="1327"/>
                    <a:pt x="1171" y="1327"/>
                  </a:cubicBezTo>
                  <a:cubicBezTo>
                    <a:pt x="1603" y="1327"/>
                    <a:pt x="2032" y="1215"/>
                    <a:pt x="2159" y="1072"/>
                  </a:cubicBezTo>
                  <a:cubicBezTo>
                    <a:pt x="2392" y="805"/>
                    <a:pt x="1958" y="38"/>
                    <a:pt x="1225" y="5"/>
                  </a:cubicBezTo>
                  <a:cubicBezTo>
                    <a:pt x="1185" y="2"/>
                    <a:pt x="1144" y="1"/>
                    <a:pt x="110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" name="Google Shape;73;p3"/>
          <p:cNvGrpSpPr/>
          <p:nvPr/>
        </p:nvGrpSpPr>
        <p:grpSpPr>
          <a:xfrm>
            <a:off x="1449385" y="516808"/>
            <a:ext cx="1327996" cy="4055597"/>
            <a:chOff x="4790525" y="1157175"/>
            <a:chExt cx="1308800" cy="3997500"/>
          </a:xfrm>
        </p:grpSpPr>
        <p:sp>
          <p:nvSpPr>
            <p:cNvPr id="74" name="Google Shape;74;p3"/>
            <p:cNvSpPr/>
            <p:nvPr/>
          </p:nvSpPr>
          <p:spPr>
            <a:xfrm>
              <a:off x="4790525" y="1157175"/>
              <a:ext cx="1308800" cy="3997500"/>
            </a:xfrm>
            <a:custGeom>
              <a:avLst/>
              <a:gdLst/>
              <a:ahLst/>
              <a:cxnLst/>
              <a:rect l="l" t="t" r="r" b="b"/>
              <a:pathLst>
                <a:path w="52352" h="159900" extrusionOk="0">
                  <a:moveTo>
                    <a:pt x="26406" y="524"/>
                  </a:moveTo>
                  <a:cubicBezTo>
                    <a:pt x="28164" y="587"/>
                    <a:pt x="29900" y="2365"/>
                    <a:pt x="31114" y="3453"/>
                  </a:cubicBezTo>
                  <a:cubicBezTo>
                    <a:pt x="33081" y="5253"/>
                    <a:pt x="34901" y="7240"/>
                    <a:pt x="36658" y="9270"/>
                  </a:cubicBezTo>
                  <a:cubicBezTo>
                    <a:pt x="38855" y="11781"/>
                    <a:pt x="40969" y="14396"/>
                    <a:pt x="42998" y="17054"/>
                  </a:cubicBezTo>
                  <a:cubicBezTo>
                    <a:pt x="37775" y="15865"/>
                    <a:pt x="32446" y="15269"/>
                    <a:pt x="27115" y="15269"/>
                  </a:cubicBezTo>
                  <a:cubicBezTo>
                    <a:pt x="21556" y="15269"/>
                    <a:pt x="15993" y="15918"/>
                    <a:pt x="10546" y="17221"/>
                  </a:cubicBezTo>
                  <a:cubicBezTo>
                    <a:pt x="10776" y="16907"/>
                    <a:pt x="10985" y="16614"/>
                    <a:pt x="11194" y="16300"/>
                  </a:cubicBezTo>
                  <a:cubicBezTo>
                    <a:pt x="15369" y="15157"/>
                    <a:pt x="19685" y="14360"/>
                    <a:pt x="24020" y="14360"/>
                  </a:cubicBezTo>
                  <a:cubicBezTo>
                    <a:pt x="24683" y="14360"/>
                    <a:pt x="25346" y="14378"/>
                    <a:pt x="26008" y="14417"/>
                  </a:cubicBezTo>
                  <a:cubicBezTo>
                    <a:pt x="26015" y="14418"/>
                    <a:pt x="26021" y="14418"/>
                    <a:pt x="26028" y="14418"/>
                  </a:cubicBezTo>
                  <a:cubicBezTo>
                    <a:pt x="26343" y="14418"/>
                    <a:pt x="26337" y="13915"/>
                    <a:pt x="26008" y="13894"/>
                  </a:cubicBezTo>
                  <a:cubicBezTo>
                    <a:pt x="25355" y="13857"/>
                    <a:pt x="24702" y="13840"/>
                    <a:pt x="24050" y="13840"/>
                  </a:cubicBezTo>
                  <a:cubicBezTo>
                    <a:pt x="19872" y="13840"/>
                    <a:pt x="15711" y="14563"/>
                    <a:pt x="11676" y="15631"/>
                  </a:cubicBezTo>
                  <a:cubicBezTo>
                    <a:pt x="13224" y="13497"/>
                    <a:pt x="14835" y="11383"/>
                    <a:pt x="16488" y="9354"/>
                  </a:cubicBezTo>
                  <a:cubicBezTo>
                    <a:pt x="18141" y="7345"/>
                    <a:pt x="19815" y="5357"/>
                    <a:pt x="21677" y="3579"/>
                  </a:cubicBezTo>
                  <a:cubicBezTo>
                    <a:pt x="22870" y="2428"/>
                    <a:pt x="24606" y="587"/>
                    <a:pt x="26406" y="524"/>
                  </a:cubicBezTo>
                  <a:close/>
                  <a:moveTo>
                    <a:pt x="27120" y="15788"/>
                  </a:moveTo>
                  <a:cubicBezTo>
                    <a:pt x="31881" y="15788"/>
                    <a:pt x="36640" y="16271"/>
                    <a:pt x="41324" y="17242"/>
                  </a:cubicBezTo>
                  <a:cubicBezTo>
                    <a:pt x="41324" y="17263"/>
                    <a:pt x="41304" y="17284"/>
                    <a:pt x="41304" y="17305"/>
                  </a:cubicBezTo>
                  <a:cubicBezTo>
                    <a:pt x="40697" y="21740"/>
                    <a:pt x="40760" y="26197"/>
                    <a:pt x="41764" y="30570"/>
                  </a:cubicBezTo>
                  <a:cubicBezTo>
                    <a:pt x="41366" y="30382"/>
                    <a:pt x="40990" y="30235"/>
                    <a:pt x="40718" y="30089"/>
                  </a:cubicBezTo>
                  <a:cubicBezTo>
                    <a:pt x="38835" y="29168"/>
                    <a:pt x="36826" y="28520"/>
                    <a:pt x="34775" y="28122"/>
                  </a:cubicBezTo>
                  <a:cubicBezTo>
                    <a:pt x="32615" y="27686"/>
                    <a:pt x="30430" y="27518"/>
                    <a:pt x="28241" y="27518"/>
                  </a:cubicBezTo>
                  <a:cubicBezTo>
                    <a:pt x="25489" y="27518"/>
                    <a:pt x="22730" y="27784"/>
                    <a:pt x="20003" y="28122"/>
                  </a:cubicBezTo>
                  <a:cubicBezTo>
                    <a:pt x="17702" y="28394"/>
                    <a:pt x="15316" y="28603"/>
                    <a:pt x="13119" y="29419"/>
                  </a:cubicBezTo>
                  <a:cubicBezTo>
                    <a:pt x="12554" y="29629"/>
                    <a:pt x="12010" y="29880"/>
                    <a:pt x="11487" y="30173"/>
                  </a:cubicBezTo>
                  <a:cubicBezTo>
                    <a:pt x="12282" y="25988"/>
                    <a:pt x="11843" y="21761"/>
                    <a:pt x="11320" y="17577"/>
                  </a:cubicBezTo>
                  <a:cubicBezTo>
                    <a:pt x="16522" y="16386"/>
                    <a:pt x="21822" y="15788"/>
                    <a:pt x="27120" y="15788"/>
                  </a:cubicBezTo>
                  <a:close/>
                  <a:moveTo>
                    <a:pt x="28238" y="28032"/>
                  </a:moveTo>
                  <a:cubicBezTo>
                    <a:pt x="29808" y="28032"/>
                    <a:pt x="31376" y="28119"/>
                    <a:pt x="32934" y="28331"/>
                  </a:cubicBezTo>
                  <a:cubicBezTo>
                    <a:pt x="34964" y="28603"/>
                    <a:pt x="36972" y="29106"/>
                    <a:pt x="38897" y="29859"/>
                  </a:cubicBezTo>
                  <a:cubicBezTo>
                    <a:pt x="39902" y="30256"/>
                    <a:pt x="40885" y="30738"/>
                    <a:pt x="41806" y="31282"/>
                  </a:cubicBezTo>
                  <a:cubicBezTo>
                    <a:pt x="42287" y="31554"/>
                    <a:pt x="42873" y="31742"/>
                    <a:pt x="42998" y="32181"/>
                  </a:cubicBezTo>
                  <a:cubicBezTo>
                    <a:pt x="43124" y="32621"/>
                    <a:pt x="43124" y="33165"/>
                    <a:pt x="43103" y="33730"/>
                  </a:cubicBezTo>
                  <a:cubicBezTo>
                    <a:pt x="41659" y="32453"/>
                    <a:pt x="39818" y="32056"/>
                    <a:pt x="37956" y="31742"/>
                  </a:cubicBezTo>
                  <a:cubicBezTo>
                    <a:pt x="37936" y="31738"/>
                    <a:pt x="37917" y="31737"/>
                    <a:pt x="37899" y="31737"/>
                  </a:cubicBezTo>
                  <a:cubicBezTo>
                    <a:pt x="37608" y="31737"/>
                    <a:pt x="37514" y="32185"/>
                    <a:pt x="37809" y="32244"/>
                  </a:cubicBezTo>
                  <a:cubicBezTo>
                    <a:pt x="39630" y="32558"/>
                    <a:pt x="41450" y="32914"/>
                    <a:pt x="42852" y="34190"/>
                  </a:cubicBezTo>
                  <a:cubicBezTo>
                    <a:pt x="42894" y="34246"/>
                    <a:pt x="42945" y="34264"/>
                    <a:pt x="42993" y="34264"/>
                  </a:cubicBezTo>
                  <a:cubicBezTo>
                    <a:pt x="43017" y="34264"/>
                    <a:pt x="43040" y="34260"/>
                    <a:pt x="43061" y="34253"/>
                  </a:cubicBezTo>
                  <a:lnTo>
                    <a:pt x="43061" y="34253"/>
                  </a:lnTo>
                  <a:cubicBezTo>
                    <a:pt x="43040" y="34692"/>
                    <a:pt x="42998" y="35090"/>
                    <a:pt x="42998" y="35445"/>
                  </a:cubicBezTo>
                  <a:lnTo>
                    <a:pt x="42998" y="37768"/>
                  </a:lnTo>
                  <a:cubicBezTo>
                    <a:pt x="40655" y="37224"/>
                    <a:pt x="38228" y="36952"/>
                    <a:pt x="35968" y="36722"/>
                  </a:cubicBezTo>
                  <a:cubicBezTo>
                    <a:pt x="33938" y="36513"/>
                    <a:pt x="31888" y="36366"/>
                    <a:pt x="29837" y="36282"/>
                  </a:cubicBezTo>
                  <a:cubicBezTo>
                    <a:pt x="29791" y="36248"/>
                    <a:pt x="29733" y="36232"/>
                    <a:pt x="29672" y="36232"/>
                  </a:cubicBezTo>
                  <a:cubicBezTo>
                    <a:pt x="29622" y="36232"/>
                    <a:pt x="29571" y="36243"/>
                    <a:pt x="29524" y="36261"/>
                  </a:cubicBezTo>
                  <a:cubicBezTo>
                    <a:pt x="28467" y="36230"/>
                    <a:pt x="27405" y="36214"/>
                    <a:pt x="26341" y="36214"/>
                  </a:cubicBezTo>
                  <a:cubicBezTo>
                    <a:pt x="25276" y="36214"/>
                    <a:pt x="24209" y="36230"/>
                    <a:pt x="23142" y="36261"/>
                  </a:cubicBezTo>
                  <a:cubicBezTo>
                    <a:pt x="23110" y="36240"/>
                    <a:pt x="23074" y="36230"/>
                    <a:pt x="23035" y="36230"/>
                  </a:cubicBezTo>
                  <a:cubicBezTo>
                    <a:pt x="22995" y="36230"/>
                    <a:pt x="22954" y="36240"/>
                    <a:pt x="22912" y="36261"/>
                  </a:cubicBezTo>
                  <a:cubicBezTo>
                    <a:pt x="21468" y="36303"/>
                    <a:pt x="20024" y="36387"/>
                    <a:pt x="18580" y="36492"/>
                  </a:cubicBezTo>
                  <a:cubicBezTo>
                    <a:pt x="15630" y="36722"/>
                    <a:pt x="12534" y="37015"/>
                    <a:pt x="9562" y="37726"/>
                  </a:cubicBezTo>
                  <a:lnTo>
                    <a:pt x="9562" y="32725"/>
                  </a:lnTo>
                  <a:cubicBezTo>
                    <a:pt x="9562" y="32537"/>
                    <a:pt x="9479" y="32119"/>
                    <a:pt x="9562" y="31951"/>
                  </a:cubicBezTo>
                  <a:cubicBezTo>
                    <a:pt x="9688" y="31721"/>
                    <a:pt x="10462" y="31386"/>
                    <a:pt x="10713" y="31198"/>
                  </a:cubicBezTo>
                  <a:cubicBezTo>
                    <a:pt x="11236" y="30884"/>
                    <a:pt x="11759" y="30591"/>
                    <a:pt x="12303" y="30340"/>
                  </a:cubicBezTo>
                  <a:cubicBezTo>
                    <a:pt x="14563" y="29273"/>
                    <a:pt x="17053" y="29001"/>
                    <a:pt x="19501" y="28687"/>
                  </a:cubicBezTo>
                  <a:cubicBezTo>
                    <a:pt x="22387" y="28333"/>
                    <a:pt x="25316" y="28032"/>
                    <a:pt x="28238" y="28032"/>
                  </a:cubicBezTo>
                  <a:close/>
                  <a:moveTo>
                    <a:pt x="25829" y="36736"/>
                  </a:moveTo>
                  <a:cubicBezTo>
                    <a:pt x="27024" y="36736"/>
                    <a:pt x="28218" y="36756"/>
                    <a:pt x="29419" y="36805"/>
                  </a:cubicBezTo>
                  <a:lnTo>
                    <a:pt x="29419" y="43396"/>
                  </a:lnTo>
                  <a:cubicBezTo>
                    <a:pt x="27933" y="43335"/>
                    <a:pt x="26436" y="43296"/>
                    <a:pt x="24936" y="43296"/>
                  </a:cubicBezTo>
                  <a:cubicBezTo>
                    <a:pt x="24387" y="43296"/>
                    <a:pt x="23838" y="43301"/>
                    <a:pt x="23288" y="43313"/>
                  </a:cubicBezTo>
                  <a:lnTo>
                    <a:pt x="23288" y="36764"/>
                  </a:lnTo>
                  <a:cubicBezTo>
                    <a:pt x="24138" y="36746"/>
                    <a:pt x="24983" y="36736"/>
                    <a:pt x="25829" y="36736"/>
                  </a:cubicBezTo>
                  <a:close/>
                  <a:moveTo>
                    <a:pt x="22765" y="36785"/>
                  </a:moveTo>
                  <a:lnTo>
                    <a:pt x="22765" y="43334"/>
                  </a:lnTo>
                  <a:cubicBezTo>
                    <a:pt x="20903" y="43375"/>
                    <a:pt x="19020" y="43480"/>
                    <a:pt x="17158" y="43668"/>
                  </a:cubicBezTo>
                  <a:lnTo>
                    <a:pt x="17158" y="37140"/>
                  </a:lnTo>
                  <a:lnTo>
                    <a:pt x="17220" y="37140"/>
                  </a:lnTo>
                  <a:cubicBezTo>
                    <a:pt x="19062" y="36973"/>
                    <a:pt x="20924" y="36847"/>
                    <a:pt x="22765" y="36785"/>
                  </a:cubicBezTo>
                  <a:close/>
                  <a:moveTo>
                    <a:pt x="29942" y="36826"/>
                  </a:moveTo>
                  <a:cubicBezTo>
                    <a:pt x="31093" y="36868"/>
                    <a:pt x="32244" y="36931"/>
                    <a:pt x="33373" y="37015"/>
                  </a:cubicBezTo>
                  <a:cubicBezTo>
                    <a:pt x="34001" y="37057"/>
                    <a:pt x="34629" y="37119"/>
                    <a:pt x="35257" y="37161"/>
                  </a:cubicBezTo>
                  <a:lnTo>
                    <a:pt x="35257" y="43773"/>
                  </a:lnTo>
                  <a:cubicBezTo>
                    <a:pt x="34629" y="43731"/>
                    <a:pt x="34001" y="43668"/>
                    <a:pt x="33373" y="43627"/>
                  </a:cubicBezTo>
                  <a:cubicBezTo>
                    <a:pt x="32244" y="43543"/>
                    <a:pt x="31093" y="43459"/>
                    <a:pt x="29921" y="43417"/>
                  </a:cubicBezTo>
                  <a:cubicBezTo>
                    <a:pt x="29921" y="43396"/>
                    <a:pt x="29942" y="43396"/>
                    <a:pt x="29942" y="43396"/>
                  </a:cubicBezTo>
                  <a:lnTo>
                    <a:pt x="29942" y="36826"/>
                  </a:lnTo>
                  <a:close/>
                  <a:moveTo>
                    <a:pt x="35780" y="37203"/>
                  </a:moveTo>
                  <a:cubicBezTo>
                    <a:pt x="37412" y="37370"/>
                    <a:pt x="39086" y="37559"/>
                    <a:pt x="40718" y="37852"/>
                  </a:cubicBezTo>
                  <a:cubicBezTo>
                    <a:pt x="40697" y="37893"/>
                    <a:pt x="40697" y="37914"/>
                    <a:pt x="40697" y="37935"/>
                  </a:cubicBezTo>
                  <a:lnTo>
                    <a:pt x="40697" y="44505"/>
                  </a:lnTo>
                  <a:cubicBezTo>
                    <a:pt x="39065" y="44212"/>
                    <a:pt x="37412" y="44003"/>
                    <a:pt x="35780" y="43836"/>
                  </a:cubicBezTo>
                  <a:lnTo>
                    <a:pt x="35780" y="37203"/>
                  </a:lnTo>
                  <a:close/>
                  <a:moveTo>
                    <a:pt x="16635" y="37182"/>
                  </a:moveTo>
                  <a:lnTo>
                    <a:pt x="16635" y="43731"/>
                  </a:lnTo>
                  <a:cubicBezTo>
                    <a:pt x="14751" y="43940"/>
                    <a:pt x="12868" y="44212"/>
                    <a:pt x="11027" y="44610"/>
                  </a:cubicBezTo>
                  <a:lnTo>
                    <a:pt x="11027" y="37935"/>
                  </a:lnTo>
                  <a:lnTo>
                    <a:pt x="11006" y="37935"/>
                  </a:lnTo>
                  <a:cubicBezTo>
                    <a:pt x="12889" y="37580"/>
                    <a:pt x="14814" y="37370"/>
                    <a:pt x="16635" y="37182"/>
                  </a:cubicBezTo>
                  <a:close/>
                  <a:moveTo>
                    <a:pt x="41220" y="37956"/>
                  </a:moveTo>
                  <a:cubicBezTo>
                    <a:pt x="42831" y="38270"/>
                    <a:pt x="44400" y="38689"/>
                    <a:pt x="45928" y="39253"/>
                  </a:cubicBezTo>
                  <a:cubicBezTo>
                    <a:pt x="45886" y="39295"/>
                    <a:pt x="45844" y="39358"/>
                    <a:pt x="45844" y="39442"/>
                  </a:cubicBezTo>
                  <a:lnTo>
                    <a:pt x="45844" y="45782"/>
                  </a:lnTo>
                  <a:cubicBezTo>
                    <a:pt x="45216" y="45572"/>
                    <a:pt x="44609" y="45405"/>
                    <a:pt x="44024" y="45259"/>
                  </a:cubicBezTo>
                  <a:cubicBezTo>
                    <a:pt x="43103" y="45007"/>
                    <a:pt x="42161" y="44798"/>
                    <a:pt x="41220" y="44610"/>
                  </a:cubicBezTo>
                  <a:lnTo>
                    <a:pt x="41220" y="37956"/>
                  </a:lnTo>
                  <a:close/>
                  <a:moveTo>
                    <a:pt x="10504" y="38040"/>
                  </a:moveTo>
                  <a:lnTo>
                    <a:pt x="10504" y="44715"/>
                  </a:lnTo>
                  <a:cubicBezTo>
                    <a:pt x="10169" y="44777"/>
                    <a:pt x="9855" y="44861"/>
                    <a:pt x="9541" y="44924"/>
                  </a:cubicBezTo>
                  <a:cubicBezTo>
                    <a:pt x="8349" y="45217"/>
                    <a:pt x="6947" y="45552"/>
                    <a:pt x="5671" y="46075"/>
                  </a:cubicBezTo>
                  <a:lnTo>
                    <a:pt x="5671" y="39567"/>
                  </a:lnTo>
                  <a:cubicBezTo>
                    <a:pt x="7177" y="38856"/>
                    <a:pt x="8809" y="38375"/>
                    <a:pt x="10504" y="38040"/>
                  </a:cubicBezTo>
                  <a:close/>
                  <a:moveTo>
                    <a:pt x="5148" y="39839"/>
                  </a:moveTo>
                  <a:lnTo>
                    <a:pt x="5148" y="46326"/>
                  </a:lnTo>
                  <a:cubicBezTo>
                    <a:pt x="4352" y="46702"/>
                    <a:pt x="3620" y="47184"/>
                    <a:pt x="3013" y="47769"/>
                  </a:cubicBezTo>
                  <a:lnTo>
                    <a:pt x="3013" y="42936"/>
                  </a:lnTo>
                  <a:cubicBezTo>
                    <a:pt x="3013" y="42308"/>
                    <a:pt x="2888" y="41639"/>
                    <a:pt x="3223" y="41178"/>
                  </a:cubicBezTo>
                  <a:cubicBezTo>
                    <a:pt x="3599" y="40676"/>
                    <a:pt x="4248" y="40321"/>
                    <a:pt x="4792" y="40007"/>
                  </a:cubicBezTo>
                  <a:cubicBezTo>
                    <a:pt x="4917" y="39944"/>
                    <a:pt x="5022" y="39902"/>
                    <a:pt x="5148" y="39839"/>
                  </a:cubicBezTo>
                  <a:close/>
                  <a:moveTo>
                    <a:pt x="46367" y="39442"/>
                  </a:moveTo>
                  <a:cubicBezTo>
                    <a:pt x="46451" y="39463"/>
                    <a:pt x="46534" y="39505"/>
                    <a:pt x="46618" y="39526"/>
                  </a:cubicBezTo>
                  <a:cubicBezTo>
                    <a:pt x="47371" y="39839"/>
                    <a:pt x="48125" y="40216"/>
                    <a:pt x="48773" y="40718"/>
                  </a:cubicBezTo>
                  <a:cubicBezTo>
                    <a:pt x="49422" y="41220"/>
                    <a:pt x="49506" y="41367"/>
                    <a:pt x="49506" y="42141"/>
                  </a:cubicBezTo>
                  <a:lnTo>
                    <a:pt x="49506" y="47790"/>
                  </a:lnTo>
                  <a:cubicBezTo>
                    <a:pt x="48669" y="46953"/>
                    <a:pt x="47539" y="46388"/>
                    <a:pt x="46367" y="45970"/>
                  </a:cubicBezTo>
                  <a:lnTo>
                    <a:pt x="46367" y="39442"/>
                  </a:lnTo>
                  <a:close/>
                  <a:moveTo>
                    <a:pt x="26731" y="43833"/>
                  </a:moveTo>
                  <a:cubicBezTo>
                    <a:pt x="31458" y="43833"/>
                    <a:pt x="36219" y="44178"/>
                    <a:pt x="40822" y="45070"/>
                  </a:cubicBezTo>
                  <a:cubicBezTo>
                    <a:pt x="40852" y="45085"/>
                    <a:pt x="40892" y="45100"/>
                    <a:pt x="40935" y="45100"/>
                  </a:cubicBezTo>
                  <a:cubicBezTo>
                    <a:pt x="40953" y="45100"/>
                    <a:pt x="40971" y="45097"/>
                    <a:pt x="40990" y="45091"/>
                  </a:cubicBezTo>
                  <a:cubicBezTo>
                    <a:pt x="41387" y="45175"/>
                    <a:pt x="41785" y="45259"/>
                    <a:pt x="42182" y="45342"/>
                  </a:cubicBezTo>
                  <a:cubicBezTo>
                    <a:pt x="44526" y="45844"/>
                    <a:pt x="47874" y="46514"/>
                    <a:pt x="49464" y="48523"/>
                  </a:cubicBezTo>
                  <a:cubicBezTo>
                    <a:pt x="49464" y="48544"/>
                    <a:pt x="49443" y="48544"/>
                    <a:pt x="49422" y="48565"/>
                  </a:cubicBezTo>
                  <a:cubicBezTo>
                    <a:pt x="48083" y="50029"/>
                    <a:pt x="45739" y="50552"/>
                    <a:pt x="43856" y="50950"/>
                  </a:cubicBezTo>
                  <a:cubicBezTo>
                    <a:pt x="43877" y="50427"/>
                    <a:pt x="43877" y="49883"/>
                    <a:pt x="43877" y="49360"/>
                  </a:cubicBezTo>
                  <a:cubicBezTo>
                    <a:pt x="43877" y="49255"/>
                    <a:pt x="43835" y="49192"/>
                    <a:pt x="43773" y="49150"/>
                  </a:cubicBezTo>
                  <a:cubicBezTo>
                    <a:pt x="43773" y="49129"/>
                    <a:pt x="43752" y="49129"/>
                    <a:pt x="43752" y="49129"/>
                  </a:cubicBezTo>
                  <a:cubicBezTo>
                    <a:pt x="42203" y="47958"/>
                    <a:pt x="40216" y="47456"/>
                    <a:pt x="38353" y="47058"/>
                  </a:cubicBezTo>
                  <a:cubicBezTo>
                    <a:pt x="35717" y="46493"/>
                    <a:pt x="32997" y="46221"/>
                    <a:pt x="30277" y="46096"/>
                  </a:cubicBezTo>
                  <a:cubicBezTo>
                    <a:pt x="28712" y="46013"/>
                    <a:pt x="27130" y="45965"/>
                    <a:pt x="25541" y="45965"/>
                  </a:cubicBezTo>
                  <a:cubicBezTo>
                    <a:pt x="21498" y="45965"/>
                    <a:pt x="17416" y="46274"/>
                    <a:pt x="13496" y="47100"/>
                  </a:cubicBezTo>
                  <a:cubicBezTo>
                    <a:pt x="11885" y="47456"/>
                    <a:pt x="9688" y="47853"/>
                    <a:pt x="8516" y="49171"/>
                  </a:cubicBezTo>
                  <a:cubicBezTo>
                    <a:pt x="8474" y="49213"/>
                    <a:pt x="8453" y="49276"/>
                    <a:pt x="8453" y="49360"/>
                  </a:cubicBezTo>
                  <a:cubicBezTo>
                    <a:pt x="8453" y="49862"/>
                    <a:pt x="8453" y="50385"/>
                    <a:pt x="8433" y="50908"/>
                  </a:cubicBezTo>
                  <a:cubicBezTo>
                    <a:pt x="6340" y="50866"/>
                    <a:pt x="4499" y="50029"/>
                    <a:pt x="3034" y="48565"/>
                  </a:cubicBezTo>
                  <a:cubicBezTo>
                    <a:pt x="4373" y="46765"/>
                    <a:pt x="7114" y="46075"/>
                    <a:pt x="9144" y="45552"/>
                  </a:cubicBezTo>
                  <a:cubicBezTo>
                    <a:pt x="12596" y="44694"/>
                    <a:pt x="16153" y="44296"/>
                    <a:pt x="19689" y="44066"/>
                  </a:cubicBezTo>
                  <a:cubicBezTo>
                    <a:pt x="22012" y="43919"/>
                    <a:pt x="24367" y="43833"/>
                    <a:pt x="26731" y="43833"/>
                  </a:cubicBezTo>
                  <a:close/>
                  <a:moveTo>
                    <a:pt x="26575" y="46474"/>
                  </a:moveTo>
                  <a:cubicBezTo>
                    <a:pt x="30158" y="46474"/>
                    <a:pt x="33752" y="46732"/>
                    <a:pt x="37244" y="47372"/>
                  </a:cubicBezTo>
                  <a:cubicBezTo>
                    <a:pt x="39316" y="47748"/>
                    <a:pt x="41617" y="48230"/>
                    <a:pt x="43354" y="49485"/>
                  </a:cubicBezTo>
                  <a:cubicBezTo>
                    <a:pt x="43312" y="53063"/>
                    <a:pt x="43333" y="56620"/>
                    <a:pt x="43459" y="60177"/>
                  </a:cubicBezTo>
                  <a:cubicBezTo>
                    <a:pt x="37396" y="58095"/>
                    <a:pt x="30970" y="57076"/>
                    <a:pt x="24548" y="57076"/>
                  </a:cubicBezTo>
                  <a:cubicBezTo>
                    <a:pt x="19223" y="57076"/>
                    <a:pt x="13900" y="57777"/>
                    <a:pt x="8788" y="59152"/>
                  </a:cubicBezTo>
                  <a:cubicBezTo>
                    <a:pt x="8788" y="58838"/>
                    <a:pt x="8809" y="58524"/>
                    <a:pt x="8809" y="58210"/>
                  </a:cubicBezTo>
                  <a:cubicBezTo>
                    <a:pt x="8914" y="55281"/>
                    <a:pt x="8977" y="52373"/>
                    <a:pt x="8977" y="49464"/>
                  </a:cubicBezTo>
                  <a:cubicBezTo>
                    <a:pt x="9981" y="48397"/>
                    <a:pt x="11759" y="48041"/>
                    <a:pt x="13099" y="47728"/>
                  </a:cubicBezTo>
                  <a:cubicBezTo>
                    <a:pt x="15526" y="47163"/>
                    <a:pt x="18016" y="46891"/>
                    <a:pt x="20485" y="46702"/>
                  </a:cubicBezTo>
                  <a:cubicBezTo>
                    <a:pt x="22497" y="46558"/>
                    <a:pt x="24534" y="46474"/>
                    <a:pt x="26575" y="46474"/>
                  </a:cubicBezTo>
                  <a:close/>
                  <a:moveTo>
                    <a:pt x="24539" y="57607"/>
                  </a:moveTo>
                  <a:cubicBezTo>
                    <a:pt x="30973" y="57607"/>
                    <a:pt x="37403" y="58636"/>
                    <a:pt x="43459" y="60742"/>
                  </a:cubicBezTo>
                  <a:cubicBezTo>
                    <a:pt x="43501" y="61621"/>
                    <a:pt x="43521" y="62500"/>
                    <a:pt x="43563" y="63378"/>
                  </a:cubicBezTo>
                  <a:cubicBezTo>
                    <a:pt x="37487" y="61265"/>
                    <a:pt x="31024" y="60231"/>
                    <a:pt x="24559" y="60231"/>
                  </a:cubicBezTo>
                  <a:cubicBezTo>
                    <a:pt x="19181" y="60231"/>
                    <a:pt x="13801" y="60947"/>
                    <a:pt x="8642" y="62353"/>
                  </a:cubicBezTo>
                  <a:cubicBezTo>
                    <a:pt x="8684" y="61453"/>
                    <a:pt x="8725" y="60575"/>
                    <a:pt x="8767" y="59696"/>
                  </a:cubicBezTo>
                  <a:cubicBezTo>
                    <a:pt x="13885" y="58312"/>
                    <a:pt x="19213" y="57607"/>
                    <a:pt x="24539" y="57607"/>
                  </a:cubicBezTo>
                  <a:close/>
                  <a:moveTo>
                    <a:pt x="24528" y="60756"/>
                  </a:moveTo>
                  <a:cubicBezTo>
                    <a:pt x="30995" y="60756"/>
                    <a:pt x="37459" y="61796"/>
                    <a:pt x="43542" y="63922"/>
                  </a:cubicBezTo>
                  <a:lnTo>
                    <a:pt x="43584" y="63922"/>
                  </a:lnTo>
                  <a:cubicBezTo>
                    <a:pt x="43835" y="69446"/>
                    <a:pt x="44233" y="74949"/>
                    <a:pt x="44735" y="80452"/>
                  </a:cubicBezTo>
                  <a:cubicBezTo>
                    <a:pt x="38196" y="78356"/>
                    <a:pt x="31286" y="77332"/>
                    <a:pt x="24374" y="77332"/>
                  </a:cubicBezTo>
                  <a:cubicBezTo>
                    <a:pt x="18658" y="77332"/>
                    <a:pt x="12940" y="78033"/>
                    <a:pt x="7428" y="79406"/>
                  </a:cubicBezTo>
                  <a:cubicBezTo>
                    <a:pt x="7930" y="73903"/>
                    <a:pt x="8349" y="68400"/>
                    <a:pt x="8621" y="62876"/>
                  </a:cubicBezTo>
                  <a:lnTo>
                    <a:pt x="8642" y="62876"/>
                  </a:lnTo>
                  <a:cubicBezTo>
                    <a:pt x="13794" y="61472"/>
                    <a:pt x="19162" y="60756"/>
                    <a:pt x="24528" y="60756"/>
                  </a:cubicBezTo>
                  <a:close/>
                  <a:moveTo>
                    <a:pt x="24370" y="77847"/>
                  </a:moveTo>
                  <a:cubicBezTo>
                    <a:pt x="31302" y="77847"/>
                    <a:pt x="38235" y="78887"/>
                    <a:pt x="44798" y="81017"/>
                  </a:cubicBezTo>
                  <a:cubicBezTo>
                    <a:pt x="45342" y="86938"/>
                    <a:pt x="45990" y="92839"/>
                    <a:pt x="46681" y="98718"/>
                  </a:cubicBezTo>
                  <a:cubicBezTo>
                    <a:pt x="39444" y="96618"/>
                    <a:pt x="31858" y="95595"/>
                    <a:pt x="24273" y="95595"/>
                  </a:cubicBezTo>
                  <a:cubicBezTo>
                    <a:pt x="17955" y="95595"/>
                    <a:pt x="11638" y="96305"/>
                    <a:pt x="5524" y="97693"/>
                  </a:cubicBezTo>
                  <a:cubicBezTo>
                    <a:pt x="6194" y="91793"/>
                    <a:pt x="6842" y="85871"/>
                    <a:pt x="7386" y="79950"/>
                  </a:cubicBezTo>
                  <a:cubicBezTo>
                    <a:pt x="12907" y="78558"/>
                    <a:pt x="18638" y="77847"/>
                    <a:pt x="24370" y="77847"/>
                  </a:cubicBezTo>
                  <a:close/>
                  <a:moveTo>
                    <a:pt x="24235" y="96117"/>
                  </a:moveTo>
                  <a:cubicBezTo>
                    <a:pt x="31859" y="96117"/>
                    <a:pt x="39483" y="97156"/>
                    <a:pt x="46744" y="99283"/>
                  </a:cubicBezTo>
                  <a:cubicBezTo>
                    <a:pt x="47330" y="104326"/>
                    <a:pt x="47936" y="109348"/>
                    <a:pt x="48522" y="114369"/>
                  </a:cubicBezTo>
                  <a:cubicBezTo>
                    <a:pt x="40662" y="112220"/>
                    <a:pt x="32444" y="111177"/>
                    <a:pt x="24227" y="111177"/>
                  </a:cubicBezTo>
                  <a:cubicBezTo>
                    <a:pt x="17329" y="111177"/>
                    <a:pt x="10432" y="111911"/>
                    <a:pt x="3748" y="113344"/>
                  </a:cubicBezTo>
                  <a:lnTo>
                    <a:pt x="3748" y="113344"/>
                  </a:lnTo>
                  <a:cubicBezTo>
                    <a:pt x="4312" y="108308"/>
                    <a:pt x="4897" y="103273"/>
                    <a:pt x="5461" y="98237"/>
                  </a:cubicBezTo>
                  <a:cubicBezTo>
                    <a:pt x="11582" y="96833"/>
                    <a:pt x="17909" y="96117"/>
                    <a:pt x="24235" y="96117"/>
                  </a:cubicBezTo>
                  <a:close/>
                  <a:moveTo>
                    <a:pt x="24259" y="111700"/>
                  </a:moveTo>
                  <a:cubicBezTo>
                    <a:pt x="32430" y="111700"/>
                    <a:pt x="40603" y="112743"/>
                    <a:pt x="48418" y="114892"/>
                  </a:cubicBezTo>
                  <a:cubicBezTo>
                    <a:pt x="48436" y="114898"/>
                    <a:pt x="48453" y="114901"/>
                    <a:pt x="48468" y="114901"/>
                  </a:cubicBezTo>
                  <a:cubicBezTo>
                    <a:pt x="48507" y="114901"/>
                    <a:pt x="48541" y="114886"/>
                    <a:pt x="48585" y="114871"/>
                  </a:cubicBezTo>
                  <a:cubicBezTo>
                    <a:pt x="48815" y="116964"/>
                    <a:pt x="49066" y="119077"/>
                    <a:pt x="49296" y="121169"/>
                  </a:cubicBezTo>
                  <a:cubicBezTo>
                    <a:pt x="49715" y="124957"/>
                    <a:pt x="50091" y="128744"/>
                    <a:pt x="50447" y="132552"/>
                  </a:cubicBezTo>
                  <a:cubicBezTo>
                    <a:pt x="41864" y="130457"/>
                    <a:pt x="32965" y="129440"/>
                    <a:pt x="24070" y="129440"/>
                  </a:cubicBezTo>
                  <a:cubicBezTo>
                    <a:pt x="16616" y="129440"/>
                    <a:pt x="9164" y="130155"/>
                    <a:pt x="1904" y="131548"/>
                  </a:cubicBezTo>
                  <a:cubicBezTo>
                    <a:pt x="1946" y="131108"/>
                    <a:pt x="1988" y="130669"/>
                    <a:pt x="2009" y="130229"/>
                  </a:cubicBezTo>
                  <a:cubicBezTo>
                    <a:pt x="2511" y="124747"/>
                    <a:pt x="3097" y="119286"/>
                    <a:pt x="3704" y="113825"/>
                  </a:cubicBezTo>
                  <a:cubicBezTo>
                    <a:pt x="3746" y="113867"/>
                    <a:pt x="3808" y="113867"/>
                    <a:pt x="3892" y="113867"/>
                  </a:cubicBezTo>
                  <a:cubicBezTo>
                    <a:pt x="10538" y="112435"/>
                    <a:pt x="17398" y="111700"/>
                    <a:pt x="24259" y="111700"/>
                  </a:cubicBezTo>
                  <a:close/>
                  <a:moveTo>
                    <a:pt x="27267" y="143145"/>
                  </a:moveTo>
                  <a:cubicBezTo>
                    <a:pt x="31906" y="143145"/>
                    <a:pt x="33251" y="148856"/>
                    <a:pt x="33353" y="152555"/>
                  </a:cubicBezTo>
                  <a:cubicBezTo>
                    <a:pt x="33394" y="154836"/>
                    <a:pt x="33394" y="157116"/>
                    <a:pt x="33394" y="159376"/>
                  </a:cubicBezTo>
                  <a:lnTo>
                    <a:pt x="20861" y="159376"/>
                  </a:lnTo>
                  <a:cubicBezTo>
                    <a:pt x="20924" y="157116"/>
                    <a:pt x="20987" y="154856"/>
                    <a:pt x="21029" y="152576"/>
                  </a:cubicBezTo>
                  <a:cubicBezTo>
                    <a:pt x="21070" y="150630"/>
                    <a:pt x="21133" y="148768"/>
                    <a:pt x="21991" y="146968"/>
                  </a:cubicBezTo>
                  <a:cubicBezTo>
                    <a:pt x="22912" y="145064"/>
                    <a:pt x="24627" y="143328"/>
                    <a:pt x="26845" y="143160"/>
                  </a:cubicBezTo>
                  <a:cubicBezTo>
                    <a:pt x="26989" y="143150"/>
                    <a:pt x="27129" y="143145"/>
                    <a:pt x="27267" y="143145"/>
                  </a:cubicBezTo>
                  <a:close/>
                  <a:moveTo>
                    <a:pt x="24121" y="129962"/>
                  </a:moveTo>
                  <a:cubicBezTo>
                    <a:pt x="33020" y="129962"/>
                    <a:pt x="41924" y="130983"/>
                    <a:pt x="50489" y="133096"/>
                  </a:cubicBezTo>
                  <a:cubicBezTo>
                    <a:pt x="51200" y="140963"/>
                    <a:pt x="51703" y="148830"/>
                    <a:pt x="51807" y="156719"/>
                  </a:cubicBezTo>
                  <a:cubicBezTo>
                    <a:pt x="51828" y="157367"/>
                    <a:pt x="51661" y="158288"/>
                    <a:pt x="51828" y="158916"/>
                  </a:cubicBezTo>
                  <a:cubicBezTo>
                    <a:pt x="51849" y="158957"/>
                    <a:pt x="51912" y="159313"/>
                    <a:pt x="51996" y="159397"/>
                  </a:cubicBezTo>
                  <a:cubicBezTo>
                    <a:pt x="51933" y="159397"/>
                    <a:pt x="51828" y="159376"/>
                    <a:pt x="51807" y="159376"/>
                  </a:cubicBezTo>
                  <a:cubicBezTo>
                    <a:pt x="51689" y="159411"/>
                    <a:pt x="51549" y="159422"/>
                    <a:pt x="51402" y="159422"/>
                  </a:cubicBezTo>
                  <a:cubicBezTo>
                    <a:pt x="51107" y="159422"/>
                    <a:pt x="50782" y="159376"/>
                    <a:pt x="50531" y="159376"/>
                  </a:cubicBezTo>
                  <a:lnTo>
                    <a:pt x="33918" y="159376"/>
                  </a:lnTo>
                  <a:cubicBezTo>
                    <a:pt x="33918" y="157242"/>
                    <a:pt x="33918" y="155108"/>
                    <a:pt x="33876" y="152973"/>
                  </a:cubicBezTo>
                  <a:cubicBezTo>
                    <a:pt x="33813" y="149898"/>
                    <a:pt x="33415" y="146466"/>
                    <a:pt x="31051" y="144248"/>
                  </a:cubicBezTo>
                  <a:cubicBezTo>
                    <a:pt x="29942" y="143205"/>
                    <a:pt x="28556" y="142668"/>
                    <a:pt x="27168" y="142668"/>
                  </a:cubicBezTo>
                  <a:cubicBezTo>
                    <a:pt x="25938" y="142668"/>
                    <a:pt x="24707" y="143090"/>
                    <a:pt x="23665" y="143955"/>
                  </a:cubicBezTo>
                  <a:cubicBezTo>
                    <a:pt x="21217" y="145964"/>
                    <a:pt x="20568" y="148998"/>
                    <a:pt x="20505" y="151990"/>
                  </a:cubicBezTo>
                  <a:cubicBezTo>
                    <a:pt x="20464" y="154459"/>
                    <a:pt x="20401" y="156928"/>
                    <a:pt x="20338" y="159376"/>
                  </a:cubicBezTo>
                  <a:lnTo>
                    <a:pt x="4143" y="159376"/>
                  </a:lnTo>
                  <a:cubicBezTo>
                    <a:pt x="3418" y="159376"/>
                    <a:pt x="2553" y="159488"/>
                    <a:pt x="1741" y="159488"/>
                  </a:cubicBezTo>
                  <a:cubicBezTo>
                    <a:pt x="1335" y="159488"/>
                    <a:pt x="942" y="159460"/>
                    <a:pt x="586" y="159376"/>
                  </a:cubicBezTo>
                  <a:cubicBezTo>
                    <a:pt x="544" y="159376"/>
                    <a:pt x="465" y="159395"/>
                    <a:pt x="399" y="159395"/>
                  </a:cubicBezTo>
                  <a:cubicBezTo>
                    <a:pt x="365" y="159395"/>
                    <a:pt x="335" y="159390"/>
                    <a:pt x="314" y="159376"/>
                  </a:cubicBezTo>
                  <a:lnTo>
                    <a:pt x="314" y="159376"/>
                  </a:lnTo>
                  <a:cubicBezTo>
                    <a:pt x="318" y="159378"/>
                    <a:pt x="322" y="159379"/>
                    <a:pt x="325" y="159379"/>
                  </a:cubicBezTo>
                  <a:cubicBezTo>
                    <a:pt x="503" y="159379"/>
                    <a:pt x="524" y="157446"/>
                    <a:pt x="544" y="157200"/>
                  </a:cubicBezTo>
                  <a:cubicBezTo>
                    <a:pt x="565" y="154145"/>
                    <a:pt x="649" y="151111"/>
                    <a:pt x="795" y="148077"/>
                  </a:cubicBezTo>
                  <a:cubicBezTo>
                    <a:pt x="1026" y="142742"/>
                    <a:pt x="1402" y="137406"/>
                    <a:pt x="1863" y="132092"/>
                  </a:cubicBezTo>
                  <a:cubicBezTo>
                    <a:pt x="9141" y="130686"/>
                    <a:pt x="16629" y="129962"/>
                    <a:pt x="24121" y="129962"/>
                  </a:cubicBezTo>
                  <a:close/>
                  <a:moveTo>
                    <a:pt x="26406" y="1"/>
                  </a:moveTo>
                  <a:cubicBezTo>
                    <a:pt x="24732" y="43"/>
                    <a:pt x="23184" y="1486"/>
                    <a:pt x="22012" y="2553"/>
                  </a:cubicBezTo>
                  <a:cubicBezTo>
                    <a:pt x="20003" y="4374"/>
                    <a:pt x="18204" y="6445"/>
                    <a:pt x="16488" y="8559"/>
                  </a:cubicBezTo>
                  <a:cubicBezTo>
                    <a:pt x="14103" y="11446"/>
                    <a:pt x="11843" y="14438"/>
                    <a:pt x="9709" y="17514"/>
                  </a:cubicBezTo>
                  <a:cubicBezTo>
                    <a:pt x="9593" y="17687"/>
                    <a:pt x="9761" y="17895"/>
                    <a:pt x="9951" y="17895"/>
                  </a:cubicBezTo>
                  <a:cubicBezTo>
                    <a:pt x="9968" y="17895"/>
                    <a:pt x="9985" y="17894"/>
                    <a:pt x="10002" y="17890"/>
                  </a:cubicBezTo>
                  <a:cubicBezTo>
                    <a:pt x="10274" y="17828"/>
                    <a:pt x="10546" y="17765"/>
                    <a:pt x="10818" y="17702"/>
                  </a:cubicBezTo>
                  <a:cubicBezTo>
                    <a:pt x="11341" y="21908"/>
                    <a:pt x="11780" y="26176"/>
                    <a:pt x="10902" y="30382"/>
                  </a:cubicBezTo>
                  <a:cubicBezTo>
                    <a:pt x="10902" y="30424"/>
                    <a:pt x="10902" y="30445"/>
                    <a:pt x="10902" y="30487"/>
                  </a:cubicBezTo>
                  <a:cubicBezTo>
                    <a:pt x="10755" y="30570"/>
                    <a:pt x="10609" y="30654"/>
                    <a:pt x="10462" y="30759"/>
                  </a:cubicBezTo>
                  <a:cubicBezTo>
                    <a:pt x="10044" y="31031"/>
                    <a:pt x="9207" y="31428"/>
                    <a:pt x="9039" y="31909"/>
                  </a:cubicBezTo>
                  <a:cubicBezTo>
                    <a:pt x="8767" y="32725"/>
                    <a:pt x="9039" y="34085"/>
                    <a:pt x="9039" y="34922"/>
                  </a:cubicBezTo>
                  <a:lnTo>
                    <a:pt x="9039" y="37852"/>
                  </a:lnTo>
                  <a:cubicBezTo>
                    <a:pt x="7721" y="38207"/>
                    <a:pt x="6445" y="38647"/>
                    <a:pt x="5231" y="39212"/>
                  </a:cubicBezTo>
                  <a:cubicBezTo>
                    <a:pt x="4185" y="39693"/>
                    <a:pt x="2553" y="40467"/>
                    <a:pt x="2490" y="41764"/>
                  </a:cubicBezTo>
                  <a:cubicBezTo>
                    <a:pt x="2407" y="43982"/>
                    <a:pt x="2490" y="46200"/>
                    <a:pt x="2490" y="48418"/>
                  </a:cubicBezTo>
                  <a:cubicBezTo>
                    <a:pt x="2407" y="48523"/>
                    <a:pt x="2386" y="48669"/>
                    <a:pt x="2490" y="48774"/>
                  </a:cubicBezTo>
                  <a:cubicBezTo>
                    <a:pt x="4080" y="50427"/>
                    <a:pt x="6152" y="51389"/>
                    <a:pt x="8433" y="51431"/>
                  </a:cubicBezTo>
                  <a:cubicBezTo>
                    <a:pt x="8181" y="78339"/>
                    <a:pt x="3704" y="104954"/>
                    <a:pt x="1360" y="131736"/>
                  </a:cubicBezTo>
                  <a:cubicBezTo>
                    <a:pt x="1319" y="131799"/>
                    <a:pt x="1319" y="131882"/>
                    <a:pt x="1339" y="131945"/>
                  </a:cubicBezTo>
                  <a:cubicBezTo>
                    <a:pt x="1235" y="133117"/>
                    <a:pt x="1151" y="134289"/>
                    <a:pt x="1047" y="135439"/>
                  </a:cubicBezTo>
                  <a:cubicBezTo>
                    <a:pt x="419" y="143495"/>
                    <a:pt x="0" y="151571"/>
                    <a:pt x="0" y="159648"/>
                  </a:cubicBezTo>
                  <a:cubicBezTo>
                    <a:pt x="0" y="159794"/>
                    <a:pt x="126" y="159899"/>
                    <a:pt x="251" y="159899"/>
                  </a:cubicBezTo>
                  <a:lnTo>
                    <a:pt x="52100" y="159899"/>
                  </a:lnTo>
                  <a:cubicBezTo>
                    <a:pt x="52247" y="159899"/>
                    <a:pt x="52351" y="159794"/>
                    <a:pt x="52351" y="159648"/>
                  </a:cubicBezTo>
                  <a:cubicBezTo>
                    <a:pt x="52330" y="150755"/>
                    <a:pt x="51807" y="141905"/>
                    <a:pt x="51012" y="133075"/>
                  </a:cubicBezTo>
                  <a:cubicBezTo>
                    <a:pt x="51096" y="132970"/>
                    <a:pt x="51117" y="132803"/>
                    <a:pt x="50991" y="132698"/>
                  </a:cubicBezTo>
                  <a:cubicBezTo>
                    <a:pt x="49213" y="112926"/>
                    <a:pt x="46158" y="93236"/>
                    <a:pt x="44693" y="73443"/>
                  </a:cubicBezTo>
                  <a:cubicBezTo>
                    <a:pt x="44149" y="66140"/>
                    <a:pt x="43814" y="58817"/>
                    <a:pt x="43856" y="51494"/>
                  </a:cubicBezTo>
                  <a:lnTo>
                    <a:pt x="43898" y="51494"/>
                  </a:lnTo>
                  <a:cubicBezTo>
                    <a:pt x="45886" y="51054"/>
                    <a:pt x="48355" y="50489"/>
                    <a:pt x="49778" y="48941"/>
                  </a:cubicBezTo>
                  <a:cubicBezTo>
                    <a:pt x="49840" y="48857"/>
                    <a:pt x="49861" y="48795"/>
                    <a:pt x="49840" y="48711"/>
                  </a:cubicBezTo>
                  <a:cubicBezTo>
                    <a:pt x="49903" y="48711"/>
                    <a:pt x="49945" y="48669"/>
                    <a:pt x="49966" y="48648"/>
                  </a:cubicBezTo>
                  <a:cubicBezTo>
                    <a:pt x="50029" y="48585"/>
                    <a:pt x="50071" y="48502"/>
                    <a:pt x="50029" y="48418"/>
                  </a:cubicBezTo>
                  <a:lnTo>
                    <a:pt x="50029" y="42413"/>
                  </a:lnTo>
                  <a:cubicBezTo>
                    <a:pt x="50029" y="41869"/>
                    <a:pt x="50112" y="41430"/>
                    <a:pt x="49819" y="40990"/>
                  </a:cubicBezTo>
                  <a:cubicBezTo>
                    <a:pt x="49485" y="40488"/>
                    <a:pt x="48836" y="40090"/>
                    <a:pt x="48334" y="39798"/>
                  </a:cubicBezTo>
                  <a:cubicBezTo>
                    <a:pt x="46869" y="38919"/>
                    <a:pt x="45237" y="38333"/>
                    <a:pt x="43521" y="37893"/>
                  </a:cubicBezTo>
                  <a:cubicBezTo>
                    <a:pt x="43521" y="36031"/>
                    <a:pt x="43752" y="34044"/>
                    <a:pt x="43521" y="32181"/>
                  </a:cubicBezTo>
                  <a:cubicBezTo>
                    <a:pt x="43459" y="31637"/>
                    <a:pt x="42957" y="31219"/>
                    <a:pt x="42371" y="30884"/>
                  </a:cubicBezTo>
                  <a:cubicBezTo>
                    <a:pt x="41283" y="26406"/>
                    <a:pt x="41220" y="21887"/>
                    <a:pt x="41827" y="17346"/>
                  </a:cubicBezTo>
                  <a:lnTo>
                    <a:pt x="41827" y="17346"/>
                  </a:lnTo>
                  <a:cubicBezTo>
                    <a:pt x="42412" y="17472"/>
                    <a:pt x="42998" y="17598"/>
                    <a:pt x="43584" y="17723"/>
                  </a:cubicBezTo>
                  <a:cubicBezTo>
                    <a:pt x="43604" y="17730"/>
                    <a:pt x="43625" y="17733"/>
                    <a:pt x="43646" y="17733"/>
                  </a:cubicBezTo>
                  <a:cubicBezTo>
                    <a:pt x="43822" y="17733"/>
                    <a:pt x="44008" y="17515"/>
                    <a:pt x="43877" y="17346"/>
                  </a:cubicBezTo>
                  <a:cubicBezTo>
                    <a:pt x="41596" y="14292"/>
                    <a:pt x="39169" y="11341"/>
                    <a:pt x="36658" y="8475"/>
                  </a:cubicBezTo>
                  <a:cubicBezTo>
                    <a:pt x="34817" y="6382"/>
                    <a:pt x="32892" y="4290"/>
                    <a:pt x="30779" y="2470"/>
                  </a:cubicBezTo>
                  <a:cubicBezTo>
                    <a:pt x="29586" y="1445"/>
                    <a:pt x="28059" y="43"/>
                    <a:pt x="264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98375" y="4406200"/>
              <a:ext cx="1292050" cy="738175"/>
            </a:xfrm>
            <a:custGeom>
              <a:avLst/>
              <a:gdLst/>
              <a:ahLst/>
              <a:cxnLst/>
              <a:rect l="l" t="t" r="r" b="b"/>
              <a:pathLst>
                <a:path w="51682" h="29527" extrusionOk="0">
                  <a:moveTo>
                    <a:pt x="23807" y="1"/>
                  </a:moveTo>
                  <a:cubicBezTo>
                    <a:pt x="16315" y="1"/>
                    <a:pt x="8827" y="725"/>
                    <a:pt x="1549" y="2131"/>
                  </a:cubicBezTo>
                  <a:cubicBezTo>
                    <a:pt x="1088" y="7445"/>
                    <a:pt x="712" y="12781"/>
                    <a:pt x="481" y="18116"/>
                  </a:cubicBezTo>
                  <a:cubicBezTo>
                    <a:pt x="335" y="21150"/>
                    <a:pt x="251" y="24184"/>
                    <a:pt x="230" y="27239"/>
                  </a:cubicBezTo>
                  <a:cubicBezTo>
                    <a:pt x="210" y="27485"/>
                    <a:pt x="189" y="29418"/>
                    <a:pt x="11" y="29418"/>
                  </a:cubicBezTo>
                  <a:cubicBezTo>
                    <a:pt x="8" y="29418"/>
                    <a:pt x="4" y="29417"/>
                    <a:pt x="0" y="29415"/>
                  </a:cubicBezTo>
                  <a:lnTo>
                    <a:pt x="0" y="29415"/>
                  </a:lnTo>
                  <a:cubicBezTo>
                    <a:pt x="21" y="29429"/>
                    <a:pt x="51" y="29434"/>
                    <a:pt x="85" y="29434"/>
                  </a:cubicBezTo>
                  <a:cubicBezTo>
                    <a:pt x="151" y="29434"/>
                    <a:pt x="230" y="29415"/>
                    <a:pt x="272" y="29415"/>
                  </a:cubicBezTo>
                  <a:cubicBezTo>
                    <a:pt x="628" y="29499"/>
                    <a:pt x="1021" y="29527"/>
                    <a:pt x="1427" y="29527"/>
                  </a:cubicBezTo>
                  <a:cubicBezTo>
                    <a:pt x="2239" y="29527"/>
                    <a:pt x="3104" y="29415"/>
                    <a:pt x="3829" y="29415"/>
                  </a:cubicBezTo>
                  <a:lnTo>
                    <a:pt x="20024" y="29415"/>
                  </a:lnTo>
                  <a:cubicBezTo>
                    <a:pt x="20087" y="26967"/>
                    <a:pt x="20150" y="24498"/>
                    <a:pt x="20191" y="22029"/>
                  </a:cubicBezTo>
                  <a:cubicBezTo>
                    <a:pt x="20254" y="19037"/>
                    <a:pt x="20903" y="16003"/>
                    <a:pt x="23351" y="13994"/>
                  </a:cubicBezTo>
                  <a:cubicBezTo>
                    <a:pt x="24393" y="13129"/>
                    <a:pt x="25624" y="12707"/>
                    <a:pt x="26854" y="12707"/>
                  </a:cubicBezTo>
                  <a:cubicBezTo>
                    <a:pt x="28242" y="12707"/>
                    <a:pt x="29628" y="13244"/>
                    <a:pt x="30737" y="14287"/>
                  </a:cubicBezTo>
                  <a:cubicBezTo>
                    <a:pt x="33101" y="16505"/>
                    <a:pt x="33499" y="19937"/>
                    <a:pt x="33562" y="23012"/>
                  </a:cubicBezTo>
                  <a:cubicBezTo>
                    <a:pt x="33604" y="25147"/>
                    <a:pt x="33604" y="27281"/>
                    <a:pt x="33604" y="29415"/>
                  </a:cubicBezTo>
                  <a:lnTo>
                    <a:pt x="50217" y="29415"/>
                  </a:lnTo>
                  <a:cubicBezTo>
                    <a:pt x="50468" y="29415"/>
                    <a:pt x="50793" y="29461"/>
                    <a:pt x="51088" y="29461"/>
                  </a:cubicBezTo>
                  <a:cubicBezTo>
                    <a:pt x="51235" y="29461"/>
                    <a:pt x="51375" y="29450"/>
                    <a:pt x="51493" y="29415"/>
                  </a:cubicBezTo>
                  <a:cubicBezTo>
                    <a:pt x="51514" y="29415"/>
                    <a:pt x="51619" y="29436"/>
                    <a:pt x="51682" y="29436"/>
                  </a:cubicBezTo>
                  <a:cubicBezTo>
                    <a:pt x="51598" y="29352"/>
                    <a:pt x="51535" y="28996"/>
                    <a:pt x="51514" y="28955"/>
                  </a:cubicBezTo>
                  <a:cubicBezTo>
                    <a:pt x="51347" y="28327"/>
                    <a:pt x="51514" y="27406"/>
                    <a:pt x="51493" y="26758"/>
                  </a:cubicBezTo>
                  <a:cubicBezTo>
                    <a:pt x="51389" y="18869"/>
                    <a:pt x="50886" y="11002"/>
                    <a:pt x="50175" y="3135"/>
                  </a:cubicBezTo>
                  <a:cubicBezTo>
                    <a:pt x="41610" y="1022"/>
                    <a:pt x="32706" y="1"/>
                    <a:pt x="2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838125" y="3949650"/>
              <a:ext cx="1213600" cy="521325"/>
            </a:xfrm>
            <a:custGeom>
              <a:avLst/>
              <a:gdLst/>
              <a:ahLst/>
              <a:cxnLst/>
              <a:rect l="l" t="t" r="r" b="b"/>
              <a:pathLst>
                <a:path w="48544" h="20853" extrusionOk="0">
                  <a:moveTo>
                    <a:pt x="22355" y="1"/>
                  </a:moveTo>
                  <a:cubicBezTo>
                    <a:pt x="15494" y="1"/>
                    <a:pt x="8634" y="736"/>
                    <a:pt x="1988" y="2168"/>
                  </a:cubicBezTo>
                  <a:cubicBezTo>
                    <a:pt x="1904" y="2168"/>
                    <a:pt x="1842" y="2168"/>
                    <a:pt x="1800" y="2126"/>
                  </a:cubicBezTo>
                  <a:cubicBezTo>
                    <a:pt x="1193" y="7587"/>
                    <a:pt x="607" y="13048"/>
                    <a:pt x="105" y="18530"/>
                  </a:cubicBezTo>
                  <a:cubicBezTo>
                    <a:pt x="84" y="18970"/>
                    <a:pt x="42" y="19409"/>
                    <a:pt x="0" y="19849"/>
                  </a:cubicBezTo>
                  <a:cubicBezTo>
                    <a:pt x="7260" y="18456"/>
                    <a:pt x="14712" y="17741"/>
                    <a:pt x="22166" y="17741"/>
                  </a:cubicBezTo>
                  <a:cubicBezTo>
                    <a:pt x="31061" y="17741"/>
                    <a:pt x="39960" y="18758"/>
                    <a:pt x="48543" y="20853"/>
                  </a:cubicBezTo>
                  <a:cubicBezTo>
                    <a:pt x="48187" y="17045"/>
                    <a:pt x="47811" y="13258"/>
                    <a:pt x="47392" y="9470"/>
                  </a:cubicBezTo>
                  <a:cubicBezTo>
                    <a:pt x="47162" y="7378"/>
                    <a:pt x="46911" y="5265"/>
                    <a:pt x="46681" y="3172"/>
                  </a:cubicBezTo>
                  <a:cubicBezTo>
                    <a:pt x="46637" y="3187"/>
                    <a:pt x="46603" y="3202"/>
                    <a:pt x="46564" y="3202"/>
                  </a:cubicBezTo>
                  <a:cubicBezTo>
                    <a:pt x="46549" y="3202"/>
                    <a:pt x="46532" y="3199"/>
                    <a:pt x="46514" y="3193"/>
                  </a:cubicBezTo>
                  <a:cubicBezTo>
                    <a:pt x="38699" y="1044"/>
                    <a:pt x="30526" y="1"/>
                    <a:pt x="22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949700" y="2143200"/>
              <a:ext cx="78475" cy="208750"/>
            </a:xfrm>
            <a:custGeom>
              <a:avLst/>
              <a:gdLst/>
              <a:ahLst/>
              <a:cxnLst/>
              <a:rect l="l" t="t" r="r" b="b"/>
              <a:pathLst>
                <a:path w="3139" h="8350" extrusionOk="0">
                  <a:moveTo>
                    <a:pt x="0" y="1"/>
                  </a:moveTo>
                  <a:lnTo>
                    <a:pt x="0" y="6529"/>
                  </a:lnTo>
                  <a:cubicBezTo>
                    <a:pt x="1172" y="6947"/>
                    <a:pt x="2302" y="7512"/>
                    <a:pt x="3139" y="8349"/>
                  </a:cubicBezTo>
                  <a:lnTo>
                    <a:pt x="3139" y="2700"/>
                  </a:lnTo>
                  <a:cubicBezTo>
                    <a:pt x="3139" y="1926"/>
                    <a:pt x="3055" y="1779"/>
                    <a:pt x="2406" y="1277"/>
                  </a:cubicBezTo>
                  <a:cubicBezTo>
                    <a:pt x="1758" y="775"/>
                    <a:pt x="1004" y="398"/>
                    <a:pt x="251" y="85"/>
                  </a:cubicBezTo>
                  <a:cubicBezTo>
                    <a:pt x="167" y="64"/>
                    <a:pt x="84" y="2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866375" y="2253000"/>
              <a:ext cx="1160750" cy="177925"/>
            </a:xfrm>
            <a:custGeom>
              <a:avLst/>
              <a:gdLst/>
              <a:ahLst/>
              <a:cxnLst/>
              <a:rect l="l" t="t" r="r" b="b"/>
              <a:pathLst>
                <a:path w="46430" h="7117" extrusionOk="0">
                  <a:moveTo>
                    <a:pt x="23697" y="0"/>
                  </a:moveTo>
                  <a:cubicBezTo>
                    <a:pt x="21333" y="0"/>
                    <a:pt x="18978" y="86"/>
                    <a:pt x="16655" y="233"/>
                  </a:cubicBezTo>
                  <a:cubicBezTo>
                    <a:pt x="13119" y="463"/>
                    <a:pt x="9562" y="861"/>
                    <a:pt x="6110" y="1719"/>
                  </a:cubicBezTo>
                  <a:cubicBezTo>
                    <a:pt x="4080" y="2242"/>
                    <a:pt x="1339" y="2932"/>
                    <a:pt x="0" y="4732"/>
                  </a:cubicBezTo>
                  <a:cubicBezTo>
                    <a:pt x="1465" y="6196"/>
                    <a:pt x="3306" y="7033"/>
                    <a:pt x="5399" y="7075"/>
                  </a:cubicBezTo>
                  <a:cubicBezTo>
                    <a:pt x="5419" y="6552"/>
                    <a:pt x="5419" y="6029"/>
                    <a:pt x="5419" y="5527"/>
                  </a:cubicBezTo>
                  <a:cubicBezTo>
                    <a:pt x="5419" y="5443"/>
                    <a:pt x="5440" y="5380"/>
                    <a:pt x="5482" y="5338"/>
                  </a:cubicBezTo>
                  <a:cubicBezTo>
                    <a:pt x="6654" y="4020"/>
                    <a:pt x="8851" y="3623"/>
                    <a:pt x="10462" y="3267"/>
                  </a:cubicBezTo>
                  <a:cubicBezTo>
                    <a:pt x="14382" y="2441"/>
                    <a:pt x="18464" y="2132"/>
                    <a:pt x="22507" y="2132"/>
                  </a:cubicBezTo>
                  <a:cubicBezTo>
                    <a:pt x="24096" y="2132"/>
                    <a:pt x="25678" y="2180"/>
                    <a:pt x="27243" y="2263"/>
                  </a:cubicBezTo>
                  <a:cubicBezTo>
                    <a:pt x="29963" y="2388"/>
                    <a:pt x="32683" y="2660"/>
                    <a:pt x="35319" y="3225"/>
                  </a:cubicBezTo>
                  <a:cubicBezTo>
                    <a:pt x="37182" y="3623"/>
                    <a:pt x="39169" y="4125"/>
                    <a:pt x="40718" y="5296"/>
                  </a:cubicBezTo>
                  <a:cubicBezTo>
                    <a:pt x="40718" y="5296"/>
                    <a:pt x="40739" y="5296"/>
                    <a:pt x="40739" y="5317"/>
                  </a:cubicBezTo>
                  <a:cubicBezTo>
                    <a:pt x="40801" y="5359"/>
                    <a:pt x="40843" y="5422"/>
                    <a:pt x="40843" y="5527"/>
                  </a:cubicBezTo>
                  <a:cubicBezTo>
                    <a:pt x="40843" y="6050"/>
                    <a:pt x="40843" y="6594"/>
                    <a:pt x="40822" y="7117"/>
                  </a:cubicBezTo>
                  <a:cubicBezTo>
                    <a:pt x="42705" y="6719"/>
                    <a:pt x="45049" y="6196"/>
                    <a:pt x="46388" y="4732"/>
                  </a:cubicBezTo>
                  <a:cubicBezTo>
                    <a:pt x="46409" y="4711"/>
                    <a:pt x="46430" y="4711"/>
                    <a:pt x="46430" y="4690"/>
                  </a:cubicBezTo>
                  <a:cubicBezTo>
                    <a:pt x="44840" y="2681"/>
                    <a:pt x="41492" y="2011"/>
                    <a:pt x="39148" y="1509"/>
                  </a:cubicBezTo>
                  <a:cubicBezTo>
                    <a:pt x="38751" y="1426"/>
                    <a:pt x="38353" y="1342"/>
                    <a:pt x="37956" y="1258"/>
                  </a:cubicBezTo>
                  <a:cubicBezTo>
                    <a:pt x="37937" y="1264"/>
                    <a:pt x="37919" y="1267"/>
                    <a:pt x="37901" y="1267"/>
                  </a:cubicBezTo>
                  <a:cubicBezTo>
                    <a:pt x="37858" y="1267"/>
                    <a:pt x="37818" y="1252"/>
                    <a:pt x="37788" y="1237"/>
                  </a:cubicBezTo>
                  <a:cubicBezTo>
                    <a:pt x="33185" y="345"/>
                    <a:pt x="28424" y="0"/>
                    <a:pt x="23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84150" y="3560075"/>
              <a:ext cx="1119450" cy="456350"/>
            </a:xfrm>
            <a:custGeom>
              <a:avLst/>
              <a:gdLst/>
              <a:ahLst/>
              <a:cxnLst/>
              <a:rect l="l" t="t" r="r" b="b"/>
              <a:pathLst>
                <a:path w="44778" h="18254" extrusionOk="0">
                  <a:moveTo>
                    <a:pt x="3" y="17228"/>
                  </a:moveTo>
                  <a:cubicBezTo>
                    <a:pt x="2" y="17228"/>
                    <a:pt x="1" y="17228"/>
                    <a:pt x="1" y="17228"/>
                  </a:cubicBezTo>
                  <a:cubicBezTo>
                    <a:pt x="1" y="17228"/>
                    <a:pt x="1" y="17249"/>
                    <a:pt x="1" y="17249"/>
                  </a:cubicBezTo>
                  <a:cubicBezTo>
                    <a:pt x="1" y="17242"/>
                    <a:pt x="2" y="17235"/>
                    <a:pt x="3" y="17228"/>
                  </a:cubicBezTo>
                  <a:close/>
                  <a:moveTo>
                    <a:pt x="20490" y="1"/>
                  </a:moveTo>
                  <a:cubicBezTo>
                    <a:pt x="14164" y="1"/>
                    <a:pt x="7837" y="717"/>
                    <a:pt x="1716" y="2121"/>
                  </a:cubicBezTo>
                  <a:cubicBezTo>
                    <a:pt x="1152" y="7157"/>
                    <a:pt x="567" y="12192"/>
                    <a:pt x="3" y="17228"/>
                  </a:cubicBezTo>
                  <a:lnTo>
                    <a:pt x="3" y="17228"/>
                  </a:lnTo>
                  <a:cubicBezTo>
                    <a:pt x="6687" y="15795"/>
                    <a:pt x="13584" y="15061"/>
                    <a:pt x="20482" y="15061"/>
                  </a:cubicBezTo>
                  <a:cubicBezTo>
                    <a:pt x="28699" y="15061"/>
                    <a:pt x="36917" y="16104"/>
                    <a:pt x="44777" y="18253"/>
                  </a:cubicBezTo>
                  <a:cubicBezTo>
                    <a:pt x="44191" y="13232"/>
                    <a:pt x="43585" y="8210"/>
                    <a:pt x="42999" y="3167"/>
                  </a:cubicBezTo>
                  <a:cubicBezTo>
                    <a:pt x="35738" y="1040"/>
                    <a:pt x="28114" y="1"/>
                    <a:pt x="20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21000" y="2106075"/>
              <a:ext cx="117725" cy="195650"/>
            </a:xfrm>
            <a:custGeom>
              <a:avLst/>
              <a:gdLst/>
              <a:ahLst/>
              <a:cxnLst/>
              <a:rect l="l" t="t" r="r" b="b"/>
              <a:pathLst>
                <a:path w="4709" h="7826" extrusionOk="0">
                  <a:moveTo>
                    <a:pt x="1" y="0"/>
                  </a:moveTo>
                  <a:lnTo>
                    <a:pt x="1" y="6654"/>
                  </a:lnTo>
                  <a:cubicBezTo>
                    <a:pt x="942" y="6842"/>
                    <a:pt x="1884" y="7051"/>
                    <a:pt x="2805" y="7303"/>
                  </a:cubicBezTo>
                  <a:cubicBezTo>
                    <a:pt x="3390" y="7449"/>
                    <a:pt x="3997" y="7616"/>
                    <a:pt x="4625" y="7826"/>
                  </a:cubicBezTo>
                  <a:lnTo>
                    <a:pt x="4625" y="1486"/>
                  </a:lnTo>
                  <a:cubicBezTo>
                    <a:pt x="4625" y="1402"/>
                    <a:pt x="4667" y="1339"/>
                    <a:pt x="4709" y="1297"/>
                  </a:cubicBezTo>
                  <a:cubicBezTo>
                    <a:pt x="3181" y="733"/>
                    <a:pt x="1612" y="314"/>
                    <a:pt x="1" y="0"/>
                  </a:cubicBezTo>
                  <a:close/>
                </a:path>
              </a:pathLst>
            </a:custGeom>
            <a:solidFill>
              <a:srgbClr val="3D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28625" y="3103350"/>
              <a:ext cx="1028925" cy="521800"/>
            </a:xfrm>
            <a:custGeom>
              <a:avLst/>
              <a:gdLst/>
              <a:ahLst/>
              <a:cxnLst/>
              <a:rect l="l" t="t" r="r" b="b"/>
              <a:pathLst>
                <a:path w="41157" h="20872" extrusionOk="0">
                  <a:moveTo>
                    <a:pt x="18846" y="0"/>
                  </a:moveTo>
                  <a:cubicBezTo>
                    <a:pt x="13114" y="0"/>
                    <a:pt x="7383" y="711"/>
                    <a:pt x="1862" y="2103"/>
                  </a:cubicBezTo>
                  <a:cubicBezTo>
                    <a:pt x="1318" y="8024"/>
                    <a:pt x="670" y="13946"/>
                    <a:pt x="0" y="19846"/>
                  </a:cubicBezTo>
                  <a:cubicBezTo>
                    <a:pt x="6114" y="18458"/>
                    <a:pt x="12431" y="17748"/>
                    <a:pt x="18749" y="17748"/>
                  </a:cubicBezTo>
                  <a:cubicBezTo>
                    <a:pt x="26334" y="17748"/>
                    <a:pt x="33920" y="18771"/>
                    <a:pt x="41157" y="20871"/>
                  </a:cubicBezTo>
                  <a:cubicBezTo>
                    <a:pt x="40466" y="14992"/>
                    <a:pt x="39818" y="9091"/>
                    <a:pt x="39274" y="3170"/>
                  </a:cubicBezTo>
                  <a:cubicBezTo>
                    <a:pt x="32711" y="1040"/>
                    <a:pt x="25778" y="0"/>
                    <a:pt x="18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76225" y="2676075"/>
              <a:ext cx="932675" cy="492425"/>
            </a:xfrm>
            <a:custGeom>
              <a:avLst/>
              <a:gdLst/>
              <a:ahLst/>
              <a:cxnLst/>
              <a:rect l="l" t="t" r="r" b="b"/>
              <a:pathLst>
                <a:path w="37307" h="19697" extrusionOk="0">
                  <a:moveTo>
                    <a:pt x="17100" y="0"/>
                  </a:moveTo>
                  <a:cubicBezTo>
                    <a:pt x="11734" y="0"/>
                    <a:pt x="6366" y="716"/>
                    <a:pt x="1214" y="2120"/>
                  </a:cubicBezTo>
                  <a:lnTo>
                    <a:pt x="1193" y="2120"/>
                  </a:lnTo>
                  <a:cubicBezTo>
                    <a:pt x="921" y="7644"/>
                    <a:pt x="502" y="13147"/>
                    <a:pt x="0" y="18650"/>
                  </a:cubicBezTo>
                  <a:cubicBezTo>
                    <a:pt x="5512" y="17277"/>
                    <a:pt x="11230" y="16576"/>
                    <a:pt x="16946" y="16576"/>
                  </a:cubicBezTo>
                  <a:cubicBezTo>
                    <a:pt x="23858" y="16576"/>
                    <a:pt x="30768" y="17600"/>
                    <a:pt x="37307" y="19696"/>
                  </a:cubicBezTo>
                  <a:cubicBezTo>
                    <a:pt x="36805" y="14193"/>
                    <a:pt x="36407" y="8690"/>
                    <a:pt x="36156" y="3166"/>
                  </a:cubicBezTo>
                  <a:lnTo>
                    <a:pt x="36114" y="3166"/>
                  </a:lnTo>
                  <a:cubicBezTo>
                    <a:pt x="30031" y="1040"/>
                    <a:pt x="23567" y="0"/>
                    <a:pt x="17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06550" y="2597325"/>
              <a:ext cx="873075" cy="144325"/>
            </a:xfrm>
            <a:custGeom>
              <a:avLst/>
              <a:gdLst/>
              <a:ahLst/>
              <a:cxnLst/>
              <a:rect l="l" t="t" r="r" b="b"/>
              <a:pathLst>
                <a:path w="34923" h="5773" extrusionOk="0">
                  <a:moveTo>
                    <a:pt x="15898" y="1"/>
                  </a:moveTo>
                  <a:cubicBezTo>
                    <a:pt x="10572" y="1"/>
                    <a:pt x="5244" y="706"/>
                    <a:pt x="126" y="2090"/>
                  </a:cubicBezTo>
                  <a:cubicBezTo>
                    <a:pt x="84" y="2969"/>
                    <a:pt x="43" y="3847"/>
                    <a:pt x="1" y="4747"/>
                  </a:cubicBezTo>
                  <a:cubicBezTo>
                    <a:pt x="5160" y="3341"/>
                    <a:pt x="10540" y="2625"/>
                    <a:pt x="15918" y="2625"/>
                  </a:cubicBezTo>
                  <a:cubicBezTo>
                    <a:pt x="22383" y="2625"/>
                    <a:pt x="28846" y="3659"/>
                    <a:pt x="34922" y="5772"/>
                  </a:cubicBezTo>
                  <a:cubicBezTo>
                    <a:pt x="34880" y="4894"/>
                    <a:pt x="34860" y="4015"/>
                    <a:pt x="34818" y="3136"/>
                  </a:cubicBezTo>
                  <a:cubicBezTo>
                    <a:pt x="28762" y="1030"/>
                    <a:pt x="22332" y="1"/>
                    <a:pt x="15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10225" y="2319025"/>
              <a:ext cx="866775" cy="342600"/>
            </a:xfrm>
            <a:custGeom>
              <a:avLst/>
              <a:gdLst/>
              <a:ahLst/>
              <a:cxnLst/>
              <a:rect l="l" t="t" r="r" b="b"/>
              <a:pathLst>
                <a:path w="34671" h="13704" extrusionOk="0">
                  <a:moveTo>
                    <a:pt x="17787" y="0"/>
                  </a:moveTo>
                  <a:cubicBezTo>
                    <a:pt x="15746" y="0"/>
                    <a:pt x="13709" y="84"/>
                    <a:pt x="11697" y="228"/>
                  </a:cubicBezTo>
                  <a:cubicBezTo>
                    <a:pt x="9228" y="417"/>
                    <a:pt x="6738" y="689"/>
                    <a:pt x="4311" y="1254"/>
                  </a:cubicBezTo>
                  <a:cubicBezTo>
                    <a:pt x="2971" y="1567"/>
                    <a:pt x="1193" y="1923"/>
                    <a:pt x="189" y="2990"/>
                  </a:cubicBezTo>
                  <a:cubicBezTo>
                    <a:pt x="189" y="5899"/>
                    <a:pt x="126" y="8807"/>
                    <a:pt x="21" y="11736"/>
                  </a:cubicBezTo>
                  <a:cubicBezTo>
                    <a:pt x="21" y="12050"/>
                    <a:pt x="0" y="12364"/>
                    <a:pt x="0" y="12678"/>
                  </a:cubicBezTo>
                  <a:cubicBezTo>
                    <a:pt x="5112" y="11303"/>
                    <a:pt x="10435" y="10602"/>
                    <a:pt x="15760" y="10602"/>
                  </a:cubicBezTo>
                  <a:cubicBezTo>
                    <a:pt x="22182" y="10602"/>
                    <a:pt x="28608" y="11621"/>
                    <a:pt x="34671" y="13703"/>
                  </a:cubicBezTo>
                  <a:cubicBezTo>
                    <a:pt x="34545" y="10146"/>
                    <a:pt x="34524" y="6589"/>
                    <a:pt x="34566" y="3011"/>
                  </a:cubicBezTo>
                  <a:cubicBezTo>
                    <a:pt x="32829" y="1756"/>
                    <a:pt x="30528" y="1274"/>
                    <a:pt x="28456" y="898"/>
                  </a:cubicBezTo>
                  <a:cubicBezTo>
                    <a:pt x="24964" y="258"/>
                    <a:pt x="21370" y="0"/>
                    <a:pt x="177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027475" y="1857975"/>
              <a:ext cx="841150" cy="243400"/>
            </a:xfrm>
            <a:custGeom>
              <a:avLst/>
              <a:gdLst/>
              <a:ahLst/>
              <a:cxnLst/>
              <a:rect l="l" t="t" r="r" b="b"/>
              <a:pathLst>
                <a:path w="33646" h="9736" extrusionOk="0">
                  <a:moveTo>
                    <a:pt x="18760" y="0"/>
                  </a:moveTo>
                  <a:cubicBezTo>
                    <a:pt x="15838" y="0"/>
                    <a:pt x="12909" y="301"/>
                    <a:pt x="10023" y="655"/>
                  </a:cubicBezTo>
                  <a:cubicBezTo>
                    <a:pt x="7575" y="969"/>
                    <a:pt x="5085" y="1241"/>
                    <a:pt x="2825" y="2308"/>
                  </a:cubicBezTo>
                  <a:cubicBezTo>
                    <a:pt x="2281" y="2559"/>
                    <a:pt x="1758" y="2852"/>
                    <a:pt x="1235" y="3166"/>
                  </a:cubicBezTo>
                  <a:cubicBezTo>
                    <a:pt x="984" y="3354"/>
                    <a:pt x="210" y="3689"/>
                    <a:pt x="84" y="3919"/>
                  </a:cubicBezTo>
                  <a:cubicBezTo>
                    <a:pt x="1" y="4087"/>
                    <a:pt x="84" y="4505"/>
                    <a:pt x="84" y="4693"/>
                  </a:cubicBezTo>
                  <a:lnTo>
                    <a:pt x="84" y="9694"/>
                  </a:lnTo>
                  <a:cubicBezTo>
                    <a:pt x="3056" y="8983"/>
                    <a:pt x="6152" y="8690"/>
                    <a:pt x="9102" y="8460"/>
                  </a:cubicBezTo>
                  <a:cubicBezTo>
                    <a:pt x="10546" y="8355"/>
                    <a:pt x="11990" y="8271"/>
                    <a:pt x="13434" y="8229"/>
                  </a:cubicBezTo>
                  <a:cubicBezTo>
                    <a:pt x="13476" y="8208"/>
                    <a:pt x="13517" y="8198"/>
                    <a:pt x="13557" y="8198"/>
                  </a:cubicBezTo>
                  <a:cubicBezTo>
                    <a:pt x="13596" y="8198"/>
                    <a:pt x="13632" y="8208"/>
                    <a:pt x="13664" y="8229"/>
                  </a:cubicBezTo>
                  <a:cubicBezTo>
                    <a:pt x="14731" y="8198"/>
                    <a:pt x="15798" y="8182"/>
                    <a:pt x="16863" y="8182"/>
                  </a:cubicBezTo>
                  <a:cubicBezTo>
                    <a:pt x="17927" y="8182"/>
                    <a:pt x="18989" y="8198"/>
                    <a:pt x="20046" y="8229"/>
                  </a:cubicBezTo>
                  <a:cubicBezTo>
                    <a:pt x="20093" y="8211"/>
                    <a:pt x="20144" y="8200"/>
                    <a:pt x="20194" y="8200"/>
                  </a:cubicBezTo>
                  <a:cubicBezTo>
                    <a:pt x="20255" y="8200"/>
                    <a:pt x="20313" y="8216"/>
                    <a:pt x="20359" y="8250"/>
                  </a:cubicBezTo>
                  <a:cubicBezTo>
                    <a:pt x="22410" y="8334"/>
                    <a:pt x="24460" y="8481"/>
                    <a:pt x="26490" y="8690"/>
                  </a:cubicBezTo>
                  <a:cubicBezTo>
                    <a:pt x="28750" y="8920"/>
                    <a:pt x="31177" y="9192"/>
                    <a:pt x="33520" y="9736"/>
                  </a:cubicBezTo>
                  <a:lnTo>
                    <a:pt x="33520" y="7413"/>
                  </a:lnTo>
                  <a:cubicBezTo>
                    <a:pt x="33520" y="7058"/>
                    <a:pt x="33562" y="6660"/>
                    <a:pt x="33583" y="6221"/>
                  </a:cubicBezTo>
                  <a:lnTo>
                    <a:pt x="33583" y="6221"/>
                  </a:lnTo>
                  <a:cubicBezTo>
                    <a:pt x="33562" y="6228"/>
                    <a:pt x="33539" y="6232"/>
                    <a:pt x="33515" y="6232"/>
                  </a:cubicBezTo>
                  <a:cubicBezTo>
                    <a:pt x="33467" y="6232"/>
                    <a:pt x="33416" y="6214"/>
                    <a:pt x="33374" y="6158"/>
                  </a:cubicBezTo>
                  <a:cubicBezTo>
                    <a:pt x="31972" y="4882"/>
                    <a:pt x="30152" y="4526"/>
                    <a:pt x="28331" y="4212"/>
                  </a:cubicBezTo>
                  <a:cubicBezTo>
                    <a:pt x="28036" y="4153"/>
                    <a:pt x="28130" y="3705"/>
                    <a:pt x="28421" y="3705"/>
                  </a:cubicBezTo>
                  <a:cubicBezTo>
                    <a:pt x="28439" y="3705"/>
                    <a:pt x="28458" y="3706"/>
                    <a:pt x="28478" y="3710"/>
                  </a:cubicBezTo>
                  <a:cubicBezTo>
                    <a:pt x="30340" y="4024"/>
                    <a:pt x="32181" y="4421"/>
                    <a:pt x="33625" y="5698"/>
                  </a:cubicBezTo>
                  <a:cubicBezTo>
                    <a:pt x="33646" y="5133"/>
                    <a:pt x="33646" y="4589"/>
                    <a:pt x="33520" y="4149"/>
                  </a:cubicBezTo>
                  <a:cubicBezTo>
                    <a:pt x="33395" y="3710"/>
                    <a:pt x="32809" y="3522"/>
                    <a:pt x="32328" y="3250"/>
                  </a:cubicBezTo>
                  <a:cubicBezTo>
                    <a:pt x="31407" y="2706"/>
                    <a:pt x="30424" y="2224"/>
                    <a:pt x="29419" y="1827"/>
                  </a:cubicBezTo>
                  <a:cubicBezTo>
                    <a:pt x="27494" y="1074"/>
                    <a:pt x="25486" y="571"/>
                    <a:pt x="23456" y="299"/>
                  </a:cubicBezTo>
                  <a:cubicBezTo>
                    <a:pt x="21898" y="87"/>
                    <a:pt x="20330" y="0"/>
                    <a:pt x="18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073500" y="1551875"/>
              <a:ext cx="761125" cy="369575"/>
            </a:xfrm>
            <a:custGeom>
              <a:avLst/>
              <a:gdLst/>
              <a:ahLst/>
              <a:cxnLst/>
              <a:rect l="l" t="t" r="r" b="b"/>
              <a:pathLst>
                <a:path w="30445" h="14783" extrusionOk="0">
                  <a:moveTo>
                    <a:pt x="16428" y="1117"/>
                  </a:moveTo>
                  <a:cubicBezTo>
                    <a:pt x="17906" y="1117"/>
                    <a:pt x="19273" y="1782"/>
                    <a:pt x="19920" y="3400"/>
                  </a:cubicBezTo>
                  <a:cubicBezTo>
                    <a:pt x="20757" y="5429"/>
                    <a:pt x="20109" y="8024"/>
                    <a:pt x="18309" y="9279"/>
                  </a:cubicBezTo>
                  <a:cubicBezTo>
                    <a:pt x="17535" y="9818"/>
                    <a:pt x="16627" y="10079"/>
                    <a:pt x="15728" y="10079"/>
                  </a:cubicBezTo>
                  <a:cubicBezTo>
                    <a:pt x="14148" y="10079"/>
                    <a:pt x="12598" y="9272"/>
                    <a:pt x="11865" y="7752"/>
                  </a:cubicBezTo>
                  <a:cubicBezTo>
                    <a:pt x="10839" y="5597"/>
                    <a:pt x="11739" y="3023"/>
                    <a:pt x="13706" y="1810"/>
                  </a:cubicBezTo>
                  <a:cubicBezTo>
                    <a:pt x="14560" y="1370"/>
                    <a:pt x="15515" y="1117"/>
                    <a:pt x="16428" y="1117"/>
                  </a:cubicBezTo>
                  <a:close/>
                  <a:moveTo>
                    <a:pt x="15801" y="0"/>
                  </a:moveTo>
                  <a:cubicBezTo>
                    <a:pt x="10503" y="0"/>
                    <a:pt x="5203" y="598"/>
                    <a:pt x="1" y="1789"/>
                  </a:cubicBezTo>
                  <a:cubicBezTo>
                    <a:pt x="524" y="5973"/>
                    <a:pt x="963" y="10200"/>
                    <a:pt x="168" y="14385"/>
                  </a:cubicBezTo>
                  <a:cubicBezTo>
                    <a:pt x="691" y="14092"/>
                    <a:pt x="1235" y="13841"/>
                    <a:pt x="1800" y="13631"/>
                  </a:cubicBezTo>
                  <a:cubicBezTo>
                    <a:pt x="3997" y="12815"/>
                    <a:pt x="6383" y="12606"/>
                    <a:pt x="8684" y="12334"/>
                  </a:cubicBezTo>
                  <a:cubicBezTo>
                    <a:pt x="11411" y="11996"/>
                    <a:pt x="14170" y="11730"/>
                    <a:pt x="16922" y="11730"/>
                  </a:cubicBezTo>
                  <a:cubicBezTo>
                    <a:pt x="19111" y="11730"/>
                    <a:pt x="21296" y="11898"/>
                    <a:pt x="23456" y="12334"/>
                  </a:cubicBezTo>
                  <a:cubicBezTo>
                    <a:pt x="25507" y="12732"/>
                    <a:pt x="27516" y="13380"/>
                    <a:pt x="29399" y="14301"/>
                  </a:cubicBezTo>
                  <a:cubicBezTo>
                    <a:pt x="29671" y="14447"/>
                    <a:pt x="30047" y="14594"/>
                    <a:pt x="30445" y="14782"/>
                  </a:cubicBezTo>
                  <a:cubicBezTo>
                    <a:pt x="29441" y="10409"/>
                    <a:pt x="29378" y="5952"/>
                    <a:pt x="29985" y="1517"/>
                  </a:cubicBezTo>
                  <a:cubicBezTo>
                    <a:pt x="29985" y="1496"/>
                    <a:pt x="30005" y="1475"/>
                    <a:pt x="30005" y="1454"/>
                  </a:cubicBezTo>
                  <a:cubicBezTo>
                    <a:pt x="25321" y="483"/>
                    <a:pt x="20562" y="0"/>
                    <a:pt x="15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685000" y="2087225"/>
              <a:ext cx="123475" cy="182600"/>
            </a:xfrm>
            <a:custGeom>
              <a:avLst/>
              <a:gdLst/>
              <a:ahLst/>
              <a:cxnLst/>
              <a:rect l="l" t="t" r="r" b="b"/>
              <a:pathLst>
                <a:path w="4939" h="7304" extrusionOk="0">
                  <a:moveTo>
                    <a:pt x="1" y="1"/>
                  </a:moveTo>
                  <a:lnTo>
                    <a:pt x="1" y="6634"/>
                  </a:lnTo>
                  <a:cubicBezTo>
                    <a:pt x="1633" y="6801"/>
                    <a:pt x="3286" y="7010"/>
                    <a:pt x="4918" y="7303"/>
                  </a:cubicBezTo>
                  <a:lnTo>
                    <a:pt x="4918" y="733"/>
                  </a:lnTo>
                  <a:cubicBezTo>
                    <a:pt x="4918" y="712"/>
                    <a:pt x="4918" y="691"/>
                    <a:pt x="4939" y="650"/>
                  </a:cubicBezTo>
                  <a:cubicBezTo>
                    <a:pt x="3307" y="357"/>
                    <a:pt x="1633" y="168"/>
                    <a:pt x="1" y="1"/>
                  </a:cubicBezTo>
                  <a:close/>
                </a:path>
              </a:pathLst>
            </a:custGeom>
            <a:solidFill>
              <a:srgbClr val="3D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054150" y="1170250"/>
              <a:ext cx="811350" cy="417450"/>
            </a:xfrm>
            <a:custGeom>
              <a:avLst/>
              <a:gdLst/>
              <a:ahLst/>
              <a:cxnLst/>
              <a:rect l="l" t="t" r="r" b="b"/>
              <a:pathLst>
                <a:path w="32454" h="16698" extrusionOk="0">
                  <a:moveTo>
                    <a:pt x="15861" y="1"/>
                  </a:moveTo>
                  <a:cubicBezTo>
                    <a:pt x="14061" y="64"/>
                    <a:pt x="12325" y="1905"/>
                    <a:pt x="11132" y="3056"/>
                  </a:cubicBezTo>
                  <a:cubicBezTo>
                    <a:pt x="9270" y="4834"/>
                    <a:pt x="7596" y="6822"/>
                    <a:pt x="5943" y="8831"/>
                  </a:cubicBezTo>
                  <a:cubicBezTo>
                    <a:pt x="4290" y="10860"/>
                    <a:pt x="2679" y="12974"/>
                    <a:pt x="1131" y="15108"/>
                  </a:cubicBezTo>
                  <a:cubicBezTo>
                    <a:pt x="5166" y="14040"/>
                    <a:pt x="9327" y="13317"/>
                    <a:pt x="13505" y="13317"/>
                  </a:cubicBezTo>
                  <a:cubicBezTo>
                    <a:pt x="14157" y="13317"/>
                    <a:pt x="14810" y="13334"/>
                    <a:pt x="15463" y="13371"/>
                  </a:cubicBezTo>
                  <a:cubicBezTo>
                    <a:pt x="15792" y="13392"/>
                    <a:pt x="15798" y="13895"/>
                    <a:pt x="15483" y="13895"/>
                  </a:cubicBezTo>
                  <a:cubicBezTo>
                    <a:pt x="15476" y="13895"/>
                    <a:pt x="15470" y="13895"/>
                    <a:pt x="15463" y="13894"/>
                  </a:cubicBezTo>
                  <a:cubicBezTo>
                    <a:pt x="14801" y="13855"/>
                    <a:pt x="14138" y="13837"/>
                    <a:pt x="13475" y="13837"/>
                  </a:cubicBezTo>
                  <a:cubicBezTo>
                    <a:pt x="9140" y="13837"/>
                    <a:pt x="4824" y="14634"/>
                    <a:pt x="649" y="15777"/>
                  </a:cubicBezTo>
                  <a:cubicBezTo>
                    <a:pt x="440" y="16091"/>
                    <a:pt x="231" y="16384"/>
                    <a:pt x="1" y="16698"/>
                  </a:cubicBezTo>
                  <a:cubicBezTo>
                    <a:pt x="5448" y="15395"/>
                    <a:pt x="11011" y="14746"/>
                    <a:pt x="16570" y="14746"/>
                  </a:cubicBezTo>
                  <a:cubicBezTo>
                    <a:pt x="21901" y="14746"/>
                    <a:pt x="27230" y="15342"/>
                    <a:pt x="32453" y="16531"/>
                  </a:cubicBezTo>
                  <a:cubicBezTo>
                    <a:pt x="30424" y="13873"/>
                    <a:pt x="28310" y="11258"/>
                    <a:pt x="26113" y="8747"/>
                  </a:cubicBezTo>
                  <a:cubicBezTo>
                    <a:pt x="24356" y="6717"/>
                    <a:pt x="22536" y="4730"/>
                    <a:pt x="20569" y="2930"/>
                  </a:cubicBezTo>
                  <a:cubicBezTo>
                    <a:pt x="19355" y="1842"/>
                    <a:pt x="17619" y="64"/>
                    <a:pt x="15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538550" y="2077825"/>
              <a:ext cx="133400" cy="173675"/>
            </a:xfrm>
            <a:custGeom>
              <a:avLst/>
              <a:gdLst/>
              <a:ahLst/>
              <a:cxnLst/>
              <a:rect l="l" t="t" r="r" b="b"/>
              <a:pathLst>
                <a:path w="5336" h="6947" extrusionOk="0">
                  <a:moveTo>
                    <a:pt x="21" y="0"/>
                  </a:moveTo>
                  <a:lnTo>
                    <a:pt x="21" y="6570"/>
                  </a:lnTo>
                  <a:cubicBezTo>
                    <a:pt x="21" y="6570"/>
                    <a:pt x="0" y="6570"/>
                    <a:pt x="0" y="6591"/>
                  </a:cubicBezTo>
                  <a:cubicBezTo>
                    <a:pt x="1172" y="6633"/>
                    <a:pt x="2323" y="6717"/>
                    <a:pt x="3452" y="6801"/>
                  </a:cubicBezTo>
                  <a:cubicBezTo>
                    <a:pt x="4080" y="6842"/>
                    <a:pt x="4708" y="6905"/>
                    <a:pt x="5336" y="6947"/>
                  </a:cubicBezTo>
                  <a:lnTo>
                    <a:pt x="5336" y="335"/>
                  </a:lnTo>
                  <a:cubicBezTo>
                    <a:pt x="4708" y="293"/>
                    <a:pt x="4080" y="231"/>
                    <a:pt x="3452" y="189"/>
                  </a:cubicBezTo>
                  <a:cubicBezTo>
                    <a:pt x="2323" y="105"/>
                    <a:pt x="1172" y="42"/>
                    <a:pt x="21" y="0"/>
                  </a:cubicBezTo>
                  <a:close/>
                </a:path>
              </a:pathLst>
            </a:custGeom>
            <a:solidFill>
              <a:srgbClr val="3D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312050" y="4735775"/>
              <a:ext cx="313350" cy="405800"/>
            </a:xfrm>
            <a:custGeom>
              <a:avLst/>
              <a:gdLst/>
              <a:ahLst/>
              <a:cxnLst/>
              <a:rect l="l" t="t" r="r" b="b"/>
              <a:pathLst>
                <a:path w="12534" h="16232" extrusionOk="0">
                  <a:moveTo>
                    <a:pt x="6406" y="1"/>
                  </a:moveTo>
                  <a:cubicBezTo>
                    <a:pt x="6268" y="1"/>
                    <a:pt x="6128" y="6"/>
                    <a:pt x="5984" y="16"/>
                  </a:cubicBezTo>
                  <a:cubicBezTo>
                    <a:pt x="3766" y="184"/>
                    <a:pt x="2051" y="1920"/>
                    <a:pt x="1130" y="3824"/>
                  </a:cubicBezTo>
                  <a:cubicBezTo>
                    <a:pt x="272" y="5624"/>
                    <a:pt x="209" y="7486"/>
                    <a:pt x="168" y="9432"/>
                  </a:cubicBezTo>
                  <a:cubicBezTo>
                    <a:pt x="126" y="11712"/>
                    <a:pt x="63" y="13972"/>
                    <a:pt x="0" y="16232"/>
                  </a:cubicBezTo>
                  <a:lnTo>
                    <a:pt x="12533" y="16232"/>
                  </a:lnTo>
                  <a:cubicBezTo>
                    <a:pt x="12533" y="13972"/>
                    <a:pt x="12533" y="11692"/>
                    <a:pt x="12492" y="9411"/>
                  </a:cubicBezTo>
                  <a:cubicBezTo>
                    <a:pt x="12390" y="5712"/>
                    <a:pt x="11045" y="1"/>
                    <a:pt x="640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344475" y="1579800"/>
              <a:ext cx="247975" cy="224050"/>
            </a:xfrm>
            <a:custGeom>
              <a:avLst/>
              <a:gdLst/>
              <a:ahLst/>
              <a:cxnLst/>
              <a:rect l="l" t="t" r="r" b="b"/>
              <a:pathLst>
                <a:path w="9919" h="8962" extrusionOk="0">
                  <a:moveTo>
                    <a:pt x="5552" y="516"/>
                  </a:moveTo>
                  <a:cubicBezTo>
                    <a:pt x="6931" y="516"/>
                    <a:pt x="8189" y="1171"/>
                    <a:pt x="8705" y="2743"/>
                  </a:cubicBezTo>
                  <a:cubicBezTo>
                    <a:pt x="9270" y="4480"/>
                    <a:pt x="8726" y="6635"/>
                    <a:pt x="7198" y="7723"/>
                  </a:cubicBezTo>
                  <a:cubicBezTo>
                    <a:pt x="6510" y="8212"/>
                    <a:pt x="5694" y="8450"/>
                    <a:pt x="4888" y="8450"/>
                  </a:cubicBezTo>
                  <a:cubicBezTo>
                    <a:pt x="3485" y="8450"/>
                    <a:pt x="2110" y="7731"/>
                    <a:pt x="1486" y="6363"/>
                  </a:cubicBezTo>
                  <a:cubicBezTo>
                    <a:pt x="607" y="4480"/>
                    <a:pt x="1402" y="2220"/>
                    <a:pt x="3139" y="1132"/>
                  </a:cubicBezTo>
                  <a:cubicBezTo>
                    <a:pt x="3902" y="739"/>
                    <a:pt x="4748" y="516"/>
                    <a:pt x="5552" y="516"/>
                  </a:cubicBezTo>
                  <a:close/>
                  <a:moveTo>
                    <a:pt x="5589" y="0"/>
                  </a:moveTo>
                  <a:cubicBezTo>
                    <a:pt x="4676" y="0"/>
                    <a:pt x="3721" y="253"/>
                    <a:pt x="2867" y="693"/>
                  </a:cubicBezTo>
                  <a:cubicBezTo>
                    <a:pt x="900" y="1906"/>
                    <a:pt x="0" y="4480"/>
                    <a:pt x="1026" y="6635"/>
                  </a:cubicBezTo>
                  <a:cubicBezTo>
                    <a:pt x="1759" y="8155"/>
                    <a:pt x="3309" y="8962"/>
                    <a:pt x="4889" y="8962"/>
                  </a:cubicBezTo>
                  <a:cubicBezTo>
                    <a:pt x="5788" y="8962"/>
                    <a:pt x="6696" y="8701"/>
                    <a:pt x="7470" y="8162"/>
                  </a:cubicBezTo>
                  <a:cubicBezTo>
                    <a:pt x="9270" y="6907"/>
                    <a:pt x="9918" y="4312"/>
                    <a:pt x="9081" y="2283"/>
                  </a:cubicBezTo>
                  <a:cubicBezTo>
                    <a:pt x="8434" y="665"/>
                    <a:pt x="7067" y="0"/>
                    <a:pt x="55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359650" y="1592700"/>
              <a:ext cx="216575" cy="198350"/>
            </a:xfrm>
            <a:custGeom>
              <a:avLst/>
              <a:gdLst/>
              <a:ahLst/>
              <a:cxnLst/>
              <a:rect l="l" t="t" r="r" b="b"/>
              <a:pathLst>
                <a:path w="8663" h="7934" extrusionOk="0">
                  <a:moveTo>
                    <a:pt x="6296" y="2052"/>
                  </a:moveTo>
                  <a:cubicBezTo>
                    <a:pt x="6549" y="2052"/>
                    <a:pt x="6716" y="2411"/>
                    <a:pt x="6445" y="2520"/>
                  </a:cubicBezTo>
                  <a:cubicBezTo>
                    <a:pt x="5336" y="3001"/>
                    <a:pt x="4248" y="3524"/>
                    <a:pt x="3181" y="4068"/>
                  </a:cubicBezTo>
                  <a:cubicBezTo>
                    <a:pt x="3137" y="4089"/>
                    <a:pt x="3094" y="4098"/>
                    <a:pt x="3055" y="4098"/>
                  </a:cubicBezTo>
                  <a:cubicBezTo>
                    <a:pt x="2807" y="4098"/>
                    <a:pt x="2656" y="3752"/>
                    <a:pt x="2909" y="3608"/>
                  </a:cubicBezTo>
                  <a:cubicBezTo>
                    <a:pt x="3976" y="3064"/>
                    <a:pt x="5064" y="2541"/>
                    <a:pt x="6173" y="2081"/>
                  </a:cubicBezTo>
                  <a:cubicBezTo>
                    <a:pt x="6215" y="2061"/>
                    <a:pt x="6257" y="2052"/>
                    <a:pt x="6296" y="2052"/>
                  </a:cubicBezTo>
                  <a:close/>
                  <a:moveTo>
                    <a:pt x="6617" y="3196"/>
                  </a:moveTo>
                  <a:cubicBezTo>
                    <a:pt x="6883" y="3196"/>
                    <a:pt x="6959" y="3618"/>
                    <a:pt x="6675" y="3713"/>
                  </a:cubicBezTo>
                  <a:cubicBezTo>
                    <a:pt x="5922" y="4006"/>
                    <a:pt x="5189" y="4340"/>
                    <a:pt x="4457" y="4696"/>
                  </a:cubicBezTo>
                  <a:cubicBezTo>
                    <a:pt x="4413" y="4721"/>
                    <a:pt x="4369" y="4732"/>
                    <a:pt x="4328" y="4732"/>
                  </a:cubicBezTo>
                  <a:cubicBezTo>
                    <a:pt x="4095" y="4732"/>
                    <a:pt x="3939" y="4381"/>
                    <a:pt x="4206" y="4257"/>
                  </a:cubicBezTo>
                  <a:cubicBezTo>
                    <a:pt x="4959" y="3859"/>
                    <a:pt x="5733" y="3524"/>
                    <a:pt x="6528" y="3210"/>
                  </a:cubicBezTo>
                  <a:cubicBezTo>
                    <a:pt x="6560" y="3201"/>
                    <a:pt x="6589" y="3196"/>
                    <a:pt x="6617" y="3196"/>
                  </a:cubicBezTo>
                  <a:close/>
                  <a:moveTo>
                    <a:pt x="4945" y="0"/>
                  </a:moveTo>
                  <a:cubicBezTo>
                    <a:pt x="4141" y="0"/>
                    <a:pt x="3295" y="223"/>
                    <a:pt x="2532" y="616"/>
                  </a:cubicBezTo>
                  <a:cubicBezTo>
                    <a:pt x="795" y="1704"/>
                    <a:pt x="0" y="3964"/>
                    <a:pt x="879" y="5847"/>
                  </a:cubicBezTo>
                  <a:cubicBezTo>
                    <a:pt x="1503" y="7215"/>
                    <a:pt x="2878" y="7934"/>
                    <a:pt x="4281" y="7934"/>
                  </a:cubicBezTo>
                  <a:cubicBezTo>
                    <a:pt x="5087" y="7934"/>
                    <a:pt x="5903" y="7696"/>
                    <a:pt x="6591" y="7207"/>
                  </a:cubicBezTo>
                  <a:cubicBezTo>
                    <a:pt x="8119" y="6119"/>
                    <a:pt x="8663" y="3964"/>
                    <a:pt x="8098" y="2227"/>
                  </a:cubicBezTo>
                  <a:cubicBezTo>
                    <a:pt x="7582" y="655"/>
                    <a:pt x="6324" y="0"/>
                    <a:pt x="4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458125" y="1672600"/>
              <a:ext cx="75525" cy="38425"/>
            </a:xfrm>
            <a:custGeom>
              <a:avLst/>
              <a:gdLst/>
              <a:ahLst/>
              <a:cxnLst/>
              <a:rect l="l" t="t" r="r" b="b"/>
              <a:pathLst>
                <a:path w="3021" h="1537" extrusionOk="0">
                  <a:moveTo>
                    <a:pt x="2678" y="0"/>
                  </a:moveTo>
                  <a:cubicBezTo>
                    <a:pt x="2650" y="0"/>
                    <a:pt x="2621" y="5"/>
                    <a:pt x="2589" y="14"/>
                  </a:cubicBezTo>
                  <a:cubicBezTo>
                    <a:pt x="1794" y="328"/>
                    <a:pt x="1020" y="663"/>
                    <a:pt x="267" y="1061"/>
                  </a:cubicBezTo>
                  <a:cubicBezTo>
                    <a:pt x="0" y="1185"/>
                    <a:pt x="156" y="1536"/>
                    <a:pt x="389" y="1536"/>
                  </a:cubicBezTo>
                  <a:cubicBezTo>
                    <a:pt x="430" y="1536"/>
                    <a:pt x="474" y="1525"/>
                    <a:pt x="518" y="1500"/>
                  </a:cubicBezTo>
                  <a:cubicBezTo>
                    <a:pt x="1250" y="1144"/>
                    <a:pt x="1983" y="810"/>
                    <a:pt x="2736" y="517"/>
                  </a:cubicBezTo>
                  <a:cubicBezTo>
                    <a:pt x="3020" y="422"/>
                    <a:pt x="2944" y="0"/>
                    <a:pt x="26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372725" y="2075575"/>
              <a:ext cx="153275" cy="166525"/>
            </a:xfrm>
            <a:custGeom>
              <a:avLst/>
              <a:gdLst/>
              <a:ahLst/>
              <a:cxnLst/>
              <a:rect l="l" t="t" r="r" b="b"/>
              <a:pathLst>
                <a:path w="6131" h="6661" extrusionOk="0">
                  <a:moveTo>
                    <a:pt x="2541" y="0"/>
                  </a:moveTo>
                  <a:cubicBezTo>
                    <a:pt x="1695" y="0"/>
                    <a:pt x="850" y="10"/>
                    <a:pt x="0" y="28"/>
                  </a:cubicBezTo>
                  <a:lnTo>
                    <a:pt x="0" y="6577"/>
                  </a:lnTo>
                  <a:cubicBezTo>
                    <a:pt x="550" y="6565"/>
                    <a:pt x="1099" y="6560"/>
                    <a:pt x="1648" y="6560"/>
                  </a:cubicBezTo>
                  <a:cubicBezTo>
                    <a:pt x="3148" y="6560"/>
                    <a:pt x="4645" y="6599"/>
                    <a:pt x="6131" y="6660"/>
                  </a:cubicBezTo>
                  <a:lnTo>
                    <a:pt x="6131" y="69"/>
                  </a:lnTo>
                  <a:cubicBezTo>
                    <a:pt x="4930" y="20"/>
                    <a:pt x="3736" y="0"/>
                    <a:pt x="2541" y="0"/>
                  </a:cubicBezTo>
                  <a:close/>
                </a:path>
              </a:pathLst>
            </a:custGeom>
            <a:solidFill>
              <a:srgbClr val="3D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426050" y="1644000"/>
              <a:ext cx="101525" cy="51150"/>
            </a:xfrm>
            <a:custGeom>
              <a:avLst/>
              <a:gdLst/>
              <a:ahLst/>
              <a:cxnLst/>
              <a:rect l="l" t="t" r="r" b="b"/>
              <a:pathLst>
                <a:path w="4061" h="2046" extrusionOk="0">
                  <a:moveTo>
                    <a:pt x="3640" y="0"/>
                  </a:moveTo>
                  <a:cubicBezTo>
                    <a:pt x="3601" y="0"/>
                    <a:pt x="3559" y="9"/>
                    <a:pt x="3517" y="29"/>
                  </a:cubicBezTo>
                  <a:cubicBezTo>
                    <a:pt x="2408" y="489"/>
                    <a:pt x="1320" y="1012"/>
                    <a:pt x="253" y="1556"/>
                  </a:cubicBezTo>
                  <a:cubicBezTo>
                    <a:pt x="0" y="1700"/>
                    <a:pt x="151" y="2046"/>
                    <a:pt x="399" y="2046"/>
                  </a:cubicBezTo>
                  <a:cubicBezTo>
                    <a:pt x="438" y="2046"/>
                    <a:pt x="481" y="2037"/>
                    <a:pt x="525" y="2016"/>
                  </a:cubicBezTo>
                  <a:cubicBezTo>
                    <a:pt x="1592" y="1472"/>
                    <a:pt x="2680" y="949"/>
                    <a:pt x="3789" y="468"/>
                  </a:cubicBezTo>
                  <a:cubicBezTo>
                    <a:pt x="4060" y="359"/>
                    <a:pt x="3893" y="0"/>
                    <a:pt x="3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219450" y="2076775"/>
              <a:ext cx="140225" cy="172125"/>
            </a:xfrm>
            <a:custGeom>
              <a:avLst/>
              <a:gdLst/>
              <a:ahLst/>
              <a:cxnLst/>
              <a:rect l="l" t="t" r="r" b="b"/>
              <a:pathLst>
                <a:path w="5609" h="6885" extrusionOk="0">
                  <a:moveTo>
                    <a:pt x="5608" y="1"/>
                  </a:moveTo>
                  <a:cubicBezTo>
                    <a:pt x="3767" y="63"/>
                    <a:pt x="1905" y="189"/>
                    <a:pt x="63" y="356"/>
                  </a:cubicBezTo>
                  <a:lnTo>
                    <a:pt x="1" y="356"/>
                  </a:lnTo>
                  <a:lnTo>
                    <a:pt x="1" y="6884"/>
                  </a:lnTo>
                  <a:cubicBezTo>
                    <a:pt x="1863" y="6696"/>
                    <a:pt x="3746" y="6591"/>
                    <a:pt x="5608" y="6550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065675" y="2086725"/>
              <a:ext cx="140725" cy="185700"/>
            </a:xfrm>
            <a:custGeom>
              <a:avLst/>
              <a:gdLst/>
              <a:ahLst/>
              <a:cxnLst/>
              <a:rect l="l" t="t" r="r" b="b"/>
              <a:pathLst>
                <a:path w="5629" h="7428" extrusionOk="0">
                  <a:moveTo>
                    <a:pt x="5629" y="0"/>
                  </a:moveTo>
                  <a:cubicBezTo>
                    <a:pt x="3808" y="188"/>
                    <a:pt x="1883" y="398"/>
                    <a:pt x="0" y="753"/>
                  </a:cubicBezTo>
                  <a:lnTo>
                    <a:pt x="21" y="753"/>
                  </a:lnTo>
                  <a:lnTo>
                    <a:pt x="21" y="7428"/>
                  </a:lnTo>
                  <a:cubicBezTo>
                    <a:pt x="1862" y="7030"/>
                    <a:pt x="3745" y="6758"/>
                    <a:pt x="5629" y="6549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3D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932275" y="2108150"/>
              <a:ext cx="120850" cy="200900"/>
            </a:xfrm>
            <a:custGeom>
              <a:avLst/>
              <a:gdLst/>
              <a:ahLst/>
              <a:cxnLst/>
              <a:rect l="l" t="t" r="r" b="b"/>
              <a:pathLst>
                <a:path w="4834" h="8036" extrusionOk="0">
                  <a:moveTo>
                    <a:pt x="4834" y="1"/>
                  </a:moveTo>
                  <a:cubicBezTo>
                    <a:pt x="3139" y="336"/>
                    <a:pt x="1507" y="817"/>
                    <a:pt x="1" y="1528"/>
                  </a:cubicBezTo>
                  <a:lnTo>
                    <a:pt x="1" y="8036"/>
                  </a:lnTo>
                  <a:cubicBezTo>
                    <a:pt x="1277" y="7513"/>
                    <a:pt x="2679" y="7178"/>
                    <a:pt x="3871" y="6885"/>
                  </a:cubicBezTo>
                  <a:cubicBezTo>
                    <a:pt x="4185" y="6822"/>
                    <a:pt x="4499" y="6738"/>
                    <a:pt x="4834" y="6676"/>
                  </a:cubicBezTo>
                  <a:lnTo>
                    <a:pt x="4834" y="1"/>
                  </a:lnTo>
                  <a:close/>
                </a:path>
              </a:pathLst>
            </a:custGeom>
            <a:solidFill>
              <a:srgbClr val="3D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62700" y="2153150"/>
              <a:ext cx="56525" cy="198275"/>
            </a:xfrm>
            <a:custGeom>
              <a:avLst/>
              <a:gdLst/>
              <a:ahLst/>
              <a:cxnLst/>
              <a:rect l="l" t="t" r="r" b="b"/>
              <a:pathLst>
                <a:path w="2261" h="7931" extrusionOk="0">
                  <a:moveTo>
                    <a:pt x="2261" y="0"/>
                  </a:moveTo>
                  <a:cubicBezTo>
                    <a:pt x="2135" y="63"/>
                    <a:pt x="2030" y="105"/>
                    <a:pt x="1905" y="168"/>
                  </a:cubicBezTo>
                  <a:cubicBezTo>
                    <a:pt x="1361" y="482"/>
                    <a:pt x="712" y="837"/>
                    <a:pt x="336" y="1339"/>
                  </a:cubicBezTo>
                  <a:cubicBezTo>
                    <a:pt x="1" y="1800"/>
                    <a:pt x="126" y="2469"/>
                    <a:pt x="126" y="3097"/>
                  </a:cubicBezTo>
                  <a:lnTo>
                    <a:pt x="126" y="7930"/>
                  </a:lnTo>
                  <a:cubicBezTo>
                    <a:pt x="733" y="7345"/>
                    <a:pt x="1465" y="6863"/>
                    <a:pt x="2261" y="6487"/>
                  </a:cubicBezTo>
                  <a:lnTo>
                    <a:pt x="2261" y="0"/>
                  </a:lnTo>
                  <a:close/>
                </a:path>
              </a:pathLst>
            </a:custGeom>
            <a:solidFill>
              <a:srgbClr val="3D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0" name="Google Shape;100;p3"/>
          <p:cNvSpPr/>
          <p:nvPr/>
        </p:nvSpPr>
        <p:spPr>
          <a:xfrm>
            <a:off x="9943356" y="2971101"/>
            <a:ext cx="2265809" cy="1794457"/>
          </a:xfrm>
          <a:custGeom>
            <a:avLst/>
            <a:gdLst/>
            <a:ahLst/>
            <a:cxnLst/>
            <a:rect l="l" t="t" r="r" b="b"/>
            <a:pathLst>
              <a:path w="40730" h="32257" extrusionOk="0">
                <a:moveTo>
                  <a:pt x="36994" y="67"/>
                </a:moveTo>
                <a:cubicBezTo>
                  <a:pt x="34692" y="234"/>
                  <a:pt x="32658" y="1168"/>
                  <a:pt x="31056" y="2569"/>
                </a:cubicBezTo>
                <a:cubicBezTo>
                  <a:pt x="29555" y="3869"/>
                  <a:pt x="28455" y="5637"/>
                  <a:pt x="27921" y="7605"/>
                </a:cubicBezTo>
                <a:cubicBezTo>
                  <a:pt x="27721" y="8439"/>
                  <a:pt x="27621" y="9273"/>
                  <a:pt x="27621" y="10141"/>
                </a:cubicBezTo>
                <a:cubicBezTo>
                  <a:pt x="25019" y="10141"/>
                  <a:pt x="22617" y="11108"/>
                  <a:pt x="20816" y="12742"/>
                </a:cubicBezTo>
                <a:cubicBezTo>
                  <a:pt x="19415" y="12009"/>
                  <a:pt x="17814" y="11575"/>
                  <a:pt x="16079" y="11575"/>
                </a:cubicBezTo>
                <a:cubicBezTo>
                  <a:pt x="13844" y="11575"/>
                  <a:pt x="11743" y="12309"/>
                  <a:pt x="10075" y="13543"/>
                </a:cubicBezTo>
                <a:cubicBezTo>
                  <a:pt x="7606" y="15411"/>
                  <a:pt x="6005" y="18346"/>
                  <a:pt x="6005" y="21649"/>
                </a:cubicBezTo>
                <a:lnTo>
                  <a:pt x="6005" y="21716"/>
                </a:lnTo>
                <a:cubicBezTo>
                  <a:pt x="2603" y="22216"/>
                  <a:pt x="1" y="25151"/>
                  <a:pt x="1" y="28687"/>
                </a:cubicBezTo>
                <a:cubicBezTo>
                  <a:pt x="1" y="29121"/>
                  <a:pt x="34" y="29588"/>
                  <a:pt x="134" y="30022"/>
                </a:cubicBezTo>
                <a:cubicBezTo>
                  <a:pt x="268" y="30822"/>
                  <a:pt x="568" y="31556"/>
                  <a:pt x="968" y="32256"/>
                </a:cubicBezTo>
                <a:lnTo>
                  <a:pt x="2002" y="32256"/>
                </a:lnTo>
                <a:lnTo>
                  <a:pt x="13110" y="32256"/>
                </a:lnTo>
                <a:lnTo>
                  <a:pt x="31824" y="32256"/>
                </a:lnTo>
                <a:lnTo>
                  <a:pt x="40730" y="32256"/>
                </a:lnTo>
                <a:lnTo>
                  <a:pt x="40730" y="534"/>
                </a:lnTo>
                <a:cubicBezTo>
                  <a:pt x="39562" y="167"/>
                  <a:pt x="38295" y="0"/>
                  <a:pt x="36994" y="6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9944700" y="2804501"/>
            <a:ext cx="336933" cy="113433"/>
          </a:xfrm>
          <a:custGeom>
            <a:avLst/>
            <a:gdLst/>
            <a:ahLst/>
            <a:cxnLst/>
            <a:rect l="l" t="t" r="r" b="b"/>
            <a:pathLst>
              <a:path w="10108" h="3403" extrusionOk="0">
                <a:moveTo>
                  <a:pt x="7172" y="0"/>
                </a:moveTo>
                <a:cubicBezTo>
                  <a:pt x="7005" y="0"/>
                  <a:pt x="6872" y="34"/>
                  <a:pt x="6705" y="34"/>
                </a:cubicBezTo>
                <a:cubicBezTo>
                  <a:pt x="6538" y="67"/>
                  <a:pt x="6405" y="100"/>
                  <a:pt x="6238" y="134"/>
                </a:cubicBezTo>
                <a:cubicBezTo>
                  <a:pt x="6105" y="167"/>
                  <a:pt x="5938" y="234"/>
                  <a:pt x="5804" y="301"/>
                </a:cubicBezTo>
                <a:cubicBezTo>
                  <a:pt x="5638" y="334"/>
                  <a:pt x="5504" y="434"/>
                  <a:pt x="5371" y="501"/>
                </a:cubicBezTo>
                <a:cubicBezTo>
                  <a:pt x="5204" y="567"/>
                  <a:pt x="5104" y="668"/>
                  <a:pt x="4971" y="734"/>
                </a:cubicBezTo>
                <a:cubicBezTo>
                  <a:pt x="4804" y="834"/>
                  <a:pt x="4704" y="968"/>
                  <a:pt x="4570" y="1068"/>
                </a:cubicBezTo>
                <a:cubicBezTo>
                  <a:pt x="4566" y="1071"/>
                  <a:pt x="4562" y="1074"/>
                  <a:pt x="4558" y="1077"/>
                </a:cubicBezTo>
                <a:lnTo>
                  <a:pt x="4558" y="1077"/>
                </a:lnTo>
                <a:cubicBezTo>
                  <a:pt x="4495" y="952"/>
                  <a:pt x="4429" y="826"/>
                  <a:pt x="4303" y="701"/>
                </a:cubicBezTo>
                <a:cubicBezTo>
                  <a:pt x="4203" y="567"/>
                  <a:pt x="4070" y="467"/>
                  <a:pt x="3936" y="367"/>
                </a:cubicBezTo>
                <a:cubicBezTo>
                  <a:pt x="3636" y="201"/>
                  <a:pt x="3336" y="100"/>
                  <a:pt x="3036" y="67"/>
                </a:cubicBezTo>
                <a:cubicBezTo>
                  <a:pt x="2946" y="58"/>
                  <a:pt x="2859" y="54"/>
                  <a:pt x="2775" y="54"/>
                </a:cubicBezTo>
                <a:cubicBezTo>
                  <a:pt x="2544" y="54"/>
                  <a:pt x="2331" y="85"/>
                  <a:pt x="2135" y="134"/>
                </a:cubicBezTo>
                <a:cubicBezTo>
                  <a:pt x="1835" y="167"/>
                  <a:pt x="1568" y="267"/>
                  <a:pt x="1301" y="434"/>
                </a:cubicBezTo>
                <a:cubicBezTo>
                  <a:pt x="1068" y="567"/>
                  <a:pt x="834" y="734"/>
                  <a:pt x="634" y="934"/>
                </a:cubicBezTo>
                <a:cubicBezTo>
                  <a:pt x="434" y="1135"/>
                  <a:pt x="267" y="1368"/>
                  <a:pt x="134" y="1635"/>
                </a:cubicBezTo>
                <a:cubicBezTo>
                  <a:pt x="100" y="1768"/>
                  <a:pt x="34" y="1902"/>
                  <a:pt x="34" y="2035"/>
                </a:cubicBezTo>
                <a:cubicBezTo>
                  <a:pt x="0" y="2169"/>
                  <a:pt x="0" y="2302"/>
                  <a:pt x="0" y="2435"/>
                </a:cubicBezTo>
                <a:cubicBezTo>
                  <a:pt x="34" y="2302"/>
                  <a:pt x="67" y="2169"/>
                  <a:pt x="134" y="2069"/>
                </a:cubicBezTo>
                <a:cubicBezTo>
                  <a:pt x="200" y="1935"/>
                  <a:pt x="267" y="1835"/>
                  <a:pt x="334" y="1735"/>
                </a:cubicBezTo>
                <a:cubicBezTo>
                  <a:pt x="501" y="1535"/>
                  <a:pt x="667" y="1368"/>
                  <a:pt x="868" y="1235"/>
                </a:cubicBezTo>
                <a:cubicBezTo>
                  <a:pt x="1068" y="1101"/>
                  <a:pt x="1301" y="968"/>
                  <a:pt x="1535" y="901"/>
                </a:cubicBezTo>
                <a:cubicBezTo>
                  <a:pt x="1768" y="834"/>
                  <a:pt x="2002" y="768"/>
                  <a:pt x="2235" y="734"/>
                </a:cubicBezTo>
                <a:cubicBezTo>
                  <a:pt x="2304" y="724"/>
                  <a:pt x="2372" y="720"/>
                  <a:pt x="2440" y="720"/>
                </a:cubicBezTo>
                <a:cubicBezTo>
                  <a:pt x="2603" y="720"/>
                  <a:pt x="2761" y="744"/>
                  <a:pt x="2902" y="768"/>
                </a:cubicBezTo>
                <a:cubicBezTo>
                  <a:pt x="3136" y="801"/>
                  <a:pt x="3336" y="901"/>
                  <a:pt x="3503" y="1001"/>
                </a:cubicBezTo>
                <a:cubicBezTo>
                  <a:pt x="3670" y="1135"/>
                  <a:pt x="3770" y="1268"/>
                  <a:pt x="3836" y="1435"/>
                </a:cubicBezTo>
                <a:cubicBezTo>
                  <a:pt x="3870" y="1535"/>
                  <a:pt x="3903" y="1635"/>
                  <a:pt x="3936" y="1735"/>
                </a:cubicBezTo>
                <a:cubicBezTo>
                  <a:pt x="3936" y="1835"/>
                  <a:pt x="3936" y="1935"/>
                  <a:pt x="3970" y="2069"/>
                </a:cubicBezTo>
                <a:lnTo>
                  <a:pt x="4003" y="3403"/>
                </a:lnTo>
                <a:lnTo>
                  <a:pt x="4737" y="2202"/>
                </a:lnTo>
                <a:cubicBezTo>
                  <a:pt x="4804" y="2102"/>
                  <a:pt x="4870" y="2002"/>
                  <a:pt x="4904" y="1902"/>
                </a:cubicBezTo>
                <a:cubicBezTo>
                  <a:pt x="5004" y="1835"/>
                  <a:pt x="5037" y="1735"/>
                  <a:pt x="5137" y="1635"/>
                </a:cubicBezTo>
                <a:cubicBezTo>
                  <a:pt x="5237" y="1568"/>
                  <a:pt x="5304" y="1468"/>
                  <a:pt x="5438" y="1401"/>
                </a:cubicBezTo>
                <a:cubicBezTo>
                  <a:pt x="5538" y="1335"/>
                  <a:pt x="5638" y="1235"/>
                  <a:pt x="5738" y="1201"/>
                </a:cubicBezTo>
                <a:cubicBezTo>
                  <a:pt x="5871" y="1135"/>
                  <a:pt x="5971" y="1068"/>
                  <a:pt x="6105" y="1001"/>
                </a:cubicBezTo>
                <a:cubicBezTo>
                  <a:pt x="6205" y="968"/>
                  <a:pt x="6338" y="901"/>
                  <a:pt x="6472" y="868"/>
                </a:cubicBezTo>
                <a:cubicBezTo>
                  <a:pt x="6605" y="801"/>
                  <a:pt x="6705" y="768"/>
                  <a:pt x="6839" y="734"/>
                </a:cubicBezTo>
                <a:cubicBezTo>
                  <a:pt x="6972" y="701"/>
                  <a:pt x="7105" y="668"/>
                  <a:pt x="7239" y="668"/>
                </a:cubicBezTo>
                <a:lnTo>
                  <a:pt x="7639" y="601"/>
                </a:lnTo>
                <a:lnTo>
                  <a:pt x="8039" y="601"/>
                </a:lnTo>
                <a:cubicBezTo>
                  <a:pt x="8173" y="601"/>
                  <a:pt x="8306" y="601"/>
                  <a:pt x="8440" y="634"/>
                </a:cubicBezTo>
                <a:cubicBezTo>
                  <a:pt x="8573" y="634"/>
                  <a:pt x="8707" y="668"/>
                  <a:pt x="8840" y="701"/>
                </a:cubicBezTo>
                <a:cubicBezTo>
                  <a:pt x="8973" y="734"/>
                  <a:pt x="9073" y="801"/>
                  <a:pt x="9207" y="834"/>
                </a:cubicBezTo>
                <a:cubicBezTo>
                  <a:pt x="9340" y="901"/>
                  <a:pt x="9440" y="968"/>
                  <a:pt x="9574" y="1034"/>
                </a:cubicBezTo>
                <a:cubicBezTo>
                  <a:pt x="9674" y="1135"/>
                  <a:pt x="9774" y="1235"/>
                  <a:pt x="9874" y="1335"/>
                </a:cubicBezTo>
                <a:lnTo>
                  <a:pt x="10108" y="1668"/>
                </a:lnTo>
                <a:lnTo>
                  <a:pt x="10108" y="1668"/>
                </a:lnTo>
                <a:lnTo>
                  <a:pt x="9974" y="1268"/>
                </a:lnTo>
                <a:cubicBezTo>
                  <a:pt x="9907" y="1135"/>
                  <a:pt x="9807" y="1001"/>
                  <a:pt x="9741" y="868"/>
                </a:cubicBezTo>
                <a:cubicBezTo>
                  <a:pt x="9607" y="768"/>
                  <a:pt x="9507" y="668"/>
                  <a:pt x="9374" y="567"/>
                </a:cubicBezTo>
                <a:cubicBezTo>
                  <a:pt x="9274" y="467"/>
                  <a:pt x="9140" y="367"/>
                  <a:pt x="8973" y="301"/>
                </a:cubicBezTo>
                <a:cubicBezTo>
                  <a:pt x="8840" y="267"/>
                  <a:pt x="8707" y="201"/>
                  <a:pt x="8540" y="134"/>
                </a:cubicBezTo>
                <a:cubicBezTo>
                  <a:pt x="8406" y="100"/>
                  <a:pt x="8240" y="67"/>
                  <a:pt x="8106" y="34"/>
                </a:cubicBezTo>
                <a:cubicBezTo>
                  <a:pt x="7939" y="0"/>
                  <a:pt x="7773" y="0"/>
                  <a:pt x="7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3043700" y="1979101"/>
            <a:ext cx="208899" cy="61129"/>
          </a:xfrm>
          <a:custGeom>
            <a:avLst/>
            <a:gdLst/>
            <a:ahLst/>
            <a:cxnLst/>
            <a:rect l="l" t="t" r="r" b="b"/>
            <a:pathLst>
              <a:path w="10108" h="3403" extrusionOk="0">
                <a:moveTo>
                  <a:pt x="7172" y="0"/>
                </a:moveTo>
                <a:cubicBezTo>
                  <a:pt x="7005" y="0"/>
                  <a:pt x="6872" y="34"/>
                  <a:pt x="6705" y="34"/>
                </a:cubicBezTo>
                <a:cubicBezTo>
                  <a:pt x="6538" y="67"/>
                  <a:pt x="6405" y="100"/>
                  <a:pt x="6238" y="134"/>
                </a:cubicBezTo>
                <a:cubicBezTo>
                  <a:pt x="6105" y="167"/>
                  <a:pt x="5938" y="234"/>
                  <a:pt x="5804" y="301"/>
                </a:cubicBezTo>
                <a:cubicBezTo>
                  <a:pt x="5638" y="334"/>
                  <a:pt x="5504" y="434"/>
                  <a:pt x="5371" y="501"/>
                </a:cubicBezTo>
                <a:cubicBezTo>
                  <a:pt x="5204" y="567"/>
                  <a:pt x="5104" y="668"/>
                  <a:pt x="4971" y="734"/>
                </a:cubicBezTo>
                <a:cubicBezTo>
                  <a:pt x="4804" y="834"/>
                  <a:pt x="4704" y="968"/>
                  <a:pt x="4570" y="1068"/>
                </a:cubicBezTo>
                <a:cubicBezTo>
                  <a:pt x="4566" y="1071"/>
                  <a:pt x="4562" y="1074"/>
                  <a:pt x="4558" y="1077"/>
                </a:cubicBezTo>
                <a:lnTo>
                  <a:pt x="4558" y="1077"/>
                </a:lnTo>
                <a:cubicBezTo>
                  <a:pt x="4495" y="952"/>
                  <a:pt x="4429" y="826"/>
                  <a:pt x="4303" y="701"/>
                </a:cubicBezTo>
                <a:cubicBezTo>
                  <a:pt x="4203" y="567"/>
                  <a:pt x="4070" y="467"/>
                  <a:pt x="3936" y="367"/>
                </a:cubicBezTo>
                <a:cubicBezTo>
                  <a:pt x="3636" y="201"/>
                  <a:pt x="3336" y="100"/>
                  <a:pt x="3036" y="67"/>
                </a:cubicBezTo>
                <a:cubicBezTo>
                  <a:pt x="2946" y="58"/>
                  <a:pt x="2859" y="54"/>
                  <a:pt x="2775" y="54"/>
                </a:cubicBezTo>
                <a:cubicBezTo>
                  <a:pt x="2544" y="54"/>
                  <a:pt x="2331" y="85"/>
                  <a:pt x="2135" y="134"/>
                </a:cubicBezTo>
                <a:cubicBezTo>
                  <a:pt x="1835" y="167"/>
                  <a:pt x="1568" y="267"/>
                  <a:pt x="1301" y="434"/>
                </a:cubicBezTo>
                <a:cubicBezTo>
                  <a:pt x="1068" y="567"/>
                  <a:pt x="834" y="734"/>
                  <a:pt x="634" y="934"/>
                </a:cubicBezTo>
                <a:cubicBezTo>
                  <a:pt x="434" y="1135"/>
                  <a:pt x="267" y="1368"/>
                  <a:pt x="134" y="1635"/>
                </a:cubicBezTo>
                <a:cubicBezTo>
                  <a:pt x="100" y="1768"/>
                  <a:pt x="34" y="1902"/>
                  <a:pt x="34" y="2035"/>
                </a:cubicBezTo>
                <a:cubicBezTo>
                  <a:pt x="0" y="2169"/>
                  <a:pt x="0" y="2302"/>
                  <a:pt x="0" y="2435"/>
                </a:cubicBezTo>
                <a:cubicBezTo>
                  <a:pt x="34" y="2302"/>
                  <a:pt x="67" y="2169"/>
                  <a:pt x="134" y="2069"/>
                </a:cubicBezTo>
                <a:cubicBezTo>
                  <a:pt x="200" y="1935"/>
                  <a:pt x="267" y="1835"/>
                  <a:pt x="334" y="1735"/>
                </a:cubicBezTo>
                <a:cubicBezTo>
                  <a:pt x="501" y="1535"/>
                  <a:pt x="667" y="1368"/>
                  <a:pt x="868" y="1235"/>
                </a:cubicBezTo>
                <a:cubicBezTo>
                  <a:pt x="1068" y="1101"/>
                  <a:pt x="1301" y="968"/>
                  <a:pt x="1535" y="901"/>
                </a:cubicBezTo>
                <a:cubicBezTo>
                  <a:pt x="1768" y="834"/>
                  <a:pt x="2002" y="768"/>
                  <a:pt x="2235" y="734"/>
                </a:cubicBezTo>
                <a:cubicBezTo>
                  <a:pt x="2304" y="724"/>
                  <a:pt x="2372" y="720"/>
                  <a:pt x="2440" y="720"/>
                </a:cubicBezTo>
                <a:cubicBezTo>
                  <a:pt x="2603" y="720"/>
                  <a:pt x="2761" y="744"/>
                  <a:pt x="2902" y="768"/>
                </a:cubicBezTo>
                <a:cubicBezTo>
                  <a:pt x="3136" y="801"/>
                  <a:pt x="3336" y="901"/>
                  <a:pt x="3503" y="1001"/>
                </a:cubicBezTo>
                <a:cubicBezTo>
                  <a:pt x="3670" y="1135"/>
                  <a:pt x="3770" y="1268"/>
                  <a:pt x="3836" y="1435"/>
                </a:cubicBezTo>
                <a:cubicBezTo>
                  <a:pt x="3870" y="1535"/>
                  <a:pt x="3903" y="1635"/>
                  <a:pt x="3936" y="1735"/>
                </a:cubicBezTo>
                <a:cubicBezTo>
                  <a:pt x="3936" y="1835"/>
                  <a:pt x="3936" y="1935"/>
                  <a:pt x="3970" y="2069"/>
                </a:cubicBezTo>
                <a:lnTo>
                  <a:pt x="4003" y="3403"/>
                </a:lnTo>
                <a:lnTo>
                  <a:pt x="4737" y="2202"/>
                </a:lnTo>
                <a:cubicBezTo>
                  <a:pt x="4804" y="2102"/>
                  <a:pt x="4870" y="2002"/>
                  <a:pt x="4904" y="1902"/>
                </a:cubicBezTo>
                <a:cubicBezTo>
                  <a:pt x="5004" y="1835"/>
                  <a:pt x="5037" y="1735"/>
                  <a:pt x="5137" y="1635"/>
                </a:cubicBezTo>
                <a:cubicBezTo>
                  <a:pt x="5237" y="1568"/>
                  <a:pt x="5304" y="1468"/>
                  <a:pt x="5438" y="1401"/>
                </a:cubicBezTo>
                <a:cubicBezTo>
                  <a:pt x="5538" y="1335"/>
                  <a:pt x="5638" y="1235"/>
                  <a:pt x="5738" y="1201"/>
                </a:cubicBezTo>
                <a:cubicBezTo>
                  <a:pt x="5871" y="1135"/>
                  <a:pt x="5971" y="1068"/>
                  <a:pt x="6105" y="1001"/>
                </a:cubicBezTo>
                <a:cubicBezTo>
                  <a:pt x="6205" y="968"/>
                  <a:pt x="6338" y="901"/>
                  <a:pt x="6472" y="868"/>
                </a:cubicBezTo>
                <a:cubicBezTo>
                  <a:pt x="6605" y="801"/>
                  <a:pt x="6705" y="768"/>
                  <a:pt x="6839" y="734"/>
                </a:cubicBezTo>
                <a:cubicBezTo>
                  <a:pt x="6972" y="701"/>
                  <a:pt x="7105" y="668"/>
                  <a:pt x="7239" y="668"/>
                </a:cubicBezTo>
                <a:lnTo>
                  <a:pt x="7639" y="601"/>
                </a:lnTo>
                <a:lnTo>
                  <a:pt x="8039" y="601"/>
                </a:lnTo>
                <a:cubicBezTo>
                  <a:pt x="8173" y="601"/>
                  <a:pt x="8306" y="601"/>
                  <a:pt x="8440" y="634"/>
                </a:cubicBezTo>
                <a:cubicBezTo>
                  <a:pt x="8573" y="634"/>
                  <a:pt x="8707" y="668"/>
                  <a:pt x="8840" y="701"/>
                </a:cubicBezTo>
                <a:cubicBezTo>
                  <a:pt x="8973" y="734"/>
                  <a:pt x="9073" y="801"/>
                  <a:pt x="9207" y="834"/>
                </a:cubicBezTo>
                <a:cubicBezTo>
                  <a:pt x="9340" y="901"/>
                  <a:pt x="9440" y="968"/>
                  <a:pt x="9574" y="1034"/>
                </a:cubicBezTo>
                <a:cubicBezTo>
                  <a:pt x="9674" y="1135"/>
                  <a:pt x="9774" y="1235"/>
                  <a:pt x="9874" y="1335"/>
                </a:cubicBezTo>
                <a:lnTo>
                  <a:pt x="10108" y="1668"/>
                </a:lnTo>
                <a:lnTo>
                  <a:pt x="10108" y="1668"/>
                </a:lnTo>
                <a:lnTo>
                  <a:pt x="9974" y="1268"/>
                </a:lnTo>
                <a:cubicBezTo>
                  <a:pt x="9907" y="1135"/>
                  <a:pt x="9807" y="1001"/>
                  <a:pt x="9741" y="868"/>
                </a:cubicBezTo>
                <a:cubicBezTo>
                  <a:pt x="9607" y="768"/>
                  <a:pt x="9507" y="668"/>
                  <a:pt x="9374" y="567"/>
                </a:cubicBezTo>
                <a:cubicBezTo>
                  <a:pt x="9274" y="467"/>
                  <a:pt x="9140" y="367"/>
                  <a:pt x="8973" y="301"/>
                </a:cubicBezTo>
                <a:cubicBezTo>
                  <a:pt x="8840" y="267"/>
                  <a:pt x="8707" y="201"/>
                  <a:pt x="8540" y="134"/>
                </a:cubicBezTo>
                <a:cubicBezTo>
                  <a:pt x="8406" y="100"/>
                  <a:pt x="8240" y="67"/>
                  <a:pt x="8106" y="34"/>
                </a:cubicBezTo>
                <a:cubicBezTo>
                  <a:pt x="7939" y="0"/>
                  <a:pt x="7773" y="0"/>
                  <a:pt x="7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430634" y="1699968"/>
            <a:ext cx="325833" cy="103433"/>
          </a:xfrm>
          <a:custGeom>
            <a:avLst/>
            <a:gdLst/>
            <a:ahLst/>
            <a:cxnLst/>
            <a:rect l="l" t="t" r="r" b="b"/>
            <a:pathLst>
              <a:path w="9775" h="3103" extrusionOk="0">
                <a:moveTo>
                  <a:pt x="2269" y="1"/>
                </a:moveTo>
                <a:cubicBezTo>
                  <a:pt x="2102" y="34"/>
                  <a:pt x="1935" y="34"/>
                  <a:pt x="1802" y="67"/>
                </a:cubicBezTo>
                <a:cubicBezTo>
                  <a:pt x="1635" y="134"/>
                  <a:pt x="1502" y="167"/>
                  <a:pt x="1368" y="234"/>
                </a:cubicBezTo>
                <a:cubicBezTo>
                  <a:pt x="1235" y="301"/>
                  <a:pt x="1101" y="367"/>
                  <a:pt x="968" y="468"/>
                </a:cubicBezTo>
                <a:cubicBezTo>
                  <a:pt x="835" y="568"/>
                  <a:pt x="701" y="634"/>
                  <a:pt x="634" y="768"/>
                </a:cubicBezTo>
                <a:cubicBezTo>
                  <a:pt x="534" y="901"/>
                  <a:pt x="434" y="1001"/>
                  <a:pt x="368" y="1135"/>
                </a:cubicBezTo>
                <a:cubicBezTo>
                  <a:pt x="301" y="1268"/>
                  <a:pt x="201" y="1368"/>
                  <a:pt x="167" y="1535"/>
                </a:cubicBezTo>
                <a:cubicBezTo>
                  <a:pt x="134" y="1668"/>
                  <a:pt x="67" y="1802"/>
                  <a:pt x="34" y="1935"/>
                </a:cubicBezTo>
                <a:lnTo>
                  <a:pt x="1" y="2369"/>
                </a:lnTo>
                <a:lnTo>
                  <a:pt x="167" y="1969"/>
                </a:lnTo>
                <a:cubicBezTo>
                  <a:pt x="234" y="1835"/>
                  <a:pt x="301" y="1735"/>
                  <a:pt x="368" y="1602"/>
                </a:cubicBezTo>
                <a:cubicBezTo>
                  <a:pt x="434" y="1502"/>
                  <a:pt x="534" y="1402"/>
                  <a:pt x="601" y="1301"/>
                </a:cubicBezTo>
                <a:cubicBezTo>
                  <a:pt x="668" y="1201"/>
                  <a:pt x="801" y="1135"/>
                  <a:pt x="901" y="1068"/>
                </a:cubicBezTo>
                <a:cubicBezTo>
                  <a:pt x="1001" y="968"/>
                  <a:pt x="1101" y="935"/>
                  <a:pt x="1201" y="868"/>
                </a:cubicBezTo>
                <a:cubicBezTo>
                  <a:pt x="1302" y="801"/>
                  <a:pt x="1435" y="768"/>
                  <a:pt x="1535" y="734"/>
                </a:cubicBezTo>
                <a:cubicBezTo>
                  <a:pt x="1668" y="701"/>
                  <a:pt x="1802" y="668"/>
                  <a:pt x="1902" y="668"/>
                </a:cubicBezTo>
                <a:cubicBezTo>
                  <a:pt x="2035" y="668"/>
                  <a:pt x="2135" y="634"/>
                  <a:pt x="2269" y="634"/>
                </a:cubicBezTo>
                <a:cubicBezTo>
                  <a:pt x="2402" y="668"/>
                  <a:pt x="2502" y="668"/>
                  <a:pt x="2636" y="701"/>
                </a:cubicBezTo>
                <a:cubicBezTo>
                  <a:pt x="2736" y="734"/>
                  <a:pt x="2869" y="734"/>
                  <a:pt x="2969" y="801"/>
                </a:cubicBezTo>
                <a:cubicBezTo>
                  <a:pt x="3069" y="834"/>
                  <a:pt x="3170" y="868"/>
                  <a:pt x="3270" y="935"/>
                </a:cubicBezTo>
                <a:cubicBezTo>
                  <a:pt x="3370" y="1001"/>
                  <a:pt x="3470" y="1068"/>
                  <a:pt x="3536" y="1135"/>
                </a:cubicBezTo>
                <a:cubicBezTo>
                  <a:pt x="3637" y="1235"/>
                  <a:pt x="3737" y="1301"/>
                  <a:pt x="3803" y="1402"/>
                </a:cubicBezTo>
                <a:cubicBezTo>
                  <a:pt x="3837" y="1502"/>
                  <a:pt x="3937" y="1568"/>
                  <a:pt x="3970" y="1668"/>
                </a:cubicBezTo>
                <a:cubicBezTo>
                  <a:pt x="4037" y="1768"/>
                  <a:pt x="4104" y="1869"/>
                  <a:pt x="4137" y="2002"/>
                </a:cubicBezTo>
                <a:lnTo>
                  <a:pt x="4237" y="2336"/>
                </a:lnTo>
                <a:lnTo>
                  <a:pt x="4437" y="2903"/>
                </a:lnTo>
                <a:lnTo>
                  <a:pt x="4904" y="2569"/>
                </a:lnTo>
                <a:cubicBezTo>
                  <a:pt x="5338" y="2235"/>
                  <a:pt x="5805" y="1969"/>
                  <a:pt x="6305" y="1735"/>
                </a:cubicBezTo>
                <a:cubicBezTo>
                  <a:pt x="6805" y="1502"/>
                  <a:pt x="7306" y="1301"/>
                  <a:pt x="7840" y="1235"/>
                </a:cubicBezTo>
                <a:cubicBezTo>
                  <a:pt x="7973" y="1201"/>
                  <a:pt x="8106" y="1201"/>
                  <a:pt x="8206" y="1168"/>
                </a:cubicBezTo>
                <a:cubicBezTo>
                  <a:pt x="8340" y="1168"/>
                  <a:pt x="8473" y="1201"/>
                  <a:pt x="8573" y="1201"/>
                </a:cubicBezTo>
                <a:cubicBezTo>
                  <a:pt x="8707" y="1235"/>
                  <a:pt x="8807" y="1268"/>
                  <a:pt x="8907" y="1335"/>
                </a:cubicBezTo>
                <a:cubicBezTo>
                  <a:pt x="9007" y="1402"/>
                  <a:pt x="9107" y="1468"/>
                  <a:pt x="9207" y="1568"/>
                </a:cubicBezTo>
                <a:cubicBezTo>
                  <a:pt x="9274" y="1635"/>
                  <a:pt x="9341" y="1735"/>
                  <a:pt x="9407" y="1869"/>
                </a:cubicBezTo>
                <a:cubicBezTo>
                  <a:pt x="9474" y="2002"/>
                  <a:pt x="9507" y="2135"/>
                  <a:pt x="9541" y="2269"/>
                </a:cubicBezTo>
                <a:cubicBezTo>
                  <a:pt x="9574" y="2402"/>
                  <a:pt x="9607" y="2536"/>
                  <a:pt x="9607" y="2669"/>
                </a:cubicBezTo>
                <a:cubicBezTo>
                  <a:pt x="9641" y="2803"/>
                  <a:pt x="9641" y="2969"/>
                  <a:pt x="9641" y="3103"/>
                </a:cubicBezTo>
                <a:cubicBezTo>
                  <a:pt x="9674" y="2969"/>
                  <a:pt x="9708" y="2836"/>
                  <a:pt x="9741" y="2669"/>
                </a:cubicBezTo>
                <a:cubicBezTo>
                  <a:pt x="9774" y="2536"/>
                  <a:pt x="9774" y="2369"/>
                  <a:pt x="9774" y="2235"/>
                </a:cubicBezTo>
                <a:cubicBezTo>
                  <a:pt x="9774" y="1935"/>
                  <a:pt x="9708" y="1602"/>
                  <a:pt x="9541" y="1301"/>
                </a:cubicBezTo>
                <a:cubicBezTo>
                  <a:pt x="9441" y="1168"/>
                  <a:pt x="9341" y="1035"/>
                  <a:pt x="9207" y="935"/>
                </a:cubicBezTo>
                <a:cubicBezTo>
                  <a:pt x="9074" y="834"/>
                  <a:pt x="8907" y="734"/>
                  <a:pt x="8740" y="668"/>
                </a:cubicBezTo>
                <a:cubicBezTo>
                  <a:pt x="8490" y="593"/>
                  <a:pt x="8240" y="555"/>
                  <a:pt x="8004" y="555"/>
                </a:cubicBezTo>
                <a:cubicBezTo>
                  <a:pt x="7925" y="555"/>
                  <a:pt x="7848" y="559"/>
                  <a:pt x="7773" y="568"/>
                </a:cubicBezTo>
                <a:cubicBezTo>
                  <a:pt x="7139" y="601"/>
                  <a:pt x="6539" y="768"/>
                  <a:pt x="5972" y="1001"/>
                </a:cubicBezTo>
                <a:cubicBezTo>
                  <a:pt x="5595" y="1166"/>
                  <a:pt x="5219" y="1363"/>
                  <a:pt x="4855" y="1594"/>
                </a:cubicBezTo>
                <a:lnTo>
                  <a:pt x="4855" y="1594"/>
                </a:lnTo>
                <a:cubicBezTo>
                  <a:pt x="4794" y="1475"/>
                  <a:pt x="4722" y="1372"/>
                  <a:pt x="4671" y="1268"/>
                </a:cubicBezTo>
                <a:cubicBezTo>
                  <a:pt x="4604" y="1101"/>
                  <a:pt x="4504" y="1001"/>
                  <a:pt x="4404" y="868"/>
                </a:cubicBezTo>
                <a:cubicBezTo>
                  <a:pt x="4304" y="734"/>
                  <a:pt x="4170" y="634"/>
                  <a:pt x="4037" y="534"/>
                </a:cubicBezTo>
                <a:cubicBezTo>
                  <a:pt x="3937" y="434"/>
                  <a:pt x="3770" y="367"/>
                  <a:pt x="3637" y="301"/>
                </a:cubicBezTo>
                <a:cubicBezTo>
                  <a:pt x="3503" y="201"/>
                  <a:pt x="3336" y="167"/>
                  <a:pt x="3203" y="101"/>
                </a:cubicBezTo>
                <a:cubicBezTo>
                  <a:pt x="3036" y="67"/>
                  <a:pt x="2869" y="34"/>
                  <a:pt x="27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>
            <a:off x="43965" y="4367698"/>
            <a:ext cx="1900755" cy="397876"/>
            <a:chOff x="695374" y="3410298"/>
            <a:chExt cx="1425566" cy="298407"/>
          </a:xfrm>
        </p:grpSpPr>
        <p:sp>
          <p:nvSpPr>
            <p:cNvPr id="105" name="Google Shape;105;p3"/>
            <p:cNvSpPr/>
            <p:nvPr/>
          </p:nvSpPr>
          <p:spPr>
            <a:xfrm>
              <a:off x="1555024" y="3416294"/>
              <a:ext cx="565916" cy="190503"/>
            </a:xfrm>
            <a:custGeom>
              <a:avLst/>
              <a:gdLst/>
              <a:ahLst/>
              <a:cxnLst/>
              <a:rect l="l" t="t" r="r" b="b"/>
              <a:pathLst>
                <a:path w="16799" h="5655" extrusionOk="0">
                  <a:moveTo>
                    <a:pt x="9581" y="1"/>
                  </a:moveTo>
                  <a:cubicBezTo>
                    <a:pt x="9567" y="1"/>
                    <a:pt x="9553" y="1"/>
                    <a:pt x="9540" y="2"/>
                  </a:cubicBezTo>
                  <a:cubicBezTo>
                    <a:pt x="2636" y="469"/>
                    <a:pt x="0" y="3238"/>
                    <a:pt x="3636" y="4572"/>
                  </a:cubicBezTo>
                  <a:cubicBezTo>
                    <a:pt x="5608" y="5288"/>
                    <a:pt x="8119" y="5655"/>
                    <a:pt x="10354" y="5655"/>
                  </a:cubicBezTo>
                  <a:cubicBezTo>
                    <a:pt x="12807" y="5655"/>
                    <a:pt x="14929" y="5213"/>
                    <a:pt x="15645" y="4305"/>
                  </a:cubicBezTo>
                  <a:cubicBezTo>
                    <a:pt x="16798" y="2690"/>
                    <a:pt x="10756" y="1"/>
                    <a:pt x="958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879075" y="3435328"/>
              <a:ext cx="977106" cy="254913"/>
            </a:xfrm>
            <a:custGeom>
              <a:avLst/>
              <a:gdLst/>
              <a:ahLst/>
              <a:cxnLst/>
              <a:rect l="l" t="t" r="r" b="b"/>
              <a:pathLst>
                <a:path w="29005" h="7567" extrusionOk="0">
                  <a:moveTo>
                    <a:pt x="19253" y="0"/>
                  </a:moveTo>
                  <a:cubicBezTo>
                    <a:pt x="15814" y="0"/>
                    <a:pt x="10232" y="1538"/>
                    <a:pt x="7056" y="2339"/>
                  </a:cubicBezTo>
                  <a:cubicBezTo>
                    <a:pt x="0" y="4142"/>
                    <a:pt x="6876" y="7567"/>
                    <a:pt x="11543" y="7567"/>
                  </a:cubicBezTo>
                  <a:cubicBezTo>
                    <a:pt x="11885" y="7567"/>
                    <a:pt x="12215" y="7548"/>
                    <a:pt x="12527" y="7510"/>
                  </a:cubicBezTo>
                  <a:cubicBezTo>
                    <a:pt x="13941" y="7352"/>
                    <a:pt x="15301" y="7299"/>
                    <a:pt x="16643" y="7299"/>
                  </a:cubicBezTo>
                  <a:cubicBezTo>
                    <a:pt x="19428" y="7299"/>
                    <a:pt x="22137" y="7528"/>
                    <a:pt x="25106" y="7528"/>
                  </a:cubicBezTo>
                  <a:cubicBezTo>
                    <a:pt x="25565" y="7528"/>
                    <a:pt x="26030" y="7522"/>
                    <a:pt x="26503" y="7510"/>
                  </a:cubicBezTo>
                  <a:cubicBezTo>
                    <a:pt x="26511" y="7510"/>
                    <a:pt x="26518" y="7510"/>
                    <a:pt x="26525" y="7510"/>
                  </a:cubicBezTo>
                  <a:cubicBezTo>
                    <a:pt x="29005" y="7510"/>
                    <a:pt x="28947" y="1900"/>
                    <a:pt x="20766" y="138"/>
                  </a:cubicBezTo>
                  <a:cubicBezTo>
                    <a:pt x="20334" y="43"/>
                    <a:pt x="19823" y="0"/>
                    <a:pt x="1925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95374" y="3410298"/>
              <a:ext cx="581413" cy="251881"/>
            </a:xfrm>
            <a:custGeom>
              <a:avLst/>
              <a:gdLst/>
              <a:ahLst/>
              <a:cxnLst/>
              <a:rect l="l" t="t" r="r" b="b"/>
              <a:pathLst>
                <a:path w="17259" h="7477" extrusionOk="0">
                  <a:moveTo>
                    <a:pt x="7719" y="1"/>
                  </a:moveTo>
                  <a:cubicBezTo>
                    <a:pt x="4101" y="1"/>
                    <a:pt x="334" y="2166"/>
                    <a:pt x="0" y="5684"/>
                  </a:cubicBezTo>
                  <a:cubicBezTo>
                    <a:pt x="2068" y="6485"/>
                    <a:pt x="3603" y="7252"/>
                    <a:pt x="5804" y="7452"/>
                  </a:cubicBezTo>
                  <a:cubicBezTo>
                    <a:pt x="5969" y="7468"/>
                    <a:pt x="6168" y="7477"/>
                    <a:pt x="6396" y="7477"/>
                  </a:cubicBezTo>
                  <a:cubicBezTo>
                    <a:pt x="9401" y="7477"/>
                    <a:pt x="17258" y="5994"/>
                    <a:pt x="12576" y="1715"/>
                  </a:cubicBezTo>
                  <a:cubicBezTo>
                    <a:pt x="11289" y="539"/>
                    <a:pt x="9522" y="1"/>
                    <a:pt x="771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08869" y="3620780"/>
              <a:ext cx="168101" cy="87924"/>
            </a:xfrm>
            <a:custGeom>
              <a:avLst/>
              <a:gdLst/>
              <a:ahLst/>
              <a:cxnLst/>
              <a:rect l="l" t="t" r="r" b="b"/>
              <a:pathLst>
                <a:path w="4990" h="2610" extrusionOk="0">
                  <a:moveTo>
                    <a:pt x="2612" y="1"/>
                  </a:moveTo>
                  <a:cubicBezTo>
                    <a:pt x="2574" y="1"/>
                    <a:pt x="2537" y="2"/>
                    <a:pt x="2502" y="3"/>
                  </a:cubicBezTo>
                  <a:cubicBezTo>
                    <a:pt x="2102" y="36"/>
                    <a:pt x="0" y="1337"/>
                    <a:pt x="434" y="1938"/>
                  </a:cubicBezTo>
                  <a:cubicBezTo>
                    <a:pt x="703" y="2279"/>
                    <a:pt x="1772" y="2610"/>
                    <a:pt x="2776" y="2610"/>
                  </a:cubicBezTo>
                  <a:cubicBezTo>
                    <a:pt x="3639" y="2610"/>
                    <a:pt x="4454" y="2365"/>
                    <a:pt x="4670" y="1671"/>
                  </a:cubicBezTo>
                  <a:cubicBezTo>
                    <a:pt x="4989" y="363"/>
                    <a:pt x="3447" y="1"/>
                    <a:pt x="261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33784" y="3590091"/>
              <a:ext cx="221226" cy="115279"/>
            </a:xfrm>
            <a:custGeom>
              <a:avLst/>
              <a:gdLst/>
              <a:ahLst/>
              <a:cxnLst/>
              <a:rect l="l" t="t" r="r" b="b"/>
              <a:pathLst>
                <a:path w="6567" h="3422" extrusionOk="0">
                  <a:moveTo>
                    <a:pt x="3007" y="1"/>
                  </a:moveTo>
                  <a:cubicBezTo>
                    <a:pt x="1870" y="1"/>
                    <a:pt x="0" y="531"/>
                    <a:pt x="428" y="2182"/>
                  </a:cubicBezTo>
                  <a:cubicBezTo>
                    <a:pt x="723" y="3098"/>
                    <a:pt x="1806" y="3421"/>
                    <a:pt x="2946" y="3421"/>
                  </a:cubicBezTo>
                  <a:cubicBezTo>
                    <a:pt x="4256" y="3421"/>
                    <a:pt x="5642" y="2994"/>
                    <a:pt x="5999" y="2549"/>
                  </a:cubicBezTo>
                  <a:cubicBezTo>
                    <a:pt x="6566" y="1781"/>
                    <a:pt x="4565" y="114"/>
                    <a:pt x="3297" y="13"/>
                  </a:cubicBezTo>
                  <a:cubicBezTo>
                    <a:pt x="3208" y="5"/>
                    <a:pt x="3110" y="1"/>
                    <a:pt x="300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10331634" y="2577668"/>
            <a:ext cx="325833" cy="103433"/>
          </a:xfrm>
          <a:custGeom>
            <a:avLst/>
            <a:gdLst/>
            <a:ahLst/>
            <a:cxnLst/>
            <a:rect l="l" t="t" r="r" b="b"/>
            <a:pathLst>
              <a:path w="9775" h="3103" extrusionOk="0">
                <a:moveTo>
                  <a:pt x="2269" y="1"/>
                </a:moveTo>
                <a:cubicBezTo>
                  <a:pt x="2102" y="34"/>
                  <a:pt x="1935" y="34"/>
                  <a:pt x="1802" y="67"/>
                </a:cubicBezTo>
                <a:cubicBezTo>
                  <a:pt x="1635" y="134"/>
                  <a:pt x="1502" y="167"/>
                  <a:pt x="1368" y="234"/>
                </a:cubicBezTo>
                <a:cubicBezTo>
                  <a:pt x="1235" y="301"/>
                  <a:pt x="1101" y="367"/>
                  <a:pt x="968" y="468"/>
                </a:cubicBezTo>
                <a:cubicBezTo>
                  <a:pt x="835" y="568"/>
                  <a:pt x="701" y="634"/>
                  <a:pt x="634" y="768"/>
                </a:cubicBezTo>
                <a:cubicBezTo>
                  <a:pt x="534" y="901"/>
                  <a:pt x="434" y="1001"/>
                  <a:pt x="368" y="1135"/>
                </a:cubicBezTo>
                <a:cubicBezTo>
                  <a:pt x="301" y="1268"/>
                  <a:pt x="201" y="1368"/>
                  <a:pt x="167" y="1535"/>
                </a:cubicBezTo>
                <a:cubicBezTo>
                  <a:pt x="134" y="1668"/>
                  <a:pt x="67" y="1802"/>
                  <a:pt x="34" y="1935"/>
                </a:cubicBezTo>
                <a:lnTo>
                  <a:pt x="1" y="2369"/>
                </a:lnTo>
                <a:lnTo>
                  <a:pt x="167" y="1969"/>
                </a:lnTo>
                <a:cubicBezTo>
                  <a:pt x="234" y="1835"/>
                  <a:pt x="301" y="1735"/>
                  <a:pt x="368" y="1602"/>
                </a:cubicBezTo>
                <a:cubicBezTo>
                  <a:pt x="434" y="1502"/>
                  <a:pt x="534" y="1402"/>
                  <a:pt x="601" y="1301"/>
                </a:cubicBezTo>
                <a:cubicBezTo>
                  <a:pt x="668" y="1201"/>
                  <a:pt x="801" y="1135"/>
                  <a:pt x="901" y="1068"/>
                </a:cubicBezTo>
                <a:cubicBezTo>
                  <a:pt x="1001" y="968"/>
                  <a:pt x="1101" y="935"/>
                  <a:pt x="1201" y="868"/>
                </a:cubicBezTo>
                <a:cubicBezTo>
                  <a:pt x="1302" y="801"/>
                  <a:pt x="1435" y="768"/>
                  <a:pt x="1535" y="734"/>
                </a:cubicBezTo>
                <a:cubicBezTo>
                  <a:pt x="1668" y="701"/>
                  <a:pt x="1802" y="668"/>
                  <a:pt x="1902" y="668"/>
                </a:cubicBezTo>
                <a:cubicBezTo>
                  <a:pt x="2035" y="668"/>
                  <a:pt x="2135" y="634"/>
                  <a:pt x="2269" y="634"/>
                </a:cubicBezTo>
                <a:cubicBezTo>
                  <a:pt x="2402" y="668"/>
                  <a:pt x="2502" y="668"/>
                  <a:pt x="2636" y="701"/>
                </a:cubicBezTo>
                <a:cubicBezTo>
                  <a:pt x="2736" y="734"/>
                  <a:pt x="2869" y="734"/>
                  <a:pt x="2969" y="801"/>
                </a:cubicBezTo>
                <a:cubicBezTo>
                  <a:pt x="3069" y="834"/>
                  <a:pt x="3170" y="868"/>
                  <a:pt x="3270" y="935"/>
                </a:cubicBezTo>
                <a:cubicBezTo>
                  <a:pt x="3370" y="1001"/>
                  <a:pt x="3470" y="1068"/>
                  <a:pt x="3536" y="1135"/>
                </a:cubicBezTo>
                <a:cubicBezTo>
                  <a:pt x="3637" y="1235"/>
                  <a:pt x="3737" y="1301"/>
                  <a:pt x="3803" y="1402"/>
                </a:cubicBezTo>
                <a:cubicBezTo>
                  <a:pt x="3837" y="1502"/>
                  <a:pt x="3937" y="1568"/>
                  <a:pt x="3970" y="1668"/>
                </a:cubicBezTo>
                <a:cubicBezTo>
                  <a:pt x="4037" y="1768"/>
                  <a:pt x="4104" y="1869"/>
                  <a:pt x="4137" y="2002"/>
                </a:cubicBezTo>
                <a:lnTo>
                  <a:pt x="4237" y="2336"/>
                </a:lnTo>
                <a:lnTo>
                  <a:pt x="4437" y="2903"/>
                </a:lnTo>
                <a:lnTo>
                  <a:pt x="4904" y="2569"/>
                </a:lnTo>
                <a:cubicBezTo>
                  <a:pt x="5338" y="2235"/>
                  <a:pt x="5805" y="1969"/>
                  <a:pt x="6305" y="1735"/>
                </a:cubicBezTo>
                <a:cubicBezTo>
                  <a:pt x="6805" y="1502"/>
                  <a:pt x="7306" y="1301"/>
                  <a:pt x="7840" y="1235"/>
                </a:cubicBezTo>
                <a:cubicBezTo>
                  <a:pt x="7973" y="1201"/>
                  <a:pt x="8106" y="1201"/>
                  <a:pt x="8206" y="1168"/>
                </a:cubicBezTo>
                <a:cubicBezTo>
                  <a:pt x="8340" y="1168"/>
                  <a:pt x="8473" y="1201"/>
                  <a:pt x="8573" y="1201"/>
                </a:cubicBezTo>
                <a:cubicBezTo>
                  <a:pt x="8707" y="1235"/>
                  <a:pt x="8807" y="1268"/>
                  <a:pt x="8907" y="1335"/>
                </a:cubicBezTo>
                <a:cubicBezTo>
                  <a:pt x="9007" y="1402"/>
                  <a:pt x="9107" y="1468"/>
                  <a:pt x="9207" y="1568"/>
                </a:cubicBezTo>
                <a:cubicBezTo>
                  <a:pt x="9274" y="1635"/>
                  <a:pt x="9341" y="1735"/>
                  <a:pt x="9407" y="1869"/>
                </a:cubicBezTo>
                <a:cubicBezTo>
                  <a:pt x="9474" y="2002"/>
                  <a:pt x="9507" y="2135"/>
                  <a:pt x="9541" y="2269"/>
                </a:cubicBezTo>
                <a:cubicBezTo>
                  <a:pt x="9574" y="2402"/>
                  <a:pt x="9607" y="2536"/>
                  <a:pt x="9607" y="2669"/>
                </a:cubicBezTo>
                <a:cubicBezTo>
                  <a:pt x="9641" y="2803"/>
                  <a:pt x="9641" y="2969"/>
                  <a:pt x="9641" y="3103"/>
                </a:cubicBezTo>
                <a:cubicBezTo>
                  <a:pt x="9674" y="2969"/>
                  <a:pt x="9708" y="2836"/>
                  <a:pt x="9741" y="2669"/>
                </a:cubicBezTo>
                <a:cubicBezTo>
                  <a:pt x="9774" y="2536"/>
                  <a:pt x="9774" y="2369"/>
                  <a:pt x="9774" y="2235"/>
                </a:cubicBezTo>
                <a:cubicBezTo>
                  <a:pt x="9774" y="1935"/>
                  <a:pt x="9708" y="1602"/>
                  <a:pt x="9541" y="1301"/>
                </a:cubicBezTo>
                <a:cubicBezTo>
                  <a:pt x="9441" y="1168"/>
                  <a:pt x="9341" y="1035"/>
                  <a:pt x="9207" y="935"/>
                </a:cubicBezTo>
                <a:cubicBezTo>
                  <a:pt x="9074" y="834"/>
                  <a:pt x="8907" y="734"/>
                  <a:pt x="8740" y="668"/>
                </a:cubicBezTo>
                <a:cubicBezTo>
                  <a:pt x="8490" y="593"/>
                  <a:pt x="8240" y="555"/>
                  <a:pt x="8004" y="555"/>
                </a:cubicBezTo>
                <a:cubicBezTo>
                  <a:pt x="7925" y="555"/>
                  <a:pt x="7848" y="559"/>
                  <a:pt x="7773" y="568"/>
                </a:cubicBezTo>
                <a:cubicBezTo>
                  <a:pt x="7139" y="601"/>
                  <a:pt x="6539" y="768"/>
                  <a:pt x="5972" y="1001"/>
                </a:cubicBezTo>
                <a:cubicBezTo>
                  <a:pt x="5595" y="1166"/>
                  <a:pt x="5219" y="1363"/>
                  <a:pt x="4855" y="1594"/>
                </a:cubicBezTo>
                <a:lnTo>
                  <a:pt x="4855" y="1594"/>
                </a:lnTo>
                <a:cubicBezTo>
                  <a:pt x="4794" y="1475"/>
                  <a:pt x="4722" y="1372"/>
                  <a:pt x="4671" y="1268"/>
                </a:cubicBezTo>
                <a:cubicBezTo>
                  <a:pt x="4604" y="1101"/>
                  <a:pt x="4504" y="1001"/>
                  <a:pt x="4404" y="868"/>
                </a:cubicBezTo>
                <a:cubicBezTo>
                  <a:pt x="4304" y="734"/>
                  <a:pt x="4170" y="634"/>
                  <a:pt x="4037" y="534"/>
                </a:cubicBezTo>
                <a:cubicBezTo>
                  <a:pt x="3937" y="434"/>
                  <a:pt x="3770" y="367"/>
                  <a:pt x="3637" y="301"/>
                </a:cubicBezTo>
                <a:cubicBezTo>
                  <a:pt x="3503" y="201"/>
                  <a:pt x="3336" y="167"/>
                  <a:pt x="3203" y="101"/>
                </a:cubicBezTo>
                <a:cubicBezTo>
                  <a:pt x="3036" y="67"/>
                  <a:pt x="2869" y="34"/>
                  <a:pt x="27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1" name="Google Shape;111;p3"/>
          <p:cNvGrpSpPr/>
          <p:nvPr/>
        </p:nvGrpSpPr>
        <p:grpSpPr>
          <a:xfrm>
            <a:off x="0" y="4412743"/>
            <a:ext cx="12209176" cy="2448423"/>
            <a:chOff x="0" y="3309557"/>
            <a:chExt cx="9156882" cy="1836317"/>
          </a:xfrm>
        </p:grpSpPr>
        <p:grpSp>
          <p:nvGrpSpPr>
            <p:cNvPr id="112" name="Google Shape;112;p3"/>
            <p:cNvGrpSpPr/>
            <p:nvPr/>
          </p:nvGrpSpPr>
          <p:grpSpPr>
            <a:xfrm>
              <a:off x="0" y="3309557"/>
              <a:ext cx="9143975" cy="1836317"/>
              <a:chOff x="161550" y="3116300"/>
              <a:chExt cx="2815350" cy="12942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161550" y="3116300"/>
                <a:ext cx="2815350" cy="312750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12510" extrusionOk="0">
                    <a:moveTo>
                      <a:pt x="14844" y="10508"/>
                    </a:moveTo>
                    <a:cubicBezTo>
                      <a:pt x="20181" y="11542"/>
                      <a:pt x="28487" y="12509"/>
                      <a:pt x="37427" y="10274"/>
                    </a:cubicBezTo>
                    <a:cubicBezTo>
                      <a:pt x="46400" y="8039"/>
                      <a:pt x="54973" y="11175"/>
                      <a:pt x="64179" y="10841"/>
                    </a:cubicBezTo>
                    <a:cubicBezTo>
                      <a:pt x="73419" y="10508"/>
                      <a:pt x="78356" y="7639"/>
                      <a:pt x="83293" y="9474"/>
                    </a:cubicBezTo>
                    <a:cubicBezTo>
                      <a:pt x="88230" y="11308"/>
                      <a:pt x="87696" y="10508"/>
                      <a:pt x="94701" y="9607"/>
                    </a:cubicBezTo>
                    <a:cubicBezTo>
                      <a:pt x="101172" y="8773"/>
                      <a:pt x="100472" y="12142"/>
                      <a:pt x="111913" y="12142"/>
                    </a:cubicBezTo>
                    <a:cubicBezTo>
                      <a:pt x="112147" y="12142"/>
                      <a:pt x="112380" y="12109"/>
                      <a:pt x="112614" y="12075"/>
                    </a:cubicBezTo>
                    <a:lnTo>
                      <a:pt x="112614" y="6638"/>
                    </a:lnTo>
                    <a:cubicBezTo>
                      <a:pt x="109779" y="7739"/>
                      <a:pt x="104608" y="5404"/>
                      <a:pt x="100439" y="3369"/>
                    </a:cubicBezTo>
                    <a:cubicBezTo>
                      <a:pt x="95869" y="1168"/>
                      <a:pt x="90431" y="1968"/>
                      <a:pt x="90431" y="1968"/>
                    </a:cubicBezTo>
                    <a:cubicBezTo>
                      <a:pt x="85628" y="834"/>
                      <a:pt x="82492" y="1968"/>
                      <a:pt x="82492" y="1968"/>
                    </a:cubicBezTo>
                    <a:cubicBezTo>
                      <a:pt x="82492" y="1968"/>
                      <a:pt x="77956" y="2469"/>
                      <a:pt x="73686" y="3503"/>
                    </a:cubicBezTo>
                    <a:cubicBezTo>
                      <a:pt x="69383" y="4537"/>
                      <a:pt x="65247" y="4036"/>
                      <a:pt x="65247" y="4036"/>
                    </a:cubicBezTo>
                    <a:cubicBezTo>
                      <a:pt x="49135" y="0"/>
                      <a:pt x="44065" y="2969"/>
                      <a:pt x="41063" y="4036"/>
                    </a:cubicBezTo>
                    <a:cubicBezTo>
                      <a:pt x="38094" y="5070"/>
                      <a:pt x="33157" y="4937"/>
                      <a:pt x="31323" y="5070"/>
                    </a:cubicBezTo>
                    <a:cubicBezTo>
                      <a:pt x="29521" y="5204"/>
                      <a:pt x="23684" y="7572"/>
                      <a:pt x="23684" y="7572"/>
                    </a:cubicBezTo>
                    <a:cubicBezTo>
                      <a:pt x="12776" y="4870"/>
                      <a:pt x="15611" y="7539"/>
                      <a:pt x="13010" y="6872"/>
                    </a:cubicBezTo>
                    <a:cubicBezTo>
                      <a:pt x="10441" y="6238"/>
                      <a:pt x="7172" y="6371"/>
                      <a:pt x="4337" y="7906"/>
                    </a:cubicBezTo>
                    <a:cubicBezTo>
                      <a:pt x="2769" y="8773"/>
                      <a:pt x="1168" y="8706"/>
                      <a:pt x="0" y="8440"/>
                    </a:cubicBezTo>
                    <a:lnTo>
                      <a:pt x="0" y="10374"/>
                    </a:lnTo>
                    <a:cubicBezTo>
                      <a:pt x="3303" y="10141"/>
                      <a:pt x="10775" y="9707"/>
                      <a:pt x="14844" y="105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1791050" y="3419850"/>
                <a:ext cx="1185850" cy="226850"/>
              </a:xfrm>
              <a:custGeom>
                <a:avLst/>
                <a:gdLst/>
                <a:ahLst/>
                <a:cxnLst/>
                <a:rect l="l" t="t" r="r" b="b"/>
                <a:pathLst>
                  <a:path w="47434" h="9074" extrusionOk="0">
                    <a:moveTo>
                      <a:pt x="30822" y="2202"/>
                    </a:moveTo>
                    <a:cubicBezTo>
                      <a:pt x="25518" y="1768"/>
                      <a:pt x="19547" y="3436"/>
                      <a:pt x="13310" y="5004"/>
                    </a:cubicBezTo>
                    <a:cubicBezTo>
                      <a:pt x="9240" y="6004"/>
                      <a:pt x="3503" y="6438"/>
                      <a:pt x="0" y="6572"/>
                    </a:cubicBezTo>
                    <a:cubicBezTo>
                      <a:pt x="1134" y="7272"/>
                      <a:pt x="2368" y="7806"/>
                      <a:pt x="4070" y="7772"/>
                    </a:cubicBezTo>
                    <a:cubicBezTo>
                      <a:pt x="9540" y="7606"/>
                      <a:pt x="15511" y="4103"/>
                      <a:pt x="23684" y="6572"/>
                    </a:cubicBezTo>
                    <a:cubicBezTo>
                      <a:pt x="31656" y="8973"/>
                      <a:pt x="38594" y="9073"/>
                      <a:pt x="47434" y="7839"/>
                    </a:cubicBezTo>
                    <a:lnTo>
                      <a:pt x="47434" y="0"/>
                    </a:lnTo>
                    <a:cubicBezTo>
                      <a:pt x="47200" y="0"/>
                      <a:pt x="46967" y="0"/>
                      <a:pt x="46733" y="0"/>
                    </a:cubicBezTo>
                    <a:cubicBezTo>
                      <a:pt x="42464" y="467"/>
                      <a:pt x="35392" y="2602"/>
                      <a:pt x="30822" y="2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161550" y="3307250"/>
                <a:ext cx="2797850" cy="276900"/>
              </a:xfrm>
              <a:custGeom>
                <a:avLst/>
                <a:gdLst/>
                <a:ahLst/>
                <a:cxnLst/>
                <a:rect l="l" t="t" r="r" b="b"/>
                <a:pathLst>
                  <a:path w="111914" h="11076" extrusionOk="0">
                    <a:moveTo>
                      <a:pt x="22883" y="5338"/>
                    </a:moveTo>
                    <a:cubicBezTo>
                      <a:pt x="29388" y="4437"/>
                      <a:pt x="40963" y="3770"/>
                      <a:pt x="43665" y="5605"/>
                    </a:cubicBezTo>
                    <a:cubicBezTo>
                      <a:pt x="45399" y="6772"/>
                      <a:pt x="50536" y="7807"/>
                      <a:pt x="54005" y="8440"/>
                    </a:cubicBezTo>
                    <a:cubicBezTo>
                      <a:pt x="54639" y="8340"/>
                      <a:pt x="55373" y="8207"/>
                      <a:pt x="56140" y="8073"/>
                    </a:cubicBezTo>
                    <a:cubicBezTo>
                      <a:pt x="60944" y="7173"/>
                      <a:pt x="62778" y="9574"/>
                      <a:pt x="65213" y="11076"/>
                    </a:cubicBezTo>
                    <a:cubicBezTo>
                      <a:pt x="68683" y="10942"/>
                      <a:pt x="74420" y="10508"/>
                      <a:pt x="78490" y="9508"/>
                    </a:cubicBezTo>
                    <a:cubicBezTo>
                      <a:pt x="84727" y="7940"/>
                      <a:pt x="90698" y="6272"/>
                      <a:pt x="96002" y="6706"/>
                    </a:cubicBezTo>
                    <a:cubicBezTo>
                      <a:pt x="100572" y="7106"/>
                      <a:pt x="107644" y="4971"/>
                      <a:pt x="111913" y="4504"/>
                    </a:cubicBezTo>
                    <a:cubicBezTo>
                      <a:pt x="100472" y="4504"/>
                      <a:pt x="101172" y="1135"/>
                      <a:pt x="94701" y="1969"/>
                    </a:cubicBezTo>
                    <a:cubicBezTo>
                      <a:pt x="87696" y="2870"/>
                      <a:pt x="88230" y="3670"/>
                      <a:pt x="83293" y="1836"/>
                    </a:cubicBezTo>
                    <a:cubicBezTo>
                      <a:pt x="78356" y="1"/>
                      <a:pt x="73419" y="2870"/>
                      <a:pt x="64179" y="3203"/>
                    </a:cubicBezTo>
                    <a:cubicBezTo>
                      <a:pt x="54973" y="3537"/>
                      <a:pt x="46400" y="401"/>
                      <a:pt x="37427" y="2636"/>
                    </a:cubicBezTo>
                    <a:cubicBezTo>
                      <a:pt x="28487" y="4871"/>
                      <a:pt x="20181" y="3904"/>
                      <a:pt x="14844" y="2870"/>
                    </a:cubicBezTo>
                    <a:cubicBezTo>
                      <a:pt x="10775" y="2069"/>
                      <a:pt x="3303" y="2503"/>
                      <a:pt x="0" y="2736"/>
                    </a:cubicBezTo>
                    <a:lnTo>
                      <a:pt x="0" y="5271"/>
                    </a:lnTo>
                    <a:cubicBezTo>
                      <a:pt x="2135" y="5071"/>
                      <a:pt x="7005" y="4671"/>
                      <a:pt x="9007" y="4571"/>
                    </a:cubicBezTo>
                    <a:cubicBezTo>
                      <a:pt x="11609" y="4437"/>
                      <a:pt x="16412" y="6239"/>
                      <a:pt x="22883" y="533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161550" y="3594125"/>
                <a:ext cx="2815350" cy="756400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30256" extrusionOk="0">
                    <a:moveTo>
                      <a:pt x="82759" y="7773"/>
                    </a:moveTo>
                    <a:cubicBezTo>
                      <a:pt x="78223" y="7373"/>
                      <a:pt x="78356" y="9207"/>
                      <a:pt x="73019" y="6872"/>
                    </a:cubicBezTo>
                    <a:cubicBezTo>
                      <a:pt x="67715" y="4504"/>
                      <a:pt x="60944" y="10241"/>
                      <a:pt x="56140" y="7773"/>
                    </a:cubicBezTo>
                    <a:cubicBezTo>
                      <a:pt x="51370" y="5305"/>
                      <a:pt x="50937" y="6339"/>
                      <a:pt x="49002" y="6205"/>
                    </a:cubicBezTo>
                    <a:cubicBezTo>
                      <a:pt x="47067" y="6072"/>
                      <a:pt x="45633" y="6339"/>
                      <a:pt x="42230" y="6872"/>
                    </a:cubicBezTo>
                    <a:cubicBezTo>
                      <a:pt x="38861" y="7373"/>
                      <a:pt x="37427" y="6472"/>
                      <a:pt x="34725" y="5305"/>
                    </a:cubicBezTo>
                    <a:cubicBezTo>
                      <a:pt x="31990" y="4137"/>
                      <a:pt x="27820" y="6205"/>
                      <a:pt x="22750" y="3103"/>
                    </a:cubicBezTo>
                    <a:cubicBezTo>
                      <a:pt x="17713" y="1"/>
                      <a:pt x="15178" y="234"/>
                      <a:pt x="7939" y="2403"/>
                    </a:cubicBezTo>
                    <a:cubicBezTo>
                      <a:pt x="3503" y="3737"/>
                      <a:pt x="1168" y="3870"/>
                      <a:pt x="0" y="3804"/>
                    </a:cubicBezTo>
                    <a:lnTo>
                      <a:pt x="0" y="30189"/>
                    </a:lnTo>
                    <a:cubicBezTo>
                      <a:pt x="2235" y="30256"/>
                      <a:pt x="7906" y="30056"/>
                      <a:pt x="14611" y="26587"/>
                    </a:cubicBezTo>
                    <a:cubicBezTo>
                      <a:pt x="23250" y="22050"/>
                      <a:pt x="43298" y="25186"/>
                      <a:pt x="47401" y="23818"/>
                    </a:cubicBezTo>
                    <a:cubicBezTo>
                      <a:pt x="51537" y="22450"/>
                      <a:pt x="66281" y="19682"/>
                      <a:pt x="81192" y="21450"/>
                    </a:cubicBezTo>
                    <a:cubicBezTo>
                      <a:pt x="95669" y="23184"/>
                      <a:pt x="104875" y="17380"/>
                      <a:pt x="112614" y="17880"/>
                    </a:cubicBezTo>
                    <a:lnTo>
                      <a:pt x="112614" y="6839"/>
                    </a:lnTo>
                    <a:cubicBezTo>
                      <a:pt x="110479" y="7206"/>
                      <a:pt x="104041" y="8307"/>
                      <a:pt x="99004" y="9574"/>
                    </a:cubicBezTo>
                    <a:cubicBezTo>
                      <a:pt x="92900" y="11142"/>
                      <a:pt x="87296" y="8140"/>
                      <a:pt x="82759" y="77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161550" y="3401500"/>
                <a:ext cx="135015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54006" h="7940" extrusionOk="0">
                    <a:moveTo>
                      <a:pt x="11975" y="7406"/>
                    </a:moveTo>
                    <a:cubicBezTo>
                      <a:pt x="15478" y="7939"/>
                      <a:pt x="14978" y="4303"/>
                      <a:pt x="19514" y="4704"/>
                    </a:cubicBezTo>
                    <a:cubicBezTo>
                      <a:pt x="24051" y="5071"/>
                      <a:pt x="26019" y="5404"/>
                      <a:pt x="29655" y="4670"/>
                    </a:cubicBezTo>
                    <a:cubicBezTo>
                      <a:pt x="33291" y="3903"/>
                      <a:pt x="35626" y="5271"/>
                      <a:pt x="37560" y="4670"/>
                    </a:cubicBezTo>
                    <a:cubicBezTo>
                      <a:pt x="39528" y="4037"/>
                      <a:pt x="44065" y="2736"/>
                      <a:pt x="46400" y="3670"/>
                    </a:cubicBezTo>
                    <a:cubicBezTo>
                      <a:pt x="48468" y="4470"/>
                      <a:pt x="49035" y="5371"/>
                      <a:pt x="54005" y="4670"/>
                    </a:cubicBezTo>
                    <a:cubicBezTo>
                      <a:pt x="50536" y="4037"/>
                      <a:pt x="45399" y="3002"/>
                      <a:pt x="43665" y="1835"/>
                    </a:cubicBezTo>
                    <a:cubicBezTo>
                      <a:pt x="40963" y="0"/>
                      <a:pt x="29388" y="667"/>
                      <a:pt x="22883" y="1568"/>
                    </a:cubicBezTo>
                    <a:cubicBezTo>
                      <a:pt x="16412" y="2469"/>
                      <a:pt x="11609" y="667"/>
                      <a:pt x="9007" y="801"/>
                    </a:cubicBezTo>
                    <a:cubicBezTo>
                      <a:pt x="7005" y="901"/>
                      <a:pt x="2135" y="1301"/>
                      <a:pt x="0" y="1501"/>
                    </a:cubicBezTo>
                    <a:lnTo>
                      <a:pt x="0" y="6472"/>
                    </a:lnTo>
                    <a:cubicBezTo>
                      <a:pt x="1101" y="6438"/>
                      <a:pt x="2902" y="6271"/>
                      <a:pt x="4070" y="5871"/>
                    </a:cubicBezTo>
                    <a:cubicBezTo>
                      <a:pt x="5871" y="5204"/>
                      <a:pt x="8473" y="6905"/>
                      <a:pt x="11975" y="74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161550" y="4028600"/>
                <a:ext cx="2815350" cy="381975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15279" extrusionOk="0">
                    <a:moveTo>
                      <a:pt x="81192" y="4071"/>
                    </a:moveTo>
                    <a:cubicBezTo>
                      <a:pt x="66281" y="2303"/>
                      <a:pt x="51537" y="5071"/>
                      <a:pt x="47401" y="6439"/>
                    </a:cubicBezTo>
                    <a:cubicBezTo>
                      <a:pt x="43298" y="7807"/>
                      <a:pt x="23250" y="4671"/>
                      <a:pt x="14611" y="9208"/>
                    </a:cubicBezTo>
                    <a:cubicBezTo>
                      <a:pt x="7906" y="12677"/>
                      <a:pt x="2235" y="12877"/>
                      <a:pt x="0" y="12810"/>
                    </a:cubicBezTo>
                    <a:lnTo>
                      <a:pt x="0" y="13744"/>
                    </a:lnTo>
                    <a:cubicBezTo>
                      <a:pt x="0" y="14611"/>
                      <a:pt x="701" y="15279"/>
                      <a:pt x="1535" y="15279"/>
                    </a:cubicBezTo>
                    <a:lnTo>
                      <a:pt x="111080" y="15279"/>
                    </a:lnTo>
                    <a:cubicBezTo>
                      <a:pt x="111913" y="15279"/>
                      <a:pt x="112614" y="14611"/>
                      <a:pt x="112614" y="13744"/>
                    </a:cubicBezTo>
                    <a:lnTo>
                      <a:pt x="112614" y="501"/>
                    </a:lnTo>
                    <a:cubicBezTo>
                      <a:pt x="104875" y="1"/>
                      <a:pt x="95669" y="5805"/>
                      <a:pt x="81192" y="40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161550" y="3469875"/>
                <a:ext cx="2815350" cy="402825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16113" extrusionOk="0">
                    <a:moveTo>
                      <a:pt x="54005" y="1935"/>
                    </a:moveTo>
                    <a:cubicBezTo>
                      <a:pt x="49035" y="2636"/>
                      <a:pt x="48468" y="1735"/>
                      <a:pt x="46400" y="935"/>
                    </a:cubicBezTo>
                    <a:cubicBezTo>
                      <a:pt x="44065" y="1"/>
                      <a:pt x="39528" y="1302"/>
                      <a:pt x="37560" y="1935"/>
                    </a:cubicBezTo>
                    <a:cubicBezTo>
                      <a:pt x="35626" y="2536"/>
                      <a:pt x="33291" y="1168"/>
                      <a:pt x="29655" y="1935"/>
                    </a:cubicBezTo>
                    <a:cubicBezTo>
                      <a:pt x="26019" y="2669"/>
                      <a:pt x="24051" y="2336"/>
                      <a:pt x="19514" y="1969"/>
                    </a:cubicBezTo>
                    <a:cubicBezTo>
                      <a:pt x="14978" y="1568"/>
                      <a:pt x="15478" y="5204"/>
                      <a:pt x="11975" y="4671"/>
                    </a:cubicBezTo>
                    <a:cubicBezTo>
                      <a:pt x="8473" y="4170"/>
                      <a:pt x="5871" y="2469"/>
                      <a:pt x="4070" y="3136"/>
                    </a:cubicBezTo>
                    <a:cubicBezTo>
                      <a:pt x="2902" y="3536"/>
                      <a:pt x="1101" y="3703"/>
                      <a:pt x="0" y="3737"/>
                    </a:cubicBezTo>
                    <a:lnTo>
                      <a:pt x="0" y="8774"/>
                    </a:lnTo>
                    <a:cubicBezTo>
                      <a:pt x="1168" y="8840"/>
                      <a:pt x="3503" y="8707"/>
                      <a:pt x="7939" y="7373"/>
                    </a:cubicBezTo>
                    <a:cubicBezTo>
                      <a:pt x="15178" y="5204"/>
                      <a:pt x="17713" y="4971"/>
                      <a:pt x="22750" y="8073"/>
                    </a:cubicBezTo>
                    <a:cubicBezTo>
                      <a:pt x="27820" y="11175"/>
                      <a:pt x="31990" y="9107"/>
                      <a:pt x="34725" y="10275"/>
                    </a:cubicBezTo>
                    <a:cubicBezTo>
                      <a:pt x="37427" y="11442"/>
                      <a:pt x="38861" y="12343"/>
                      <a:pt x="42230" y="11842"/>
                    </a:cubicBezTo>
                    <a:cubicBezTo>
                      <a:pt x="45633" y="11309"/>
                      <a:pt x="47067" y="11042"/>
                      <a:pt x="49002" y="11175"/>
                    </a:cubicBezTo>
                    <a:cubicBezTo>
                      <a:pt x="50937" y="11309"/>
                      <a:pt x="51370" y="10275"/>
                      <a:pt x="56140" y="12743"/>
                    </a:cubicBezTo>
                    <a:cubicBezTo>
                      <a:pt x="60944" y="15211"/>
                      <a:pt x="67715" y="9474"/>
                      <a:pt x="73019" y="11842"/>
                    </a:cubicBezTo>
                    <a:cubicBezTo>
                      <a:pt x="78356" y="14177"/>
                      <a:pt x="78223" y="12343"/>
                      <a:pt x="82759" y="12743"/>
                    </a:cubicBezTo>
                    <a:cubicBezTo>
                      <a:pt x="87296" y="13110"/>
                      <a:pt x="92900" y="16112"/>
                      <a:pt x="99004" y="14544"/>
                    </a:cubicBezTo>
                    <a:cubicBezTo>
                      <a:pt x="104041" y="13277"/>
                      <a:pt x="110479" y="12176"/>
                      <a:pt x="112614" y="11809"/>
                    </a:cubicBezTo>
                    <a:lnTo>
                      <a:pt x="112614" y="5838"/>
                    </a:lnTo>
                    <a:cubicBezTo>
                      <a:pt x="103774" y="7072"/>
                      <a:pt x="96836" y="6972"/>
                      <a:pt x="88864" y="4571"/>
                    </a:cubicBezTo>
                    <a:cubicBezTo>
                      <a:pt x="80691" y="2102"/>
                      <a:pt x="74720" y="5605"/>
                      <a:pt x="69250" y="5771"/>
                    </a:cubicBezTo>
                    <a:cubicBezTo>
                      <a:pt x="67548" y="5805"/>
                      <a:pt x="66314" y="5271"/>
                      <a:pt x="65180" y="457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1511675" y="3486550"/>
                <a:ext cx="279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3904" extrusionOk="0">
                    <a:moveTo>
                      <a:pt x="11175" y="3904"/>
                    </a:moveTo>
                    <a:cubicBezTo>
                      <a:pt x="8773" y="2402"/>
                      <a:pt x="6939" y="1"/>
                      <a:pt x="2135" y="901"/>
                    </a:cubicBezTo>
                    <a:cubicBezTo>
                      <a:pt x="1335" y="1035"/>
                      <a:pt x="634" y="1168"/>
                      <a:pt x="0" y="1268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1" name="Google Shape;121;p3"/>
            <p:cNvSpPr/>
            <p:nvPr/>
          </p:nvSpPr>
          <p:spPr>
            <a:xfrm>
              <a:off x="12907" y="3824332"/>
              <a:ext cx="9143975" cy="571528"/>
            </a:xfrm>
            <a:custGeom>
              <a:avLst/>
              <a:gdLst/>
              <a:ahLst/>
              <a:cxnLst/>
              <a:rect l="l" t="t" r="r" b="b"/>
              <a:pathLst>
                <a:path w="112614" h="16113" extrusionOk="0">
                  <a:moveTo>
                    <a:pt x="54005" y="1935"/>
                  </a:moveTo>
                  <a:cubicBezTo>
                    <a:pt x="49035" y="2636"/>
                    <a:pt x="48468" y="1735"/>
                    <a:pt x="46400" y="935"/>
                  </a:cubicBezTo>
                  <a:cubicBezTo>
                    <a:pt x="44065" y="1"/>
                    <a:pt x="39528" y="1302"/>
                    <a:pt x="37560" y="1935"/>
                  </a:cubicBezTo>
                  <a:cubicBezTo>
                    <a:pt x="35626" y="2536"/>
                    <a:pt x="33291" y="1168"/>
                    <a:pt x="29655" y="1935"/>
                  </a:cubicBezTo>
                  <a:cubicBezTo>
                    <a:pt x="26019" y="2669"/>
                    <a:pt x="24051" y="2336"/>
                    <a:pt x="19514" y="1969"/>
                  </a:cubicBezTo>
                  <a:cubicBezTo>
                    <a:pt x="14978" y="1568"/>
                    <a:pt x="15478" y="5204"/>
                    <a:pt x="11975" y="4671"/>
                  </a:cubicBezTo>
                  <a:cubicBezTo>
                    <a:pt x="8473" y="4170"/>
                    <a:pt x="5871" y="2469"/>
                    <a:pt x="4070" y="3136"/>
                  </a:cubicBezTo>
                  <a:cubicBezTo>
                    <a:pt x="2902" y="3536"/>
                    <a:pt x="1101" y="3703"/>
                    <a:pt x="0" y="3737"/>
                  </a:cubicBezTo>
                  <a:lnTo>
                    <a:pt x="0" y="8774"/>
                  </a:lnTo>
                  <a:cubicBezTo>
                    <a:pt x="1168" y="8840"/>
                    <a:pt x="3503" y="8707"/>
                    <a:pt x="7939" y="7373"/>
                  </a:cubicBezTo>
                  <a:cubicBezTo>
                    <a:pt x="15178" y="5204"/>
                    <a:pt x="17713" y="4971"/>
                    <a:pt x="22750" y="8073"/>
                  </a:cubicBezTo>
                  <a:cubicBezTo>
                    <a:pt x="27820" y="11175"/>
                    <a:pt x="31990" y="9107"/>
                    <a:pt x="34725" y="10275"/>
                  </a:cubicBezTo>
                  <a:cubicBezTo>
                    <a:pt x="37427" y="11442"/>
                    <a:pt x="38861" y="12343"/>
                    <a:pt x="42230" y="11842"/>
                  </a:cubicBezTo>
                  <a:cubicBezTo>
                    <a:pt x="45633" y="11309"/>
                    <a:pt x="47067" y="11042"/>
                    <a:pt x="49002" y="11175"/>
                  </a:cubicBezTo>
                  <a:cubicBezTo>
                    <a:pt x="50937" y="11309"/>
                    <a:pt x="51370" y="10275"/>
                    <a:pt x="56140" y="12743"/>
                  </a:cubicBezTo>
                  <a:cubicBezTo>
                    <a:pt x="60944" y="15211"/>
                    <a:pt x="67715" y="9474"/>
                    <a:pt x="73019" y="11842"/>
                  </a:cubicBezTo>
                  <a:cubicBezTo>
                    <a:pt x="78356" y="14177"/>
                    <a:pt x="78223" y="12343"/>
                    <a:pt x="82759" y="12743"/>
                  </a:cubicBezTo>
                  <a:cubicBezTo>
                    <a:pt x="87296" y="13110"/>
                    <a:pt x="92900" y="16112"/>
                    <a:pt x="99004" y="14544"/>
                  </a:cubicBezTo>
                  <a:cubicBezTo>
                    <a:pt x="104041" y="13277"/>
                    <a:pt x="110479" y="12176"/>
                    <a:pt x="112614" y="11809"/>
                  </a:cubicBezTo>
                  <a:lnTo>
                    <a:pt x="112614" y="5838"/>
                  </a:lnTo>
                  <a:cubicBezTo>
                    <a:pt x="103774" y="7072"/>
                    <a:pt x="96836" y="6972"/>
                    <a:pt x="88864" y="4571"/>
                  </a:cubicBezTo>
                  <a:cubicBezTo>
                    <a:pt x="80691" y="2102"/>
                    <a:pt x="74720" y="5605"/>
                    <a:pt x="69250" y="5771"/>
                  </a:cubicBezTo>
                  <a:cubicBezTo>
                    <a:pt x="67548" y="5805"/>
                    <a:pt x="66314" y="5271"/>
                    <a:pt x="65180" y="4571"/>
                  </a:cubicBezTo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0" y="4603928"/>
              <a:ext cx="9143975" cy="541946"/>
            </a:xfrm>
            <a:custGeom>
              <a:avLst/>
              <a:gdLst/>
              <a:ahLst/>
              <a:cxnLst/>
              <a:rect l="l" t="t" r="r" b="b"/>
              <a:pathLst>
                <a:path w="112614" h="15279" extrusionOk="0">
                  <a:moveTo>
                    <a:pt x="81192" y="4071"/>
                  </a:moveTo>
                  <a:cubicBezTo>
                    <a:pt x="66281" y="2303"/>
                    <a:pt x="51537" y="5071"/>
                    <a:pt x="47401" y="6439"/>
                  </a:cubicBezTo>
                  <a:cubicBezTo>
                    <a:pt x="43298" y="7807"/>
                    <a:pt x="23250" y="4671"/>
                    <a:pt x="14611" y="9208"/>
                  </a:cubicBezTo>
                  <a:cubicBezTo>
                    <a:pt x="7906" y="12677"/>
                    <a:pt x="2235" y="12877"/>
                    <a:pt x="0" y="12810"/>
                  </a:cubicBezTo>
                  <a:lnTo>
                    <a:pt x="0" y="13744"/>
                  </a:lnTo>
                  <a:cubicBezTo>
                    <a:pt x="0" y="14611"/>
                    <a:pt x="701" y="15279"/>
                    <a:pt x="1535" y="15279"/>
                  </a:cubicBezTo>
                  <a:lnTo>
                    <a:pt x="111080" y="15279"/>
                  </a:lnTo>
                  <a:cubicBezTo>
                    <a:pt x="111913" y="15279"/>
                    <a:pt x="112614" y="14611"/>
                    <a:pt x="112614" y="13744"/>
                  </a:cubicBezTo>
                  <a:lnTo>
                    <a:pt x="112614" y="501"/>
                  </a:lnTo>
                  <a:cubicBezTo>
                    <a:pt x="104875" y="1"/>
                    <a:pt x="95669" y="5805"/>
                    <a:pt x="81192" y="4071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3205587" y="2398167"/>
            <a:ext cx="5767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title" idx="2" hasCustomPrompt="1"/>
          </p:nvPr>
        </p:nvSpPr>
        <p:spPr>
          <a:xfrm>
            <a:off x="5336996" y="1281100"/>
            <a:ext cx="151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5" name="Google Shape;125;p3"/>
          <p:cNvSpPr txBox="1">
            <a:spLocks noGrp="1"/>
          </p:cNvSpPr>
          <p:nvPr>
            <p:ph type="subTitle" idx="1"/>
          </p:nvPr>
        </p:nvSpPr>
        <p:spPr>
          <a:xfrm>
            <a:off x="4256787" y="3527567"/>
            <a:ext cx="36652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0871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4"/>
          <p:cNvGrpSpPr/>
          <p:nvPr/>
        </p:nvGrpSpPr>
        <p:grpSpPr>
          <a:xfrm>
            <a:off x="11259860" y="4265592"/>
            <a:ext cx="932144" cy="1658915"/>
            <a:chOff x="2428550" y="2466200"/>
            <a:chExt cx="950650" cy="1691850"/>
          </a:xfrm>
        </p:grpSpPr>
        <p:sp>
          <p:nvSpPr>
            <p:cNvPr id="128" name="Google Shape;128;p4"/>
            <p:cNvSpPr/>
            <p:nvPr/>
          </p:nvSpPr>
          <p:spPr>
            <a:xfrm>
              <a:off x="2633050" y="2610400"/>
              <a:ext cx="562850" cy="1546350"/>
            </a:xfrm>
            <a:custGeom>
              <a:avLst/>
              <a:gdLst/>
              <a:ahLst/>
              <a:cxnLst/>
              <a:rect l="l" t="t" r="r" b="b"/>
              <a:pathLst>
                <a:path w="22514" h="61854" extrusionOk="0">
                  <a:moveTo>
                    <a:pt x="10596" y="1"/>
                  </a:moveTo>
                  <a:cubicBezTo>
                    <a:pt x="10545" y="1"/>
                    <a:pt x="10494" y="2"/>
                    <a:pt x="10443" y="3"/>
                  </a:cubicBezTo>
                  <a:cubicBezTo>
                    <a:pt x="8404" y="56"/>
                    <a:pt x="6975" y="1737"/>
                    <a:pt x="6737" y="3617"/>
                  </a:cubicBezTo>
                  <a:cubicBezTo>
                    <a:pt x="6353" y="3709"/>
                    <a:pt x="5956" y="3789"/>
                    <a:pt x="5559" y="3868"/>
                  </a:cubicBezTo>
                  <a:cubicBezTo>
                    <a:pt x="4818" y="4027"/>
                    <a:pt x="4804" y="5245"/>
                    <a:pt x="5559" y="5403"/>
                  </a:cubicBezTo>
                  <a:cubicBezTo>
                    <a:pt x="5863" y="5456"/>
                    <a:pt x="6154" y="5496"/>
                    <a:pt x="6446" y="5549"/>
                  </a:cubicBezTo>
                  <a:cubicBezTo>
                    <a:pt x="6313" y="6092"/>
                    <a:pt x="6260" y="6661"/>
                    <a:pt x="6207" y="7203"/>
                  </a:cubicBezTo>
                  <a:cubicBezTo>
                    <a:pt x="6141" y="7945"/>
                    <a:pt x="6115" y="8752"/>
                    <a:pt x="6221" y="9506"/>
                  </a:cubicBezTo>
                  <a:cubicBezTo>
                    <a:pt x="5929" y="9493"/>
                    <a:pt x="5625" y="9453"/>
                    <a:pt x="5347" y="9427"/>
                  </a:cubicBezTo>
                  <a:cubicBezTo>
                    <a:pt x="5328" y="9426"/>
                    <a:pt x="5309" y="9425"/>
                    <a:pt x="5291" y="9425"/>
                  </a:cubicBezTo>
                  <a:cubicBezTo>
                    <a:pt x="4721" y="9425"/>
                    <a:pt x="4462" y="10012"/>
                    <a:pt x="4527" y="10499"/>
                  </a:cubicBezTo>
                  <a:cubicBezTo>
                    <a:pt x="4977" y="13450"/>
                    <a:pt x="4341" y="16534"/>
                    <a:pt x="3679" y="19406"/>
                  </a:cubicBezTo>
                  <a:cubicBezTo>
                    <a:pt x="3335" y="20902"/>
                    <a:pt x="3018" y="22397"/>
                    <a:pt x="2859" y="23933"/>
                  </a:cubicBezTo>
                  <a:cubicBezTo>
                    <a:pt x="2700" y="25336"/>
                    <a:pt x="2449" y="26897"/>
                    <a:pt x="3137" y="28181"/>
                  </a:cubicBezTo>
                  <a:cubicBezTo>
                    <a:pt x="3044" y="28433"/>
                    <a:pt x="3110" y="28684"/>
                    <a:pt x="3018" y="28936"/>
                  </a:cubicBezTo>
                  <a:cubicBezTo>
                    <a:pt x="2541" y="30339"/>
                    <a:pt x="2581" y="31980"/>
                    <a:pt x="2462" y="33436"/>
                  </a:cubicBezTo>
                  <a:cubicBezTo>
                    <a:pt x="2210" y="36480"/>
                    <a:pt x="1972" y="39524"/>
                    <a:pt x="1760" y="42568"/>
                  </a:cubicBezTo>
                  <a:cubicBezTo>
                    <a:pt x="1549" y="45612"/>
                    <a:pt x="1284" y="48656"/>
                    <a:pt x="1006" y="51687"/>
                  </a:cubicBezTo>
                  <a:cubicBezTo>
                    <a:pt x="860" y="53209"/>
                    <a:pt x="702" y="54718"/>
                    <a:pt x="529" y="56240"/>
                  </a:cubicBezTo>
                  <a:cubicBezTo>
                    <a:pt x="371" y="57683"/>
                    <a:pt x="0" y="59271"/>
                    <a:pt x="278" y="60727"/>
                  </a:cubicBezTo>
                  <a:cubicBezTo>
                    <a:pt x="278" y="60753"/>
                    <a:pt x="291" y="60766"/>
                    <a:pt x="291" y="60793"/>
                  </a:cubicBezTo>
                  <a:cubicBezTo>
                    <a:pt x="199" y="60859"/>
                    <a:pt x="225" y="61031"/>
                    <a:pt x="371" y="61044"/>
                  </a:cubicBezTo>
                  <a:lnTo>
                    <a:pt x="424" y="61044"/>
                  </a:lnTo>
                  <a:cubicBezTo>
                    <a:pt x="609" y="61294"/>
                    <a:pt x="937" y="61431"/>
                    <a:pt x="1258" y="61431"/>
                  </a:cubicBezTo>
                  <a:cubicBezTo>
                    <a:pt x="1464" y="61431"/>
                    <a:pt x="1666" y="61375"/>
                    <a:pt x="1827" y="61256"/>
                  </a:cubicBezTo>
                  <a:cubicBezTo>
                    <a:pt x="2263" y="61349"/>
                    <a:pt x="2700" y="61455"/>
                    <a:pt x="3137" y="61574"/>
                  </a:cubicBezTo>
                  <a:cubicBezTo>
                    <a:pt x="3294" y="61615"/>
                    <a:pt x="3453" y="61631"/>
                    <a:pt x="3613" y="61631"/>
                  </a:cubicBezTo>
                  <a:cubicBezTo>
                    <a:pt x="4199" y="61631"/>
                    <a:pt x="4804" y="61415"/>
                    <a:pt x="5399" y="61415"/>
                  </a:cubicBezTo>
                  <a:cubicBezTo>
                    <a:pt x="5479" y="61415"/>
                    <a:pt x="5559" y="61419"/>
                    <a:pt x="5638" y="61428"/>
                  </a:cubicBezTo>
                  <a:cubicBezTo>
                    <a:pt x="7478" y="61640"/>
                    <a:pt x="9371" y="61587"/>
                    <a:pt x="11224" y="61600"/>
                  </a:cubicBezTo>
                  <a:cubicBezTo>
                    <a:pt x="12984" y="61600"/>
                    <a:pt x="14744" y="61613"/>
                    <a:pt x="16491" y="61613"/>
                  </a:cubicBezTo>
                  <a:cubicBezTo>
                    <a:pt x="17378" y="61613"/>
                    <a:pt x="18252" y="61600"/>
                    <a:pt x="19125" y="61561"/>
                  </a:cubicBezTo>
                  <a:cubicBezTo>
                    <a:pt x="19152" y="61559"/>
                    <a:pt x="19179" y="61559"/>
                    <a:pt x="19206" y="61559"/>
                  </a:cubicBezTo>
                  <a:cubicBezTo>
                    <a:pt x="19821" y="61559"/>
                    <a:pt x="20545" y="61854"/>
                    <a:pt x="21179" y="61854"/>
                  </a:cubicBezTo>
                  <a:cubicBezTo>
                    <a:pt x="21446" y="61854"/>
                    <a:pt x="21697" y="61801"/>
                    <a:pt x="21918" y="61653"/>
                  </a:cubicBezTo>
                  <a:cubicBezTo>
                    <a:pt x="22447" y="61296"/>
                    <a:pt x="22513" y="60608"/>
                    <a:pt x="22103" y="60171"/>
                  </a:cubicBezTo>
                  <a:cubicBezTo>
                    <a:pt x="22222" y="59800"/>
                    <a:pt x="22196" y="59390"/>
                    <a:pt x="22169" y="58927"/>
                  </a:cubicBezTo>
                  <a:cubicBezTo>
                    <a:pt x="22129" y="58159"/>
                    <a:pt x="22037" y="57391"/>
                    <a:pt x="21957" y="56637"/>
                  </a:cubicBezTo>
                  <a:cubicBezTo>
                    <a:pt x="21799" y="54996"/>
                    <a:pt x="21640" y="53368"/>
                    <a:pt x="21481" y="51727"/>
                  </a:cubicBezTo>
                  <a:cubicBezTo>
                    <a:pt x="21163" y="48444"/>
                    <a:pt x="20859" y="45175"/>
                    <a:pt x="20594" y="41893"/>
                  </a:cubicBezTo>
                  <a:cubicBezTo>
                    <a:pt x="20343" y="38730"/>
                    <a:pt x="20118" y="35553"/>
                    <a:pt x="19879" y="32390"/>
                  </a:cubicBezTo>
                  <a:cubicBezTo>
                    <a:pt x="19760" y="30749"/>
                    <a:pt x="19654" y="29134"/>
                    <a:pt x="19390" y="27506"/>
                  </a:cubicBezTo>
                  <a:cubicBezTo>
                    <a:pt x="19297" y="26964"/>
                    <a:pt x="19204" y="26421"/>
                    <a:pt x="19099" y="25878"/>
                  </a:cubicBezTo>
                  <a:cubicBezTo>
                    <a:pt x="19324" y="25733"/>
                    <a:pt x="19509" y="25481"/>
                    <a:pt x="19549" y="25177"/>
                  </a:cubicBezTo>
                  <a:cubicBezTo>
                    <a:pt x="19827" y="22649"/>
                    <a:pt x="19099" y="20068"/>
                    <a:pt x="19165" y="17540"/>
                  </a:cubicBezTo>
                  <a:cubicBezTo>
                    <a:pt x="19176" y="16988"/>
                    <a:pt x="18660" y="16456"/>
                    <a:pt x="18107" y="16456"/>
                  </a:cubicBezTo>
                  <a:cubicBezTo>
                    <a:pt x="18010" y="16456"/>
                    <a:pt x="17912" y="16472"/>
                    <a:pt x="17815" y="16508"/>
                  </a:cubicBezTo>
                  <a:cubicBezTo>
                    <a:pt x="17788" y="16518"/>
                    <a:pt x="17763" y="16523"/>
                    <a:pt x="17742" y="16523"/>
                  </a:cubicBezTo>
                  <a:cubicBezTo>
                    <a:pt x="17542" y="16523"/>
                    <a:pt x="17562" y="16115"/>
                    <a:pt x="17550" y="15912"/>
                  </a:cubicBezTo>
                  <a:cubicBezTo>
                    <a:pt x="17497" y="15277"/>
                    <a:pt x="17497" y="14642"/>
                    <a:pt x="17457" y="14006"/>
                  </a:cubicBezTo>
                  <a:cubicBezTo>
                    <a:pt x="17404" y="12802"/>
                    <a:pt x="17259" y="11597"/>
                    <a:pt x="17206" y="10393"/>
                  </a:cubicBezTo>
                  <a:cubicBezTo>
                    <a:pt x="17193" y="10036"/>
                    <a:pt x="16954" y="9599"/>
                    <a:pt x="16571" y="9546"/>
                  </a:cubicBezTo>
                  <a:cubicBezTo>
                    <a:pt x="16147" y="9493"/>
                    <a:pt x="15697" y="9467"/>
                    <a:pt x="15260" y="9400"/>
                  </a:cubicBezTo>
                  <a:cubicBezTo>
                    <a:pt x="15300" y="8183"/>
                    <a:pt x="15115" y="6833"/>
                    <a:pt x="14625" y="5747"/>
                  </a:cubicBezTo>
                  <a:lnTo>
                    <a:pt x="14625" y="5747"/>
                  </a:lnTo>
                  <a:cubicBezTo>
                    <a:pt x="14704" y="5774"/>
                    <a:pt x="14797" y="5787"/>
                    <a:pt x="14903" y="5787"/>
                  </a:cubicBezTo>
                  <a:cubicBezTo>
                    <a:pt x="15393" y="5787"/>
                    <a:pt x="15816" y="5377"/>
                    <a:pt x="15816" y="4874"/>
                  </a:cubicBezTo>
                  <a:cubicBezTo>
                    <a:pt x="15816" y="4821"/>
                    <a:pt x="15803" y="4768"/>
                    <a:pt x="15790" y="4702"/>
                  </a:cubicBezTo>
                  <a:cubicBezTo>
                    <a:pt x="15882" y="4662"/>
                    <a:pt x="15975" y="4636"/>
                    <a:pt x="16068" y="4609"/>
                  </a:cubicBezTo>
                  <a:cubicBezTo>
                    <a:pt x="16200" y="4570"/>
                    <a:pt x="16227" y="4331"/>
                    <a:pt x="16068" y="4305"/>
                  </a:cubicBezTo>
                  <a:cubicBezTo>
                    <a:pt x="15856" y="4278"/>
                    <a:pt x="15644" y="4212"/>
                    <a:pt x="15432" y="4133"/>
                  </a:cubicBezTo>
                  <a:cubicBezTo>
                    <a:pt x="15300" y="4040"/>
                    <a:pt x="15141" y="3974"/>
                    <a:pt x="14982" y="3961"/>
                  </a:cubicBezTo>
                  <a:cubicBezTo>
                    <a:pt x="14929" y="3947"/>
                    <a:pt x="14890" y="3921"/>
                    <a:pt x="14837" y="3908"/>
                  </a:cubicBezTo>
                  <a:cubicBezTo>
                    <a:pt x="14630" y="1695"/>
                    <a:pt x="12828" y="1"/>
                    <a:pt x="10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759425" y="2612525"/>
              <a:ext cx="280625" cy="137175"/>
            </a:xfrm>
            <a:custGeom>
              <a:avLst/>
              <a:gdLst/>
              <a:ahLst/>
              <a:cxnLst/>
              <a:rect l="l" t="t" r="r" b="b"/>
              <a:pathLst>
                <a:path w="11225" h="5487" extrusionOk="0">
                  <a:moveTo>
                    <a:pt x="5678" y="1"/>
                  </a:moveTo>
                  <a:cubicBezTo>
                    <a:pt x="3779" y="1"/>
                    <a:pt x="2189" y="1341"/>
                    <a:pt x="1377" y="3002"/>
                  </a:cubicBezTo>
                  <a:cubicBezTo>
                    <a:pt x="1285" y="3187"/>
                    <a:pt x="1245" y="3360"/>
                    <a:pt x="1245" y="3518"/>
                  </a:cubicBezTo>
                  <a:cubicBezTo>
                    <a:pt x="1020" y="3598"/>
                    <a:pt x="808" y="3704"/>
                    <a:pt x="597" y="3836"/>
                  </a:cubicBezTo>
                  <a:cubicBezTo>
                    <a:pt x="1" y="4220"/>
                    <a:pt x="107" y="5107"/>
                    <a:pt x="795" y="5318"/>
                  </a:cubicBezTo>
                  <a:cubicBezTo>
                    <a:pt x="1204" y="5449"/>
                    <a:pt x="1594" y="5486"/>
                    <a:pt x="1996" y="5486"/>
                  </a:cubicBezTo>
                  <a:cubicBezTo>
                    <a:pt x="2283" y="5486"/>
                    <a:pt x="2577" y="5467"/>
                    <a:pt x="2886" y="5451"/>
                  </a:cubicBezTo>
                  <a:cubicBezTo>
                    <a:pt x="3720" y="5398"/>
                    <a:pt x="4554" y="5385"/>
                    <a:pt x="5401" y="5385"/>
                  </a:cubicBezTo>
                  <a:cubicBezTo>
                    <a:pt x="5793" y="5385"/>
                    <a:pt x="6189" y="5396"/>
                    <a:pt x="6583" y="5396"/>
                  </a:cubicBezTo>
                  <a:cubicBezTo>
                    <a:pt x="7026" y="5396"/>
                    <a:pt x="7468" y="5381"/>
                    <a:pt x="7902" y="5318"/>
                  </a:cubicBezTo>
                  <a:cubicBezTo>
                    <a:pt x="8339" y="5265"/>
                    <a:pt x="8723" y="5120"/>
                    <a:pt x="9160" y="5120"/>
                  </a:cubicBezTo>
                  <a:cubicBezTo>
                    <a:pt x="9583" y="5107"/>
                    <a:pt x="9994" y="5080"/>
                    <a:pt x="10417" y="5067"/>
                  </a:cubicBezTo>
                  <a:lnTo>
                    <a:pt x="10417" y="5040"/>
                  </a:lnTo>
                  <a:cubicBezTo>
                    <a:pt x="10999" y="4987"/>
                    <a:pt x="11224" y="4140"/>
                    <a:pt x="10563" y="3968"/>
                  </a:cubicBezTo>
                  <a:cubicBezTo>
                    <a:pt x="10258" y="3889"/>
                    <a:pt x="9967" y="3810"/>
                    <a:pt x="9663" y="3743"/>
                  </a:cubicBezTo>
                  <a:cubicBezTo>
                    <a:pt x="9438" y="3545"/>
                    <a:pt x="9305" y="3227"/>
                    <a:pt x="9226" y="2883"/>
                  </a:cubicBezTo>
                  <a:cubicBezTo>
                    <a:pt x="9107" y="2367"/>
                    <a:pt x="8908" y="1890"/>
                    <a:pt x="8630" y="1427"/>
                  </a:cubicBezTo>
                  <a:cubicBezTo>
                    <a:pt x="8114" y="580"/>
                    <a:pt x="7055" y="117"/>
                    <a:pt x="6116" y="24"/>
                  </a:cubicBezTo>
                  <a:cubicBezTo>
                    <a:pt x="5968" y="8"/>
                    <a:pt x="5822" y="1"/>
                    <a:pt x="5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693600" y="3043425"/>
              <a:ext cx="421900" cy="161250"/>
            </a:xfrm>
            <a:custGeom>
              <a:avLst/>
              <a:gdLst/>
              <a:ahLst/>
              <a:cxnLst/>
              <a:rect l="l" t="t" r="r" b="b"/>
              <a:pathLst>
                <a:path w="16876" h="6450" extrusionOk="0">
                  <a:moveTo>
                    <a:pt x="1736" y="0"/>
                  </a:moveTo>
                  <a:cubicBezTo>
                    <a:pt x="1530" y="0"/>
                    <a:pt x="1319" y="106"/>
                    <a:pt x="1218" y="285"/>
                  </a:cubicBezTo>
                  <a:cubicBezTo>
                    <a:pt x="860" y="934"/>
                    <a:pt x="1019" y="1701"/>
                    <a:pt x="1006" y="2416"/>
                  </a:cubicBezTo>
                  <a:cubicBezTo>
                    <a:pt x="993" y="3263"/>
                    <a:pt x="913" y="4123"/>
                    <a:pt x="794" y="4957"/>
                  </a:cubicBezTo>
                  <a:cubicBezTo>
                    <a:pt x="794" y="4971"/>
                    <a:pt x="794" y="4984"/>
                    <a:pt x="794" y="4997"/>
                  </a:cubicBezTo>
                  <a:cubicBezTo>
                    <a:pt x="0" y="5037"/>
                    <a:pt x="40" y="6148"/>
                    <a:pt x="821" y="6228"/>
                  </a:cubicBezTo>
                  <a:cubicBezTo>
                    <a:pt x="2369" y="6385"/>
                    <a:pt x="3923" y="6449"/>
                    <a:pt x="5478" y="6449"/>
                  </a:cubicBezTo>
                  <a:cubicBezTo>
                    <a:pt x="6409" y="6449"/>
                    <a:pt x="7341" y="6426"/>
                    <a:pt x="8272" y="6387"/>
                  </a:cubicBezTo>
                  <a:cubicBezTo>
                    <a:pt x="10853" y="6281"/>
                    <a:pt x="13434" y="5976"/>
                    <a:pt x="16028" y="5897"/>
                  </a:cubicBezTo>
                  <a:cubicBezTo>
                    <a:pt x="16624" y="5884"/>
                    <a:pt x="16875" y="5143"/>
                    <a:pt x="16557" y="4759"/>
                  </a:cubicBezTo>
                  <a:cubicBezTo>
                    <a:pt x="16703" y="4560"/>
                    <a:pt x="16782" y="4282"/>
                    <a:pt x="16730" y="3938"/>
                  </a:cubicBezTo>
                  <a:cubicBezTo>
                    <a:pt x="16703" y="3806"/>
                    <a:pt x="16690" y="3673"/>
                    <a:pt x="16663" y="3528"/>
                  </a:cubicBezTo>
                  <a:cubicBezTo>
                    <a:pt x="16571" y="2972"/>
                    <a:pt x="16505" y="2443"/>
                    <a:pt x="16332" y="1940"/>
                  </a:cubicBezTo>
                  <a:cubicBezTo>
                    <a:pt x="16266" y="1596"/>
                    <a:pt x="16213" y="1251"/>
                    <a:pt x="16160" y="907"/>
                  </a:cubicBezTo>
                  <a:cubicBezTo>
                    <a:pt x="16113" y="500"/>
                    <a:pt x="15788" y="290"/>
                    <a:pt x="15477" y="290"/>
                  </a:cubicBezTo>
                  <a:cubicBezTo>
                    <a:pt x="15352" y="290"/>
                    <a:pt x="15230" y="323"/>
                    <a:pt x="15128" y="391"/>
                  </a:cubicBezTo>
                  <a:cubicBezTo>
                    <a:pt x="14922" y="304"/>
                    <a:pt x="14702" y="255"/>
                    <a:pt x="14474" y="255"/>
                  </a:cubicBezTo>
                  <a:cubicBezTo>
                    <a:pt x="14320" y="255"/>
                    <a:pt x="14163" y="277"/>
                    <a:pt x="14003" y="325"/>
                  </a:cubicBezTo>
                  <a:cubicBezTo>
                    <a:pt x="13738" y="404"/>
                    <a:pt x="13632" y="643"/>
                    <a:pt x="13672" y="881"/>
                  </a:cubicBezTo>
                  <a:cubicBezTo>
                    <a:pt x="13705" y="1088"/>
                    <a:pt x="13504" y="1940"/>
                    <a:pt x="13204" y="1940"/>
                  </a:cubicBezTo>
                  <a:cubicBezTo>
                    <a:pt x="13139" y="1940"/>
                    <a:pt x="13070" y="1901"/>
                    <a:pt x="12997" y="1807"/>
                  </a:cubicBezTo>
                  <a:cubicBezTo>
                    <a:pt x="12785" y="1529"/>
                    <a:pt x="12772" y="1119"/>
                    <a:pt x="12547" y="828"/>
                  </a:cubicBezTo>
                  <a:cubicBezTo>
                    <a:pt x="12203" y="378"/>
                    <a:pt x="11621" y="166"/>
                    <a:pt x="11078" y="140"/>
                  </a:cubicBezTo>
                  <a:cubicBezTo>
                    <a:pt x="10916" y="129"/>
                    <a:pt x="10747" y="121"/>
                    <a:pt x="10577" y="121"/>
                  </a:cubicBezTo>
                  <a:cubicBezTo>
                    <a:pt x="10091" y="121"/>
                    <a:pt x="9590" y="190"/>
                    <a:pt x="9199" y="484"/>
                  </a:cubicBezTo>
                  <a:cubicBezTo>
                    <a:pt x="8974" y="656"/>
                    <a:pt x="8868" y="907"/>
                    <a:pt x="8775" y="1172"/>
                  </a:cubicBezTo>
                  <a:cubicBezTo>
                    <a:pt x="8676" y="1447"/>
                    <a:pt x="8470" y="1571"/>
                    <a:pt x="8275" y="1571"/>
                  </a:cubicBezTo>
                  <a:cubicBezTo>
                    <a:pt x="8000" y="1571"/>
                    <a:pt x="7748" y="1325"/>
                    <a:pt x="7849" y="907"/>
                  </a:cubicBezTo>
                  <a:cubicBezTo>
                    <a:pt x="7944" y="528"/>
                    <a:pt x="7656" y="233"/>
                    <a:pt x="7309" y="233"/>
                  </a:cubicBezTo>
                  <a:cubicBezTo>
                    <a:pt x="7269" y="233"/>
                    <a:pt x="7228" y="237"/>
                    <a:pt x="7187" y="246"/>
                  </a:cubicBezTo>
                  <a:cubicBezTo>
                    <a:pt x="6591" y="353"/>
                    <a:pt x="5953" y="406"/>
                    <a:pt x="5329" y="406"/>
                  </a:cubicBezTo>
                  <a:cubicBezTo>
                    <a:pt x="5260" y="406"/>
                    <a:pt x="5191" y="406"/>
                    <a:pt x="5122" y="404"/>
                  </a:cubicBezTo>
                  <a:cubicBezTo>
                    <a:pt x="4977" y="285"/>
                    <a:pt x="4805" y="272"/>
                    <a:pt x="4540" y="259"/>
                  </a:cubicBezTo>
                  <a:cubicBezTo>
                    <a:pt x="4275" y="259"/>
                    <a:pt x="4063" y="484"/>
                    <a:pt x="4063" y="735"/>
                  </a:cubicBezTo>
                  <a:cubicBezTo>
                    <a:pt x="4063" y="1026"/>
                    <a:pt x="4063" y="1318"/>
                    <a:pt x="4063" y="1622"/>
                  </a:cubicBezTo>
                  <a:cubicBezTo>
                    <a:pt x="3785" y="1622"/>
                    <a:pt x="3521" y="1635"/>
                    <a:pt x="3269" y="1715"/>
                  </a:cubicBezTo>
                  <a:cubicBezTo>
                    <a:pt x="3190" y="1384"/>
                    <a:pt x="3137" y="1040"/>
                    <a:pt x="3071" y="696"/>
                  </a:cubicBezTo>
                  <a:cubicBezTo>
                    <a:pt x="3046" y="522"/>
                    <a:pt x="2847" y="349"/>
                    <a:pt x="2670" y="349"/>
                  </a:cubicBezTo>
                  <a:cubicBezTo>
                    <a:pt x="2658" y="349"/>
                    <a:pt x="2646" y="350"/>
                    <a:pt x="2634" y="351"/>
                  </a:cubicBezTo>
                  <a:cubicBezTo>
                    <a:pt x="2528" y="365"/>
                    <a:pt x="2422" y="378"/>
                    <a:pt x="2316" y="404"/>
                  </a:cubicBezTo>
                  <a:cubicBezTo>
                    <a:pt x="2250" y="325"/>
                    <a:pt x="2184" y="246"/>
                    <a:pt x="2118" y="166"/>
                  </a:cubicBezTo>
                  <a:cubicBezTo>
                    <a:pt x="2020" y="52"/>
                    <a:pt x="1879" y="0"/>
                    <a:pt x="17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681025" y="3371450"/>
              <a:ext cx="480800" cy="238650"/>
            </a:xfrm>
            <a:custGeom>
              <a:avLst/>
              <a:gdLst/>
              <a:ahLst/>
              <a:cxnLst/>
              <a:rect l="l" t="t" r="r" b="b"/>
              <a:pathLst>
                <a:path w="19232" h="9546" extrusionOk="0">
                  <a:moveTo>
                    <a:pt x="17291" y="0"/>
                  </a:moveTo>
                  <a:cubicBezTo>
                    <a:pt x="17177" y="0"/>
                    <a:pt x="17065" y="45"/>
                    <a:pt x="16981" y="148"/>
                  </a:cubicBezTo>
                  <a:cubicBezTo>
                    <a:pt x="16819" y="138"/>
                    <a:pt x="16656" y="133"/>
                    <a:pt x="16491" y="133"/>
                  </a:cubicBezTo>
                  <a:cubicBezTo>
                    <a:pt x="15367" y="133"/>
                    <a:pt x="14198" y="345"/>
                    <a:pt x="13090" y="426"/>
                  </a:cubicBezTo>
                  <a:cubicBezTo>
                    <a:pt x="11780" y="532"/>
                    <a:pt x="10469" y="598"/>
                    <a:pt x="9159" y="651"/>
                  </a:cubicBezTo>
                  <a:cubicBezTo>
                    <a:pt x="7570" y="716"/>
                    <a:pt x="5975" y="736"/>
                    <a:pt x="4379" y="736"/>
                  </a:cubicBezTo>
                  <a:cubicBezTo>
                    <a:pt x="3357" y="736"/>
                    <a:pt x="2334" y="728"/>
                    <a:pt x="1310" y="717"/>
                  </a:cubicBezTo>
                  <a:cubicBezTo>
                    <a:pt x="953" y="717"/>
                    <a:pt x="622" y="1035"/>
                    <a:pt x="635" y="1405"/>
                  </a:cubicBezTo>
                  <a:cubicBezTo>
                    <a:pt x="635" y="1525"/>
                    <a:pt x="635" y="1644"/>
                    <a:pt x="649" y="1763"/>
                  </a:cubicBezTo>
                  <a:cubicBezTo>
                    <a:pt x="662" y="1961"/>
                    <a:pt x="755" y="2133"/>
                    <a:pt x="887" y="2252"/>
                  </a:cubicBezTo>
                  <a:cubicBezTo>
                    <a:pt x="649" y="3020"/>
                    <a:pt x="424" y="3788"/>
                    <a:pt x="291" y="4608"/>
                  </a:cubicBezTo>
                  <a:cubicBezTo>
                    <a:pt x="133" y="5627"/>
                    <a:pt x="0" y="6647"/>
                    <a:pt x="0" y="7666"/>
                  </a:cubicBezTo>
                  <a:cubicBezTo>
                    <a:pt x="13" y="8142"/>
                    <a:pt x="416" y="8677"/>
                    <a:pt x="920" y="8677"/>
                  </a:cubicBezTo>
                  <a:cubicBezTo>
                    <a:pt x="948" y="8677"/>
                    <a:pt x="977" y="8675"/>
                    <a:pt x="1006" y="8672"/>
                  </a:cubicBezTo>
                  <a:cubicBezTo>
                    <a:pt x="1289" y="8634"/>
                    <a:pt x="1574" y="8618"/>
                    <a:pt x="1861" y="8618"/>
                  </a:cubicBezTo>
                  <a:cubicBezTo>
                    <a:pt x="2985" y="8618"/>
                    <a:pt x="4134" y="8860"/>
                    <a:pt x="5241" y="8976"/>
                  </a:cubicBezTo>
                  <a:cubicBezTo>
                    <a:pt x="6658" y="9135"/>
                    <a:pt x="8074" y="9307"/>
                    <a:pt x="9503" y="9386"/>
                  </a:cubicBezTo>
                  <a:cubicBezTo>
                    <a:pt x="10773" y="9457"/>
                    <a:pt x="12043" y="9507"/>
                    <a:pt x="13323" y="9507"/>
                  </a:cubicBezTo>
                  <a:cubicBezTo>
                    <a:pt x="13470" y="9507"/>
                    <a:pt x="13617" y="9507"/>
                    <a:pt x="13765" y="9505"/>
                  </a:cubicBezTo>
                  <a:cubicBezTo>
                    <a:pt x="14375" y="9505"/>
                    <a:pt x="15043" y="9545"/>
                    <a:pt x="15710" y="9545"/>
                  </a:cubicBezTo>
                  <a:cubicBezTo>
                    <a:pt x="16317" y="9545"/>
                    <a:pt x="16923" y="9512"/>
                    <a:pt x="17484" y="9386"/>
                  </a:cubicBezTo>
                  <a:lnTo>
                    <a:pt x="17497" y="9386"/>
                  </a:lnTo>
                  <a:cubicBezTo>
                    <a:pt x="17662" y="9466"/>
                    <a:pt x="17843" y="9511"/>
                    <a:pt x="18020" y="9511"/>
                  </a:cubicBezTo>
                  <a:cubicBezTo>
                    <a:pt x="18257" y="9511"/>
                    <a:pt x="18488" y="9430"/>
                    <a:pt x="18662" y="9241"/>
                  </a:cubicBezTo>
                  <a:cubicBezTo>
                    <a:pt x="19231" y="8619"/>
                    <a:pt x="19125" y="8089"/>
                    <a:pt x="18980" y="7308"/>
                  </a:cubicBezTo>
                  <a:cubicBezTo>
                    <a:pt x="18821" y="6488"/>
                    <a:pt x="18715" y="5667"/>
                    <a:pt x="18569" y="4847"/>
                  </a:cubicBezTo>
                  <a:cubicBezTo>
                    <a:pt x="18318" y="3338"/>
                    <a:pt x="18119" y="1802"/>
                    <a:pt x="17762" y="320"/>
                  </a:cubicBezTo>
                  <a:lnTo>
                    <a:pt x="17749" y="320"/>
                  </a:lnTo>
                  <a:cubicBezTo>
                    <a:pt x="17682" y="129"/>
                    <a:pt x="17485" y="0"/>
                    <a:pt x="17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624500" y="3804700"/>
              <a:ext cx="578000" cy="348300"/>
            </a:xfrm>
            <a:custGeom>
              <a:avLst/>
              <a:gdLst/>
              <a:ahLst/>
              <a:cxnLst/>
              <a:rect l="l" t="t" r="r" b="b"/>
              <a:pathLst>
                <a:path w="23120" h="13932" extrusionOk="0">
                  <a:moveTo>
                    <a:pt x="5100" y="0"/>
                  </a:moveTo>
                  <a:cubicBezTo>
                    <a:pt x="3873" y="0"/>
                    <a:pt x="2639" y="45"/>
                    <a:pt x="1441" y="302"/>
                  </a:cubicBezTo>
                  <a:cubicBezTo>
                    <a:pt x="819" y="421"/>
                    <a:pt x="911" y="1175"/>
                    <a:pt x="1321" y="1414"/>
                  </a:cubicBezTo>
                  <a:cubicBezTo>
                    <a:pt x="1176" y="2022"/>
                    <a:pt x="1176" y="2697"/>
                    <a:pt x="1110" y="3306"/>
                  </a:cubicBezTo>
                  <a:cubicBezTo>
                    <a:pt x="991" y="4378"/>
                    <a:pt x="885" y="5437"/>
                    <a:pt x="752" y="6509"/>
                  </a:cubicBezTo>
                  <a:cubicBezTo>
                    <a:pt x="488" y="8627"/>
                    <a:pt x="289" y="10758"/>
                    <a:pt x="64" y="12875"/>
                  </a:cubicBezTo>
                  <a:cubicBezTo>
                    <a:pt x="0" y="13488"/>
                    <a:pt x="529" y="13828"/>
                    <a:pt x="1050" y="13828"/>
                  </a:cubicBezTo>
                  <a:cubicBezTo>
                    <a:pt x="1284" y="13828"/>
                    <a:pt x="1516" y="13760"/>
                    <a:pt x="1692" y="13616"/>
                  </a:cubicBezTo>
                  <a:cubicBezTo>
                    <a:pt x="1779" y="13636"/>
                    <a:pt x="1866" y="13648"/>
                    <a:pt x="1954" y="13648"/>
                  </a:cubicBezTo>
                  <a:cubicBezTo>
                    <a:pt x="1986" y="13648"/>
                    <a:pt x="2017" y="13646"/>
                    <a:pt x="2049" y="13643"/>
                  </a:cubicBezTo>
                  <a:cubicBezTo>
                    <a:pt x="2728" y="13547"/>
                    <a:pt x="3428" y="13514"/>
                    <a:pt x="4134" y="13514"/>
                  </a:cubicBezTo>
                  <a:cubicBezTo>
                    <a:pt x="5465" y="13514"/>
                    <a:pt x="6818" y="13630"/>
                    <a:pt x="8098" y="13656"/>
                  </a:cubicBezTo>
                  <a:cubicBezTo>
                    <a:pt x="8104" y="13656"/>
                    <a:pt x="8111" y="13656"/>
                    <a:pt x="8117" y="13656"/>
                  </a:cubicBezTo>
                  <a:cubicBezTo>
                    <a:pt x="8650" y="13656"/>
                    <a:pt x="9023" y="13121"/>
                    <a:pt x="8892" y="12624"/>
                  </a:cubicBezTo>
                  <a:cubicBezTo>
                    <a:pt x="8230" y="10083"/>
                    <a:pt x="8283" y="6139"/>
                    <a:pt x="11407" y="5490"/>
                  </a:cubicBezTo>
                  <a:cubicBezTo>
                    <a:pt x="11502" y="5471"/>
                    <a:pt x="11596" y="5462"/>
                    <a:pt x="11690" y="5462"/>
                  </a:cubicBezTo>
                  <a:cubicBezTo>
                    <a:pt x="12897" y="5462"/>
                    <a:pt x="13952" y="6972"/>
                    <a:pt x="14345" y="7991"/>
                  </a:cubicBezTo>
                  <a:cubicBezTo>
                    <a:pt x="14927" y="9527"/>
                    <a:pt x="14596" y="11234"/>
                    <a:pt x="14305" y="12783"/>
                  </a:cubicBezTo>
                  <a:cubicBezTo>
                    <a:pt x="14195" y="13430"/>
                    <a:pt x="14740" y="13864"/>
                    <a:pt x="15241" y="13864"/>
                  </a:cubicBezTo>
                  <a:cubicBezTo>
                    <a:pt x="15282" y="13864"/>
                    <a:pt x="15324" y="13861"/>
                    <a:pt x="15364" y="13855"/>
                  </a:cubicBezTo>
                  <a:cubicBezTo>
                    <a:pt x="15690" y="13910"/>
                    <a:pt x="16023" y="13931"/>
                    <a:pt x="16357" y="13931"/>
                  </a:cubicBezTo>
                  <a:cubicBezTo>
                    <a:pt x="17136" y="13931"/>
                    <a:pt x="17927" y="13818"/>
                    <a:pt x="18686" y="13762"/>
                  </a:cubicBezTo>
                  <a:cubicBezTo>
                    <a:pt x="19970" y="13669"/>
                    <a:pt x="21227" y="13511"/>
                    <a:pt x="22511" y="13391"/>
                  </a:cubicBezTo>
                  <a:cubicBezTo>
                    <a:pt x="22842" y="13352"/>
                    <a:pt x="23107" y="13087"/>
                    <a:pt x="23014" y="12730"/>
                  </a:cubicBezTo>
                  <a:lnTo>
                    <a:pt x="22921" y="12439"/>
                  </a:lnTo>
                  <a:cubicBezTo>
                    <a:pt x="22921" y="12425"/>
                    <a:pt x="22921" y="12412"/>
                    <a:pt x="22908" y="12399"/>
                  </a:cubicBezTo>
                  <a:cubicBezTo>
                    <a:pt x="23120" y="11711"/>
                    <a:pt x="22842" y="10890"/>
                    <a:pt x="22736" y="10175"/>
                  </a:cubicBezTo>
                  <a:cubicBezTo>
                    <a:pt x="22577" y="9103"/>
                    <a:pt x="22419" y="8018"/>
                    <a:pt x="22286" y="6933"/>
                  </a:cubicBezTo>
                  <a:cubicBezTo>
                    <a:pt x="22048" y="5040"/>
                    <a:pt x="21611" y="3174"/>
                    <a:pt x="21426" y="1281"/>
                  </a:cubicBezTo>
                  <a:cubicBezTo>
                    <a:pt x="21704" y="1043"/>
                    <a:pt x="21677" y="461"/>
                    <a:pt x="21241" y="394"/>
                  </a:cubicBezTo>
                  <a:lnTo>
                    <a:pt x="21188" y="394"/>
                  </a:lnTo>
                  <a:cubicBezTo>
                    <a:pt x="21084" y="291"/>
                    <a:pt x="20940" y="236"/>
                    <a:pt x="20781" y="236"/>
                  </a:cubicBezTo>
                  <a:cubicBezTo>
                    <a:pt x="20737" y="236"/>
                    <a:pt x="20691" y="240"/>
                    <a:pt x="20645" y="249"/>
                  </a:cubicBezTo>
                  <a:cubicBezTo>
                    <a:pt x="20327" y="289"/>
                    <a:pt x="20010" y="328"/>
                    <a:pt x="19705" y="381"/>
                  </a:cubicBezTo>
                  <a:cubicBezTo>
                    <a:pt x="18726" y="249"/>
                    <a:pt x="17680" y="302"/>
                    <a:pt x="16727" y="275"/>
                  </a:cubicBezTo>
                  <a:cubicBezTo>
                    <a:pt x="14994" y="209"/>
                    <a:pt x="13260" y="143"/>
                    <a:pt x="11513" y="90"/>
                  </a:cubicBezTo>
                  <a:cubicBezTo>
                    <a:pt x="9858" y="50"/>
                    <a:pt x="8204" y="24"/>
                    <a:pt x="6536" y="11"/>
                  </a:cubicBezTo>
                  <a:cubicBezTo>
                    <a:pt x="6060" y="7"/>
                    <a:pt x="5581" y="0"/>
                    <a:pt x="5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861675" y="3262075"/>
              <a:ext cx="83075" cy="89775"/>
            </a:xfrm>
            <a:custGeom>
              <a:avLst/>
              <a:gdLst/>
              <a:ahLst/>
              <a:cxnLst/>
              <a:rect l="l" t="t" r="r" b="b"/>
              <a:pathLst>
                <a:path w="3323" h="3591" extrusionOk="0">
                  <a:moveTo>
                    <a:pt x="2351" y="0"/>
                  </a:moveTo>
                  <a:cubicBezTo>
                    <a:pt x="1998" y="0"/>
                    <a:pt x="1650" y="92"/>
                    <a:pt x="1337" y="248"/>
                  </a:cubicBezTo>
                  <a:cubicBezTo>
                    <a:pt x="755" y="248"/>
                    <a:pt x="318" y="645"/>
                    <a:pt x="133" y="1214"/>
                  </a:cubicBezTo>
                  <a:cubicBezTo>
                    <a:pt x="1" y="1625"/>
                    <a:pt x="133" y="2061"/>
                    <a:pt x="398" y="2366"/>
                  </a:cubicBezTo>
                  <a:cubicBezTo>
                    <a:pt x="186" y="2802"/>
                    <a:pt x="398" y="3398"/>
                    <a:pt x="901" y="3530"/>
                  </a:cubicBezTo>
                  <a:cubicBezTo>
                    <a:pt x="999" y="3555"/>
                    <a:pt x="1093" y="3563"/>
                    <a:pt x="1185" y="3563"/>
                  </a:cubicBezTo>
                  <a:cubicBezTo>
                    <a:pt x="1350" y="3563"/>
                    <a:pt x="1508" y="3538"/>
                    <a:pt x="1670" y="3538"/>
                  </a:cubicBezTo>
                  <a:cubicBezTo>
                    <a:pt x="1760" y="3538"/>
                    <a:pt x="1852" y="3546"/>
                    <a:pt x="1946" y="3570"/>
                  </a:cubicBezTo>
                  <a:cubicBezTo>
                    <a:pt x="2007" y="3584"/>
                    <a:pt x="2072" y="3591"/>
                    <a:pt x="2138" y="3591"/>
                  </a:cubicBezTo>
                  <a:cubicBezTo>
                    <a:pt x="2518" y="3591"/>
                    <a:pt x="2949" y="3367"/>
                    <a:pt x="3005" y="2961"/>
                  </a:cubicBezTo>
                  <a:cubicBezTo>
                    <a:pt x="3111" y="2247"/>
                    <a:pt x="3204" y="1519"/>
                    <a:pt x="3283" y="777"/>
                  </a:cubicBezTo>
                  <a:cubicBezTo>
                    <a:pt x="3323" y="460"/>
                    <a:pt x="3032" y="102"/>
                    <a:pt x="2727" y="36"/>
                  </a:cubicBezTo>
                  <a:cubicBezTo>
                    <a:pt x="2602" y="12"/>
                    <a:pt x="2476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868950" y="3447600"/>
              <a:ext cx="72500" cy="85900"/>
            </a:xfrm>
            <a:custGeom>
              <a:avLst/>
              <a:gdLst/>
              <a:ahLst/>
              <a:cxnLst/>
              <a:rect l="l" t="t" r="r" b="b"/>
              <a:pathLst>
                <a:path w="2900" h="3436" extrusionOk="0">
                  <a:moveTo>
                    <a:pt x="1443" y="1"/>
                  </a:moveTo>
                  <a:cubicBezTo>
                    <a:pt x="980" y="1"/>
                    <a:pt x="530" y="384"/>
                    <a:pt x="424" y="848"/>
                  </a:cubicBezTo>
                  <a:cubicBezTo>
                    <a:pt x="358" y="1112"/>
                    <a:pt x="332" y="1377"/>
                    <a:pt x="345" y="1655"/>
                  </a:cubicBezTo>
                  <a:cubicBezTo>
                    <a:pt x="345" y="1827"/>
                    <a:pt x="385" y="1986"/>
                    <a:pt x="305" y="2118"/>
                  </a:cubicBezTo>
                  <a:cubicBezTo>
                    <a:pt x="1" y="2581"/>
                    <a:pt x="292" y="3270"/>
                    <a:pt x="821" y="3389"/>
                  </a:cubicBezTo>
                  <a:cubicBezTo>
                    <a:pt x="950" y="3420"/>
                    <a:pt x="1074" y="3435"/>
                    <a:pt x="1195" y="3435"/>
                  </a:cubicBezTo>
                  <a:cubicBezTo>
                    <a:pt x="1734" y="3435"/>
                    <a:pt x="2189" y="3134"/>
                    <a:pt x="2502" y="2648"/>
                  </a:cubicBezTo>
                  <a:cubicBezTo>
                    <a:pt x="2899" y="2052"/>
                    <a:pt x="2714" y="1126"/>
                    <a:pt x="2370" y="543"/>
                  </a:cubicBezTo>
                  <a:cubicBezTo>
                    <a:pt x="2304" y="437"/>
                    <a:pt x="2224" y="358"/>
                    <a:pt x="2118" y="292"/>
                  </a:cubicBezTo>
                  <a:cubicBezTo>
                    <a:pt x="1960" y="93"/>
                    <a:pt x="1708" y="1"/>
                    <a:pt x="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868625" y="2764750"/>
              <a:ext cx="71175" cy="66550"/>
            </a:xfrm>
            <a:custGeom>
              <a:avLst/>
              <a:gdLst/>
              <a:ahLst/>
              <a:cxnLst/>
              <a:rect l="l" t="t" r="r" b="b"/>
              <a:pathLst>
                <a:path w="2847" h="2662" extrusionOk="0">
                  <a:moveTo>
                    <a:pt x="1101" y="0"/>
                  </a:moveTo>
                  <a:cubicBezTo>
                    <a:pt x="973" y="0"/>
                    <a:pt x="848" y="17"/>
                    <a:pt x="729" y="50"/>
                  </a:cubicBezTo>
                  <a:cubicBezTo>
                    <a:pt x="451" y="129"/>
                    <a:pt x="173" y="368"/>
                    <a:pt x="120" y="659"/>
                  </a:cubicBezTo>
                  <a:cubicBezTo>
                    <a:pt x="1" y="1215"/>
                    <a:pt x="120" y="1744"/>
                    <a:pt x="517" y="2154"/>
                  </a:cubicBezTo>
                  <a:cubicBezTo>
                    <a:pt x="583" y="2234"/>
                    <a:pt x="649" y="2287"/>
                    <a:pt x="729" y="2340"/>
                  </a:cubicBezTo>
                  <a:cubicBezTo>
                    <a:pt x="755" y="2379"/>
                    <a:pt x="795" y="2419"/>
                    <a:pt x="821" y="2459"/>
                  </a:cubicBezTo>
                  <a:cubicBezTo>
                    <a:pt x="946" y="2613"/>
                    <a:pt x="1127" y="2662"/>
                    <a:pt x="1309" y="2662"/>
                  </a:cubicBezTo>
                  <a:cubicBezTo>
                    <a:pt x="1377" y="2662"/>
                    <a:pt x="1444" y="2655"/>
                    <a:pt x="1509" y="2644"/>
                  </a:cubicBezTo>
                  <a:cubicBezTo>
                    <a:pt x="1708" y="2604"/>
                    <a:pt x="1867" y="2538"/>
                    <a:pt x="2012" y="2432"/>
                  </a:cubicBezTo>
                  <a:cubicBezTo>
                    <a:pt x="2065" y="2406"/>
                    <a:pt x="2118" y="2379"/>
                    <a:pt x="2158" y="2353"/>
                  </a:cubicBezTo>
                  <a:cubicBezTo>
                    <a:pt x="2436" y="2207"/>
                    <a:pt x="2634" y="1929"/>
                    <a:pt x="2727" y="1651"/>
                  </a:cubicBezTo>
                  <a:cubicBezTo>
                    <a:pt x="2846" y="1307"/>
                    <a:pt x="2767" y="990"/>
                    <a:pt x="2621" y="672"/>
                  </a:cubicBezTo>
                  <a:cubicBezTo>
                    <a:pt x="2433" y="271"/>
                    <a:pt x="1984" y="48"/>
                    <a:pt x="1555" y="48"/>
                  </a:cubicBezTo>
                  <a:cubicBezTo>
                    <a:pt x="1531" y="48"/>
                    <a:pt x="1507" y="49"/>
                    <a:pt x="1483" y="50"/>
                  </a:cubicBezTo>
                  <a:cubicBezTo>
                    <a:pt x="1357" y="17"/>
                    <a:pt x="1228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866650" y="3650800"/>
              <a:ext cx="83075" cy="112075"/>
            </a:xfrm>
            <a:custGeom>
              <a:avLst/>
              <a:gdLst/>
              <a:ahLst/>
              <a:cxnLst/>
              <a:rect l="l" t="t" r="r" b="b"/>
              <a:pathLst>
                <a:path w="3323" h="4483" extrusionOk="0">
                  <a:moveTo>
                    <a:pt x="2278" y="0"/>
                  </a:moveTo>
                  <a:cubicBezTo>
                    <a:pt x="2214" y="0"/>
                    <a:pt x="2151" y="8"/>
                    <a:pt x="2091" y="25"/>
                  </a:cubicBezTo>
                  <a:cubicBezTo>
                    <a:pt x="1864" y="93"/>
                    <a:pt x="1657" y="134"/>
                    <a:pt x="1442" y="134"/>
                  </a:cubicBezTo>
                  <a:cubicBezTo>
                    <a:pt x="1319" y="134"/>
                    <a:pt x="1193" y="120"/>
                    <a:pt x="1059" y="92"/>
                  </a:cubicBezTo>
                  <a:cubicBezTo>
                    <a:pt x="996" y="78"/>
                    <a:pt x="933" y="72"/>
                    <a:pt x="872" y="72"/>
                  </a:cubicBezTo>
                  <a:cubicBezTo>
                    <a:pt x="447" y="72"/>
                    <a:pt x="91" y="383"/>
                    <a:pt x="80" y="846"/>
                  </a:cubicBezTo>
                  <a:cubicBezTo>
                    <a:pt x="53" y="1746"/>
                    <a:pt x="27" y="2633"/>
                    <a:pt x="13" y="3533"/>
                  </a:cubicBezTo>
                  <a:cubicBezTo>
                    <a:pt x="0" y="3890"/>
                    <a:pt x="252" y="4181"/>
                    <a:pt x="583" y="4287"/>
                  </a:cubicBezTo>
                  <a:cubicBezTo>
                    <a:pt x="931" y="4402"/>
                    <a:pt x="1305" y="4482"/>
                    <a:pt x="1664" y="4482"/>
                  </a:cubicBezTo>
                  <a:cubicBezTo>
                    <a:pt x="2178" y="4482"/>
                    <a:pt x="2662" y="4318"/>
                    <a:pt x="3005" y="3850"/>
                  </a:cubicBezTo>
                  <a:cubicBezTo>
                    <a:pt x="3283" y="3480"/>
                    <a:pt x="3322" y="3030"/>
                    <a:pt x="3309" y="2580"/>
                  </a:cubicBezTo>
                  <a:cubicBezTo>
                    <a:pt x="3283" y="2209"/>
                    <a:pt x="3322" y="1693"/>
                    <a:pt x="3124" y="1349"/>
                  </a:cubicBezTo>
                  <a:cubicBezTo>
                    <a:pt x="3110" y="1336"/>
                    <a:pt x="3097" y="1323"/>
                    <a:pt x="3084" y="1309"/>
                  </a:cubicBezTo>
                  <a:cubicBezTo>
                    <a:pt x="3084" y="1058"/>
                    <a:pt x="3071" y="806"/>
                    <a:pt x="3031" y="555"/>
                  </a:cubicBezTo>
                  <a:cubicBezTo>
                    <a:pt x="2976" y="222"/>
                    <a:pt x="2612" y="0"/>
                    <a:pt x="2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838175" y="3945175"/>
              <a:ext cx="153900" cy="189925"/>
            </a:xfrm>
            <a:custGeom>
              <a:avLst/>
              <a:gdLst/>
              <a:ahLst/>
              <a:cxnLst/>
              <a:rect l="l" t="t" r="r" b="b"/>
              <a:pathLst>
                <a:path w="6156" h="7597" extrusionOk="0">
                  <a:moveTo>
                    <a:pt x="2771" y="1"/>
                  </a:moveTo>
                  <a:cubicBezTo>
                    <a:pt x="1593" y="1"/>
                    <a:pt x="766" y="1069"/>
                    <a:pt x="438" y="2147"/>
                  </a:cubicBezTo>
                  <a:cubicBezTo>
                    <a:pt x="1" y="3630"/>
                    <a:pt x="27" y="5628"/>
                    <a:pt x="372" y="7111"/>
                  </a:cubicBezTo>
                  <a:cubicBezTo>
                    <a:pt x="453" y="7444"/>
                    <a:pt x="729" y="7597"/>
                    <a:pt x="1011" y="7597"/>
                  </a:cubicBezTo>
                  <a:cubicBezTo>
                    <a:pt x="1365" y="7597"/>
                    <a:pt x="1729" y="7354"/>
                    <a:pt x="1722" y="6925"/>
                  </a:cubicBezTo>
                  <a:cubicBezTo>
                    <a:pt x="1684" y="5891"/>
                    <a:pt x="1045" y="1492"/>
                    <a:pt x="2817" y="1492"/>
                  </a:cubicBezTo>
                  <a:cubicBezTo>
                    <a:pt x="2905" y="1492"/>
                    <a:pt x="2998" y="1503"/>
                    <a:pt x="3098" y="1525"/>
                  </a:cubicBezTo>
                  <a:cubicBezTo>
                    <a:pt x="3972" y="1724"/>
                    <a:pt x="4408" y="2981"/>
                    <a:pt x="4739" y="3696"/>
                  </a:cubicBezTo>
                  <a:cubicBezTo>
                    <a:pt x="4819" y="3868"/>
                    <a:pt x="4885" y="4040"/>
                    <a:pt x="4964" y="4225"/>
                  </a:cubicBezTo>
                  <a:cubicBezTo>
                    <a:pt x="4991" y="4980"/>
                    <a:pt x="4951" y="5747"/>
                    <a:pt x="4951" y="6515"/>
                  </a:cubicBezTo>
                  <a:cubicBezTo>
                    <a:pt x="4951" y="6837"/>
                    <a:pt x="5187" y="6998"/>
                    <a:pt x="5427" y="6998"/>
                  </a:cubicBezTo>
                  <a:cubicBezTo>
                    <a:pt x="5454" y="6998"/>
                    <a:pt x="5480" y="6996"/>
                    <a:pt x="5507" y="6992"/>
                  </a:cubicBezTo>
                  <a:cubicBezTo>
                    <a:pt x="5507" y="7031"/>
                    <a:pt x="5507" y="7058"/>
                    <a:pt x="5520" y="7097"/>
                  </a:cubicBezTo>
                  <a:cubicBezTo>
                    <a:pt x="5520" y="7193"/>
                    <a:pt x="5594" y="7248"/>
                    <a:pt x="5669" y="7248"/>
                  </a:cubicBezTo>
                  <a:cubicBezTo>
                    <a:pt x="5728" y="7248"/>
                    <a:pt x="5788" y="7213"/>
                    <a:pt x="5811" y="7137"/>
                  </a:cubicBezTo>
                  <a:cubicBezTo>
                    <a:pt x="5864" y="6952"/>
                    <a:pt x="5917" y="6753"/>
                    <a:pt x="5957" y="6555"/>
                  </a:cubicBezTo>
                  <a:cubicBezTo>
                    <a:pt x="6116" y="6025"/>
                    <a:pt x="6155" y="5496"/>
                    <a:pt x="6102" y="4980"/>
                  </a:cubicBezTo>
                  <a:cubicBezTo>
                    <a:pt x="6116" y="4265"/>
                    <a:pt x="6023" y="3550"/>
                    <a:pt x="5851" y="2902"/>
                  </a:cubicBezTo>
                  <a:cubicBezTo>
                    <a:pt x="5520" y="1605"/>
                    <a:pt x="4594" y="361"/>
                    <a:pt x="3244" y="56"/>
                  </a:cubicBezTo>
                  <a:cubicBezTo>
                    <a:pt x="3080" y="19"/>
                    <a:pt x="2923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618450" y="3046825"/>
              <a:ext cx="142675" cy="1102325"/>
            </a:xfrm>
            <a:custGeom>
              <a:avLst/>
              <a:gdLst/>
              <a:ahLst/>
              <a:cxnLst/>
              <a:rect l="l" t="t" r="r" b="b"/>
              <a:pathLst>
                <a:path w="5707" h="44093" extrusionOk="0">
                  <a:moveTo>
                    <a:pt x="4834" y="1"/>
                  </a:moveTo>
                  <a:cubicBezTo>
                    <a:pt x="4798" y="1"/>
                    <a:pt x="4760" y="14"/>
                    <a:pt x="4727" y="43"/>
                  </a:cubicBezTo>
                  <a:cubicBezTo>
                    <a:pt x="3615" y="1036"/>
                    <a:pt x="3721" y="2730"/>
                    <a:pt x="3602" y="4133"/>
                  </a:cubicBezTo>
                  <a:cubicBezTo>
                    <a:pt x="3430" y="5973"/>
                    <a:pt x="3099" y="7839"/>
                    <a:pt x="2966" y="9679"/>
                  </a:cubicBezTo>
                  <a:cubicBezTo>
                    <a:pt x="2702" y="13371"/>
                    <a:pt x="2411" y="17064"/>
                    <a:pt x="2106" y="20757"/>
                  </a:cubicBezTo>
                  <a:cubicBezTo>
                    <a:pt x="1471" y="28221"/>
                    <a:pt x="213" y="35686"/>
                    <a:pt x="15" y="43177"/>
                  </a:cubicBezTo>
                  <a:cubicBezTo>
                    <a:pt x="0" y="43761"/>
                    <a:pt x="501" y="44093"/>
                    <a:pt x="985" y="44093"/>
                  </a:cubicBezTo>
                  <a:cubicBezTo>
                    <a:pt x="1369" y="44093"/>
                    <a:pt x="1742" y="43885"/>
                    <a:pt x="1841" y="43429"/>
                  </a:cubicBezTo>
                  <a:cubicBezTo>
                    <a:pt x="3416" y="36321"/>
                    <a:pt x="3999" y="28962"/>
                    <a:pt x="4647" y="21736"/>
                  </a:cubicBezTo>
                  <a:cubicBezTo>
                    <a:pt x="5283" y="14576"/>
                    <a:pt x="5706" y="7310"/>
                    <a:pt x="4991" y="163"/>
                  </a:cubicBezTo>
                  <a:cubicBezTo>
                    <a:pt x="4982" y="63"/>
                    <a:pt x="4912" y="1"/>
                    <a:pt x="4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052925" y="3052450"/>
              <a:ext cx="150700" cy="1105600"/>
            </a:xfrm>
            <a:custGeom>
              <a:avLst/>
              <a:gdLst/>
              <a:ahLst/>
              <a:cxnLst/>
              <a:rect l="l" t="t" r="r" b="b"/>
              <a:pathLst>
                <a:path w="6028" h="44224" extrusionOk="0">
                  <a:moveTo>
                    <a:pt x="901" y="1"/>
                  </a:moveTo>
                  <a:cubicBezTo>
                    <a:pt x="723" y="1"/>
                    <a:pt x="515" y="163"/>
                    <a:pt x="490" y="348"/>
                  </a:cubicBezTo>
                  <a:cubicBezTo>
                    <a:pt x="1" y="3855"/>
                    <a:pt x="332" y="7442"/>
                    <a:pt x="609" y="10962"/>
                  </a:cubicBezTo>
                  <a:cubicBezTo>
                    <a:pt x="901" y="14562"/>
                    <a:pt x="1232" y="18162"/>
                    <a:pt x="1562" y="21776"/>
                  </a:cubicBezTo>
                  <a:cubicBezTo>
                    <a:pt x="1880" y="25362"/>
                    <a:pt x="2211" y="28989"/>
                    <a:pt x="2674" y="32562"/>
                  </a:cubicBezTo>
                  <a:cubicBezTo>
                    <a:pt x="3137" y="36255"/>
                    <a:pt x="3693" y="39921"/>
                    <a:pt x="4236" y="43587"/>
                  </a:cubicBezTo>
                  <a:cubicBezTo>
                    <a:pt x="4306" y="44025"/>
                    <a:pt x="4669" y="44223"/>
                    <a:pt x="5047" y="44223"/>
                  </a:cubicBezTo>
                  <a:cubicBezTo>
                    <a:pt x="5526" y="44223"/>
                    <a:pt x="6027" y="43904"/>
                    <a:pt x="5983" y="43349"/>
                  </a:cubicBezTo>
                  <a:cubicBezTo>
                    <a:pt x="5665" y="39762"/>
                    <a:pt x="5401" y="36162"/>
                    <a:pt x="5070" y="32562"/>
                  </a:cubicBezTo>
                  <a:cubicBezTo>
                    <a:pt x="4752" y="28962"/>
                    <a:pt x="4342" y="25362"/>
                    <a:pt x="3971" y="21776"/>
                  </a:cubicBezTo>
                  <a:cubicBezTo>
                    <a:pt x="3601" y="18176"/>
                    <a:pt x="3283" y="14562"/>
                    <a:pt x="2952" y="10962"/>
                  </a:cubicBezTo>
                  <a:cubicBezTo>
                    <a:pt x="2634" y="7535"/>
                    <a:pt x="2423" y="4014"/>
                    <a:pt x="1483" y="679"/>
                  </a:cubicBezTo>
                  <a:cubicBezTo>
                    <a:pt x="1496" y="665"/>
                    <a:pt x="1509" y="652"/>
                    <a:pt x="1509" y="639"/>
                  </a:cubicBezTo>
                  <a:cubicBezTo>
                    <a:pt x="1602" y="215"/>
                    <a:pt x="1337" y="30"/>
                    <a:pt x="940" y="4"/>
                  </a:cubicBezTo>
                  <a:cubicBezTo>
                    <a:pt x="928" y="2"/>
                    <a:pt x="915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728325" y="2853600"/>
              <a:ext cx="76125" cy="178850"/>
            </a:xfrm>
            <a:custGeom>
              <a:avLst/>
              <a:gdLst/>
              <a:ahLst/>
              <a:cxnLst/>
              <a:rect l="l" t="t" r="r" b="b"/>
              <a:pathLst>
                <a:path w="3045" h="7154" extrusionOk="0">
                  <a:moveTo>
                    <a:pt x="1818" y="0"/>
                  </a:moveTo>
                  <a:cubicBezTo>
                    <a:pt x="1752" y="0"/>
                    <a:pt x="1689" y="29"/>
                    <a:pt x="1655" y="96"/>
                  </a:cubicBezTo>
                  <a:cubicBezTo>
                    <a:pt x="1430" y="546"/>
                    <a:pt x="1007" y="837"/>
                    <a:pt x="755" y="1287"/>
                  </a:cubicBezTo>
                  <a:cubicBezTo>
                    <a:pt x="464" y="1856"/>
                    <a:pt x="398" y="2518"/>
                    <a:pt x="345" y="3153"/>
                  </a:cubicBezTo>
                  <a:cubicBezTo>
                    <a:pt x="239" y="4384"/>
                    <a:pt x="1" y="5814"/>
                    <a:pt x="795" y="6846"/>
                  </a:cubicBezTo>
                  <a:cubicBezTo>
                    <a:pt x="958" y="7054"/>
                    <a:pt x="1242" y="7154"/>
                    <a:pt x="1529" y="7154"/>
                  </a:cubicBezTo>
                  <a:cubicBezTo>
                    <a:pt x="1824" y="7154"/>
                    <a:pt x="2122" y="7048"/>
                    <a:pt x="2291" y="6846"/>
                  </a:cubicBezTo>
                  <a:cubicBezTo>
                    <a:pt x="3045" y="5919"/>
                    <a:pt x="2899" y="4622"/>
                    <a:pt x="2913" y="3471"/>
                  </a:cubicBezTo>
                  <a:cubicBezTo>
                    <a:pt x="2926" y="2955"/>
                    <a:pt x="2979" y="2372"/>
                    <a:pt x="2846" y="1843"/>
                  </a:cubicBezTo>
                  <a:cubicBezTo>
                    <a:pt x="2767" y="1578"/>
                    <a:pt x="2701" y="1287"/>
                    <a:pt x="2555" y="1022"/>
                  </a:cubicBezTo>
                  <a:cubicBezTo>
                    <a:pt x="2410" y="744"/>
                    <a:pt x="2132" y="453"/>
                    <a:pt x="2039" y="149"/>
                  </a:cubicBezTo>
                  <a:cubicBezTo>
                    <a:pt x="2008" y="57"/>
                    <a:pt x="1910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000975" y="2853225"/>
              <a:ext cx="76575" cy="172200"/>
            </a:xfrm>
            <a:custGeom>
              <a:avLst/>
              <a:gdLst/>
              <a:ahLst/>
              <a:cxnLst/>
              <a:rect l="l" t="t" r="r" b="b"/>
              <a:pathLst>
                <a:path w="3063" h="6888" extrusionOk="0">
                  <a:moveTo>
                    <a:pt x="1665" y="0"/>
                  </a:moveTo>
                  <a:cubicBezTo>
                    <a:pt x="1260" y="0"/>
                    <a:pt x="852" y="295"/>
                    <a:pt x="808" y="812"/>
                  </a:cubicBezTo>
                  <a:cubicBezTo>
                    <a:pt x="808" y="865"/>
                    <a:pt x="808" y="932"/>
                    <a:pt x="808" y="998"/>
                  </a:cubicBezTo>
                  <a:cubicBezTo>
                    <a:pt x="1" y="2348"/>
                    <a:pt x="146" y="4068"/>
                    <a:pt x="332" y="5630"/>
                  </a:cubicBezTo>
                  <a:cubicBezTo>
                    <a:pt x="434" y="6490"/>
                    <a:pt x="1030" y="6888"/>
                    <a:pt x="1627" y="6888"/>
                  </a:cubicBezTo>
                  <a:cubicBezTo>
                    <a:pt x="2345" y="6888"/>
                    <a:pt x="3063" y="6313"/>
                    <a:pt x="2926" y="5273"/>
                  </a:cubicBezTo>
                  <a:cubicBezTo>
                    <a:pt x="2780" y="4187"/>
                    <a:pt x="2767" y="3115"/>
                    <a:pt x="2529" y="2096"/>
                  </a:cubicBezTo>
                  <a:cubicBezTo>
                    <a:pt x="2595" y="1580"/>
                    <a:pt x="2595" y="1064"/>
                    <a:pt x="2436" y="587"/>
                  </a:cubicBezTo>
                  <a:cubicBezTo>
                    <a:pt x="2302" y="184"/>
                    <a:pt x="1984" y="0"/>
                    <a:pt x="1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717750" y="3035625"/>
              <a:ext cx="386825" cy="98475"/>
            </a:xfrm>
            <a:custGeom>
              <a:avLst/>
              <a:gdLst/>
              <a:ahLst/>
              <a:cxnLst/>
              <a:rect l="l" t="t" r="r" b="b"/>
              <a:pathLst>
                <a:path w="15473" h="3939" extrusionOk="0">
                  <a:moveTo>
                    <a:pt x="12156" y="1"/>
                  </a:moveTo>
                  <a:cubicBezTo>
                    <a:pt x="12008" y="1"/>
                    <a:pt x="11864" y="2"/>
                    <a:pt x="11727" y="2"/>
                  </a:cubicBezTo>
                  <a:cubicBezTo>
                    <a:pt x="10562" y="15"/>
                    <a:pt x="9371" y="213"/>
                    <a:pt x="8206" y="319"/>
                  </a:cubicBezTo>
                  <a:cubicBezTo>
                    <a:pt x="5837" y="544"/>
                    <a:pt x="3468" y="716"/>
                    <a:pt x="1099" y="875"/>
                  </a:cubicBezTo>
                  <a:cubicBezTo>
                    <a:pt x="31" y="941"/>
                    <a:pt x="1" y="2556"/>
                    <a:pt x="1086" y="2556"/>
                  </a:cubicBezTo>
                  <a:cubicBezTo>
                    <a:pt x="1090" y="2556"/>
                    <a:pt x="1094" y="2556"/>
                    <a:pt x="1099" y="2556"/>
                  </a:cubicBezTo>
                  <a:cubicBezTo>
                    <a:pt x="1271" y="2556"/>
                    <a:pt x="1443" y="2543"/>
                    <a:pt x="1615" y="2543"/>
                  </a:cubicBezTo>
                  <a:cubicBezTo>
                    <a:pt x="1589" y="3099"/>
                    <a:pt x="1734" y="3602"/>
                    <a:pt x="2409" y="3787"/>
                  </a:cubicBezTo>
                  <a:cubicBezTo>
                    <a:pt x="2556" y="3829"/>
                    <a:pt x="2694" y="3849"/>
                    <a:pt x="2827" y="3849"/>
                  </a:cubicBezTo>
                  <a:cubicBezTo>
                    <a:pt x="3232" y="3849"/>
                    <a:pt x="3579" y="3663"/>
                    <a:pt x="3918" y="3363"/>
                  </a:cubicBezTo>
                  <a:cubicBezTo>
                    <a:pt x="4178" y="3128"/>
                    <a:pt x="4412" y="2915"/>
                    <a:pt x="4673" y="2915"/>
                  </a:cubicBezTo>
                  <a:cubicBezTo>
                    <a:pt x="4823" y="2915"/>
                    <a:pt x="4983" y="2986"/>
                    <a:pt x="5162" y="3165"/>
                  </a:cubicBezTo>
                  <a:cubicBezTo>
                    <a:pt x="5658" y="3675"/>
                    <a:pt x="6155" y="3938"/>
                    <a:pt x="6665" y="3938"/>
                  </a:cubicBezTo>
                  <a:cubicBezTo>
                    <a:pt x="7120" y="3938"/>
                    <a:pt x="7587" y="3728"/>
                    <a:pt x="8074" y="3297"/>
                  </a:cubicBezTo>
                  <a:cubicBezTo>
                    <a:pt x="8501" y="2917"/>
                    <a:pt x="9040" y="2673"/>
                    <a:pt x="9554" y="2673"/>
                  </a:cubicBezTo>
                  <a:cubicBezTo>
                    <a:pt x="10044" y="2673"/>
                    <a:pt x="10511" y="2894"/>
                    <a:pt x="10840" y="3430"/>
                  </a:cubicBezTo>
                  <a:cubicBezTo>
                    <a:pt x="11017" y="3715"/>
                    <a:pt x="11329" y="3874"/>
                    <a:pt x="11639" y="3874"/>
                  </a:cubicBezTo>
                  <a:cubicBezTo>
                    <a:pt x="11862" y="3874"/>
                    <a:pt x="12085" y="3792"/>
                    <a:pt x="12256" y="3615"/>
                  </a:cubicBezTo>
                  <a:cubicBezTo>
                    <a:pt x="12614" y="3244"/>
                    <a:pt x="13050" y="2980"/>
                    <a:pt x="13447" y="2675"/>
                  </a:cubicBezTo>
                  <a:cubicBezTo>
                    <a:pt x="13565" y="2689"/>
                    <a:pt x="13683" y="2698"/>
                    <a:pt x="13802" y="2698"/>
                  </a:cubicBezTo>
                  <a:cubicBezTo>
                    <a:pt x="14028" y="2698"/>
                    <a:pt x="14254" y="2665"/>
                    <a:pt x="14480" y="2569"/>
                  </a:cubicBezTo>
                  <a:cubicBezTo>
                    <a:pt x="15247" y="2265"/>
                    <a:pt x="15472" y="1471"/>
                    <a:pt x="14943" y="822"/>
                  </a:cubicBezTo>
                  <a:cubicBezTo>
                    <a:pt x="14310" y="51"/>
                    <a:pt x="13145" y="1"/>
                    <a:pt x="12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787550" y="2735825"/>
              <a:ext cx="222725" cy="120400"/>
            </a:xfrm>
            <a:custGeom>
              <a:avLst/>
              <a:gdLst/>
              <a:ahLst/>
              <a:cxnLst/>
              <a:rect l="l" t="t" r="r" b="b"/>
              <a:pathLst>
                <a:path w="8909" h="4816" extrusionOk="0">
                  <a:moveTo>
                    <a:pt x="1338" y="1353"/>
                  </a:moveTo>
                  <a:lnTo>
                    <a:pt x="1338" y="1353"/>
                  </a:lnTo>
                  <a:cubicBezTo>
                    <a:pt x="1364" y="1366"/>
                    <a:pt x="1404" y="1366"/>
                    <a:pt x="1430" y="1379"/>
                  </a:cubicBezTo>
                  <a:cubicBezTo>
                    <a:pt x="1404" y="1392"/>
                    <a:pt x="1377" y="1419"/>
                    <a:pt x="1351" y="1458"/>
                  </a:cubicBezTo>
                  <a:cubicBezTo>
                    <a:pt x="1351" y="1419"/>
                    <a:pt x="1338" y="1392"/>
                    <a:pt x="1338" y="1353"/>
                  </a:cubicBezTo>
                  <a:close/>
                  <a:moveTo>
                    <a:pt x="7008" y="1"/>
                  </a:moveTo>
                  <a:cubicBezTo>
                    <a:pt x="6111" y="1"/>
                    <a:pt x="5213" y="58"/>
                    <a:pt x="4316" y="122"/>
                  </a:cubicBezTo>
                  <a:cubicBezTo>
                    <a:pt x="3283" y="201"/>
                    <a:pt x="2172" y="280"/>
                    <a:pt x="1179" y="638"/>
                  </a:cubicBezTo>
                  <a:cubicBezTo>
                    <a:pt x="1106" y="514"/>
                    <a:pt x="971" y="455"/>
                    <a:pt x="833" y="455"/>
                  </a:cubicBezTo>
                  <a:cubicBezTo>
                    <a:pt x="645" y="455"/>
                    <a:pt x="451" y="564"/>
                    <a:pt x="398" y="770"/>
                  </a:cubicBezTo>
                  <a:cubicBezTo>
                    <a:pt x="358" y="916"/>
                    <a:pt x="332" y="1061"/>
                    <a:pt x="345" y="1207"/>
                  </a:cubicBezTo>
                  <a:cubicBezTo>
                    <a:pt x="292" y="1697"/>
                    <a:pt x="252" y="2173"/>
                    <a:pt x="213" y="2663"/>
                  </a:cubicBezTo>
                  <a:cubicBezTo>
                    <a:pt x="173" y="3285"/>
                    <a:pt x="1" y="3960"/>
                    <a:pt x="358" y="4516"/>
                  </a:cubicBezTo>
                  <a:cubicBezTo>
                    <a:pt x="489" y="4709"/>
                    <a:pt x="707" y="4816"/>
                    <a:pt x="920" y="4816"/>
                  </a:cubicBezTo>
                  <a:cubicBezTo>
                    <a:pt x="1117" y="4816"/>
                    <a:pt x="1310" y="4725"/>
                    <a:pt x="1430" y="4529"/>
                  </a:cubicBezTo>
                  <a:cubicBezTo>
                    <a:pt x="2661" y="4624"/>
                    <a:pt x="3887" y="4672"/>
                    <a:pt x="5114" y="4672"/>
                  </a:cubicBezTo>
                  <a:cubicBezTo>
                    <a:pt x="5932" y="4672"/>
                    <a:pt x="6751" y="4651"/>
                    <a:pt x="7572" y="4608"/>
                  </a:cubicBezTo>
                  <a:cubicBezTo>
                    <a:pt x="7810" y="4595"/>
                    <a:pt x="8022" y="4489"/>
                    <a:pt x="8167" y="4330"/>
                  </a:cubicBezTo>
                  <a:cubicBezTo>
                    <a:pt x="8223" y="4348"/>
                    <a:pt x="8281" y="4357"/>
                    <a:pt x="8339" y="4357"/>
                  </a:cubicBezTo>
                  <a:cubicBezTo>
                    <a:pt x="8583" y="4357"/>
                    <a:pt x="8821" y="4196"/>
                    <a:pt x="8842" y="3854"/>
                  </a:cubicBezTo>
                  <a:cubicBezTo>
                    <a:pt x="8908" y="2769"/>
                    <a:pt x="8749" y="1683"/>
                    <a:pt x="8816" y="598"/>
                  </a:cubicBezTo>
                  <a:cubicBezTo>
                    <a:pt x="8829" y="280"/>
                    <a:pt x="8538" y="55"/>
                    <a:pt x="8247" y="42"/>
                  </a:cubicBezTo>
                  <a:cubicBezTo>
                    <a:pt x="7834" y="13"/>
                    <a:pt x="7421" y="1"/>
                    <a:pt x="7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428550" y="2466200"/>
              <a:ext cx="950650" cy="1687325"/>
            </a:xfrm>
            <a:custGeom>
              <a:avLst/>
              <a:gdLst/>
              <a:ahLst/>
              <a:cxnLst/>
              <a:rect l="l" t="t" r="r" b="b"/>
              <a:pathLst>
                <a:path w="38026" h="67493" extrusionOk="0">
                  <a:moveTo>
                    <a:pt x="19689" y="6007"/>
                  </a:moveTo>
                  <a:cubicBezTo>
                    <a:pt x="20572" y="6007"/>
                    <a:pt x="21302" y="6408"/>
                    <a:pt x="21693" y="7280"/>
                  </a:cubicBezTo>
                  <a:cubicBezTo>
                    <a:pt x="21984" y="7889"/>
                    <a:pt x="22262" y="8511"/>
                    <a:pt x="22501" y="9146"/>
                  </a:cubicBezTo>
                  <a:cubicBezTo>
                    <a:pt x="22680" y="9634"/>
                    <a:pt x="22872" y="10034"/>
                    <a:pt x="23463" y="10034"/>
                  </a:cubicBezTo>
                  <a:cubicBezTo>
                    <a:pt x="23481" y="10034"/>
                    <a:pt x="23500" y="10034"/>
                    <a:pt x="23520" y="10033"/>
                  </a:cubicBezTo>
                  <a:cubicBezTo>
                    <a:pt x="23533" y="10033"/>
                    <a:pt x="23546" y="10032"/>
                    <a:pt x="23559" y="10032"/>
                  </a:cubicBezTo>
                  <a:cubicBezTo>
                    <a:pt x="23839" y="10032"/>
                    <a:pt x="23988" y="10173"/>
                    <a:pt x="23811" y="10629"/>
                  </a:cubicBezTo>
                  <a:cubicBezTo>
                    <a:pt x="22858" y="10629"/>
                    <a:pt x="21905" y="10617"/>
                    <a:pt x="20956" y="10617"/>
                  </a:cubicBezTo>
                  <a:cubicBezTo>
                    <a:pt x="20482" y="10617"/>
                    <a:pt x="20008" y="10620"/>
                    <a:pt x="19536" y="10629"/>
                  </a:cubicBezTo>
                  <a:cubicBezTo>
                    <a:pt x="17802" y="10668"/>
                    <a:pt x="16082" y="10761"/>
                    <a:pt x="14348" y="10801"/>
                  </a:cubicBezTo>
                  <a:cubicBezTo>
                    <a:pt x="14265" y="10804"/>
                    <a:pt x="14194" y="10807"/>
                    <a:pt x="14132" y="10807"/>
                  </a:cubicBezTo>
                  <a:cubicBezTo>
                    <a:pt x="13750" y="10807"/>
                    <a:pt x="13739" y="10705"/>
                    <a:pt x="13659" y="10113"/>
                  </a:cubicBezTo>
                  <a:cubicBezTo>
                    <a:pt x="14004" y="10086"/>
                    <a:pt x="14348" y="10060"/>
                    <a:pt x="14732" y="10033"/>
                  </a:cubicBezTo>
                  <a:cubicBezTo>
                    <a:pt x="14983" y="9517"/>
                    <a:pt x="15234" y="8988"/>
                    <a:pt x="15499" y="8445"/>
                  </a:cubicBezTo>
                  <a:cubicBezTo>
                    <a:pt x="16320" y="6738"/>
                    <a:pt x="17789" y="6076"/>
                    <a:pt x="19562" y="6010"/>
                  </a:cubicBezTo>
                  <a:cubicBezTo>
                    <a:pt x="19605" y="6008"/>
                    <a:pt x="19647" y="6007"/>
                    <a:pt x="19689" y="6007"/>
                  </a:cubicBezTo>
                  <a:close/>
                  <a:moveTo>
                    <a:pt x="20193" y="11102"/>
                  </a:moveTo>
                  <a:cubicBezTo>
                    <a:pt x="21435" y="11102"/>
                    <a:pt x="22507" y="11140"/>
                    <a:pt x="22911" y="11224"/>
                  </a:cubicBezTo>
                  <a:cubicBezTo>
                    <a:pt x="22845" y="12495"/>
                    <a:pt x="22792" y="13779"/>
                    <a:pt x="22726" y="15102"/>
                  </a:cubicBezTo>
                  <a:lnTo>
                    <a:pt x="14851" y="15102"/>
                  </a:lnTo>
                  <a:cubicBezTo>
                    <a:pt x="14732" y="13792"/>
                    <a:pt x="14679" y="12574"/>
                    <a:pt x="14890" y="11370"/>
                  </a:cubicBezTo>
                  <a:cubicBezTo>
                    <a:pt x="15624" y="11205"/>
                    <a:pt x="18141" y="11102"/>
                    <a:pt x="20193" y="11102"/>
                  </a:cubicBezTo>
                  <a:close/>
                  <a:moveTo>
                    <a:pt x="15858" y="15615"/>
                  </a:moveTo>
                  <a:cubicBezTo>
                    <a:pt x="15941" y="15615"/>
                    <a:pt x="16025" y="15616"/>
                    <a:pt x="16108" y="15618"/>
                  </a:cubicBezTo>
                  <a:cubicBezTo>
                    <a:pt x="17895" y="15645"/>
                    <a:pt x="19668" y="15817"/>
                    <a:pt x="21455" y="15870"/>
                  </a:cubicBezTo>
                  <a:cubicBezTo>
                    <a:pt x="21624" y="15874"/>
                    <a:pt x="21794" y="15876"/>
                    <a:pt x="21964" y="15876"/>
                  </a:cubicBezTo>
                  <a:cubicBezTo>
                    <a:pt x="22830" y="15876"/>
                    <a:pt x="23704" y="15828"/>
                    <a:pt x="24579" y="15817"/>
                  </a:cubicBezTo>
                  <a:cubicBezTo>
                    <a:pt x="24764" y="15817"/>
                    <a:pt x="24962" y="15843"/>
                    <a:pt x="25174" y="15870"/>
                  </a:cubicBezTo>
                  <a:lnTo>
                    <a:pt x="25174" y="19510"/>
                  </a:lnTo>
                  <a:cubicBezTo>
                    <a:pt x="21058" y="19377"/>
                    <a:pt x="17087" y="19232"/>
                    <a:pt x="13024" y="19086"/>
                  </a:cubicBezTo>
                  <a:lnTo>
                    <a:pt x="13024" y="15804"/>
                  </a:lnTo>
                  <a:cubicBezTo>
                    <a:pt x="13972" y="15743"/>
                    <a:pt x="14920" y="15615"/>
                    <a:pt x="15858" y="15615"/>
                  </a:cubicBezTo>
                  <a:close/>
                  <a:moveTo>
                    <a:pt x="11462" y="19536"/>
                  </a:moveTo>
                  <a:lnTo>
                    <a:pt x="11462" y="22726"/>
                  </a:lnTo>
                  <a:cubicBezTo>
                    <a:pt x="11344" y="22774"/>
                    <a:pt x="11230" y="22805"/>
                    <a:pt x="11136" y="22805"/>
                  </a:cubicBezTo>
                  <a:cubicBezTo>
                    <a:pt x="11000" y="22805"/>
                    <a:pt x="10907" y="22740"/>
                    <a:pt x="10907" y="22567"/>
                  </a:cubicBezTo>
                  <a:cubicBezTo>
                    <a:pt x="10880" y="21654"/>
                    <a:pt x="10907" y="20727"/>
                    <a:pt x="10946" y="19801"/>
                  </a:cubicBezTo>
                  <a:cubicBezTo>
                    <a:pt x="10959" y="19721"/>
                    <a:pt x="11224" y="19655"/>
                    <a:pt x="11462" y="19536"/>
                  </a:cubicBezTo>
                  <a:close/>
                  <a:moveTo>
                    <a:pt x="12037" y="19659"/>
                  </a:moveTo>
                  <a:cubicBezTo>
                    <a:pt x="12110" y="19659"/>
                    <a:pt x="12198" y="19681"/>
                    <a:pt x="12296" y="19721"/>
                  </a:cubicBezTo>
                  <a:cubicBezTo>
                    <a:pt x="12389" y="20727"/>
                    <a:pt x="12495" y="21746"/>
                    <a:pt x="12601" y="22818"/>
                  </a:cubicBezTo>
                  <a:lnTo>
                    <a:pt x="11793" y="22818"/>
                  </a:lnTo>
                  <a:cubicBezTo>
                    <a:pt x="11793" y="21839"/>
                    <a:pt x="11780" y="20886"/>
                    <a:pt x="11793" y="19946"/>
                  </a:cubicBezTo>
                  <a:cubicBezTo>
                    <a:pt x="11802" y="19745"/>
                    <a:pt x="11892" y="19659"/>
                    <a:pt x="12037" y="19659"/>
                  </a:cubicBezTo>
                  <a:close/>
                  <a:moveTo>
                    <a:pt x="14291" y="19674"/>
                  </a:moveTo>
                  <a:cubicBezTo>
                    <a:pt x="14380" y="19674"/>
                    <a:pt x="14484" y="19693"/>
                    <a:pt x="14599" y="19721"/>
                  </a:cubicBezTo>
                  <a:lnTo>
                    <a:pt x="14599" y="22779"/>
                  </a:lnTo>
                  <a:cubicBezTo>
                    <a:pt x="14405" y="22805"/>
                    <a:pt x="14259" y="22823"/>
                    <a:pt x="14149" y="22823"/>
                  </a:cubicBezTo>
                  <a:cubicBezTo>
                    <a:pt x="13871" y="22823"/>
                    <a:pt x="13828" y="22708"/>
                    <a:pt x="13818" y="22329"/>
                  </a:cubicBezTo>
                  <a:cubicBezTo>
                    <a:pt x="13805" y="21561"/>
                    <a:pt x="13898" y="20807"/>
                    <a:pt x="13951" y="20039"/>
                  </a:cubicBezTo>
                  <a:cubicBezTo>
                    <a:pt x="13969" y="19765"/>
                    <a:pt x="14094" y="19674"/>
                    <a:pt x="14291" y="19674"/>
                  </a:cubicBezTo>
                  <a:close/>
                  <a:moveTo>
                    <a:pt x="12971" y="19682"/>
                  </a:moveTo>
                  <a:cubicBezTo>
                    <a:pt x="13262" y="19682"/>
                    <a:pt x="13474" y="19695"/>
                    <a:pt x="13686" y="19708"/>
                  </a:cubicBezTo>
                  <a:cubicBezTo>
                    <a:pt x="13633" y="20754"/>
                    <a:pt x="13593" y="21746"/>
                    <a:pt x="13554" y="22792"/>
                  </a:cubicBezTo>
                  <a:cubicBezTo>
                    <a:pt x="13514" y="22805"/>
                    <a:pt x="13382" y="22818"/>
                    <a:pt x="13223" y="22845"/>
                  </a:cubicBezTo>
                  <a:cubicBezTo>
                    <a:pt x="13130" y="21786"/>
                    <a:pt x="13051" y="20754"/>
                    <a:pt x="12971" y="19682"/>
                  </a:cubicBezTo>
                  <a:close/>
                  <a:moveTo>
                    <a:pt x="10589" y="19695"/>
                  </a:moveTo>
                  <a:lnTo>
                    <a:pt x="10589" y="22765"/>
                  </a:lnTo>
                  <a:cubicBezTo>
                    <a:pt x="10364" y="22792"/>
                    <a:pt x="10112" y="22818"/>
                    <a:pt x="9768" y="22858"/>
                  </a:cubicBezTo>
                  <a:cubicBezTo>
                    <a:pt x="9676" y="21760"/>
                    <a:pt x="9596" y="20754"/>
                    <a:pt x="9517" y="19695"/>
                  </a:cubicBezTo>
                  <a:close/>
                  <a:moveTo>
                    <a:pt x="17709" y="19761"/>
                  </a:moveTo>
                  <a:cubicBezTo>
                    <a:pt x="17736" y="19907"/>
                    <a:pt x="17789" y="20039"/>
                    <a:pt x="17776" y="20171"/>
                  </a:cubicBezTo>
                  <a:cubicBezTo>
                    <a:pt x="17762" y="20939"/>
                    <a:pt x="17723" y="21693"/>
                    <a:pt x="17696" y="22461"/>
                  </a:cubicBezTo>
                  <a:cubicBezTo>
                    <a:pt x="17686" y="22789"/>
                    <a:pt x="17669" y="22885"/>
                    <a:pt x="17398" y="22885"/>
                  </a:cubicBezTo>
                  <a:cubicBezTo>
                    <a:pt x="17308" y="22885"/>
                    <a:pt x="17190" y="22875"/>
                    <a:pt x="17034" y="22858"/>
                  </a:cubicBezTo>
                  <a:lnTo>
                    <a:pt x="17034" y="19761"/>
                  </a:lnTo>
                  <a:close/>
                  <a:moveTo>
                    <a:pt x="18173" y="19840"/>
                  </a:moveTo>
                  <a:cubicBezTo>
                    <a:pt x="18464" y="19854"/>
                    <a:pt x="18715" y="19867"/>
                    <a:pt x="18967" y="19880"/>
                  </a:cubicBezTo>
                  <a:lnTo>
                    <a:pt x="18967" y="22832"/>
                  </a:lnTo>
                  <a:cubicBezTo>
                    <a:pt x="18649" y="22858"/>
                    <a:pt x="18424" y="22871"/>
                    <a:pt x="18173" y="22898"/>
                  </a:cubicBezTo>
                  <a:cubicBezTo>
                    <a:pt x="17829" y="21865"/>
                    <a:pt x="17948" y="20873"/>
                    <a:pt x="18173" y="19840"/>
                  </a:cubicBezTo>
                  <a:close/>
                  <a:moveTo>
                    <a:pt x="20014" y="19865"/>
                  </a:moveTo>
                  <a:cubicBezTo>
                    <a:pt x="20282" y="19865"/>
                    <a:pt x="20550" y="19929"/>
                    <a:pt x="20826" y="19929"/>
                  </a:cubicBezTo>
                  <a:cubicBezTo>
                    <a:pt x="20911" y="19929"/>
                    <a:pt x="20997" y="19922"/>
                    <a:pt x="21084" y="19907"/>
                  </a:cubicBezTo>
                  <a:lnTo>
                    <a:pt x="21084" y="19907"/>
                  </a:lnTo>
                  <a:cubicBezTo>
                    <a:pt x="21032" y="20846"/>
                    <a:pt x="20979" y="21720"/>
                    <a:pt x="20912" y="22593"/>
                  </a:cubicBezTo>
                  <a:cubicBezTo>
                    <a:pt x="20893" y="22823"/>
                    <a:pt x="20756" y="22901"/>
                    <a:pt x="20541" y="22901"/>
                  </a:cubicBezTo>
                  <a:cubicBezTo>
                    <a:pt x="20459" y="22901"/>
                    <a:pt x="20366" y="22890"/>
                    <a:pt x="20264" y="22871"/>
                  </a:cubicBezTo>
                  <a:lnTo>
                    <a:pt x="20264" y="20145"/>
                  </a:lnTo>
                  <a:lnTo>
                    <a:pt x="19959" y="20145"/>
                  </a:lnTo>
                  <a:cubicBezTo>
                    <a:pt x="19959" y="20939"/>
                    <a:pt x="19959" y="21720"/>
                    <a:pt x="19959" y="22501"/>
                  </a:cubicBezTo>
                  <a:cubicBezTo>
                    <a:pt x="19959" y="22828"/>
                    <a:pt x="19959" y="22894"/>
                    <a:pt x="19678" y="22894"/>
                  </a:cubicBezTo>
                  <a:cubicBezTo>
                    <a:pt x="19606" y="22894"/>
                    <a:pt x="19516" y="22890"/>
                    <a:pt x="19404" y="22885"/>
                  </a:cubicBezTo>
                  <a:lnTo>
                    <a:pt x="19404" y="20026"/>
                  </a:lnTo>
                  <a:cubicBezTo>
                    <a:pt x="19611" y="19900"/>
                    <a:pt x="19813" y="19865"/>
                    <a:pt x="20014" y="19865"/>
                  </a:cubicBezTo>
                  <a:close/>
                  <a:moveTo>
                    <a:pt x="14983" y="19629"/>
                  </a:moveTo>
                  <a:cubicBezTo>
                    <a:pt x="15261" y="19655"/>
                    <a:pt x="15459" y="19682"/>
                    <a:pt x="15671" y="19708"/>
                  </a:cubicBezTo>
                  <a:cubicBezTo>
                    <a:pt x="15671" y="20688"/>
                    <a:pt x="15684" y="21601"/>
                    <a:pt x="15658" y="22527"/>
                  </a:cubicBezTo>
                  <a:cubicBezTo>
                    <a:pt x="15658" y="22660"/>
                    <a:pt x="15459" y="22779"/>
                    <a:pt x="15354" y="22911"/>
                  </a:cubicBezTo>
                  <a:cubicBezTo>
                    <a:pt x="15221" y="22805"/>
                    <a:pt x="14996" y="22699"/>
                    <a:pt x="14996" y="22580"/>
                  </a:cubicBezTo>
                  <a:cubicBezTo>
                    <a:pt x="14970" y="21627"/>
                    <a:pt x="14983" y="20688"/>
                    <a:pt x="14983" y="19629"/>
                  </a:cubicBezTo>
                  <a:close/>
                  <a:moveTo>
                    <a:pt x="23559" y="20013"/>
                  </a:moveTo>
                  <a:lnTo>
                    <a:pt x="23559" y="20013"/>
                  </a:lnTo>
                  <a:cubicBezTo>
                    <a:pt x="23507" y="21005"/>
                    <a:pt x="23454" y="21932"/>
                    <a:pt x="23387" y="22898"/>
                  </a:cubicBezTo>
                  <a:cubicBezTo>
                    <a:pt x="23312" y="22912"/>
                    <a:pt x="23247" y="22918"/>
                    <a:pt x="23192" y="22918"/>
                  </a:cubicBezTo>
                  <a:cubicBezTo>
                    <a:pt x="22877" y="22918"/>
                    <a:pt x="22858" y="22711"/>
                    <a:pt x="22858" y="22474"/>
                  </a:cubicBezTo>
                  <a:cubicBezTo>
                    <a:pt x="22845" y="21693"/>
                    <a:pt x="22845" y="20899"/>
                    <a:pt x="22845" y="20052"/>
                  </a:cubicBezTo>
                  <a:cubicBezTo>
                    <a:pt x="23030" y="20039"/>
                    <a:pt x="23242" y="20026"/>
                    <a:pt x="23559" y="20013"/>
                  </a:cubicBezTo>
                  <a:close/>
                  <a:moveTo>
                    <a:pt x="16002" y="19721"/>
                  </a:moveTo>
                  <a:cubicBezTo>
                    <a:pt x="16227" y="19721"/>
                    <a:pt x="16412" y="19735"/>
                    <a:pt x="16624" y="19748"/>
                  </a:cubicBezTo>
                  <a:lnTo>
                    <a:pt x="16624" y="22885"/>
                  </a:lnTo>
                  <a:cubicBezTo>
                    <a:pt x="16525" y="22908"/>
                    <a:pt x="16441" y="22919"/>
                    <a:pt x="16369" y="22919"/>
                  </a:cubicBezTo>
                  <a:cubicBezTo>
                    <a:pt x="16112" y="22919"/>
                    <a:pt x="16015" y="22778"/>
                    <a:pt x="16015" y="22540"/>
                  </a:cubicBezTo>
                  <a:cubicBezTo>
                    <a:pt x="16002" y="21601"/>
                    <a:pt x="16002" y="20674"/>
                    <a:pt x="16002" y="19721"/>
                  </a:cubicBezTo>
                  <a:close/>
                  <a:moveTo>
                    <a:pt x="22382" y="20026"/>
                  </a:moveTo>
                  <a:lnTo>
                    <a:pt x="22382" y="22951"/>
                  </a:lnTo>
                  <a:cubicBezTo>
                    <a:pt x="21998" y="22924"/>
                    <a:pt x="21733" y="22911"/>
                    <a:pt x="21429" y="22885"/>
                  </a:cubicBezTo>
                  <a:lnTo>
                    <a:pt x="21429" y="20026"/>
                  </a:lnTo>
                  <a:close/>
                  <a:moveTo>
                    <a:pt x="24499" y="20065"/>
                  </a:moveTo>
                  <a:cubicBezTo>
                    <a:pt x="24446" y="21018"/>
                    <a:pt x="24380" y="21958"/>
                    <a:pt x="24327" y="22924"/>
                  </a:cubicBezTo>
                  <a:cubicBezTo>
                    <a:pt x="24237" y="22949"/>
                    <a:pt x="24152" y="22963"/>
                    <a:pt x="24077" y="22963"/>
                  </a:cubicBezTo>
                  <a:cubicBezTo>
                    <a:pt x="23864" y="22963"/>
                    <a:pt x="23725" y="22850"/>
                    <a:pt x="23745" y="22527"/>
                  </a:cubicBezTo>
                  <a:cubicBezTo>
                    <a:pt x="23784" y="21720"/>
                    <a:pt x="23851" y="20913"/>
                    <a:pt x="23917" y="20065"/>
                  </a:cubicBezTo>
                  <a:close/>
                  <a:moveTo>
                    <a:pt x="28064" y="20222"/>
                  </a:moveTo>
                  <a:cubicBezTo>
                    <a:pt x="28317" y="20222"/>
                    <a:pt x="28400" y="20412"/>
                    <a:pt x="28390" y="20674"/>
                  </a:cubicBezTo>
                  <a:cubicBezTo>
                    <a:pt x="28390" y="21429"/>
                    <a:pt x="28351" y="22196"/>
                    <a:pt x="28324" y="22924"/>
                  </a:cubicBezTo>
                  <a:cubicBezTo>
                    <a:pt x="28219" y="22973"/>
                    <a:pt x="28134" y="22995"/>
                    <a:pt x="28065" y="22995"/>
                  </a:cubicBezTo>
                  <a:cubicBezTo>
                    <a:pt x="27910" y="22995"/>
                    <a:pt x="27844" y="22879"/>
                    <a:pt x="27834" y="22686"/>
                  </a:cubicBezTo>
                  <a:cubicBezTo>
                    <a:pt x="27782" y="21879"/>
                    <a:pt x="27755" y="21071"/>
                    <a:pt x="27715" y="20304"/>
                  </a:cubicBezTo>
                  <a:cubicBezTo>
                    <a:pt x="27857" y="20247"/>
                    <a:pt x="27972" y="20222"/>
                    <a:pt x="28064" y="20222"/>
                  </a:cubicBezTo>
                  <a:close/>
                  <a:moveTo>
                    <a:pt x="27358" y="20198"/>
                  </a:moveTo>
                  <a:lnTo>
                    <a:pt x="27358" y="23043"/>
                  </a:lnTo>
                  <a:cubicBezTo>
                    <a:pt x="26802" y="22567"/>
                    <a:pt x="26709" y="21985"/>
                    <a:pt x="26749" y="20198"/>
                  </a:cubicBezTo>
                  <a:close/>
                  <a:moveTo>
                    <a:pt x="25082" y="20026"/>
                  </a:moveTo>
                  <a:cubicBezTo>
                    <a:pt x="25412" y="21045"/>
                    <a:pt x="25187" y="22090"/>
                    <a:pt x="25518" y="23070"/>
                  </a:cubicBezTo>
                  <a:cubicBezTo>
                    <a:pt x="25444" y="23080"/>
                    <a:pt x="25373" y="23086"/>
                    <a:pt x="25307" y="23086"/>
                  </a:cubicBezTo>
                  <a:cubicBezTo>
                    <a:pt x="24950" y="23086"/>
                    <a:pt x="24724" y="22925"/>
                    <a:pt x="24724" y="22501"/>
                  </a:cubicBezTo>
                  <a:cubicBezTo>
                    <a:pt x="24737" y="21746"/>
                    <a:pt x="24777" y="20992"/>
                    <a:pt x="24830" y="20224"/>
                  </a:cubicBezTo>
                  <a:cubicBezTo>
                    <a:pt x="24830" y="20185"/>
                    <a:pt x="24936" y="20132"/>
                    <a:pt x="25082" y="20026"/>
                  </a:cubicBezTo>
                  <a:close/>
                  <a:moveTo>
                    <a:pt x="26284" y="20159"/>
                  </a:moveTo>
                  <a:cubicBezTo>
                    <a:pt x="26451" y="20159"/>
                    <a:pt x="26476" y="20271"/>
                    <a:pt x="26484" y="20568"/>
                  </a:cubicBezTo>
                  <a:cubicBezTo>
                    <a:pt x="26511" y="21363"/>
                    <a:pt x="26484" y="22157"/>
                    <a:pt x="26484" y="23017"/>
                  </a:cubicBezTo>
                  <a:cubicBezTo>
                    <a:pt x="26392" y="23043"/>
                    <a:pt x="26220" y="23070"/>
                    <a:pt x="26021" y="23096"/>
                  </a:cubicBezTo>
                  <a:cubicBezTo>
                    <a:pt x="25968" y="22090"/>
                    <a:pt x="25915" y="21164"/>
                    <a:pt x="25849" y="20251"/>
                  </a:cubicBezTo>
                  <a:cubicBezTo>
                    <a:pt x="26053" y="20194"/>
                    <a:pt x="26191" y="20159"/>
                    <a:pt x="26284" y="20159"/>
                  </a:cubicBezTo>
                  <a:close/>
                  <a:moveTo>
                    <a:pt x="18755" y="23507"/>
                  </a:moveTo>
                  <a:lnTo>
                    <a:pt x="18755" y="23507"/>
                  </a:lnTo>
                  <a:cubicBezTo>
                    <a:pt x="19271" y="23665"/>
                    <a:pt x="18980" y="24036"/>
                    <a:pt x="19020" y="24301"/>
                  </a:cubicBezTo>
                  <a:cubicBezTo>
                    <a:pt x="18570" y="24102"/>
                    <a:pt x="18874" y="23771"/>
                    <a:pt x="18755" y="23507"/>
                  </a:cubicBezTo>
                  <a:close/>
                  <a:moveTo>
                    <a:pt x="14282" y="23414"/>
                  </a:moveTo>
                  <a:lnTo>
                    <a:pt x="14282" y="24446"/>
                  </a:lnTo>
                  <a:cubicBezTo>
                    <a:pt x="14192" y="24477"/>
                    <a:pt x="14111" y="24494"/>
                    <a:pt x="14044" y="24494"/>
                  </a:cubicBezTo>
                  <a:cubicBezTo>
                    <a:pt x="13881" y="24494"/>
                    <a:pt x="13790" y="24400"/>
                    <a:pt x="13818" y="24195"/>
                  </a:cubicBezTo>
                  <a:cubicBezTo>
                    <a:pt x="13858" y="23917"/>
                    <a:pt x="13593" y="23427"/>
                    <a:pt x="14282" y="23414"/>
                  </a:cubicBezTo>
                  <a:close/>
                  <a:moveTo>
                    <a:pt x="23877" y="23520"/>
                  </a:moveTo>
                  <a:cubicBezTo>
                    <a:pt x="23745" y="23877"/>
                    <a:pt x="24115" y="24340"/>
                    <a:pt x="23427" y="24526"/>
                  </a:cubicBezTo>
                  <a:cubicBezTo>
                    <a:pt x="23348" y="24195"/>
                    <a:pt x="23282" y="23904"/>
                    <a:pt x="23189" y="23520"/>
                  </a:cubicBezTo>
                  <a:close/>
                  <a:moveTo>
                    <a:pt x="22001" y="29289"/>
                  </a:moveTo>
                  <a:cubicBezTo>
                    <a:pt x="23707" y="29289"/>
                    <a:pt x="25416" y="29309"/>
                    <a:pt x="27133" y="29357"/>
                  </a:cubicBezTo>
                  <a:cubicBezTo>
                    <a:pt x="27212" y="30548"/>
                    <a:pt x="27239" y="31660"/>
                    <a:pt x="27345" y="32785"/>
                  </a:cubicBezTo>
                  <a:cubicBezTo>
                    <a:pt x="27451" y="33883"/>
                    <a:pt x="27636" y="34982"/>
                    <a:pt x="27782" y="36133"/>
                  </a:cubicBezTo>
                  <a:cubicBezTo>
                    <a:pt x="22249" y="36477"/>
                    <a:pt x="16743" y="36795"/>
                    <a:pt x="11158" y="36887"/>
                  </a:cubicBezTo>
                  <a:cubicBezTo>
                    <a:pt x="11079" y="34373"/>
                    <a:pt x="11423" y="31951"/>
                    <a:pt x="11568" y="29449"/>
                  </a:cubicBezTo>
                  <a:cubicBezTo>
                    <a:pt x="15058" y="29369"/>
                    <a:pt x="18523" y="29289"/>
                    <a:pt x="22001" y="29289"/>
                  </a:cubicBezTo>
                  <a:close/>
                  <a:moveTo>
                    <a:pt x="26874" y="36409"/>
                  </a:moveTo>
                  <a:cubicBezTo>
                    <a:pt x="27163" y="36409"/>
                    <a:pt x="27451" y="36466"/>
                    <a:pt x="27729" y="36490"/>
                  </a:cubicBezTo>
                  <a:cubicBezTo>
                    <a:pt x="28099" y="37907"/>
                    <a:pt x="29264" y="52426"/>
                    <a:pt x="29118" y="53604"/>
                  </a:cubicBezTo>
                  <a:cubicBezTo>
                    <a:pt x="22646" y="53657"/>
                    <a:pt x="16187" y="53723"/>
                    <a:pt x="9689" y="53789"/>
                  </a:cubicBezTo>
                  <a:cubicBezTo>
                    <a:pt x="9914" y="50798"/>
                    <a:pt x="10139" y="47873"/>
                    <a:pt x="10364" y="44855"/>
                  </a:cubicBezTo>
                  <a:cubicBezTo>
                    <a:pt x="13395" y="45067"/>
                    <a:pt x="16373" y="45279"/>
                    <a:pt x="19337" y="45464"/>
                  </a:cubicBezTo>
                  <a:cubicBezTo>
                    <a:pt x="21827" y="45619"/>
                    <a:pt x="24307" y="45820"/>
                    <a:pt x="26801" y="45820"/>
                  </a:cubicBezTo>
                  <a:cubicBezTo>
                    <a:pt x="27290" y="45820"/>
                    <a:pt x="27780" y="45812"/>
                    <a:pt x="28271" y="45795"/>
                  </a:cubicBezTo>
                  <a:cubicBezTo>
                    <a:pt x="28258" y="45676"/>
                    <a:pt x="28258" y="45649"/>
                    <a:pt x="28245" y="45623"/>
                  </a:cubicBezTo>
                  <a:cubicBezTo>
                    <a:pt x="28232" y="45596"/>
                    <a:pt x="28218" y="45570"/>
                    <a:pt x="28192" y="45557"/>
                  </a:cubicBezTo>
                  <a:cubicBezTo>
                    <a:pt x="28152" y="45530"/>
                    <a:pt x="28099" y="45504"/>
                    <a:pt x="28046" y="45490"/>
                  </a:cubicBezTo>
                  <a:cubicBezTo>
                    <a:pt x="27993" y="45477"/>
                    <a:pt x="27940" y="45477"/>
                    <a:pt x="27887" y="45477"/>
                  </a:cubicBezTo>
                  <a:cubicBezTo>
                    <a:pt x="27638" y="45480"/>
                    <a:pt x="27388" y="45481"/>
                    <a:pt x="27139" y="45481"/>
                  </a:cubicBezTo>
                  <a:cubicBezTo>
                    <a:pt x="21609" y="45481"/>
                    <a:pt x="16120" y="44805"/>
                    <a:pt x="10509" y="44564"/>
                  </a:cubicBezTo>
                  <a:cubicBezTo>
                    <a:pt x="10457" y="42076"/>
                    <a:pt x="11052" y="39667"/>
                    <a:pt x="11026" y="37126"/>
                  </a:cubicBezTo>
                  <a:cubicBezTo>
                    <a:pt x="12018" y="37099"/>
                    <a:pt x="12958" y="37073"/>
                    <a:pt x="13884" y="37060"/>
                  </a:cubicBezTo>
                  <a:cubicBezTo>
                    <a:pt x="15830" y="37020"/>
                    <a:pt x="17776" y="37073"/>
                    <a:pt x="19721" y="36967"/>
                  </a:cubicBezTo>
                  <a:cubicBezTo>
                    <a:pt x="22077" y="36848"/>
                    <a:pt x="24433" y="36596"/>
                    <a:pt x="26789" y="36411"/>
                  </a:cubicBezTo>
                  <a:cubicBezTo>
                    <a:pt x="26817" y="36410"/>
                    <a:pt x="26846" y="36409"/>
                    <a:pt x="26874" y="36409"/>
                  </a:cubicBezTo>
                  <a:close/>
                  <a:moveTo>
                    <a:pt x="19275" y="60630"/>
                  </a:moveTo>
                  <a:cubicBezTo>
                    <a:pt x="19472" y="60630"/>
                    <a:pt x="19681" y="60682"/>
                    <a:pt x="19893" y="60790"/>
                  </a:cubicBezTo>
                  <a:cubicBezTo>
                    <a:pt x="20674" y="61174"/>
                    <a:pt x="21243" y="61783"/>
                    <a:pt x="21349" y="62656"/>
                  </a:cubicBezTo>
                  <a:cubicBezTo>
                    <a:pt x="21495" y="63940"/>
                    <a:pt x="21561" y="65224"/>
                    <a:pt x="21654" y="66508"/>
                  </a:cubicBezTo>
                  <a:cubicBezTo>
                    <a:pt x="21654" y="66548"/>
                    <a:pt x="21614" y="66601"/>
                    <a:pt x="21561" y="66746"/>
                  </a:cubicBezTo>
                  <a:cubicBezTo>
                    <a:pt x="21046" y="66764"/>
                    <a:pt x="20523" y="66782"/>
                    <a:pt x="19993" y="66782"/>
                  </a:cubicBezTo>
                  <a:cubicBezTo>
                    <a:pt x="19339" y="66782"/>
                    <a:pt x="18674" y="66755"/>
                    <a:pt x="18001" y="66667"/>
                  </a:cubicBezTo>
                  <a:cubicBezTo>
                    <a:pt x="18001" y="65158"/>
                    <a:pt x="17987" y="63715"/>
                    <a:pt x="18001" y="62259"/>
                  </a:cubicBezTo>
                  <a:cubicBezTo>
                    <a:pt x="18001" y="61995"/>
                    <a:pt x="18107" y="61730"/>
                    <a:pt x="18199" y="61479"/>
                  </a:cubicBezTo>
                  <a:cubicBezTo>
                    <a:pt x="18396" y="60935"/>
                    <a:pt x="18798" y="60630"/>
                    <a:pt x="19275" y="60630"/>
                  </a:cubicBezTo>
                  <a:close/>
                  <a:moveTo>
                    <a:pt x="19219" y="59347"/>
                  </a:moveTo>
                  <a:cubicBezTo>
                    <a:pt x="19310" y="59347"/>
                    <a:pt x="19402" y="59352"/>
                    <a:pt x="19496" y="59361"/>
                  </a:cubicBezTo>
                  <a:cubicBezTo>
                    <a:pt x="20952" y="59480"/>
                    <a:pt x="22448" y="61055"/>
                    <a:pt x="22408" y="62458"/>
                  </a:cubicBezTo>
                  <a:cubicBezTo>
                    <a:pt x="22368" y="63689"/>
                    <a:pt x="22421" y="64933"/>
                    <a:pt x="22408" y="66164"/>
                  </a:cubicBezTo>
                  <a:cubicBezTo>
                    <a:pt x="22408" y="66349"/>
                    <a:pt x="22329" y="66534"/>
                    <a:pt x="22236" y="66852"/>
                  </a:cubicBezTo>
                  <a:cubicBezTo>
                    <a:pt x="22090" y="66627"/>
                    <a:pt x="22024" y="66561"/>
                    <a:pt x="22024" y="66495"/>
                  </a:cubicBezTo>
                  <a:cubicBezTo>
                    <a:pt x="21958" y="65462"/>
                    <a:pt x="21905" y="64417"/>
                    <a:pt x="21852" y="63371"/>
                  </a:cubicBezTo>
                  <a:cubicBezTo>
                    <a:pt x="21799" y="62604"/>
                    <a:pt x="21707" y="61849"/>
                    <a:pt x="21164" y="61227"/>
                  </a:cubicBezTo>
                  <a:cubicBezTo>
                    <a:pt x="20727" y="60724"/>
                    <a:pt x="20198" y="60420"/>
                    <a:pt x="19562" y="60287"/>
                  </a:cubicBezTo>
                  <a:cubicBezTo>
                    <a:pt x="19401" y="60254"/>
                    <a:pt x="19250" y="60237"/>
                    <a:pt x="19108" y="60237"/>
                  </a:cubicBezTo>
                  <a:cubicBezTo>
                    <a:pt x="18462" y="60237"/>
                    <a:pt x="18023" y="60585"/>
                    <a:pt x="17762" y="61280"/>
                  </a:cubicBezTo>
                  <a:cubicBezTo>
                    <a:pt x="17432" y="62167"/>
                    <a:pt x="17405" y="63093"/>
                    <a:pt x="17418" y="64033"/>
                  </a:cubicBezTo>
                  <a:cubicBezTo>
                    <a:pt x="17432" y="64880"/>
                    <a:pt x="17418" y="65727"/>
                    <a:pt x="17418" y="66680"/>
                  </a:cubicBezTo>
                  <a:cubicBezTo>
                    <a:pt x="17193" y="66654"/>
                    <a:pt x="17034" y="66627"/>
                    <a:pt x="16889" y="66614"/>
                  </a:cubicBezTo>
                  <a:cubicBezTo>
                    <a:pt x="16876" y="66534"/>
                    <a:pt x="16836" y="66481"/>
                    <a:pt x="16836" y="66429"/>
                  </a:cubicBezTo>
                  <a:cubicBezTo>
                    <a:pt x="16876" y="65224"/>
                    <a:pt x="16876" y="64020"/>
                    <a:pt x="16942" y="62815"/>
                  </a:cubicBezTo>
                  <a:cubicBezTo>
                    <a:pt x="16982" y="62140"/>
                    <a:pt x="17061" y="61452"/>
                    <a:pt x="17233" y="60790"/>
                  </a:cubicBezTo>
                  <a:cubicBezTo>
                    <a:pt x="17487" y="59848"/>
                    <a:pt x="18269" y="59347"/>
                    <a:pt x="19219" y="59347"/>
                  </a:cubicBezTo>
                  <a:close/>
                  <a:moveTo>
                    <a:pt x="18609" y="1"/>
                  </a:moveTo>
                  <a:cubicBezTo>
                    <a:pt x="18662" y="689"/>
                    <a:pt x="18543" y="4898"/>
                    <a:pt x="18596" y="5507"/>
                  </a:cubicBezTo>
                  <a:cubicBezTo>
                    <a:pt x="16201" y="5891"/>
                    <a:pt x="14904" y="7373"/>
                    <a:pt x="14414" y="9596"/>
                  </a:cubicBezTo>
                  <a:cubicBezTo>
                    <a:pt x="13977" y="9636"/>
                    <a:pt x="13633" y="9663"/>
                    <a:pt x="13209" y="9689"/>
                  </a:cubicBezTo>
                  <a:cubicBezTo>
                    <a:pt x="13236" y="10192"/>
                    <a:pt x="13249" y="10642"/>
                    <a:pt x="13276" y="11118"/>
                  </a:cubicBezTo>
                  <a:cubicBezTo>
                    <a:pt x="13434" y="11158"/>
                    <a:pt x="13567" y="11211"/>
                    <a:pt x="13686" y="11238"/>
                  </a:cubicBezTo>
                  <a:cubicBezTo>
                    <a:pt x="13845" y="11277"/>
                    <a:pt x="13990" y="11304"/>
                    <a:pt x="14162" y="11330"/>
                  </a:cubicBezTo>
                  <a:cubicBezTo>
                    <a:pt x="14215" y="12601"/>
                    <a:pt x="14268" y="13805"/>
                    <a:pt x="14321" y="15102"/>
                  </a:cubicBezTo>
                  <a:cubicBezTo>
                    <a:pt x="14048" y="15102"/>
                    <a:pt x="13774" y="15096"/>
                    <a:pt x="13501" y="15096"/>
                  </a:cubicBezTo>
                  <a:cubicBezTo>
                    <a:pt x="13364" y="15096"/>
                    <a:pt x="13227" y="15098"/>
                    <a:pt x="13090" y="15102"/>
                  </a:cubicBezTo>
                  <a:cubicBezTo>
                    <a:pt x="12587" y="15129"/>
                    <a:pt x="12362" y="15367"/>
                    <a:pt x="12349" y="15870"/>
                  </a:cubicBezTo>
                  <a:cubicBezTo>
                    <a:pt x="12336" y="16108"/>
                    <a:pt x="12336" y="16360"/>
                    <a:pt x="12336" y="16611"/>
                  </a:cubicBezTo>
                  <a:cubicBezTo>
                    <a:pt x="12336" y="17432"/>
                    <a:pt x="12336" y="18239"/>
                    <a:pt x="12336" y="19033"/>
                  </a:cubicBezTo>
                  <a:cubicBezTo>
                    <a:pt x="11858" y="19133"/>
                    <a:pt x="11390" y="19147"/>
                    <a:pt x="10937" y="19147"/>
                  </a:cubicBezTo>
                  <a:cubicBezTo>
                    <a:pt x="10755" y="19147"/>
                    <a:pt x="10575" y="19145"/>
                    <a:pt x="10398" y="19145"/>
                  </a:cubicBezTo>
                  <a:cubicBezTo>
                    <a:pt x="9906" y="19145"/>
                    <a:pt x="9434" y="19163"/>
                    <a:pt x="8987" y="19298"/>
                  </a:cubicBezTo>
                  <a:cubicBezTo>
                    <a:pt x="9040" y="20661"/>
                    <a:pt x="9093" y="21932"/>
                    <a:pt x="9146" y="23295"/>
                  </a:cubicBezTo>
                  <a:cubicBezTo>
                    <a:pt x="10562" y="23335"/>
                    <a:pt x="12005" y="23388"/>
                    <a:pt x="13448" y="23427"/>
                  </a:cubicBezTo>
                  <a:cubicBezTo>
                    <a:pt x="13474" y="23652"/>
                    <a:pt x="13514" y="23785"/>
                    <a:pt x="13514" y="23917"/>
                  </a:cubicBezTo>
                  <a:cubicBezTo>
                    <a:pt x="13523" y="24738"/>
                    <a:pt x="13608" y="24949"/>
                    <a:pt x="13967" y="24949"/>
                  </a:cubicBezTo>
                  <a:cubicBezTo>
                    <a:pt x="14129" y="24949"/>
                    <a:pt x="14347" y="24906"/>
                    <a:pt x="14639" y="24857"/>
                  </a:cubicBezTo>
                  <a:cubicBezTo>
                    <a:pt x="14692" y="24857"/>
                    <a:pt x="14732" y="24790"/>
                    <a:pt x="14771" y="24751"/>
                  </a:cubicBezTo>
                  <a:cubicBezTo>
                    <a:pt x="14732" y="24327"/>
                    <a:pt x="14692" y="23890"/>
                    <a:pt x="14652" y="23467"/>
                  </a:cubicBezTo>
                  <a:lnTo>
                    <a:pt x="18318" y="23467"/>
                  </a:lnTo>
                  <a:cubicBezTo>
                    <a:pt x="18318" y="23705"/>
                    <a:pt x="18332" y="23838"/>
                    <a:pt x="18318" y="23970"/>
                  </a:cubicBezTo>
                  <a:cubicBezTo>
                    <a:pt x="18318" y="24102"/>
                    <a:pt x="18265" y="24248"/>
                    <a:pt x="18279" y="24380"/>
                  </a:cubicBezTo>
                  <a:cubicBezTo>
                    <a:pt x="18305" y="24685"/>
                    <a:pt x="18636" y="24896"/>
                    <a:pt x="19020" y="24896"/>
                  </a:cubicBezTo>
                  <a:cubicBezTo>
                    <a:pt x="19364" y="24883"/>
                    <a:pt x="19576" y="24685"/>
                    <a:pt x="19562" y="24327"/>
                  </a:cubicBezTo>
                  <a:cubicBezTo>
                    <a:pt x="19549" y="24063"/>
                    <a:pt x="19483" y="23798"/>
                    <a:pt x="19443" y="23520"/>
                  </a:cubicBezTo>
                  <a:lnTo>
                    <a:pt x="22858" y="23520"/>
                  </a:lnTo>
                  <a:cubicBezTo>
                    <a:pt x="22937" y="24036"/>
                    <a:pt x="23004" y="24486"/>
                    <a:pt x="23096" y="25002"/>
                  </a:cubicBezTo>
                  <a:cubicBezTo>
                    <a:pt x="23507" y="24976"/>
                    <a:pt x="23837" y="24949"/>
                    <a:pt x="24248" y="24923"/>
                  </a:cubicBezTo>
                  <a:lnTo>
                    <a:pt x="24248" y="23533"/>
                  </a:lnTo>
                  <a:cubicBezTo>
                    <a:pt x="25095" y="23586"/>
                    <a:pt x="25862" y="23652"/>
                    <a:pt x="26657" y="23705"/>
                  </a:cubicBezTo>
                  <a:cubicBezTo>
                    <a:pt x="26762" y="25465"/>
                    <a:pt x="26868" y="27186"/>
                    <a:pt x="26974" y="28973"/>
                  </a:cubicBezTo>
                  <a:cubicBezTo>
                    <a:pt x="26630" y="28999"/>
                    <a:pt x="26299" y="29039"/>
                    <a:pt x="25982" y="29039"/>
                  </a:cubicBezTo>
                  <a:cubicBezTo>
                    <a:pt x="25598" y="29039"/>
                    <a:pt x="25214" y="28973"/>
                    <a:pt x="24830" y="28973"/>
                  </a:cubicBezTo>
                  <a:cubicBezTo>
                    <a:pt x="20727" y="29012"/>
                    <a:pt x="16637" y="29065"/>
                    <a:pt x="12534" y="29118"/>
                  </a:cubicBezTo>
                  <a:lnTo>
                    <a:pt x="11634" y="29118"/>
                  </a:lnTo>
                  <a:cubicBezTo>
                    <a:pt x="11727" y="27318"/>
                    <a:pt x="12137" y="25664"/>
                    <a:pt x="11952" y="23983"/>
                  </a:cubicBezTo>
                  <a:cubicBezTo>
                    <a:pt x="11886" y="23970"/>
                    <a:pt x="11820" y="23957"/>
                    <a:pt x="11754" y="23943"/>
                  </a:cubicBezTo>
                  <a:cubicBezTo>
                    <a:pt x="11714" y="24063"/>
                    <a:pt x="11634" y="24168"/>
                    <a:pt x="11608" y="24301"/>
                  </a:cubicBezTo>
                  <a:cubicBezTo>
                    <a:pt x="11489" y="24976"/>
                    <a:pt x="11330" y="25651"/>
                    <a:pt x="11277" y="26326"/>
                  </a:cubicBezTo>
                  <a:cubicBezTo>
                    <a:pt x="10999" y="29979"/>
                    <a:pt x="10734" y="33632"/>
                    <a:pt x="10470" y="37271"/>
                  </a:cubicBezTo>
                  <a:cubicBezTo>
                    <a:pt x="10417" y="38118"/>
                    <a:pt x="10377" y="38979"/>
                    <a:pt x="10298" y="39812"/>
                  </a:cubicBezTo>
                  <a:cubicBezTo>
                    <a:pt x="10059" y="42367"/>
                    <a:pt x="9689" y="44908"/>
                    <a:pt x="9596" y="47449"/>
                  </a:cubicBezTo>
                  <a:cubicBezTo>
                    <a:pt x="9451" y="51234"/>
                    <a:pt x="8749" y="54940"/>
                    <a:pt x="8418" y="58686"/>
                  </a:cubicBezTo>
                  <a:cubicBezTo>
                    <a:pt x="8246" y="60790"/>
                    <a:pt x="8299" y="63398"/>
                    <a:pt x="8087" y="65502"/>
                  </a:cubicBezTo>
                  <a:cubicBezTo>
                    <a:pt x="8048" y="65859"/>
                    <a:pt x="8114" y="66230"/>
                    <a:pt x="8140" y="66601"/>
                  </a:cubicBezTo>
                  <a:lnTo>
                    <a:pt x="8352" y="66601"/>
                  </a:lnTo>
                  <a:cubicBezTo>
                    <a:pt x="9080" y="62683"/>
                    <a:pt x="8921" y="58183"/>
                    <a:pt x="9504" y="54226"/>
                  </a:cubicBezTo>
                  <a:cubicBezTo>
                    <a:pt x="16108" y="54146"/>
                    <a:pt x="22620" y="54067"/>
                    <a:pt x="29171" y="53987"/>
                  </a:cubicBezTo>
                  <a:cubicBezTo>
                    <a:pt x="29621" y="58329"/>
                    <a:pt x="30058" y="62604"/>
                    <a:pt x="30495" y="66852"/>
                  </a:cubicBezTo>
                  <a:cubicBezTo>
                    <a:pt x="29716" y="66883"/>
                    <a:pt x="28946" y="66897"/>
                    <a:pt x="28183" y="66897"/>
                  </a:cubicBezTo>
                  <a:cubicBezTo>
                    <a:pt x="26366" y="66897"/>
                    <a:pt x="24589" y="66818"/>
                    <a:pt x="22818" y="66706"/>
                  </a:cubicBezTo>
                  <a:cubicBezTo>
                    <a:pt x="22779" y="66548"/>
                    <a:pt x="22752" y="66495"/>
                    <a:pt x="22752" y="66442"/>
                  </a:cubicBezTo>
                  <a:cubicBezTo>
                    <a:pt x="22818" y="65251"/>
                    <a:pt x="22858" y="64046"/>
                    <a:pt x="22951" y="62842"/>
                  </a:cubicBezTo>
                  <a:cubicBezTo>
                    <a:pt x="23070" y="61174"/>
                    <a:pt x="21614" y="59109"/>
                    <a:pt x="19576" y="58884"/>
                  </a:cubicBezTo>
                  <a:cubicBezTo>
                    <a:pt x="19461" y="58872"/>
                    <a:pt x="19348" y="58866"/>
                    <a:pt x="19236" y="58866"/>
                  </a:cubicBezTo>
                  <a:cubicBezTo>
                    <a:pt x="18022" y="58866"/>
                    <a:pt x="16956" y="59576"/>
                    <a:pt x="16677" y="60764"/>
                  </a:cubicBezTo>
                  <a:cubicBezTo>
                    <a:pt x="16465" y="61611"/>
                    <a:pt x="16373" y="62498"/>
                    <a:pt x="16320" y="63358"/>
                  </a:cubicBezTo>
                  <a:cubicBezTo>
                    <a:pt x="16293" y="64179"/>
                    <a:pt x="16386" y="64999"/>
                    <a:pt x="16412" y="65833"/>
                  </a:cubicBezTo>
                  <a:cubicBezTo>
                    <a:pt x="16426" y="66058"/>
                    <a:pt x="16386" y="66296"/>
                    <a:pt x="16359" y="66601"/>
                  </a:cubicBezTo>
                  <a:cubicBezTo>
                    <a:pt x="14963" y="66912"/>
                    <a:pt x="13547" y="67002"/>
                    <a:pt x="12069" y="67002"/>
                  </a:cubicBezTo>
                  <a:cubicBezTo>
                    <a:pt x="10079" y="67002"/>
                    <a:pt x="7975" y="66840"/>
                    <a:pt x="5650" y="66840"/>
                  </a:cubicBezTo>
                  <a:cubicBezTo>
                    <a:pt x="3906" y="66840"/>
                    <a:pt x="2038" y="66931"/>
                    <a:pt x="1" y="67249"/>
                  </a:cubicBezTo>
                  <a:cubicBezTo>
                    <a:pt x="371" y="67315"/>
                    <a:pt x="742" y="67395"/>
                    <a:pt x="1126" y="67395"/>
                  </a:cubicBezTo>
                  <a:cubicBezTo>
                    <a:pt x="2184" y="67395"/>
                    <a:pt x="3249" y="67371"/>
                    <a:pt x="4312" y="67371"/>
                  </a:cubicBezTo>
                  <a:cubicBezTo>
                    <a:pt x="4843" y="67371"/>
                    <a:pt x="5374" y="67377"/>
                    <a:pt x="5904" y="67395"/>
                  </a:cubicBezTo>
                  <a:cubicBezTo>
                    <a:pt x="6133" y="67401"/>
                    <a:pt x="6362" y="67404"/>
                    <a:pt x="6591" y="67404"/>
                  </a:cubicBezTo>
                  <a:cubicBezTo>
                    <a:pt x="7887" y="67404"/>
                    <a:pt x="9183" y="67317"/>
                    <a:pt x="10479" y="67317"/>
                  </a:cubicBezTo>
                  <a:cubicBezTo>
                    <a:pt x="10846" y="67317"/>
                    <a:pt x="11214" y="67324"/>
                    <a:pt x="11582" y="67342"/>
                  </a:cubicBezTo>
                  <a:cubicBezTo>
                    <a:pt x="11978" y="67358"/>
                    <a:pt x="12376" y="67364"/>
                    <a:pt x="12773" y="67364"/>
                  </a:cubicBezTo>
                  <a:cubicBezTo>
                    <a:pt x="14410" y="67364"/>
                    <a:pt x="16052" y="67254"/>
                    <a:pt x="17689" y="67254"/>
                  </a:cubicBezTo>
                  <a:cubicBezTo>
                    <a:pt x="17934" y="67254"/>
                    <a:pt x="18179" y="67257"/>
                    <a:pt x="18424" y="67262"/>
                  </a:cubicBezTo>
                  <a:cubicBezTo>
                    <a:pt x="19116" y="67279"/>
                    <a:pt x="19811" y="67284"/>
                    <a:pt x="20505" y="67284"/>
                  </a:cubicBezTo>
                  <a:cubicBezTo>
                    <a:pt x="21432" y="67284"/>
                    <a:pt x="22359" y="67276"/>
                    <a:pt x="23282" y="67276"/>
                  </a:cubicBezTo>
                  <a:cubicBezTo>
                    <a:pt x="25452" y="67289"/>
                    <a:pt x="27609" y="67289"/>
                    <a:pt x="29780" y="67302"/>
                  </a:cubicBezTo>
                  <a:cubicBezTo>
                    <a:pt x="30058" y="67315"/>
                    <a:pt x="30323" y="67368"/>
                    <a:pt x="30601" y="67408"/>
                  </a:cubicBezTo>
                  <a:cubicBezTo>
                    <a:pt x="30682" y="67420"/>
                    <a:pt x="30783" y="67492"/>
                    <a:pt x="30861" y="67492"/>
                  </a:cubicBezTo>
                  <a:cubicBezTo>
                    <a:pt x="30872" y="67492"/>
                    <a:pt x="30882" y="67491"/>
                    <a:pt x="30892" y="67487"/>
                  </a:cubicBezTo>
                  <a:cubicBezTo>
                    <a:pt x="31468" y="67298"/>
                    <a:pt x="32052" y="67260"/>
                    <a:pt x="32641" y="67260"/>
                  </a:cubicBezTo>
                  <a:cubicBezTo>
                    <a:pt x="33028" y="67260"/>
                    <a:pt x="33416" y="67277"/>
                    <a:pt x="33805" y="67277"/>
                  </a:cubicBezTo>
                  <a:cubicBezTo>
                    <a:pt x="33857" y="67277"/>
                    <a:pt x="33910" y="67276"/>
                    <a:pt x="33962" y="67276"/>
                  </a:cubicBezTo>
                  <a:lnTo>
                    <a:pt x="38026" y="67276"/>
                  </a:lnTo>
                  <a:cubicBezTo>
                    <a:pt x="38026" y="67209"/>
                    <a:pt x="38026" y="67130"/>
                    <a:pt x="38026" y="67051"/>
                  </a:cubicBezTo>
                  <a:cubicBezTo>
                    <a:pt x="35696" y="67011"/>
                    <a:pt x="33367" y="66958"/>
                    <a:pt x="31037" y="66918"/>
                  </a:cubicBezTo>
                  <a:cubicBezTo>
                    <a:pt x="30945" y="65727"/>
                    <a:pt x="30892" y="64668"/>
                    <a:pt x="30786" y="63596"/>
                  </a:cubicBezTo>
                  <a:cubicBezTo>
                    <a:pt x="30482" y="60698"/>
                    <a:pt x="30124" y="57812"/>
                    <a:pt x="29859" y="54914"/>
                  </a:cubicBezTo>
                  <a:cubicBezTo>
                    <a:pt x="29634" y="52558"/>
                    <a:pt x="29515" y="50202"/>
                    <a:pt x="29343" y="47846"/>
                  </a:cubicBezTo>
                  <a:cubicBezTo>
                    <a:pt x="29290" y="46973"/>
                    <a:pt x="29224" y="46099"/>
                    <a:pt x="29158" y="45226"/>
                  </a:cubicBezTo>
                  <a:cubicBezTo>
                    <a:pt x="29092" y="44379"/>
                    <a:pt x="29026" y="43532"/>
                    <a:pt x="28959" y="42685"/>
                  </a:cubicBezTo>
                  <a:cubicBezTo>
                    <a:pt x="28814" y="40712"/>
                    <a:pt x="28682" y="38740"/>
                    <a:pt x="28523" y="36768"/>
                  </a:cubicBezTo>
                  <a:cubicBezTo>
                    <a:pt x="28390" y="34889"/>
                    <a:pt x="28271" y="32996"/>
                    <a:pt x="28086" y="31104"/>
                  </a:cubicBezTo>
                  <a:cubicBezTo>
                    <a:pt x="27940" y="29714"/>
                    <a:pt x="27662" y="28337"/>
                    <a:pt x="27464" y="26961"/>
                  </a:cubicBezTo>
                  <a:cubicBezTo>
                    <a:pt x="27305" y="25889"/>
                    <a:pt x="27159" y="24804"/>
                    <a:pt x="27001" y="23692"/>
                  </a:cubicBezTo>
                  <a:cubicBezTo>
                    <a:pt x="27371" y="23665"/>
                    <a:pt x="27676" y="23665"/>
                    <a:pt x="27967" y="23626"/>
                  </a:cubicBezTo>
                  <a:cubicBezTo>
                    <a:pt x="28536" y="23546"/>
                    <a:pt x="28933" y="23163"/>
                    <a:pt x="28920" y="22660"/>
                  </a:cubicBezTo>
                  <a:cubicBezTo>
                    <a:pt x="28920" y="21985"/>
                    <a:pt x="28893" y="21296"/>
                    <a:pt x="28867" y="20621"/>
                  </a:cubicBezTo>
                  <a:cubicBezTo>
                    <a:pt x="28840" y="19814"/>
                    <a:pt x="28721" y="19695"/>
                    <a:pt x="27901" y="19629"/>
                  </a:cubicBezTo>
                  <a:cubicBezTo>
                    <a:pt x="27239" y="19563"/>
                    <a:pt x="26564" y="19523"/>
                    <a:pt x="25823" y="19457"/>
                  </a:cubicBezTo>
                  <a:cubicBezTo>
                    <a:pt x="25823" y="18398"/>
                    <a:pt x="25796" y="17392"/>
                    <a:pt x="25836" y="16373"/>
                  </a:cubicBezTo>
                  <a:cubicBezTo>
                    <a:pt x="25862" y="15910"/>
                    <a:pt x="25809" y="15513"/>
                    <a:pt x="25412" y="15115"/>
                  </a:cubicBezTo>
                  <a:lnTo>
                    <a:pt x="23427" y="15115"/>
                  </a:lnTo>
                  <a:lnTo>
                    <a:pt x="23427" y="11211"/>
                  </a:lnTo>
                  <a:cubicBezTo>
                    <a:pt x="24274" y="11065"/>
                    <a:pt x="24420" y="10933"/>
                    <a:pt x="24393" y="10338"/>
                  </a:cubicBezTo>
                  <a:cubicBezTo>
                    <a:pt x="24380" y="9742"/>
                    <a:pt x="24314" y="9702"/>
                    <a:pt x="23136" y="9530"/>
                  </a:cubicBezTo>
                  <a:cubicBezTo>
                    <a:pt x="23070" y="8445"/>
                    <a:pt x="22567" y="7492"/>
                    <a:pt x="21932" y="6632"/>
                  </a:cubicBezTo>
                  <a:cubicBezTo>
                    <a:pt x="21243" y="5705"/>
                    <a:pt x="20158" y="5414"/>
                    <a:pt x="19139" y="5335"/>
                  </a:cubicBezTo>
                  <a:cubicBezTo>
                    <a:pt x="18848" y="4752"/>
                    <a:pt x="19324" y="438"/>
                    <a:pt x="18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870625" y="3647225"/>
              <a:ext cx="88350" cy="118700"/>
            </a:xfrm>
            <a:custGeom>
              <a:avLst/>
              <a:gdLst/>
              <a:ahLst/>
              <a:cxnLst/>
              <a:rect l="l" t="t" r="r" b="b"/>
              <a:pathLst>
                <a:path w="3534" h="4748" extrusionOk="0">
                  <a:moveTo>
                    <a:pt x="1482" y="407"/>
                  </a:moveTo>
                  <a:cubicBezTo>
                    <a:pt x="1774" y="1016"/>
                    <a:pt x="1482" y="1624"/>
                    <a:pt x="1562" y="2273"/>
                  </a:cubicBezTo>
                  <a:lnTo>
                    <a:pt x="476" y="2273"/>
                  </a:lnTo>
                  <a:cubicBezTo>
                    <a:pt x="437" y="1677"/>
                    <a:pt x="384" y="1082"/>
                    <a:pt x="344" y="407"/>
                  </a:cubicBezTo>
                  <a:close/>
                  <a:moveTo>
                    <a:pt x="2819" y="407"/>
                  </a:moveTo>
                  <a:cubicBezTo>
                    <a:pt x="2779" y="1042"/>
                    <a:pt x="2740" y="1651"/>
                    <a:pt x="2700" y="2286"/>
                  </a:cubicBezTo>
                  <a:lnTo>
                    <a:pt x="2118" y="2286"/>
                  </a:lnTo>
                  <a:lnTo>
                    <a:pt x="2118" y="407"/>
                  </a:lnTo>
                  <a:close/>
                  <a:moveTo>
                    <a:pt x="2700" y="2696"/>
                  </a:moveTo>
                  <a:cubicBezTo>
                    <a:pt x="2660" y="3173"/>
                    <a:pt x="2634" y="3636"/>
                    <a:pt x="2594" y="4126"/>
                  </a:cubicBezTo>
                  <a:cubicBezTo>
                    <a:pt x="2369" y="4139"/>
                    <a:pt x="2224" y="4152"/>
                    <a:pt x="2038" y="4152"/>
                  </a:cubicBezTo>
                  <a:cubicBezTo>
                    <a:pt x="2025" y="4007"/>
                    <a:pt x="1985" y="3901"/>
                    <a:pt x="1999" y="3795"/>
                  </a:cubicBezTo>
                  <a:cubicBezTo>
                    <a:pt x="2025" y="3451"/>
                    <a:pt x="2065" y="3107"/>
                    <a:pt x="2118" y="2696"/>
                  </a:cubicBezTo>
                  <a:close/>
                  <a:moveTo>
                    <a:pt x="1337" y="2710"/>
                  </a:moveTo>
                  <a:cubicBezTo>
                    <a:pt x="1588" y="4073"/>
                    <a:pt x="1509" y="4218"/>
                    <a:pt x="503" y="4218"/>
                  </a:cubicBezTo>
                  <a:lnTo>
                    <a:pt x="503" y="2776"/>
                  </a:lnTo>
                  <a:cubicBezTo>
                    <a:pt x="781" y="2749"/>
                    <a:pt x="1059" y="2736"/>
                    <a:pt x="1337" y="2710"/>
                  </a:cubicBezTo>
                  <a:close/>
                  <a:moveTo>
                    <a:pt x="1664" y="0"/>
                  </a:moveTo>
                  <a:cubicBezTo>
                    <a:pt x="873" y="0"/>
                    <a:pt x="384" y="102"/>
                    <a:pt x="0" y="314"/>
                  </a:cubicBezTo>
                  <a:lnTo>
                    <a:pt x="0" y="4523"/>
                  </a:lnTo>
                  <a:cubicBezTo>
                    <a:pt x="609" y="4576"/>
                    <a:pt x="1125" y="4629"/>
                    <a:pt x="1760" y="4695"/>
                  </a:cubicBezTo>
                  <a:cubicBezTo>
                    <a:pt x="1893" y="4534"/>
                    <a:pt x="2054" y="4471"/>
                    <a:pt x="2233" y="4471"/>
                  </a:cubicBezTo>
                  <a:cubicBezTo>
                    <a:pt x="2483" y="4471"/>
                    <a:pt x="2770" y="4594"/>
                    <a:pt x="3071" y="4748"/>
                  </a:cubicBezTo>
                  <a:cubicBezTo>
                    <a:pt x="3282" y="4113"/>
                    <a:pt x="3269" y="3517"/>
                    <a:pt x="3269" y="2935"/>
                  </a:cubicBezTo>
                  <a:cubicBezTo>
                    <a:pt x="3269" y="1982"/>
                    <a:pt x="3137" y="1029"/>
                    <a:pt x="3534" y="116"/>
                  </a:cubicBezTo>
                  <a:cubicBezTo>
                    <a:pt x="2763" y="39"/>
                    <a:pt x="2155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870625" y="3441500"/>
              <a:ext cx="74125" cy="101750"/>
            </a:xfrm>
            <a:custGeom>
              <a:avLst/>
              <a:gdLst/>
              <a:ahLst/>
              <a:cxnLst/>
              <a:rect l="l" t="t" r="r" b="b"/>
              <a:pathLst>
                <a:path w="2965" h="4070" extrusionOk="0">
                  <a:moveTo>
                    <a:pt x="2104" y="364"/>
                  </a:moveTo>
                  <a:cubicBezTo>
                    <a:pt x="2382" y="774"/>
                    <a:pt x="2237" y="1184"/>
                    <a:pt x="2210" y="1608"/>
                  </a:cubicBezTo>
                  <a:cubicBezTo>
                    <a:pt x="2051" y="1621"/>
                    <a:pt x="1919" y="1621"/>
                    <a:pt x="1813" y="1634"/>
                  </a:cubicBezTo>
                  <a:cubicBezTo>
                    <a:pt x="1575" y="1409"/>
                    <a:pt x="1721" y="761"/>
                    <a:pt x="2104" y="364"/>
                  </a:cubicBezTo>
                  <a:close/>
                  <a:moveTo>
                    <a:pt x="1218" y="390"/>
                  </a:moveTo>
                  <a:cubicBezTo>
                    <a:pt x="1350" y="1330"/>
                    <a:pt x="1271" y="1542"/>
                    <a:pt x="715" y="1648"/>
                  </a:cubicBezTo>
                  <a:cubicBezTo>
                    <a:pt x="688" y="1237"/>
                    <a:pt x="649" y="840"/>
                    <a:pt x="609" y="390"/>
                  </a:cubicBezTo>
                  <a:close/>
                  <a:moveTo>
                    <a:pt x="2051" y="1978"/>
                  </a:moveTo>
                  <a:cubicBezTo>
                    <a:pt x="2091" y="2018"/>
                    <a:pt x="2144" y="2071"/>
                    <a:pt x="2197" y="2111"/>
                  </a:cubicBezTo>
                  <a:cubicBezTo>
                    <a:pt x="2078" y="2548"/>
                    <a:pt x="2303" y="3050"/>
                    <a:pt x="1946" y="3514"/>
                  </a:cubicBezTo>
                  <a:cubicBezTo>
                    <a:pt x="1496" y="3143"/>
                    <a:pt x="1668" y="2693"/>
                    <a:pt x="1668" y="2283"/>
                  </a:cubicBezTo>
                  <a:cubicBezTo>
                    <a:pt x="1668" y="2190"/>
                    <a:pt x="1919" y="2084"/>
                    <a:pt x="2051" y="1978"/>
                  </a:cubicBezTo>
                  <a:close/>
                  <a:moveTo>
                    <a:pt x="768" y="2045"/>
                  </a:moveTo>
                  <a:cubicBezTo>
                    <a:pt x="1257" y="2455"/>
                    <a:pt x="1138" y="2931"/>
                    <a:pt x="1112" y="3381"/>
                  </a:cubicBezTo>
                  <a:cubicBezTo>
                    <a:pt x="1099" y="3421"/>
                    <a:pt x="940" y="3461"/>
                    <a:pt x="675" y="3567"/>
                  </a:cubicBezTo>
                  <a:cubicBezTo>
                    <a:pt x="715" y="2958"/>
                    <a:pt x="741" y="2508"/>
                    <a:pt x="768" y="2045"/>
                  </a:cubicBezTo>
                  <a:close/>
                  <a:moveTo>
                    <a:pt x="1067" y="1"/>
                  </a:moveTo>
                  <a:cubicBezTo>
                    <a:pt x="808" y="1"/>
                    <a:pt x="547" y="32"/>
                    <a:pt x="278" y="99"/>
                  </a:cubicBezTo>
                  <a:cubicBezTo>
                    <a:pt x="0" y="1237"/>
                    <a:pt x="119" y="2389"/>
                    <a:pt x="132" y="3527"/>
                  </a:cubicBezTo>
                  <a:cubicBezTo>
                    <a:pt x="132" y="3817"/>
                    <a:pt x="321" y="3891"/>
                    <a:pt x="579" y="3891"/>
                  </a:cubicBezTo>
                  <a:cubicBezTo>
                    <a:pt x="626" y="3891"/>
                    <a:pt x="676" y="3888"/>
                    <a:pt x="728" y="3884"/>
                  </a:cubicBezTo>
                  <a:cubicBezTo>
                    <a:pt x="1040" y="3857"/>
                    <a:pt x="1359" y="3778"/>
                    <a:pt x="1680" y="3778"/>
                  </a:cubicBezTo>
                  <a:cubicBezTo>
                    <a:pt x="1972" y="3778"/>
                    <a:pt x="2265" y="3843"/>
                    <a:pt x="2554" y="4070"/>
                  </a:cubicBezTo>
                  <a:cubicBezTo>
                    <a:pt x="2634" y="3858"/>
                    <a:pt x="2766" y="3673"/>
                    <a:pt x="2753" y="3514"/>
                  </a:cubicBezTo>
                  <a:cubicBezTo>
                    <a:pt x="2647" y="2455"/>
                    <a:pt x="2965" y="1370"/>
                    <a:pt x="2581" y="311"/>
                  </a:cubicBezTo>
                  <a:cubicBezTo>
                    <a:pt x="2065" y="118"/>
                    <a:pt x="1571" y="1"/>
                    <a:pt x="1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866975" y="3256350"/>
              <a:ext cx="83075" cy="105900"/>
            </a:xfrm>
            <a:custGeom>
              <a:avLst/>
              <a:gdLst/>
              <a:ahLst/>
              <a:cxnLst/>
              <a:rect l="l" t="t" r="r" b="b"/>
              <a:pathLst>
                <a:path w="3323" h="4236" extrusionOk="0">
                  <a:moveTo>
                    <a:pt x="1430" y="490"/>
                  </a:moveTo>
                  <a:lnTo>
                    <a:pt x="1430" y="1893"/>
                  </a:lnTo>
                  <a:cubicBezTo>
                    <a:pt x="1218" y="1920"/>
                    <a:pt x="1046" y="1933"/>
                    <a:pt x="781" y="1959"/>
                  </a:cubicBezTo>
                  <a:cubicBezTo>
                    <a:pt x="768" y="1417"/>
                    <a:pt x="437" y="980"/>
                    <a:pt x="768" y="490"/>
                  </a:cubicBezTo>
                  <a:close/>
                  <a:moveTo>
                    <a:pt x="2727" y="451"/>
                  </a:moveTo>
                  <a:lnTo>
                    <a:pt x="2727" y="1893"/>
                  </a:lnTo>
                  <a:cubicBezTo>
                    <a:pt x="2462" y="1920"/>
                    <a:pt x="2250" y="1933"/>
                    <a:pt x="1986" y="1959"/>
                  </a:cubicBezTo>
                  <a:lnTo>
                    <a:pt x="1986" y="490"/>
                  </a:lnTo>
                  <a:cubicBezTo>
                    <a:pt x="2197" y="477"/>
                    <a:pt x="2436" y="464"/>
                    <a:pt x="2727" y="451"/>
                  </a:cubicBezTo>
                  <a:close/>
                  <a:moveTo>
                    <a:pt x="728" y="2317"/>
                  </a:moveTo>
                  <a:cubicBezTo>
                    <a:pt x="953" y="2356"/>
                    <a:pt x="1099" y="2396"/>
                    <a:pt x="1205" y="2409"/>
                  </a:cubicBezTo>
                  <a:cubicBezTo>
                    <a:pt x="1245" y="2489"/>
                    <a:pt x="1271" y="2515"/>
                    <a:pt x="1271" y="2542"/>
                  </a:cubicBezTo>
                  <a:cubicBezTo>
                    <a:pt x="1271" y="2886"/>
                    <a:pt x="1271" y="3230"/>
                    <a:pt x="1271" y="3614"/>
                  </a:cubicBezTo>
                  <a:cubicBezTo>
                    <a:pt x="1072" y="3627"/>
                    <a:pt x="900" y="3627"/>
                    <a:pt x="636" y="3654"/>
                  </a:cubicBezTo>
                  <a:cubicBezTo>
                    <a:pt x="675" y="3204"/>
                    <a:pt x="702" y="2793"/>
                    <a:pt x="728" y="2317"/>
                  </a:cubicBezTo>
                  <a:close/>
                  <a:moveTo>
                    <a:pt x="212" y="1"/>
                  </a:moveTo>
                  <a:cubicBezTo>
                    <a:pt x="0" y="1377"/>
                    <a:pt x="53" y="2687"/>
                    <a:pt x="120" y="4077"/>
                  </a:cubicBezTo>
                  <a:cubicBezTo>
                    <a:pt x="301" y="4043"/>
                    <a:pt x="479" y="4033"/>
                    <a:pt x="654" y="4033"/>
                  </a:cubicBezTo>
                  <a:cubicBezTo>
                    <a:pt x="922" y="4033"/>
                    <a:pt x="1183" y="4057"/>
                    <a:pt x="1446" y="4057"/>
                  </a:cubicBezTo>
                  <a:cubicBezTo>
                    <a:pt x="1812" y="4057"/>
                    <a:pt x="2181" y="4010"/>
                    <a:pt x="2568" y="3786"/>
                  </a:cubicBezTo>
                  <a:cubicBezTo>
                    <a:pt x="2250" y="3680"/>
                    <a:pt x="2092" y="3614"/>
                    <a:pt x="1880" y="3548"/>
                  </a:cubicBezTo>
                  <a:cubicBezTo>
                    <a:pt x="1783" y="2705"/>
                    <a:pt x="1842" y="2380"/>
                    <a:pt x="2186" y="2380"/>
                  </a:cubicBezTo>
                  <a:cubicBezTo>
                    <a:pt x="2313" y="2380"/>
                    <a:pt x="2478" y="2424"/>
                    <a:pt x="2687" y="2502"/>
                  </a:cubicBezTo>
                  <a:cubicBezTo>
                    <a:pt x="2687" y="2965"/>
                    <a:pt x="2674" y="3442"/>
                    <a:pt x="2700" y="3905"/>
                  </a:cubicBezTo>
                  <a:cubicBezTo>
                    <a:pt x="2700" y="4024"/>
                    <a:pt x="2859" y="4130"/>
                    <a:pt x="2952" y="4236"/>
                  </a:cubicBezTo>
                  <a:cubicBezTo>
                    <a:pt x="3058" y="4143"/>
                    <a:pt x="3243" y="4037"/>
                    <a:pt x="3243" y="3931"/>
                  </a:cubicBezTo>
                  <a:cubicBezTo>
                    <a:pt x="3296" y="2926"/>
                    <a:pt x="3322" y="1906"/>
                    <a:pt x="3322" y="901"/>
                  </a:cubicBezTo>
                  <a:cubicBezTo>
                    <a:pt x="3322" y="596"/>
                    <a:pt x="3203" y="252"/>
                    <a:pt x="2846" y="212"/>
                  </a:cubicBezTo>
                  <a:cubicBezTo>
                    <a:pt x="1986" y="106"/>
                    <a:pt x="1125" y="67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856050" y="2759300"/>
              <a:ext cx="99550" cy="76800"/>
            </a:xfrm>
            <a:custGeom>
              <a:avLst/>
              <a:gdLst/>
              <a:ahLst/>
              <a:cxnLst/>
              <a:rect l="l" t="t" r="r" b="b"/>
              <a:pathLst>
                <a:path w="3982" h="3072" extrusionOk="0">
                  <a:moveTo>
                    <a:pt x="2188" y="360"/>
                  </a:moveTo>
                  <a:cubicBezTo>
                    <a:pt x="2688" y="360"/>
                    <a:pt x="3310" y="948"/>
                    <a:pt x="3323" y="1446"/>
                  </a:cubicBezTo>
                  <a:cubicBezTo>
                    <a:pt x="3349" y="2094"/>
                    <a:pt x="2846" y="2505"/>
                    <a:pt x="2039" y="2505"/>
                  </a:cubicBezTo>
                  <a:cubicBezTo>
                    <a:pt x="1324" y="2505"/>
                    <a:pt x="782" y="2121"/>
                    <a:pt x="782" y="1605"/>
                  </a:cubicBezTo>
                  <a:cubicBezTo>
                    <a:pt x="782" y="943"/>
                    <a:pt x="1417" y="374"/>
                    <a:pt x="2171" y="361"/>
                  </a:cubicBezTo>
                  <a:cubicBezTo>
                    <a:pt x="2177" y="360"/>
                    <a:pt x="2182" y="360"/>
                    <a:pt x="2188" y="360"/>
                  </a:cubicBezTo>
                  <a:close/>
                  <a:moveTo>
                    <a:pt x="1905" y="1"/>
                  </a:moveTo>
                  <a:cubicBezTo>
                    <a:pt x="1283" y="1"/>
                    <a:pt x="724" y="186"/>
                    <a:pt x="477" y="890"/>
                  </a:cubicBezTo>
                  <a:cubicBezTo>
                    <a:pt x="1" y="2266"/>
                    <a:pt x="808" y="2928"/>
                    <a:pt x="2105" y="3061"/>
                  </a:cubicBezTo>
                  <a:cubicBezTo>
                    <a:pt x="2177" y="3068"/>
                    <a:pt x="2247" y="3072"/>
                    <a:pt x="2315" y="3072"/>
                  </a:cubicBezTo>
                  <a:cubicBezTo>
                    <a:pt x="3082" y="3072"/>
                    <a:pt x="3639" y="2611"/>
                    <a:pt x="3773" y="2028"/>
                  </a:cubicBezTo>
                  <a:cubicBezTo>
                    <a:pt x="3982" y="1100"/>
                    <a:pt x="3067" y="3"/>
                    <a:pt x="2074" y="3"/>
                  </a:cubicBezTo>
                  <a:cubicBezTo>
                    <a:pt x="2062" y="3"/>
                    <a:pt x="2051" y="3"/>
                    <a:pt x="2039" y="3"/>
                  </a:cubicBezTo>
                  <a:cubicBezTo>
                    <a:pt x="1994" y="1"/>
                    <a:pt x="1949" y="1"/>
                    <a:pt x="19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9" name="Google Shape;149;p4"/>
          <p:cNvSpPr/>
          <p:nvPr/>
        </p:nvSpPr>
        <p:spPr>
          <a:xfrm>
            <a:off x="10864033" y="5879962"/>
            <a:ext cx="1832264" cy="178887"/>
          </a:xfrm>
          <a:custGeom>
            <a:avLst/>
            <a:gdLst/>
            <a:ahLst/>
            <a:cxnLst/>
            <a:rect l="l" t="t" r="r" b="b"/>
            <a:pathLst>
              <a:path w="109848" h="28112" extrusionOk="0">
                <a:moveTo>
                  <a:pt x="54924" y="1"/>
                </a:moveTo>
                <a:cubicBezTo>
                  <a:pt x="24587" y="1"/>
                  <a:pt x="0" y="12586"/>
                  <a:pt x="0" y="28111"/>
                </a:cubicBezTo>
                <a:lnTo>
                  <a:pt x="109847" y="28111"/>
                </a:lnTo>
                <a:cubicBezTo>
                  <a:pt x="109847" y="12586"/>
                  <a:pt x="85261" y="1"/>
                  <a:pt x="54924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52" name="Google Shape;152;p4"/>
          <p:cNvGrpSpPr/>
          <p:nvPr/>
        </p:nvGrpSpPr>
        <p:grpSpPr>
          <a:xfrm>
            <a:off x="-1181867" y="6001949"/>
            <a:ext cx="14550504" cy="855920"/>
            <a:chOff x="-886393" y="3821028"/>
            <a:chExt cx="10912878" cy="1445486"/>
          </a:xfrm>
        </p:grpSpPr>
        <p:sp>
          <p:nvSpPr>
            <p:cNvPr id="153" name="Google Shape;153;p4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4"/>
          <p:cNvSpPr/>
          <p:nvPr/>
        </p:nvSpPr>
        <p:spPr>
          <a:xfrm>
            <a:off x="11695100" y="4560900"/>
            <a:ext cx="69200" cy="5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9120934" y="719985"/>
            <a:ext cx="891033" cy="536233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10120301" y="201933"/>
            <a:ext cx="753700" cy="400467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11605834" y="2955785"/>
            <a:ext cx="502844" cy="302569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1394600" y="3715467"/>
            <a:ext cx="502867" cy="169633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907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subTitle" idx="1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subTitle" idx="2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ubTitle" idx="3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ubTitle" idx="4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667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169" name="Google Shape;169;p5"/>
          <p:cNvGrpSpPr/>
          <p:nvPr/>
        </p:nvGrpSpPr>
        <p:grpSpPr>
          <a:xfrm>
            <a:off x="-1181867" y="6001949"/>
            <a:ext cx="14550504" cy="855920"/>
            <a:chOff x="-886393" y="3821028"/>
            <a:chExt cx="10912878" cy="1445486"/>
          </a:xfrm>
        </p:grpSpPr>
        <p:sp>
          <p:nvSpPr>
            <p:cNvPr id="170" name="Google Shape;170;p5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628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9998601" y="183768"/>
            <a:ext cx="891033" cy="536233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10702501" y="647100"/>
            <a:ext cx="753700" cy="400467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10889634" y="1895268"/>
            <a:ext cx="719167" cy="483433"/>
          </a:xfrm>
          <a:custGeom>
            <a:avLst/>
            <a:gdLst/>
            <a:ahLst/>
            <a:cxnLst/>
            <a:rect l="l" t="t" r="r" b="b"/>
            <a:pathLst>
              <a:path w="21575" h="14503" extrusionOk="0">
                <a:moveTo>
                  <a:pt x="21574" y="0"/>
                </a:moveTo>
                <a:lnTo>
                  <a:pt x="21574" y="0"/>
                </a:lnTo>
                <a:cubicBezTo>
                  <a:pt x="15764" y="1274"/>
                  <a:pt x="13550" y="4370"/>
                  <a:pt x="12490" y="8513"/>
                </a:cubicBezTo>
                <a:cubicBezTo>
                  <a:pt x="12246" y="8508"/>
                  <a:pt x="12007" y="8505"/>
                  <a:pt x="11773" y="8505"/>
                </a:cubicBezTo>
                <a:cubicBezTo>
                  <a:pt x="1049" y="8505"/>
                  <a:pt x="0" y="14502"/>
                  <a:pt x="0" y="14502"/>
                </a:cubicBezTo>
                <a:cubicBezTo>
                  <a:pt x="4401" y="12111"/>
                  <a:pt x="7582" y="11378"/>
                  <a:pt x="9828" y="11378"/>
                </a:cubicBezTo>
                <a:cubicBezTo>
                  <a:pt x="13385" y="11378"/>
                  <a:pt x="14597" y="13216"/>
                  <a:pt x="14597" y="13216"/>
                </a:cubicBezTo>
                <a:cubicBezTo>
                  <a:pt x="15848" y="7192"/>
                  <a:pt x="15490" y="3834"/>
                  <a:pt x="215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1579000" y="2076501"/>
            <a:ext cx="502867" cy="169633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1" name="Google Shape;181;p6"/>
          <p:cNvGrpSpPr/>
          <p:nvPr/>
        </p:nvGrpSpPr>
        <p:grpSpPr>
          <a:xfrm>
            <a:off x="-1181867" y="6001949"/>
            <a:ext cx="14550504" cy="855920"/>
            <a:chOff x="-886393" y="3821028"/>
            <a:chExt cx="10912878" cy="1445486"/>
          </a:xfrm>
        </p:grpSpPr>
        <p:sp>
          <p:nvSpPr>
            <p:cNvPr id="182" name="Google Shape;182;p6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514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960000" y="1439761"/>
            <a:ext cx="6103600" cy="9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960000" y="2431361"/>
            <a:ext cx="5136000" cy="2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grpSp>
        <p:nvGrpSpPr>
          <p:cNvPr id="190" name="Google Shape;190;p7"/>
          <p:cNvGrpSpPr/>
          <p:nvPr/>
        </p:nvGrpSpPr>
        <p:grpSpPr>
          <a:xfrm>
            <a:off x="-1181867" y="6001949"/>
            <a:ext cx="14550504" cy="855920"/>
            <a:chOff x="-886393" y="3821028"/>
            <a:chExt cx="10912878" cy="1445486"/>
          </a:xfrm>
        </p:grpSpPr>
        <p:sp>
          <p:nvSpPr>
            <p:cNvPr id="191" name="Google Shape;191;p7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007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>
            <a:off x="7016854" y="2462029"/>
            <a:ext cx="5175305" cy="2889628"/>
          </a:xfrm>
          <a:custGeom>
            <a:avLst/>
            <a:gdLst/>
            <a:ahLst/>
            <a:cxnLst/>
            <a:rect l="l" t="t" r="r" b="b"/>
            <a:pathLst>
              <a:path w="121107" h="67620" extrusionOk="0">
                <a:moveTo>
                  <a:pt x="121107" y="1"/>
                </a:moveTo>
                <a:cubicBezTo>
                  <a:pt x="115134" y="1960"/>
                  <a:pt x="110112" y="6011"/>
                  <a:pt x="106917" y="11280"/>
                </a:cubicBezTo>
                <a:cubicBezTo>
                  <a:pt x="106698" y="11654"/>
                  <a:pt x="106303" y="11862"/>
                  <a:pt x="105894" y="11862"/>
                </a:cubicBezTo>
                <a:cubicBezTo>
                  <a:pt x="105700" y="11862"/>
                  <a:pt x="105503" y="11815"/>
                  <a:pt x="105319" y="11717"/>
                </a:cubicBezTo>
                <a:cubicBezTo>
                  <a:pt x="101325" y="9625"/>
                  <a:pt x="96779" y="8446"/>
                  <a:pt x="91948" y="8446"/>
                </a:cubicBezTo>
                <a:cubicBezTo>
                  <a:pt x="77853" y="8446"/>
                  <a:pt x="66098" y="18546"/>
                  <a:pt x="63569" y="31917"/>
                </a:cubicBezTo>
                <a:cubicBezTo>
                  <a:pt x="63454" y="32450"/>
                  <a:pt x="62998" y="32868"/>
                  <a:pt x="62427" y="32888"/>
                </a:cubicBezTo>
                <a:cubicBezTo>
                  <a:pt x="49398" y="33287"/>
                  <a:pt x="38176" y="40876"/>
                  <a:pt x="32565" y="51813"/>
                </a:cubicBezTo>
                <a:cubicBezTo>
                  <a:pt x="32366" y="52226"/>
                  <a:pt x="31947" y="52466"/>
                  <a:pt x="31503" y="52466"/>
                </a:cubicBezTo>
                <a:cubicBezTo>
                  <a:pt x="31395" y="52466"/>
                  <a:pt x="31285" y="52452"/>
                  <a:pt x="31176" y="52422"/>
                </a:cubicBezTo>
                <a:cubicBezTo>
                  <a:pt x="28932" y="51775"/>
                  <a:pt x="26535" y="51433"/>
                  <a:pt x="24081" y="51433"/>
                </a:cubicBezTo>
                <a:cubicBezTo>
                  <a:pt x="13182" y="51433"/>
                  <a:pt x="3862" y="58128"/>
                  <a:pt x="1" y="67619"/>
                </a:cubicBezTo>
                <a:lnTo>
                  <a:pt x="121107" y="67619"/>
                </a:lnTo>
                <a:lnTo>
                  <a:pt x="1211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206467" y="3330828"/>
            <a:ext cx="4151473" cy="1530851"/>
          </a:xfrm>
          <a:custGeom>
            <a:avLst/>
            <a:gdLst/>
            <a:ahLst/>
            <a:cxnLst/>
            <a:rect l="l" t="t" r="r" b="b"/>
            <a:pathLst>
              <a:path w="89011" h="30372" extrusionOk="0">
                <a:moveTo>
                  <a:pt x="0" y="0"/>
                </a:moveTo>
                <a:lnTo>
                  <a:pt x="0" y="25719"/>
                </a:lnTo>
                <a:cubicBezTo>
                  <a:pt x="0" y="29198"/>
                  <a:pt x="10697" y="30372"/>
                  <a:pt x="24530" y="30372"/>
                </a:cubicBezTo>
                <a:cubicBezTo>
                  <a:pt x="51020" y="30372"/>
                  <a:pt x="89011" y="26065"/>
                  <a:pt x="85395" y="25385"/>
                </a:cubicBezTo>
                <a:cubicBezTo>
                  <a:pt x="77556" y="23884"/>
                  <a:pt x="73786" y="22216"/>
                  <a:pt x="66081" y="21683"/>
                </a:cubicBezTo>
                <a:cubicBezTo>
                  <a:pt x="60177" y="21116"/>
                  <a:pt x="52671" y="19481"/>
                  <a:pt x="47334" y="17079"/>
                </a:cubicBezTo>
                <a:lnTo>
                  <a:pt x="29888" y="12309"/>
                </a:lnTo>
                <a:cubicBezTo>
                  <a:pt x="27487" y="12143"/>
                  <a:pt x="24718" y="6072"/>
                  <a:pt x="21616" y="4771"/>
                </a:cubicBezTo>
                <a:cubicBezTo>
                  <a:pt x="17379" y="3136"/>
                  <a:pt x="12409" y="1668"/>
                  <a:pt x="8006" y="934"/>
                </a:cubicBezTo>
                <a:cubicBezTo>
                  <a:pt x="6005" y="568"/>
                  <a:pt x="2002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99" name="Google Shape;199;p8"/>
          <p:cNvGrpSpPr/>
          <p:nvPr/>
        </p:nvGrpSpPr>
        <p:grpSpPr>
          <a:xfrm>
            <a:off x="-25799" y="4412715"/>
            <a:ext cx="12229932" cy="2448423"/>
            <a:chOff x="0" y="3309557"/>
            <a:chExt cx="9156882" cy="1836317"/>
          </a:xfrm>
        </p:grpSpPr>
        <p:grpSp>
          <p:nvGrpSpPr>
            <p:cNvPr id="200" name="Google Shape;200;p8"/>
            <p:cNvGrpSpPr/>
            <p:nvPr/>
          </p:nvGrpSpPr>
          <p:grpSpPr>
            <a:xfrm flipH="1">
              <a:off x="12907" y="3309557"/>
              <a:ext cx="9143975" cy="1836317"/>
              <a:chOff x="161550" y="3116300"/>
              <a:chExt cx="2815350" cy="1294275"/>
            </a:xfrm>
          </p:grpSpPr>
          <p:sp>
            <p:nvSpPr>
              <p:cNvPr id="201" name="Google Shape;201;p8"/>
              <p:cNvSpPr/>
              <p:nvPr/>
            </p:nvSpPr>
            <p:spPr>
              <a:xfrm>
                <a:off x="161550" y="3116300"/>
                <a:ext cx="2815350" cy="312750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12510" extrusionOk="0">
                    <a:moveTo>
                      <a:pt x="14844" y="10508"/>
                    </a:moveTo>
                    <a:cubicBezTo>
                      <a:pt x="20181" y="11542"/>
                      <a:pt x="28487" y="12509"/>
                      <a:pt x="37427" y="10274"/>
                    </a:cubicBezTo>
                    <a:cubicBezTo>
                      <a:pt x="46400" y="8039"/>
                      <a:pt x="54973" y="11175"/>
                      <a:pt x="64179" y="10841"/>
                    </a:cubicBezTo>
                    <a:cubicBezTo>
                      <a:pt x="73419" y="10508"/>
                      <a:pt x="78356" y="7639"/>
                      <a:pt x="83293" y="9474"/>
                    </a:cubicBezTo>
                    <a:cubicBezTo>
                      <a:pt x="88230" y="11308"/>
                      <a:pt x="87696" y="10508"/>
                      <a:pt x="94701" y="9607"/>
                    </a:cubicBezTo>
                    <a:cubicBezTo>
                      <a:pt x="101172" y="8773"/>
                      <a:pt x="100472" y="12142"/>
                      <a:pt x="111913" y="12142"/>
                    </a:cubicBezTo>
                    <a:cubicBezTo>
                      <a:pt x="112147" y="12142"/>
                      <a:pt x="112380" y="12109"/>
                      <a:pt x="112614" y="12075"/>
                    </a:cubicBezTo>
                    <a:lnTo>
                      <a:pt x="112614" y="6638"/>
                    </a:lnTo>
                    <a:cubicBezTo>
                      <a:pt x="109779" y="7739"/>
                      <a:pt x="104608" y="5404"/>
                      <a:pt x="100439" y="3369"/>
                    </a:cubicBezTo>
                    <a:cubicBezTo>
                      <a:pt x="95869" y="1168"/>
                      <a:pt x="90431" y="1968"/>
                      <a:pt x="90431" y="1968"/>
                    </a:cubicBezTo>
                    <a:cubicBezTo>
                      <a:pt x="85628" y="834"/>
                      <a:pt x="82492" y="1968"/>
                      <a:pt x="82492" y="1968"/>
                    </a:cubicBezTo>
                    <a:cubicBezTo>
                      <a:pt x="82492" y="1968"/>
                      <a:pt x="77956" y="2469"/>
                      <a:pt x="73686" y="3503"/>
                    </a:cubicBezTo>
                    <a:cubicBezTo>
                      <a:pt x="69383" y="4537"/>
                      <a:pt x="65247" y="4036"/>
                      <a:pt x="65247" y="4036"/>
                    </a:cubicBezTo>
                    <a:cubicBezTo>
                      <a:pt x="49135" y="0"/>
                      <a:pt x="44065" y="2969"/>
                      <a:pt x="41063" y="4036"/>
                    </a:cubicBezTo>
                    <a:cubicBezTo>
                      <a:pt x="38094" y="5070"/>
                      <a:pt x="33157" y="4937"/>
                      <a:pt x="31323" y="5070"/>
                    </a:cubicBezTo>
                    <a:cubicBezTo>
                      <a:pt x="29521" y="5204"/>
                      <a:pt x="23684" y="7572"/>
                      <a:pt x="23684" y="7572"/>
                    </a:cubicBezTo>
                    <a:cubicBezTo>
                      <a:pt x="12776" y="4870"/>
                      <a:pt x="15611" y="7539"/>
                      <a:pt x="13010" y="6872"/>
                    </a:cubicBezTo>
                    <a:cubicBezTo>
                      <a:pt x="10441" y="6238"/>
                      <a:pt x="7172" y="6371"/>
                      <a:pt x="4337" y="7906"/>
                    </a:cubicBezTo>
                    <a:cubicBezTo>
                      <a:pt x="2769" y="8773"/>
                      <a:pt x="1168" y="8706"/>
                      <a:pt x="0" y="8440"/>
                    </a:cubicBezTo>
                    <a:lnTo>
                      <a:pt x="0" y="10374"/>
                    </a:lnTo>
                    <a:cubicBezTo>
                      <a:pt x="3303" y="10141"/>
                      <a:pt x="10775" y="9707"/>
                      <a:pt x="14844" y="105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1791050" y="3419850"/>
                <a:ext cx="1185850" cy="226850"/>
              </a:xfrm>
              <a:custGeom>
                <a:avLst/>
                <a:gdLst/>
                <a:ahLst/>
                <a:cxnLst/>
                <a:rect l="l" t="t" r="r" b="b"/>
                <a:pathLst>
                  <a:path w="47434" h="9074" extrusionOk="0">
                    <a:moveTo>
                      <a:pt x="30822" y="2202"/>
                    </a:moveTo>
                    <a:cubicBezTo>
                      <a:pt x="25518" y="1768"/>
                      <a:pt x="19547" y="3436"/>
                      <a:pt x="13310" y="5004"/>
                    </a:cubicBezTo>
                    <a:cubicBezTo>
                      <a:pt x="9240" y="6004"/>
                      <a:pt x="3503" y="6438"/>
                      <a:pt x="0" y="6572"/>
                    </a:cubicBezTo>
                    <a:cubicBezTo>
                      <a:pt x="1134" y="7272"/>
                      <a:pt x="2368" y="7806"/>
                      <a:pt x="4070" y="7772"/>
                    </a:cubicBezTo>
                    <a:cubicBezTo>
                      <a:pt x="9540" y="7606"/>
                      <a:pt x="15511" y="4103"/>
                      <a:pt x="23684" y="6572"/>
                    </a:cubicBezTo>
                    <a:cubicBezTo>
                      <a:pt x="31656" y="8973"/>
                      <a:pt x="38594" y="9073"/>
                      <a:pt x="47434" y="7839"/>
                    </a:cubicBezTo>
                    <a:lnTo>
                      <a:pt x="47434" y="0"/>
                    </a:lnTo>
                    <a:cubicBezTo>
                      <a:pt x="47200" y="0"/>
                      <a:pt x="46967" y="0"/>
                      <a:pt x="46733" y="0"/>
                    </a:cubicBezTo>
                    <a:cubicBezTo>
                      <a:pt x="42464" y="467"/>
                      <a:pt x="35392" y="2602"/>
                      <a:pt x="30822" y="2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161550" y="3307250"/>
                <a:ext cx="2797850" cy="276900"/>
              </a:xfrm>
              <a:custGeom>
                <a:avLst/>
                <a:gdLst/>
                <a:ahLst/>
                <a:cxnLst/>
                <a:rect l="l" t="t" r="r" b="b"/>
                <a:pathLst>
                  <a:path w="111914" h="11076" extrusionOk="0">
                    <a:moveTo>
                      <a:pt x="22883" y="5338"/>
                    </a:moveTo>
                    <a:cubicBezTo>
                      <a:pt x="29388" y="4437"/>
                      <a:pt x="40963" y="3770"/>
                      <a:pt x="43665" y="5605"/>
                    </a:cubicBezTo>
                    <a:cubicBezTo>
                      <a:pt x="45399" y="6772"/>
                      <a:pt x="50536" y="7807"/>
                      <a:pt x="54005" y="8440"/>
                    </a:cubicBezTo>
                    <a:cubicBezTo>
                      <a:pt x="54639" y="8340"/>
                      <a:pt x="55373" y="8207"/>
                      <a:pt x="56140" y="8073"/>
                    </a:cubicBezTo>
                    <a:cubicBezTo>
                      <a:pt x="60944" y="7173"/>
                      <a:pt x="62778" y="9574"/>
                      <a:pt x="65213" y="11076"/>
                    </a:cubicBezTo>
                    <a:cubicBezTo>
                      <a:pt x="68683" y="10942"/>
                      <a:pt x="74420" y="10508"/>
                      <a:pt x="78490" y="9508"/>
                    </a:cubicBezTo>
                    <a:cubicBezTo>
                      <a:pt x="84727" y="7940"/>
                      <a:pt x="90698" y="6272"/>
                      <a:pt x="96002" y="6706"/>
                    </a:cubicBezTo>
                    <a:cubicBezTo>
                      <a:pt x="100572" y="7106"/>
                      <a:pt x="107644" y="4971"/>
                      <a:pt x="111913" y="4504"/>
                    </a:cubicBezTo>
                    <a:cubicBezTo>
                      <a:pt x="100472" y="4504"/>
                      <a:pt x="101172" y="1135"/>
                      <a:pt x="94701" y="1969"/>
                    </a:cubicBezTo>
                    <a:cubicBezTo>
                      <a:pt x="87696" y="2870"/>
                      <a:pt x="88230" y="3670"/>
                      <a:pt x="83293" y="1836"/>
                    </a:cubicBezTo>
                    <a:cubicBezTo>
                      <a:pt x="78356" y="1"/>
                      <a:pt x="73419" y="2870"/>
                      <a:pt x="64179" y="3203"/>
                    </a:cubicBezTo>
                    <a:cubicBezTo>
                      <a:pt x="54973" y="3537"/>
                      <a:pt x="46400" y="401"/>
                      <a:pt x="37427" y="2636"/>
                    </a:cubicBezTo>
                    <a:cubicBezTo>
                      <a:pt x="28487" y="4871"/>
                      <a:pt x="20181" y="3904"/>
                      <a:pt x="14844" y="2870"/>
                    </a:cubicBezTo>
                    <a:cubicBezTo>
                      <a:pt x="10775" y="2069"/>
                      <a:pt x="3303" y="2503"/>
                      <a:pt x="0" y="2736"/>
                    </a:cubicBezTo>
                    <a:lnTo>
                      <a:pt x="0" y="5271"/>
                    </a:lnTo>
                    <a:cubicBezTo>
                      <a:pt x="2135" y="5071"/>
                      <a:pt x="7005" y="4671"/>
                      <a:pt x="9007" y="4571"/>
                    </a:cubicBezTo>
                    <a:cubicBezTo>
                      <a:pt x="11609" y="4437"/>
                      <a:pt x="16412" y="6239"/>
                      <a:pt x="22883" y="533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161550" y="3594125"/>
                <a:ext cx="2815350" cy="756400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30256" extrusionOk="0">
                    <a:moveTo>
                      <a:pt x="82759" y="7773"/>
                    </a:moveTo>
                    <a:cubicBezTo>
                      <a:pt x="78223" y="7373"/>
                      <a:pt x="78356" y="9207"/>
                      <a:pt x="73019" y="6872"/>
                    </a:cubicBezTo>
                    <a:cubicBezTo>
                      <a:pt x="67715" y="4504"/>
                      <a:pt x="60944" y="10241"/>
                      <a:pt x="56140" y="7773"/>
                    </a:cubicBezTo>
                    <a:cubicBezTo>
                      <a:pt x="51370" y="5305"/>
                      <a:pt x="50937" y="6339"/>
                      <a:pt x="49002" y="6205"/>
                    </a:cubicBezTo>
                    <a:cubicBezTo>
                      <a:pt x="47067" y="6072"/>
                      <a:pt x="45633" y="6339"/>
                      <a:pt x="42230" y="6872"/>
                    </a:cubicBezTo>
                    <a:cubicBezTo>
                      <a:pt x="38861" y="7373"/>
                      <a:pt x="37427" y="6472"/>
                      <a:pt x="34725" y="5305"/>
                    </a:cubicBezTo>
                    <a:cubicBezTo>
                      <a:pt x="31990" y="4137"/>
                      <a:pt x="27820" y="6205"/>
                      <a:pt x="22750" y="3103"/>
                    </a:cubicBezTo>
                    <a:cubicBezTo>
                      <a:pt x="17713" y="1"/>
                      <a:pt x="15178" y="234"/>
                      <a:pt x="7939" y="2403"/>
                    </a:cubicBezTo>
                    <a:cubicBezTo>
                      <a:pt x="3503" y="3737"/>
                      <a:pt x="1168" y="3870"/>
                      <a:pt x="0" y="3804"/>
                    </a:cubicBezTo>
                    <a:lnTo>
                      <a:pt x="0" y="30189"/>
                    </a:lnTo>
                    <a:cubicBezTo>
                      <a:pt x="2235" y="30256"/>
                      <a:pt x="7906" y="30056"/>
                      <a:pt x="14611" y="26587"/>
                    </a:cubicBezTo>
                    <a:cubicBezTo>
                      <a:pt x="23250" y="22050"/>
                      <a:pt x="43298" y="25186"/>
                      <a:pt x="47401" y="23818"/>
                    </a:cubicBezTo>
                    <a:cubicBezTo>
                      <a:pt x="51537" y="22450"/>
                      <a:pt x="66281" y="19682"/>
                      <a:pt x="81192" y="21450"/>
                    </a:cubicBezTo>
                    <a:cubicBezTo>
                      <a:pt x="95669" y="23184"/>
                      <a:pt x="104875" y="17380"/>
                      <a:pt x="112614" y="17880"/>
                    </a:cubicBezTo>
                    <a:lnTo>
                      <a:pt x="112614" y="6839"/>
                    </a:lnTo>
                    <a:cubicBezTo>
                      <a:pt x="110479" y="7206"/>
                      <a:pt x="104041" y="8307"/>
                      <a:pt x="99004" y="9574"/>
                    </a:cubicBezTo>
                    <a:cubicBezTo>
                      <a:pt x="92900" y="11142"/>
                      <a:pt x="87296" y="8140"/>
                      <a:pt x="82759" y="77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161550" y="3401500"/>
                <a:ext cx="135015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54006" h="7940" extrusionOk="0">
                    <a:moveTo>
                      <a:pt x="11975" y="7406"/>
                    </a:moveTo>
                    <a:cubicBezTo>
                      <a:pt x="15478" y="7939"/>
                      <a:pt x="14978" y="4303"/>
                      <a:pt x="19514" y="4704"/>
                    </a:cubicBezTo>
                    <a:cubicBezTo>
                      <a:pt x="24051" y="5071"/>
                      <a:pt x="26019" y="5404"/>
                      <a:pt x="29655" y="4670"/>
                    </a:cubicBezTo>
                    <a:cubicBezTo>
                      <a:pt x="33291" y="3903"/>
                      <a:pt x="35626" y="5271"/>
                      <a:pt x="37560" y="4670"/>
                    </a:cubicBezTo>
                    <a:cubicBezTo>
                      <a:pt x="39528" y="4037"/>
                      <a:pt x="44065" y="2736"/>
                      <a:pt x="46400" y="3670"/>
                    </a:cubicBezTo>
                    <a:cubicBezTo>
                      <a:pt x="48468" y="4470"/>
                      <a:pt x="49035" y="5371"/>
                      <a:pt x="54005" y="4670"/>
                    </a:cubicBezTo>
                    <a:cubicBezTo>
                      <a:pt x="50536" y="4037"/>
                      <a:pt x="45399" y="3002"/>
                      <a:pt x="43665" y="1835"/>
                    </a:cubicBezTo>
                    <a:cubicBezTo>
                      <a:pt x="40963" y="0"/>
                      <a:pt x="29388" y="667"/>
                      <a:pt x="22883" y="1568"/>
                    </a:cubicBezTo>
                    <a:cubicBezTo>
                      <a:pt x="16412" y="2469"/>
                      <a:pt x="11609" y="667"/>
                      <a:pt x="9007" y="801"/>
                    </a:cubicBezTo>
                    <a:cubicBezTo>
                      <a:pt x="7005" y="901"/>
                      <a:pt x="2135" y="1301"/>
                      <a:pt x="0" y="1501"/>
                    </a:cubicBezTo>
                    <a:lnTo>
                      <a:pt x="0" y="6472"/>
                    </a:lnTo>
                    <a:cubicBezTo>
                      <a:pt x="1101" y="6438"/>
                      <a:pt x="2902" y="6271"/>
                      <a:pt x="4070" y="5871"/>
                    </a:cubicBezTo>
                    <a:cubicBezTo>
                      <a:pt x="5871" y="5204"/>
                      <a:pt x="8473" y="6905"/>
                      <a:pt x="11975" y="74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161550" y="4028600"/>
                <a:ext cx="2815350" cy="381975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15279" extrusionOk="0">
                    <a:moveTo>
                      <a:pt x="81192" y="4071"/>
                    </a:moveTo>
                    <a:cubicBezTo>
                      <a:pt x="66281" y="2303"/>
                      <a:pt x="51537" y="5071"/>
                      <a:pt x="47401" y="6439"/>
                    </a:cubicBezTo>
                    <a:cubicBezTo>
                      <a:pt x="43298" y="7807"/>
                      <a:pt x="23250" y="4671"/>
                      <a:pt x="14611" y="9208"/>
                    </a:cubicBezTo>
                    <a:cubicBezTo>
                      <a:pt x="7906" y="12677"/>
                      <a:pt x="2235" y="12877"/>
                      <a:pt x="0" y="12810"/>
                    </a:cubicBezTo>
                    <a:lnTo>
                      <a:pt x="0" y="13744"/>
                    </a:lnTo>
                    <a:cubicBezTo>
                      <a:pt x="0" y="14611"/>
                      <a:pt x="701" y="15279"/>
                      <a:pt x="1535" y="15279"/>
                    </a:cubicBezTo>
                    <a:lnTo>
                      <a:pt x="111080" y="15279"/>
                    </a:lnTo>
                    <a:cubicBezTo>
                      <a:pt x="111913" y="15279"/>
                      <a:pt x="112614" y="14611"/>
                      <a:pt x="112614" y="13744"/>
                    </a:cubicBezTo>
                    <a:lnTo>
                      <a:pt x="112614" y="501"/>
                    </a:lnTo>
                    <a:cubicBezTo>
                      <a:pt x="104875" y="1"/>
                      <a:pt x="95669" y="5805"/>
                      <a:pt x="81192" y="40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161550" y="3469875"/>
                <a:ext cx="2815350" cy="402825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16113" extrusionOk="0">
                    <a:moveTo>
                      <a:pt x="54005" y="1935"/>
                    </a:moveTo>
                    <a:cubicBezTo>
                      <a:pt x="49035" y="2636"/>
                      <a:pt x="48468" y="1735"/>
                      <a:pt x="46400" y="935"/>
                    </a:cubicBezTo>
                    <a:cubicBezTo>
                      <a:pt x="44065" y="1"/>
                      <a:pt x="39528" y="1302"/>
                      <a:pt x="37560" y="1935"/>
                    </a:cubicBezTo>
                    <a:cubicBezTo>
                      <a:pt x="35626" y="2536"/>
                      <a:pt x="33291" y="1168"/>
                      <a:pt x="29655" y="1935"/>
                    </a:cubicBezTo>
                    <a:cubicBezTo>
                      <a:pt x="26019" y="2669"/>
                      <a:pt x="24051" y="2336"/>
                      <a:pt x="19514" y="1969"/>
                    </a:cubicBezTo>
                    <a:cubicBezTo>
                      <a:pt x="14978" y="1568"/>
                      <a:pt x="15478" y="5204"/>
                      <a:pt x="11975" y="4671"/>
                    </a:cubicBezTo>
                    <a:cubicBezTo>
                      <a:pt x="8473" y="4170"/>
                      <a:pt x="5871" y="2469"/>
                      <a:pt x="4070" y="3136"/>
                    </a:cubicBezTo>
                    <a:cubicBezTo>
                      <a:pt x="2902" y="3536"/>
                      <a:pt x="1101" y="3703"/>
                      <a:pt x="0" y="3737"/>
                    </a:cubicBezTo>
                    <a:lnTo>
                      <a:pt x="0" y="8774"/>
                    </a:lnTo>
                    <a:cubicBezTo>
                      <a:pt x="1168" y="8840"/>
                      <a:pt x="3503" y="8707"/>
                      <a:pt x="7939" y="7373"/>
                    </a:cubicBezTo>
                    <a:cubicBezTo>
                      <a:pt x="15178" y="5204"/>
                      <a:pt x="17713" y="4971"/>
                      <a:pt x="22750" y="8073"/>
                    </a:cubicBezTo>
                    <a:cubicBezTo>
                      <a:pt x="27820" y="11175"/>
                      <a:pt x="31990" y="9107"/>
                      <a:pt x="34725" y="10275"/>
                    </a:cubicBezTo>
                    <a:cubicBezTo>
                      <a:pt x="37427" y="11442"/>
                      <a:pt x="38861" y="12343"/>
                      <a:pt x="42230" y="11842"/>
                    </a:cubicBezTo>
                    <a:cubicBezTo>
                      <a:pt x="45633" y="11309"/>
                      <a:pt x="47067" y="11042"/>
                      <a:pt x="49002" y="11175"/>
                    </a:cubicBezTo>
                    <a:cubicBezTo>
                      <a:pt x="50937" y="11309"/>
                      <a:pt x="51370" y="10275"/>
                      <a:pt x="56140" y="12743"/>
                    </a:cubicBezTo>
                    <a:cubicBezTo>
                      <a:pt x="60944" y="15211"/>
                      <a:pt x="67715" y="9474"/>
                      <a:pt x="73019" y="11842"/>
                    </a:cubicBezTo>
                    <a:cubicBezTo>
                      <a:pt x="78356" y="14177"/>
                      <a:pt x="78223" y="12343"/>
                      <a:pt x="82759" y="12743"/>
                    </a:cubicBezTo>
                    <a:cubicBezTo>
                      <a:pt x="87296" y="13110"/>
                      <a:pt x="92900" y="16112"/>
                      <a:pt x="99004" y="14544"/>
                    </a:cubicBezTo>
                    <a:cubicBezTo>
                      <a:pt x="104041" y="13277"/>
                      <a:pt x="110479" y="12176"/>
                      <a:pt x="112614" y="11809"/>
                    </a:cubicBezTo>
                    <a:lnTo>
                      <a:pt x="112614" y="5838"/>
                    </a:lnTo>
                    <a:cubicBezTo>
                      <a:pt x="103774" y="7072"/>
                      <a:pt x="96836" y="6972"/>
                      <a:pt x="88864" y="4571"/>
                    </a:cubicBezTo>
                    <a:cubicBezTo>
                      <a:pt x="80691" y="2102"/>
                      <a:pt x="74720" y="5605"/>
                      <a:pt x="69250" y="5771"/>
                    </a:cubicBezTo>
                    <a:cubicBezTo>
                      <a:pt x="67548" y="5805"/>
                      <a:pt x="66314" y="5271"/>
                      <a:pt x="65180" y="457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1511675" y="3486550"/>
                <a:ext cx="279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3904" extrusionOk="0">
                    <a:moveTo>
                      <a:pt x="11175" y="3904"/>
                    </a:moveTo>
                    <a:cubicBezTo>
                      <a:pt x="8773" y="2402"/>
                      <a:pt x="6939" y="1"/>
                      <a:pt x="2135" y="901"/>
                    </a:cubicBezTo>
                    <a:cubicBezTo>
                      <a:pt x="1335" y="1035"/>
                      <a:pt x="634" y="1168"/>
                      <a:pt x="0" y="1268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09" name="Google Shape;209;p8"/>
            <p:cNvSpPr/>
            <p:nvPr/>
          </p:nvSpPr>
          <p:spPr>
            <a:xfrm flipH="1">
              <a:off x="0" y="3824332"/>
              <a:ext cx="9143975" cy="571528"/>
            </a:xfrm>
            <a:custGeom>
              <a:avLst/>
              <a:gdLst/>
              <a:ahLst/>
              <a:cxnLst/>
              <a:rect l="l" t="t" r="r" b="b"/>
              <a:pathLst>
                <a:path w="112614" h="16113" extrusionOk="0">
                  <a:moveTo>
                    <a:pt x="54005" y="1935"/>
                  </a:moveTo>
                  <a:cubicBezTo>
                    <a:pt x="49035" y="2636"/>
                    <a:pt x="48468" y="1735"/>
                    <a:pt x="46400" y="935"/>
                  </a:cubicBezTo>
                  <a:cubicBezTo>
                    <a:pt x="44065" y="1"/>
                    <a:pt x="39528" y="1302"/>
                    <a:pt x="37560" y="1935"/>
                  </a:cubicBezTo>
                  <a:cubicBezTo>
                    <a:pt x="35626" y="2536"/>
                    <a:pt x="33291" y="1168"/>
                    <a:pt x="29655" y="1935"/>
                  </a:cubicBezTo>
                  <a:cubicBezTo>
                    <a:pt x="26019" y="2669"/>
                    <a:pt x="24051" y="2336"/>
                    <a:pt x="19514" y="1969"/>
                  </a:cubicBezTo>
                  <a:cubicBezTo>
                    <a:pt x="14978" y="1568"/>
                    <a:pt x="15478" y="5204"/>
                    <a:pt x="11975" y="4671"/>
                  </a:cubicBezTo>
                  <a:cubicBezTo>
                    <a:pt x="8473" y="4170"/>
                    <a:pt x="5871" y="2469"/>
                    <a:pt x="4070" y="3136"/>
                  </a:cubicBezTo>
                  <a:cubicBezTo>
                    <a:pt x="2902" y="3536"/>
                    <a:pt x="1101" y="3703"/>
                    <a:pt x="0" y="3737"/>
                  </a:cubicBezTo>
                  <a:lnTo>
                    <a:pt x="0" y="8774"/>
                  </a:lnTo>
                  <a:cubicBezTo>
                    <a:pt x="1168" y="8840"/>
                    <a:pt x="3503" y="8707"/>
                    <a:pt x="7939" y="7373"/>
                  </a:cubicBezTo>
                  <a:cubicBezTo>
                    <a:pt x="15178" y="5204"/>
                    <a:pt x="17713" y="4971"/>
                    <a:pt x="22750" y="8073"/>
                  </a:cubicBezTo>
                  <a:cubicBezTo>
                    <a:pt x="27820" y="11175"/>
                    <a:pt x="31990" y="9107"/>
                    <a:pt x="34725" y="10275"/>
                  </a:cubicBezTo>
                  <a:cubicBezTo>
                    <a:pt x="37427" y="11442"/>
                    <a:pt x="38861" y="12343"/>
                    <a:pt x="42230" y="11842"/>
                  </a:cubicBezTo>
                  <a:cubicBezTo>
                    <a:pt x="45633" y="11309"/>
                    <a:pt x="47067" y="11042"/>
                    <a:pt x="49002" y="11175"/>
                  </a:cubicBezTo>
                  <a:cubicBezTo>
                    <a:pt x="50937" y="11309"/>
                    <a:pt x="51370" y="10275"/>
                    <a:pt x="56140" y="12743"/>
                  </a:cubicBezTo>
                  <a:cubicBezTo>
                    <a:pt x="60944" y="15211"/>
                    <a:pt x="67715" y="9474"/>
                    <a:pt x="73019" y="11842"/>
                  </a:cubicBezTo>
                  <a:cubicBezTo>
                    <a:pt x="78356" y="14177"/>
                    <a:pt x="78223" y="12343"/>
                    <a:pt x="82759" y="12743"/>
                  </a:cubicBezTo>
                  <a:cubicBezTo>
                    <a:pt x="87296" y="13110"/>
                    <a:pt x="92900" y="16112"/>
                    <a:pt x="99004" y="14544"/>
                  </a:cubicBezTo>
                  <a:cubicBezTo>
                    <a:pt x="104041" y="13277"/>
                    <a:pt x="110479" y="12176"/>
                    <a:pt x="112614" y="11809"/>
                  </a:cubicBezTo>
                  <a:lnTo>
                    <a:pt x="112614" y="5838"/>
                  </a:lnTo>
                  <a:cubicBezTo>
                    <a:pt x="103774" y="7072"/>
                    <a:pt x="96836" y="6972"/>
                    <a:pt x="88864" y="4571"/>
                  </a:cubicBezTo>
                  <a:cubicBezTo>
                    <a:pt x="80691" y="2102"/>
                    <a:pt x="74720" y="5605"/>
                    <a:pt x="69250" y="5771"/>
                  </a:cubicBezTo>
                  <a:cubicBezTo>
                    <a:pt x="67548" y="5805"/>
                    <a:pt x="66314" y="5271"/>
                    <a:pt x="65180" y="4571"/>
                  </a:cubicBezTo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 flipH="1">
              <a:off x="12907" y="4603928"/>
              <a:ext cx="9143975" cy="541946"/>
            </a:xfrm>
            <a:custGeom>
              <a:avLst/>
              <a:gdLst/>
              <a:ahLst/>
              <a:cxnLst/>
              <a:rect l="l" t="t" r="r" b="b"/>
              <a:pathLst>
                <a:path w="112614" h="15279" extrusionOk="0">
                  <a:moveTo>
                    <a:pt x="81192" y="4071"/>
                  </a:moveTo>
                  <a:cubicBezTo>
                    <a:pt x="66281" y="2303"/>
                    <a:pt x="51537" y="5071"/>
                    <a:pt x="47401" y="6439"/>
                  </a:cubicBezTo>
                  <a:cubicBezTo>
                    <a:pt x="43298" y="7807"/>
                    <a:pt x="23250" y="4671"/>
                    <a:pt x="14611" y="9208"/>
                  </a:cubicBezTo>
                  <a:cubicBezTo>
                    <a:pt x="7906" y="12677"/>
                    <a:pt x="2235" y="12877"/>
                    <a:pt x="0" y="12810"/>
                  </a:cubicBezTo>
                  <a:lnTo>
                    <a:pt x="0" y="13744"/>
                  </a:lnTo>
                  <a:cubicBezTo>
                    <a:pt x="0" y="14611"/>
                    <a:pt x="701" y="15279"/>
                    <a:pt x="1535" y="15279"/>
                  </a:cubicBezTo>
                  <a:lnTo>
                    <a:pt x="111080" y="15279"/>
                  </a:lnTo>
                  <a:cubicBezTo>
                    <a:pt x="111913" y="15279"/>
                    <a:pt x="112614" y="14611"/>
                    <a:pt x="112614" y="13744"/>
                  </a:cubicBezTo>
                  <a:lnTo>
                    <a:pt x="112614" y="501"/>
                  </a:lnTo>
                  <a:cubicBezTo>
                    <a:pt x="104875" y="1"/>
                    <a:pt x="95669" y="5805"/>
                    <a:pt x="81192" y="4071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1" name="Google Shape;211;p8"/>
          <p:cNvGrpSpPr/>
          <p:nvPr/>
        </p:nvGrpSpPr>
        <p:grpSpPr>
          <a:xfrm flipH="1">
            <a:off x="7813077" y="5175444"/>
            <a:ext cx="4594991" cy="1788185"/>
            <a:chOff x="-46300" y="2681425"/>
            <a:chExt cx="2998558" cy="1148138"/>
          </a:xfrm>
        </p:grpSpPr>
        <p:sp>
          <p:nvSpPr>
            <p:cNvPr id="212" name="Google Shape;212;p8"/>
            <p:cNvSpPr/>
            <p:nvPr/>
          </p:nvSpPr>
          <p:spPr>
            <a:xfrm>
              <a:off x="-46300" y="2681425"/>
              <a:ext cx="2998558" cy="1148138"/>
            </a:xfrm>
            <a:custGeom>
              <a:avLst/>
              <a:gdLst/>
              <a:ahLst/>
              <a:cxnLst/>
              <a:rect l="l" t="t" r="r" b="b"/>
              <a:pathLst>
                <a:path w="89011" h="30372" extrusionOk="0">
                  <a:moveTo>
                    <a:pt x="0" y="0"/>
                  </a:moveTo>
                  <a:lnTo>
                    <a:pt x="0" y="25719"/>
                  </a:lnTo>
                  <a:cubicBezTo>
                    <a:pt x="0" y="29198"/>
                    <a:pt x="10697" y="30372"/>
                    <a:pt x="24530" y="30372"/>
                  </a:cubicBezTo>
                  <a:cubicBezTo>
                    <a:pt x="51020" y="30372"/>
                    <a:pt x="89011" y="26065"/>
                    <a:pt x="85395" y="25385"/>
                  </a:cubicBezTo>
                  <a:cubicBezTo>
                    <a:pt x="77556" y="23884"/>
                    <a:pt x="73786" y="22216"/>
                    <a:pt x="66081" y="21683"/>
                  </a:cubicBezTo>
                  <a:cubicBezTo>
                    <a:pt x="60177" y="21116"/>
                    <a:pt x="52671" y="19481"/>
                    <a:pt x="47334" y="17079"/>
                  </a:cubicBezTo>
                  <a:lnTo>
                    <a:pt x="29888" y="12309"/>
                  </a:lnTo>
                  <a:cubicBezTo>
                    <a:pt x="27487" y="12143"/>
                    <a:pt x="24718" y="6072"/>
                    <a:pt x="21616" y="4771"/>
                  </a:cubicBezTo>
                  <a:cubicBezTo>
                    <a:pt x="17379" y="3136"/>
                    <a:pt x="12409" y="1668"/>
                    <a:pt x="8006" y="934"/>
                  </a:cubicBezTo>
                  <a:cubicBezTo>
                    <a:pt x="6005" y="568"/>
                    <a:pt x="200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1990" y="3588137"/>
              <a:ext cx="80614" cy="44737"/>
            </a:xfrm>
            <a:custGeom>
              <a:avLst/>
              <a:gdLst/>
              <a:ahLst/>
              <a:cxnLst/>
              <a:rect l="l" t="t" r="r" b="b"/>
              <a:pathLst>
                <a:path w="2393" h="1328" extrusionOk="0">
                  <a:moveTo>
                    <a:pt x="1103" y="1"/>
                  </a:moveTo>
                  <a:cubicBezTo>
                    <a:pt x="614" y="1"/>
                    <a:pt x="1" y="191"/>
                    <a:pt x="124" y="805"/>
                  </a:cubicBezTo>
                  <a:cubicBezTo>
                    <a:pt x="211" y="1190"/>
                    <a:pt x="694" y="1327"/>
                    <a:pt x="1171" y="1327"/>
                  </a:cubicBezTo>
                  <a:cubicBezTo>
                    <a:pt x="1603" y="1327"/>
                    <a:pt x="2032" y="1215"/>
                    <a:pt x="2159" y="1072"/>
                  </a:cubicBezTo>
                  <a:cubicBezTo>
                    <a:pt x="2392" y="805"/>
                    <a:pt x="1958" y="38"/>
                    <a:pt x="1225" y="5"/>
                  </a:cubicBezTo>
                  <a:cubicBezTo>
                    <a:pt x="1185" y="2"/>
                    <a:pt x="1144" y="1"/>
                    <a:pt x="110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1850800" y="1923900"/>
            <a:ext cx="8490400" cy="1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540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/>
          <p:nvPr/>
        </p:nvSpPr>
        <p:spPr>
          <a:xfrm>
            <a:off x="8240141" y="4202767"/>
            <a:ext cx="4385864" cy="1122419"/>
          </a:xfrm>
          <a:custGeom>
            <a:avLst/>
            <a:gdLst/>
            <a:ahLst/>
            <a:cxnLst/>
            <a:rect l="l" t="t" r="r" b="b"/>
            <a:pathLst>
              <a:path w="109848" h="28112" extrusionOk="0">
                <a:moveTo>
                  <a:pt x="54924" y="1"/>
                </a:moveTo>
                <a:cubicBezTo>
                  <a:pt x="24587" y="1"/>
                  <a:pt x="0" y="12586"/>
                  <a:pt x="0" y="28111"/>
                </a:cubicBezTo>
                <a:lnTo>
                  <a:pt x="109847" y="28111"/>
                </a:lnTo>
                <a:cubicBezTo>
                  <a:pt x="109847" y="12586"/>
                  <a:pt x="85261" y="1"/>
                  <a:pt x="54924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971209" y="1964680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ubTitle" idx="1"/>
          </p:nvPr>
        </p:nvSpPr>
        <p:spPr>
          <a:xfrm>
            <a:off x="971233" y="3063547"/>
            <a:ext cx="5813600" cy="1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9"/>
          <p:cNvGrpSpPr/>
          <p:nvPr/>
        </p:nvGrpSpPr>
        <p:grpSpPr>
          <a:xfrm>
            <a:off x="-1188791" y="5116416"/>
            <a:ext cx="14550504" cy="3531433"/>
            <a:chOff x="-886393" y="3833811"/>
            <a:chExt cx="10912878" cy="2648575"/>
          </a:xfrm>
        </p:grpSpPr>
        <p:sp>
          <p:nvSpPr>
            <p:cNvPr id="220" name="Google Shape;220;p9"/>
            <p:cNvSpPr/>
            <p:nvPr/>
          </p:nvSpPr>
          <p:spPr>
            <a:xfrm>
              <a:off x="-335775" y="3833811"/>
              <a:ext cx="10128887" cy="1507325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-260132" y="3983236"/>
              <a:ext cx="10228648" cy="1283225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-260125" y="4173725"/>
              <a:ext cx="10055133" cy="1556600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-886393" y="4338636"/>
              <a:ext cx="10912878" cy="1324600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-192012" y="4620211"/>
              <a:ext cx="9801882" cy="1862175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5" name="Google Shape;225;p9"/>
          <p:cNvSpPr/>
          <p:nvPr/>
        </p:nvSpPr>
        <p:spPr>
          <a:xfrm>
            <a:off x="11211301" y="993618"/>
            <a:ext cx="891033" cy="536233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10120301" y="201933"/>
            <a:ext cx="753700" cy="400467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371134" y="770185"/>
            <a:ext cx="502844" cy="302569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59900" y="1529868"/>
            <a:ext cx="502867" cy="169633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34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>
            <a:spLocks noGrp="1"/>
          </p:cNvSpPr>
          <p:nvPr>
            <p:ph type="title"/>
          </p:nvPr>
        </p:nvSpPr>
        <p:spPr>
          <a:xfrm>
            <a:off x="7575117" y="3704467"/>
            <a:ext cx="3089200" cy="20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195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title" hasCustomPrompt="1"/>
          </p:nvPr>
        </p:nvSpPr>
        <p:spPr>
          <a:xfrm>
            <a:off x="2638019" y="1549433"/>
            <a:ext cx="68832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33" name="Google Shape;233;p11"/>
          <p:cNvSpPr txBox="1">
            <a:spLocks noGrp="1"/>
          </p:cNvSpPr>
          <p:nvPr>
            <p:ph type="subTitle" idx="1"/>
          </p:nvPr>
        </p:nvSpPr>
        <p:spPr>
          <a:xfrm>
            <a:off x="2638019" y="3564300"/>
            <a:ext cx="6883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34" name="Google Shape;234;p11"/>
          <p:cNvSpPr/>
          <p:nvPr/>
        </p:nvSpPr>
        <p:spPr>
          <a:xfrm>
            <a:off x="8998633" y="4247733"/>
            <a:ext cx="3661600" cy="937067"/>
          </a:xfrm>
          <a:custGeom>
            <a:avLst/>
            <a:gdLst/>
            <a:ahLst/>
            <a:cxnLst/>
            <a:rect l="l" t="t" r="r" b="b"/>
            <a:pathLst>
              <a:path w="109848" h="28112" extrusionOk="0">
                <a:moveTo>
                  <a:pt x="54924" y="1"/>
                </a:moveTo>
                <a:cubicBezTo>
                  <a:pt x="24587" y="1"/>
                  <a:pt x="0" y="12586"/>
                  <a:pt x="0" y="28111"/>
                </a:cubicBezTo>
                <a:lnTo>
                  <a:pt x="109847" y="28111"/>
                </a:lnTo>
                <a:cubicBezTo>
                  <a:pt x="109847" y="12586"/>
                  <a:pt x="85261" y="1"/>
                  <a:pt x="54924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5" name="Google Shape;235;p11"/>
          <p:cNvGrpSpPr/>
          <p:nvPr/>
        </p:nvGrpSpPr>
        <p:grpSpPr>
          <a:xfrm>
            <a:off x="-25815" y="4412743"/>
            <a:ext cx="12209176" cy="2448423"/>
            <a:chOff x="0" y="3309557"/>
            <a:chExt cx="9156882" cy="1836317"/>
          </a:xfrm>
        </p:grpSpPr>
        <p:grpSp>
          <p:nvGrpSpPr>
            <p:cNvPr id="236" name="Google Shape;236;p11"/>
            <p:cNvGrpSpPr/>
            <p:nvPr/>
          </p:nvGrpSpPr>
          <p:grpSpPr>
            <a:xfrm flipH="1">
              <a:off x="12907" y="3309557"/>
              <a:ext cx="9143975" cy="1836317"/>
              <a:chOff x="161550" y="3116300"/>
              <a:chExt cx="2815350" cy="1294275"/>
            </a:xfrm>
          </p:grpSpPr>
          <p:sp>
            <p:nvSpPr>
              <p:cNvPr id="237" name="Google Shape;237;p11"/>
              <p:cNvSpPr/>
              <p:nvPr/>
            </p:nvSpPr>
            <p:spPr>
              <a:xfrm>
                <a:off x="161550" y="3116300"/>
                <a:ext cx="2815350" cy="312750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12510" extrusionOk="0">
                    <a:moveTo>
                      <a:pt x="14844" y="10508"/>
                    </a:moveTo>
                    <a:cubicBezTo>
                      <a:pt x="20181" y="11542"/>
                      <a:pt x="28487" y="12509"/>
                      <a:pt x="37427" y="10274"/>
                    </a:cubicBezTo>
                    <a:cubicBezTo>
                      <a:pt x="46400" y="8039"/>
                      <a:pt x="54973" y="11175"/>
                      <a:pt x="64179" y="10841"/>
                    </a:cubicBezTo>
                    <a:cubicBezTo>
                      <a:pt x="73419" y="10508"/>
                      <a:pt x="78356" y="7639"/>
                      <a:pt x="83293" y="9474"/>
                    </a:cubicBezTo>
                    <a:cubicBezTo>
                      <a:pt x="88230" y="11308"/>
                      <a:pt x="87696" y="10508"/>
                      <a:pt x="94701" y="9607"/>
                    </a:cubicBezTo>
                    <a:cubicBezTo>
                      <a:pt x="101172" y="8773"/>
                      <a:pt x="100472" y="12142"/>
                      <a:pt x="111913" y="12142"/>
                    </a:cubicBezTo>
                    <a:cubicBezTo>
                      <a:pt x="112147" y="12142"/>
                      <a:pt x="112380" y="12109"/>
                      <a:pt x="112614" y="12075"/>
                    </a:cubicBezTo>
                    <a:lnTo>
                      <a:pt x="112614" y="6638"/>
                    </a:lnTo>
                    <a:cubicBezTo>
                      <a:pt x="109779" y="7739"/>
                      <a:pt x="104608" y="5404"/>
                      <a:pt x="100439" y="3369"/>
                    </a:cubicBezTo>
                    <a:cubicBezTo>
                      <a:pt x="95869" y="1168"/>
                      <a:pt x="90431" y="1968"/>
                      <a:pt x="90431" y="1968"/>
                    </a:cubicBezTo>
                    <a:cubicBezTo>
                      <a:pt x="85628" y="834"/>
                      <a:pt x="82492" y="1968"/>
                      <a:pt x="82492" y="1968"/>
                    </a:cubicBezTo>
                    <a:cubicBezTo>
                      <a:pt x="82492" y="1968"/>
                      <a:pt x="77956" y="2469"/>
                      <a:pt x="73686" y="3503"/>
                    </a:cubicBezTo>
                    <a:cubicBezTo>
                      <a:pt x="69383" y="4537"/>
                      <a:pt x="65247" y="4036"/>
                      <a:pt x="65247" y="4036"/>
                    </a:cubicBezTo>
                    <a:cubicBezTo>
                      <a:pt x="49135" y="0"/>
                      <a:pt x="44065" y="2969"/>
                      <a:pt x="41063" y="4036"/>
                    </a:cubicBezTo>
                    <a:cubicBezTo>
                      <a:pt x="38094" y="5070"/>
                      <a:pt x="33157" y="4937"/>
                      <a:pt x="31323" y="5070"/>
                    </a:cubicBezTo>
                    <a:cubicBezTo>
                      <a:pt x="29521" y="5204"/>
                      <a:pt x="23684" y="7572"/>
                      <a:pt x="23684" y="7572"/>
                    </a:cubicBezTo>
                    <a:cubicBezTo>
                      <a:pt x="12776" y="4870"/>
                      <a:pt x="15611" y="7539"/>
                      <a:pt x="13010" y="6872"/>
                    </a:cubicBezTo>
                    <a:cubicBezTo>
                      <a:pt x="10441" y="6238"/>
                      <a:pt x="7172" y="6371"/>
                      <a:pt x="4337" y="7906"/>
                    </a:cubicBezTo>
                    <a:cubicBezTo>
                      <a:pt x="2769" y="8773"/>
                      <a:pt x="1168" y="8706"/>
                      <a:pt x="0" y="8440"/>
                    </a:cubicBezTo>
                    <a:lnTo>
                      <a:pt x="0" y="10374"/>
                    </a:lnTo>
                    <a:cubicBezTo>
                      <a:pt x="3303" y="10141"/>
                      <a:pt x="10775" y="9707"/>
                      <a:pt x="14844" y="105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>
                <a:off x="1791050" y="3419850"/>
                <a:ext cx="1185850" cy="226850"/>
              </a:xfrm>
              <a:custGeom>
                <a:avLst/>
                <a:gdLst/>
                <a:ahLst/>
                <a:cxnLst/>
                <a:rect l="l" t="t" r="r" b="b"/>
                <a:pathLst>
                  <a:path w="47434" h="9074" extrusionOk="0">
                    <a:moveTo>
                      <a:pt x="30822" y="2202"/>
                    </a:moveTo>
                    <a:cubicBezTo>
                      <a:pt x="25518" y="1768"/>
                      <a:pt x="19547" y="3436"/>
                      <a:pt x="13310" y="5004"/>
                    </a:cubicBezTo>
                    <a:cubicBezTo>
                      <a:pt x="9240" y="6004"/>
                      <a:pt x="3503" y="6438"/>
                      <a:pt x="0" y="6572"/>
                    </a:cubicBezTo>
                    <a:cubicBezTo>
                      <a:pt x="1134" y="7272"/>
                      <a:pt x="2368" y="7806"/>
                      <a:pt x="4070" y="7772"/>
                    </a:cubicBezTo>
                    <a:cubicBezTo>
                      <a:pt x="9540" y="7606"/>
                      <a:pt x="15511" y="4103"/>
                      <a:pt x="23684" y="6572"/>
                    </a:cubicBezTo>
                    <a:cubicBezTo>
                      <a:pt x="31656" y="8973"/>
                      <a:pt x="38594" y="9073"/>
                      <a:pt x="47434" y="7839"/>
                    </a:cubicBezTo>
                    <a:lnTo>
                      <a:pt x="47434" y="0"/>
                    </a:lnTo>
                    <a:cubicBezTo>
                      <a:pt x="47200" y="0"/>
                      <a:pt x="46967" y="0"/>
                      <a:pt x="46733" y="0"/>
                    </a:cubicBezTo>
                    <a:cubicBezTo>
                      <a:pt x="42464" y="467"/>
                      <a:pt x="35392" y="2602"/>
                      <a:pt x="30822" y="2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1"/>
              <p:cNvSpPr/>
              <p:nvPr/>
            </p:nvSpPr>
            <p:spPr>
              <a:xfrm>
                <a:off x="161550" y="3307250"/>
                <a:ext cx="2797850" cy="276900"/>
              </a:xfrm>
              <a:custGeom>
                <a:avLst/>
                <a:gdLst/>
                <a:ahLst/>
                <a:cxnLst/>
                <a:rect l="l" t="t" r="r" b="b"/>
                <a:pathLst>
                  <a:path w="111914" h="11076" extrusionOk="0">
                    <a:moveTo>
                      <a:pt x="22883" y="5338"/>
                    </a:moveTo>
                    <a:cubicBezTo>
                      <a:pt x="29388" y="4437"/>
                      <a:pt x="40963" y="3770"/>
                      <a:pt x="43665" y="5605"/>
                    </a:cubicBezTo>
                    <a:cubicBezTo>
                      <a:pt x="45399" y="6772"/>
                      <a:pt x="50536" y="7807"/>
                      <a:pt x="54005" y="8440"/>
                    </a:cubicBezTo>
                    <a:cubicBezTo>
                      <a:pt x="54639" y="8340"/>
                      <a:pt x="55373" y="8207"/>
                      <a:pt x="56140" y="8073"/>
                    </a:cubicBezTo>
                    <a:cubicBezTo>
                      <a:pt x="60944" y="7173"/>
                      <a:pt x="62778" y="9574"/>
                      <a:pt x="65213" y="11076"/>
                    </a:cubicBezTo>
                    <a:cubicBezTo>
                      <a:pt x="68683" y="10942"/>
                      <a:pt x="74420" y="10508"/>
                      <a:pt x="78490" y="9508"/>
                    </a:cubicBezTo>
                    <a:cubicBezTo>
                      <a:pt x="84727" y="7940"/>
                      <a:pt x="90698" y="6272"/>
                      <a:pt x="96002" y="6706"/>
                    </a:cubicBezTo>
                    <a:cubicBezTo>
                      <a:pt x="100572" y="7106"/>
                      <a:pt x="107644" y="4971"/>
                      <a:pt x="111913" y="4504"/>
                    </a:cubicBezTo>
                    <a:cubicBezTo>
                      <a:pt x="100472" y="4504"/>
                      <a:pt x="101172" y="1135"/>
                      <a:pt x="94701" y="1969"/>
                    </a:cubicBezTo>
                    <a:cubicBezTo>
                      <a:pt x="87696" y="2870"/>
                      <a:pt x="88230" y="3670"/>
                      <a:pt x="83293" y="1836"/>
                    </a:cubicBezTo>
                    <a:cubicBezTo>
                      <a:pt x="78356" y="1"/>
                      <a:pt x="73419" y="2870"/>
                      <a:pt x="64179" y="3203"/>
                    </a:cubicBezTo>
                    <a:cubicBezTo>
                      <a:pt x="54973" y="3537"/>
                      <a:pt x="46400" y="401"/>
                      <a:pt x="37427" y="2636"/>
                    </a:cubicBezTo>
                    <a:cubicBezTo>
                      <a:pt x="28487" y="4871"/>
                      <a:pt x="20181" y="3904"/>
                      <a:pt x="14844" y="2870"/>
                    </a:cubicBezTo>
                    <a:cubicBezTo>
                      <a:pt x="10775" y="2069"/>
                      <a:pt x="3303" y="2503"/>
                      <a:pt x="0" y="2736"/>
                    </a:cubicBezTo>
                    <a:lnTo>
                      <a:pt x="0" y="5271"/>
                    </a:lnTo>
                    <a:cubicBezTo>
                      <a:pt x="2135" y="5071"/>
                      <a:pt x="7005" y="4671"/>
                      <a:pt x="9007" y="4571"/>
                    </a:cubicBezTo>
                    <a:cubicBezTo>
                      <a:pt x="11609" y="4437"/>
                      <a:pt x="16412" y="6239"/>
                      <a:pt x="22883" y="533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1"/>
              <p:cNvSpPr/>
              <p:nvPr/>
            </p:nvSpPr>
            <p:spPr>
              <a:xfrm>
                <a:off x="161550" y="3594125"/>
                <a:ext cx="2815350" cy="756400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30256" extrusionOk="0">
                    <a:moveTo>
                      <a:pt x="82759" y="7773"/>
                    </a:moveTo>
                    <a:cubicBezTo>
                      <a:pt x="78223" y="7373"/>
                      <a:pt x="78356" y="9207"/>
                      <a:pt x="73019" y="6872"/>
                    </a:cubicBezTo>
                    <a:cubicBezTo>
                      <a:pt x="67715" y="4504"/>
                      <a:pt x="60944" y="10241"/>
                      <a:pt x="56140" y="7773"/>
                    </a:cubicBezTo>
                    <a:cubicBezTo>
                      <a:pt x="51370" y="5305"/>
                      <a:pt x="50937" y="6339"/>
                      <a:pt x="49002" y="6205"/>
                    </a:cubicBezTo>
                    <a:cubicBezTo>
                      <a:pt x="47067" y="6072"/>
                      <a:pt x="45633" y="6339"/>
                      <a:pt x="42230" y="6872"/>
                    </a:cubicBezTo>
                    <a:cubicBezTo>
                      <a:pt x="38861" y="7373"/>
                      <a:pt x="37427" y="6472"/>
                      <a:pt x="34725" y="5305"/>
                    </a:cubicBezTo>
                    <a:cubicBezTo>
                      <a:pt x="31990" y="4137"/>
                      <a:pt x="27820" y="6205"/>
                      <a:pt x="22750" y="3103"/>
                    </a:cubicBezTo>
                    <a:cubicBezTo>
                      <a:pt x="17713" y="1"/>
                      <a:pt x="15178" y="234"/>
                      <a:pt x="7939" y="2403"/>
                    </a:cubicBezTo>
                    <a:cubicBezTo>
                      <a:pt x="3503" y="3737"/>
                      <a:pt x="1168" y="3870"/>
                      <a:pt x="0" y="3804"/>
                    </a:cubicBezTo>
                    <a:lnTo>
                      <a:pt x="0" y="30189"/>
                    </a:lnTo>
                    <a:cubicBezTo>
                      <a:pt x="2235" y="30256"/>
                      <a:pt x="7906" y="30056"/>
                      <a:pt x="14611" y="26587"/>
                    </a:cubicBezTo>
                    <a:cubicBezTo>
                      <a:pt x="23250" y="22050"/>
                      <a:pt x="43298" y="25186"/>
                      <a:pt x="47401" y="23818"/>
                    </a:cubicBezTo>
                    <a:cubicBezTo>
                      <a:pt x="51537" y="22450"/>
                      <a:pt x="66281" y="19682"/>
                      <a:pt x="81192" y="21450"/>
                    </a:cubicBezTo>
                    <a:cubicBezTo>
                      <a:pt x="95669" y="23184"/>
                      <a:pt x="104875" y="17380"/>
                      <a:pt x="112614" y="17880"/>
                    </a:cubicBezTo>
                    <a:lnTo>
                      <a:pt x="112614" y="6839"/>
                    </a:lnTo>
                    <a:cubicBezTo>
                      <a:pt x="110479" y="7206"/>
                      <a:pt x="104041" y="8307"/>
                      <a:pt x="99004" y="9574"/>
                    </a:cubicBezTo>
                    <a:cubicBezTo>
                      <a:pt x="92900" y="11142"/>
                      <a:pt x="87296" y="8140"/>
                      <a:pt x="82759" y="77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>
                <a:off x="161550" y="3401500"/>
                <a:ext cx="135015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54006" h="7940" extrusionOk="0">
                    <a:moveTo>
                      <a:pt x="11975" y="7406"/>
                    </a:moveTo>
                    <a:cubicBezTo>
                      <a:pt x="15478" y="7939"/>
                      <a:pt x="14978" y="4303"/>
                      <a:pt x="19514" y="4704"/>
                    </a:cubicBezTo>
                    <a:cubicBezTo>
                      <a:pt x="24051" y="5071"/>
                      <a:pt x="26019" y="5404"/>
                      <a:pt x="29655" y="4670"/>
                    </a:cubicBezTo>
                    <a:cubicBezTo>
                      <a:pt x="33291" y="3903"/>
                      <a:pt x="35626" y="5271"/>
                      <a:pt x="37560" y="4670"/>
                    </a:cubicBezTo>
                    <a:cubicBezTo>
                      <a:pt x="39528" y="4037"/>
                      <a:pt x="44065" y="2736"/>
                      <a:pt x="46400" y="3670"/>
                    </a:cubicBezTo>
                    <a:cubicBezTo>
                      <a:pt x="48468" y="4470"/>
                      <a:pt x="49035" y="5371"/>
                      <a:pt x="54005" y="4670"/>
                    </a:cubicBezTo>
                    <a:cubicBezTo>
                      <a:pt x="50536" y="4037"/>
                      <a:pt x="45399" y="3002"/>
                      <a:pt x="43665" y="1835"/>
                    </a:cubicBezTo>
                    <a:cubicBezTo>
                      <a:pt x="40963" y="0"/>
                      <a:pt x="29388" y="667"/>
                      <a:pt x="22883" y="1568"/>
                    </a:cubicBezTo>
                    <a:cubicBezTo>
                      <a:pt x="16412" y="2469"/>
                      <a:pt x="11609" y="667"/>
                      <a:pt x="9007" y="801"/>
                    </a:cubicBezTo>
                    <a:cubicBezTo>
                      <a:pt x="7005" y="901"/>
                      <a:pt x="2135" y="1301"/>
                      <a:pt x="0" y="1501"/>
                    </a:cubicBezTo>
                    <a:lnTo>
                      <a:pt x="0" y="6472"/>
                    </a:lnTo>
                    <a:cubicBezTo>
                      <a:pt x="1101" y="6438"/>
                      <a:pt x="2902" y="6271"/>
                      <a:pt x="4070" y="5871"/>
                    </a:cubicBezTo>
                    <a:cubicBezTo>
                      <a:pt x="5871" y="5204"/>
                      <a:pt x="8473" y="6905"/>
                      <a:pt x="11975" y="74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>
                <a:off x="161550" y="4028600"/>
                <a:ext cx="2815350" cy="381975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15279" extrusionOk="0">
                    <a:moveTo>
                      <a:pt x="81192" y="4071"/>
                    </a:moveTo>
                    <a:cubicBezTo>
                      <a:pt x="66281" y="2303"/>
                      <a:pt x="51537" y="5071"/>
                      <a:pt x="47401" y="6439"/>
                    </a:cubicBezTo>
                    <a:cubicBezTo>
                      <a:pt x="43298" y="7807"/>
                      <a:pt x="23250" y="4671"/>
                      <a:pt x="14611" y="9208"/>
                    </a:cubicBezTo>
                    <a:cubicBezTo>
                      <a:pt x="7906" y="12677"/>
                      <a:pt x="2235" y="12877"/>
                      <a:pt x="0" y="12810"/>
                    </a:cubicBezTo>
                    <a:lnTo>
                      <a:pt x="0" y="13744"/>
                    </a:lnTo>
                    <a:cubicBezTo>
                      <a:pt x="0" y="14611"/>
                      <a:pt x="701" y="15279"/>
                      <a:pt x="1535" y="15279"/>
                    </a:cubicBezTo>
                    <a:lnTo>
                      <a:pt x="111080" y="15279"/>
                    </a:lnTo>
                    <a:cubicBezTo>
                      <a:pt x="111913" y="15279"/>
                      <a:pt x="112614" y="14611"/>
                      <a:pt x="112614" y="13744"/>
                    </a:cubicBezTo>
                    <a:lnTo>
                      <a:pt x="112614" y="501"/>
                    </a:lnTo>
                    <a:cubicBezTo>
                      <a:pt x="104875" y="1"/>
                      <a:pt x="95669" y="5805"/>
                      <a:pt x="81192" y="40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1"/>
              <p:cNvSpPr/>
              <p:nvPr/>
            </p:nvSpPr>
            <p:spPr>
              <a:xfrm>
                <a:off x="161550" y="3469875"/>
                <a:ext cx="2815350" cy="402825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16113" extrusionOk="0">
                    <a:moveTo>
                      <a:pt x="54005" y="1935"/>
                    </a:moveTo>
                    <a:cubicBezTo>
                      <a:pt x="49035" y="2636"/>
                      <a:pt x="48468" y="1735"/>
                      <a:pt x="46400" y="935"/>
                    </a:cubicBezTo>
                    <a:cubicBezTo>
                      <a:pt x="44065" y="1"/>
                      <a:pt x="39528" y="1302"/>
                      <a:pt x="37560" y="1935"/>
                    </a:cubicBezTo>
                    <a:cubicBezTo>
                      <a:pt x="35626" y="2536"/>
                      <a:pt x="33291" y="1168"/>
                      <a:pt x="29655" y="1935"/>
                    </a:cubicBezTo>
                    <a:cubicBezTo>
                      <a:pt x="26019" y="2669"/>
                      <a:pt x="24051" y="2336"/>
                      <a:pt x="19514" y="1969"/>
                    </a:cubicBezTo>
                    <a:cubicBezTo>
                      <a:pt x="14978" y="1568"/>
                      <a:pt x="15478" y="5204"/>
                      <a:pt x="11975" y="4671"/>
                    </a:cubicBezTo>
                    <a:cubicBezTo>
                      <a:pt x="8473" y="4170"/>
                      <a:pt x="5871" y="2469"/>
                      <a:pt x="4070" y="3136"/>
                    </a:cubicBezTo>
                    <a:cubicBezTo>
                      <a:pt x="2902" y="3536"/>
                      <a:pt x="1101" y="3703"/>
                      <a:pt x="0" y="3737"/>
                    </a:cubicBezTo>
                    <a:lnTo>
                      <a:pt x="0" y="8774"/>
                    </a:lnTo>
                    <a:cubicBezTo>
                      <a:pt x="1168" y="8840"/>
                      <a:pt x="3503" y="8707"/>
                      <a:pt x="7939" y="7373"/>
                    </a:cubicBezTo>
                    <a:cubicBezTo>
                      <a:pt x="15178" y="5204"/>
                      <a:pt x="17713" y="4971"/>
                      <a:pt x="22750" y="8073"/>
                    </a:cubicBezTo>
                    <a:cubicBezTo>
                      <a:pt x="27820" y="11175"/>
                      <a:pt x="31990" y="9107"/>
                      <a:pt x="34725" y="10275"/>
                    </a:cubicBezTo>
                    <a:cubicBezTo>
                      <a:pt x="37427" y="11442"/>
                      <a:pt x="38861" y="12343"/>
                      <a:pt x="42230" y="11842"/>
                    </a:cubicBezTo>
                    <a:cubicBezTo>
                      <a:pt x="45633" y="11309"/>
                      <a:pt x="47067" y="11042"/>
                      <a:pt x="49002" y="11175"/>
                    </a:cubicBezTo>
                    <a:cubicBezTo>
                      <a:pt x="50937" y="11309"/>
                      <a:pt x="51370" y="10275"/>
                      <a:pt x="56140" y="12743"/>
                    </a:cubicBezTo>
                    <a:cubicBezTo>
                      <a:pt x="60944" y="15211"/>
                      <a:pt x="67715" y="9474"/>
                      <a:pt x="73019" y="11842"/>
                    </a:cubicBezTo>
                    <a:cubicBezTo>
                      <a:pt x="78356" y="14177"/>
                      <a:pt x="78223" y="12343"/>
                      <a:pt x="82759" y="12743"/>
                    </a:cubicBezTo>
                    <a:cubicBezTo>
                      <a:pt x="87296" y="13110"/>
                      <a:pt x="92900" y="16112"/>
                      <a:pt x="99004" y="14544"/>
                    </a:cubicBezTo>
                    <a:cubicBezTo>
                      <a:pt x="104041" y="13277"/>
                      <a:pt x="110479" y="12176"/>
                      <a:pt x="112614" y="11809"/>
                    </a:cubicBezTo>
                    <a:lnTo>
                      <a:pt x="112614" y="5838"/>
                    </a:lnTo>
                    <a:cubicBezTo>
                      <a:pt x="103774" y="7072"/>
                      <a:pt x="96836" y="6972"/>
                      <a:pt x="88864" y="4571"/>
                    </a:cubicBezTo>
                    <a:cubicBezTo>
                      <a:pt x="80691" y="2102"/>
                      <a:pt x="74720" y="5605"/>
                      <a:pt x="69250" y="5771"/>
                    </a:cubicBezTo>
                    <a:cubicBezTo>
                      <a:pt x="67548" y="5805"/>
                      <a:pt x="66314" y="5271"/>
                      <a:pt x="65180" y="457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1"/>
              <p:cNvSpPr/>
              <p:nvPr/>
            </p:nvSpPr>
            <p:spPr>
              <a:xfrm>
                <a:off x="1511675" y="3486550"/>
                <a:ext cx="279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3904" extrusionOk="0">
                    <a:moveTo>
                      <a:pt x="11175" y="3904"/>
                    </a:moveTo>
                    <a:cubicBezTo>
                      <a:pt x="8773" y="2402"/>
                      <a:pt x="6939" y="1"/>
                      <a:pt x="2135" y="901"/>
                    </a:cubicBezTo>
                    <a:cubicBezTo>
                      <a:pt x="1335" y="1035"/>
                      <a:pt x="634" y="1168"/>
                      <a:pt x="0" y="1268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45" name="Google Shape;245;p11"/>
            <p:cNvSpPr/>
            <p:nvPr/>
          </p:nvSpPr>
          <p:spPr>
            <a:xfrm flipH="1">
              <a:off x="0" y="3824332"/>
              <a:ext cx="9143975" cy="571528"/>
            </a:xfrm>
            <a:custGeom>
              <a:avLst/>
              <a:gdLst/>
              <a:ahLst/>
              <a:cxnLst/>
              <a:rect l="l" t="t" r="r" b="b"/>
              <a:pathLst>
                <a:path w="112614" h="16113" extrusionOk="0">
                  <a:moveTo>
                    <a:pt x="54005" y="1935"/>
                  </a:moveTo>
                  <a:cubicBezTo>
                    <a:pt x="49035" y="2636"/>
                    <a:pt x="48468" y="1735"/>
                    <a:pt x="46400" y="935"/>
                  </a:cubicBezTo>
                  <a:cubicBezTo>
                    <a:pt x="44065" y="1"/>
                    <a:pt x="39528" y="1302"/>
                    <a:pt x="37560" y="1935"/>
                  </a:cubicBezTo>
                  <a:cubicBezTo>
                    <a:pt x="35626" y="2536"/>
                    <a:pt x="33291" y="1168"/>
                    <a:pt x="29655" y="1935"/>
                  </a:cubicBezTo>
                  <a:cubicBezTo>
                    <a:pt x="26019" y="2669"/>
                    <a:pt x="24051" y="2336"/>
                    <a:pt x="19514" y="1969"/>
                  </a:cubicBezTo>
                  <a:cubicBezTo>
                    <a:pt x="14978" y="1568"/>
                    <a:pt x="15478" y="5204"/>
                    <a:pt x="11975" y="4671"/>
                  </a:cubicBezTo>
                  <a:cubicBezTo>
                    <a:pt x="8473" y="4170"/>
                    <a:pt x="5871" y="2469"/>
                    <a:pt x="4070" y="3136"/>
                  </a:cubicBezTo>
                  <a:cubicBezTo>
                    <a:pt x="2902" y="3536"/>
                    <a:pt x="1101" y="3703"/>
                    <a:pt x="0" y="3737"/>
                  </a:cubicBezTo>
                  <a:lnTo>
                    <a:pt x="0" y="8774"/>
                  </a:lnTo>
                  <a:cubicBezTo>
                    <a:pt x="1168" y="8840"/>
                    <a:pt x="3503" y="8707"/>
                    <a:pt x="7939" y="7373"/>
                  </a:cubicBezTo>
                  <a:cubicBezTo>
                    <a:pt x="15178" y="5204"/>
                    <a:pt x="17713" y="4971"/>
                    <a:pt x="22750" y="8073"/>
                  </a:cubicBezTo>
                  <a:cubicBezTo>
                    <a:pt x="27820" y="11175"/>
                    <a:pt x="31990" y="9107"/>
                    <a:pt x="34725" y="10275"/>
                  </a:cubicBezTo>
                  <a:cubicBezTo>
                    <a:pt x="37427" y="11442"/>
                    <a:pt x="38861" y="12343"/>
                    <a:pt x="42230" y="11842"/>
                  </a:cubicBezTo>
                  <a:cubicBezTo>
                    <a:pt x="45633" y="11309"/>
                    <a:pt x="47067" y="11042"/>
                    <a:pt x="49002" y="11175"/>
                  </a:cubicBezTo>
                  <a:cubicBezTo>
                    <a:pt x="50937" y="11309"/>
                    <a:pt x="51370" y="10275"/>
                    <a:pt x="56140" y="12743"/>
                  </a:cubicBezTo>
                  <a:cubicBezTo>
                    <a:pt x="60944" y="15211"/>
                    <a:pt x="67715" y="9474"/>
                    <a:pt x="73019" y="11842"/>
                  </a:cubicBezTo>
                  <a:cubicBezTo>
                    <a:pt x="78356" y="14177"/>
                    <a:pt x="78223" y="12343"/>
                    <a:pt x="82759" y="12743"/>
                  </a:cubicBezTo>
                  <a:cubicBezTo>
                    <a:pt x="87296" y="13110"/>
                    <a:pt x="92900" y="16112"/>
                    <a:pt x="99004" y="14544"/>
                  </a:cubicBezTo>
                  <a:cubicBezTo>
                    <a:pt x="104041" y="13277"/>
                    <a:pt x="110479" y="12176"/>
                    <a:pt x="112614" y="11809"/>
                  </a:cubicBezTo>
                  <a:lnTo>
                    <a:pt x="112614" y="5838"/>
                  </a:lnTo>
                  <a:cubicBezTo>
                    <a:pt x="103774" y="7072"/>
                    <a:pt x="96836" y="6972"/>
                    <a:pt x="88864" y="4571"/>
                  </a:cubicBezTo>
                  <a:cubicBezTo>
                    <a:pt x="80691" y="2102"/>
                    <a:pt x="74720" y="5605"/>
                    <a:pt x="69250" y="5771"/>
                  </a:cubicBezTo>
                  <a:cubicBezTo>
                    <a:pt x="67548" y="5805"/>
                    <a:pt x="66314" y="5271"/>
                    <a:pt x="65180" y="4571"/>
                  </a:cubicBezTo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 flipH="1">
              <a:off x="12907" y="4603928"/>
              <a:ext cx="9143975" cy="541946"/>
            </a:xfrm>
            <a:custGeom>
              <a:avLst/>
              <a:gdLst/>
              <a:ahLst/>
              <a:cxnLst/>
              <a:rect l="l" t="t" r="r" b="b"/>
              <a:pathLst>
                <a:path w="112614" h="15279" extrusionOk="0">
                  <a:moveTo>
                    <a:pt x="81192" y="4071"/>
                  </a:moveTo>
                  <a:cubicBezTo>
                    <a:pt x="66281" y="2303"/>
                    <a:pt x="51537" y="5071"/>
                    <a:pt x="47401" y="6439"/>
                  </a:cubicBezTo>
                  <a:cubicBezTo>
                    <a:pt x="43298" y="7807"/>
                    <a:pt x="23250" y="4671"/>
                    <a:pt x="14611" y="9208"/>
                  </a:cubicBezTo>
                  <a:cubicBezTo>
                    <a:pt x="7906" y="12677"/>
                    <a:pt x="2235" y="12877"/>
                    <a:pt x="0" y="12810"/>
                  </a:cubicBezTo>
                  <a:lnTo>
                    <a:pt x="0" y="13744"/>
                  </a:lnTo>
                  <a:cubicBezTo>
                    <a:pt x="0" y="14611"/>
                    <a:pt x="701" y="15279"/>
                    <a:pt x="1535" y="15279"/>
                  </a:cubicBezTo>
                  <a:lnTo>
                    <a:pt x="111080" y="15279"/>
                  </a:lnTo>
                  <a:cubicBezTo>
                    <a:pt x="111913" y="15279"/>
                    <a:pt x="112614" y="14611"/>
                    <a:pt x="112614" y="13744"/>
                  </a:cubicBezTo>
                  <a:lnTo>
                    <a:pt x="112614" y="501"/>
                  </a:lnTo>
                  <a:cubicBezTo>
                    <a:pt x="104875" y="1"/>
                    <a:pt x="95669" y="5805"/>
                    <a:pt x="81192" y="4071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1"/>
          <p:cNvGrpSpPr/>
          <p:nvPr/>
        </p:nvGrpSpPr>
        <p:grpSpPr>
          <a:xfrm>
            <a:off x="-275367" y="5529528"/>
            <a:ext cx="4151604" cy="1530851"/>
            <a:chOff x="-46300" y="2681425"/>
            <a:chExt cx="2998558" cy="1148138"/>
          </a:xfrm>
        </p:grpSpPr>
        <p:sp>
          <p:nvSpPr>
            <p:cNvPr id="248" name="Google Shape;248;p11"/>
            <p:cNvSpPr/>
            <p:nvPr/>
          </p:nvSpPr>
          <p:spPr>
            <a:xfrm>
              <a:off x="-46300" y="2681425"/>
              <a:ext cx="2998558" cy="1148138"/>
            </a:xfrm>
            <a:custGeom>
              <a:avLst/>
              <a:gdLst/>
              <a:ahLst/>
              <a:cxnLst/>
              <a:rect l="l" t="t" r="r" b="b"/>
              <a:pathLst>
                <a:path w="89011" h="30372" extrusionOk="0">
                  <a:moveTo>
                    <a:pt x="0" y="0"/>
                  </a:moveTo>
                  <a:lnTo>
                    <a:pt x="0" y="25719"/>
                  </a:lnTo>
                  <a:cubicBezTo>
                    <a:pt x="0" y="29198"/>
                    <a:pt x="10697" y="30372"/>
                    <a:pt x="24530" y="30372"/>
                  </a:cubicBezTo>
                  <a:cubicBezTo>
                    <a:pt x="51020" y="30372"/>
                    <a:pt x="89011" y="26065"/>
                    <a:pt x="85395" y="25385"/>
                  </a:cubicBezTo>
                  <a:cubicBezTo>
                    <a:pt x="77556" y="23884"/>
                    <a:pt x="73786" y="22216"/>
                    <a:pt x="66081" y="21683"/>
                  </a:cubicBezTo>
                  <a:cubicBezTo>
                    <a:pt x="60177" y="21116"/>
                    <a:pt x="52671" y="19481"/>
                    <a:pt x="47334" y="17079"/>
                  </a:cubicBezTo>
                  <a:lnTo>
                    <a:pt x="29888" y="12309"/>
                  </a:lnTo>
                  <a:cubicBezTo>
                    <a:pt x="27487" y="12143"/>
                    <a:pt x="24718" y="6072"/>
                    <a:pt x="21616" y="4771"/>
                  </a:cubicBezTo>
                  <a:cubicBezTo>
                    <a:pt x="17379" y="3136"/>
                    <a:pt x="12409" y="1668"/>
                    <a:pt x="8006" y="934"/>
                  </a:cubicBezTo>
                  <a:cubicBezTo>
                    <a:pt x="6005" y="568"/>
                    <a:pt x="200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661990" y="3588137"/>
              <a:ext cx="80614" cy="44737"/>
            </a:xfrm>
            <a:custGeom>
              <a:avLst/>
              <a:gdLst/>
              <a:ahLst/>
              <a:cxnLst/>
              <a:rect l="l" t="t" r="r" b="b"/>
              <a:pathLst>
                <a:path w="2393" h="1328" extrusionOk="0">
                  <a:moveTo>
                    <a:pt x="1103" y="1"/>
                  </a:moveTo>
                  <a:cubicBezTo>
                    <a:pt x="614" y="1"/>
                    <a:pt x="1" y="191"/>
                    <a:pt x="124" y="805"/>
                  </a:cubicBezTo>
                  <a:cubicBezTo>
                    <a:pt x="211" y="1190"/>
                    <a:pt x="694" y="1327"/>
                    <a:pt x="1171" y="1327"/>
                  </a:cubicBezTo>
                  <a:cubicBezTo>
                    <a:pt x="1603" y="1327"/>
                    <a:pt x="2032" y="1215"/>
                    <a:pt x="2159" y="1072"/>
                  </a:cubicBezTo>
                  <a:cubicBezTo>
                    <a:pt x="2392" y="805"/>
                    <a:pt x="1958" y="38"/>
                    <a:pt x="1225" y="5"/>
                  </a:cubicBezTo>
                  <a:cubicBezTo>
                    <a:pt x="1185" y="2"/>
                    <a:pt x="1144" y="1"/>
                    <a:pt x="110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0" name="Google Shape;250;p11"/>
          <p:cNvGrpSpPr/>
          <p:nvPr/>
        </p:nvGrpSpPr>
        <p:grpSpPr>
          <a:xfrm>
            <a:off x="10502559" y="1756903"/>
            <a:ext cx="653739" cy="2758581"/>
            <a:chOff x="1342375" y="1362525"/>
            <a:chExt cx="458700" cy="1935575"/>
          </a:xfrm>
        </p:grpSpPr>
        <p:sp>
          <p:nvSpPr>
            <p:cNvPr id="251" name="Google Shape;251;p11"/>
            <p:cNvSpPr/>
            <p:nvPr/>
          </p:nvSpPr>
          <p:spPr>
            <a:xfrm>
              <a:off x="1410775" y="1641075"/>
              <a:ext cx="321925" cy="356950"/>
            </a:xfrm>
            <a:custGeom>
              <a:avLst/>
              <a:gdLst/>
              <a:ahLst/>
              <a:cxnLst/>
              <a:rect l="l" t="t" r="r" b="b"/>
              <a:pathLst>
                <a:path w="12877" h="14278" extrusionOk="0">
                  <a:moveTo>
                    <a:pt x="801" y="0"/>
                  </a:moveTo>
                  <a:lnTo>
                    <a:pt x="0" y="14277"/>
                  </a:lnTo>
                  <a:lnTo>
                    <a:pt x="12876" y="14277"/>
                  </a:lnTo>
                  <a:lnTo>
                    <a:pt x="12076" y="0"/>
                  </a:lnTo>
                  <a:close/>
                </a:path>
              </a:pathLst>
            </a:custGeom>
            <a:solidFill>
              <a:schemeClr val="accent2"/>
            </a:solidFill>
            <a:ln w="10850" cap="flat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366575" y="2390775"/>
              <a:ext cx="410325" cy="422825"/>
            </a:xfrm>
            <a:custGeom>
              <a:avLst/>
              <a:gdLst/>
              <a:ahLst/>
              <a:cxnLst/>
              <a:rect l="l" t="t" r="r" b="b"/>
              <a:pathLst>
                <a:path w="16413" h="16913" extrusionOk="0">
                  <a:moveTo>
                    <a:pt x="934" y="0"/>
                  </a:moveTo>
                  <a:lnTo>
                    <a:pt x="0" y="16912"/>
                  </a:lnTo>
                  <a:lnTo>
                    <a:pt x="16412" y="16912"/>
                  </a:lnTo>
                  <a:lnTo>
                    <a:pt x="15478" y="0"/>
                  </a:lnTo>
                  <a:close/>
                </a:path>
              </a:pathLst>
            </a:custGeom>
            <a:solidFill>
              <a:schemeClr val="accent2"/>
            </a:solidFill>
            <a:ln w="10850" cap="flat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389925" y="1998000"/>
              <a:ext cx="363625" cy="392800"/>
            </a:xfrm>
            <a:custGeom>
              <a:avLst/>
              <a:gdLst/>
              <a:ahLst/>
              <a:cxnLst/>
              <a:rect l="l" t="t" r="r" b="b"/>
              <a:pathLst>
                <a:path w="14545" h="15712" extrusionOk="0">
                  <a:moveTo>
                    <a:pt x="834" y="0"/>
                  </a:moveTo>
                  <a:lnTo>
                    <a:pt x="0" y="15711"/>
                  </a:lnTo>
                  <a:lnTo>
                    <a:pt x="14544" y="15711"/>
                  </a:lnTo>
                  <a:lnTo>
                    <a:pt x="13710" y="0"/>
                  </a:ln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342375" y="2813575"/>
              <a:ext cx="458700" cy="484525"/>
            </a:xfrm>
            <a:custGeom>
              <a:avLst/>
              <a:gdLst/>
              <a:ahLst/>
              <a:cxnLst/>
              <a:rect l="l" t="t" r="r" b="b"/>
              <a:pathLst>
                <a:path w="18348" h="19381" extrusionOk="0">
                  <a:moveTo>
                    <a:pt x="968" y="0"/>
                  </a:moveTo>
                  <a:lnTo>
                    <a:pt x="1" y="19381"/>
                  </a:lnTo>
                  <a:lnTo>
                    <a:pt x="18347" y="19381"/>
                  </a:lnTo>
                  <a:lnTo>
                    <a:pt x="17380" y="0"/>
                  </a:ln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493325" y="1755325"/>
              <a:ext cx="29225" cy="100100"/>
            </a:xfrm>
            <a:custGeom>
              <a:avLst/>
              <a:gdLst/>
              <a:ahLst/>
              <a:cxnLst/>
              <a:rect l="l" t="t" r="r" b="b"/>
              <a:pathLst>
                <a:path w="1169" h="4004" extrusionOk="0">
                  <a:moveTo>
                    <a:pt x="1" y="0"/>
                  </a:moveTo>
                  <a:lnTo>
                    <a:pt x="1" y="4003"/>
                  </a:lnTo>
                  <a:lnTo>
                    <a:pt x="1168" y="4003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1434025" y="2552550"/>
              <a:ext cx="28375" cy="99275"/>
            </a:xfrm>
            <a:custGeom>
              <a:avLst/>
              <a:gdLst/>
              <a:ahLst/>
              <a:cxnLst/>
              <a:rect l="l" t="t" r="r" b="b"/>
              <a:pathLst>
                <a:path w="1135" h="3971" extrusionOk="0">
                  <a:moveTo>
                    <a:pt x="0" y="1"/>
                  </a:moveTo>
                  <a:lnTo>
                    <a:pt x="0" y="3970"/>
                  </a:lnTo>
                  <a:lnTo>
                    <a:pt x="1134" y="3970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1437450" y="3037075"/>
              <a:ext cx="105100" cy="146800"/>
            </a:xfrm>
            <a:custGeom>
              <a:avLst/>
              <a:gdLst/>
              <a:ahLst/>
              <a:cxnLst/>
              <a:rect l="l" t="t" r="r" b="b"/>
              <a:pathLst>
                <a:path w="4204" h="5872" extrusionOk="0">
                  <a:moveTo>
                    <a:pt x="2102" y="0"/>
                  </a:moveTo>
                  <a:cubicBezTo>
                    <a:pt x="968" y="0"/>
                    <a:pt x="1" y="867"/>
                    <a:pt x="1" y="1935"/>
                  </a:cubicBezTo>
                  <a:lnTo>
                    <a:pt x="1" y="5871"/>
                  </a:lnTo>
                  <a:lnTo>
                    <a:pt x="4204" y="5871"/>
                  </a:lnTo>
                  <a:lnTo>
                    <a:pt x="4204" y="1935"/>
                  </a:lnTo>
                  <a:cubicBezTo>
                    <a:pt x="4204" y="867"/>
                    <a:pt x="3270" y="0"/>
                    <a:pt x="2102" y="0"/>
                  </a:cubicBezTo>
                  <a:close/>
                </a:path>
              </a:pathLst>
            </a:custGeom>
            <a:solidFill>
              <a:schemeClr val="accent2"/>
            </a:solidFill>
            <a:ln w="10850" cap="flat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1436625" y="1480950"/>
              <a:ext cx="270225" cy="160150"/>
            </a:xfrm>
            <a:custGeom>
              <a:avLst/>
              <a:gdLst/>
              <a:ahLst/>
              <a:cxnLst/>
              <a:rect l="l" t="t" r="r" b="b"/>
              <a:pathLst>
                <a:path w="10809" h="6406" extrusionOk="0">
                  <a:moveTo>
                    <a:pt x="0" y="1"/>
                  </a:moveTo>
                  <a:lnTo>
                    <a:pt x="10808" y="1"/>
                  </a:lnTo>
                  <a:lnTo>
                    <a:pt x="10808" y="6405"/>
                  </a:lnTo>
                  <a:lnTo>
                    <a:pt x="0" y="6405"/>
                  </a:lnTo>
                  <a:close/>
                </a:path>
              </a:pathLst>
            </a:custGeom>
            <a:solidFill>
              <a:schemeClr val="accent3"/>
            </a:solidFill>
            <a:ln w="10850" cap="flat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1515850" y="1480950"/>
              <a:ext cx="15875" cy="157650"/>
            </a:xfrm>
            <a:custGeom>
              <a:avLst/>
              <a:gdLst/>
              <a:ahLst/>
              <a:cxnLst/>
              <a:rect l="l" t="t" r="r" b="b"/>
              <a:pathLst>
                <a:path w="635" h="6306" extrusionOk="0">
                  <a:moveTo>
                    <a:pt x="0" y="1"/>
                  </a:moveTo>
                  <a:lnTo>
                    <a:pt x="0" y="6305"/>
                  </a:lnTo>
                  <a:lnTo>
                    <a:pt x="634" y="63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3BA3B8"/>
            </a:solidFill>
            <a:ln w="10850" cap="flat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1611750" y="1480950"/>
              <a:ext cx="15875" cy="157650"/>
            </a:xfrm>
            <a:custGeom>
              <a:avLst/>
              <a:gdLst/>
              <a:ahLst/>
              <a:cxnLst/>
              <a:rect l="l" t="t" r="r" b="b"/>
              <a:pathLst>
                <a:path w="635" h="6306" extrusionOk="0">
                  <a:moveTo>
                    <a:pt x="0" y="1"/>
                  </a:moveTo>
                  <a:lnTo>
                    <a:pt x="0" y="6305"/>
                  </a:lnTo>
                  <a:lnTo>
                    <a:pt x="634" y="63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3BA3B8"/>
            </a:solidFill>
            <a:ln w="10850" cap="flat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1411600" y="1362525"/>
              <a:ext cx="320250" cy="118450"/>
            </a:xfrm>
            <a:custGeom>
              <a:avLst/>
              <a:gdLst/>
              <a:ahLst/>
              <a:cxnLst/>
              <a:rect l="l" t="t" r="r" b="b"/>
              <a:pathLst>
                <a:path w="12810" h="4738" extrusionOk="0">
                  <a:moveTo>
                    <a:pt x="6405" y="1"/>
                  </a:moveTo>
                  <a:cubicBezTo>
                    <a:pt x="6313" y="1"/>
                    <a:pt x="6222" y="34"/>
                    <a:pt x="6138" y="101"/>
                  </a:cubicBezTo>
                  <a:lnTo>
                    <a:pt x="334" y="4004"/>
                  </a:lnTo>
                  <a:cubicBezTo>
                    <a:pt x="1" y="4237"/>
                    <a:pt x="167" y="4738"/>
                    <a:pt x="601" y="4738"/>
                  </a:cubicBezTo>
                  <a:lnTo>
                    <a:pt x="12209" y="4738"/>
                  </a:lnTo>
                  <a:cubicBezTo>
                    <a:pt x="12643" y="4738"/>
                    <a:pt x="12810" y="4237"/>
                    <a:pt x="12476" y="4004"/>
                  </a:cubicBezTo>
                  <a:lnTo>
                    <a:pt x="6672" y="101"/>
                  </a:lnTo>
                  <a:cubicBezTo>
                    <a:pt x="6589" y="34"/>
                    <a:pt x="6497" y="1"/>
                    <a:pt x="6405" y="1"/>
                  </a:cubicBezTo>
                  <a:close/>
                </a:path>
              </a:pathLst>
            </a:custGeom>
            <a:solidFill>
              <a:schemeClr val="accent2"/>
            </a:solidFill>
            <a:ln w="10850" cap="flat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15775" y="1598550"/>
              <a:ext cx="311900" cy="67550"/>
            </a:xfrm>
            <a:custGeom>
              <a:avLst/>
              <a:gdLst/>
              <a:ahLst/>
              <a:cxnLst/>
              <a:rect l="l" t="t" r="r" b="b"/>
              <a:pathLst>
                <a:path w="12476" h="2702" extrusionOk="0">
                  <a:moveTo>
                    <a:pt x="801" y="0"/>
                  </a:moveTo>
                  <a:cubicBezTo>
                    <a:pt x="334" y="0"/>
                    <a:pt x="0" y="367"/>
                    <a:pt x="0" y="801"/>
                  </a:cubicBezTo>
                  <a:lnTo>
                    <a:pt x="0" y="1901"/>
                  </a:lnTo>
                  <a:cubicBezTo>
                    <a:pt x="0" y="2335"/>
                    <a:pt x="334" y="2702"/>
                    <a:pt x="801" y="2702"/>
                  </a:cubicBezTo>
                  <a:lnTo>
                    <a:pt x="11675" y="2702"/>
                  </a:lnTo>
                  <a:cubicBezTo>
                    <a:pt x="12142" y="2702"/>
                    <a:pt x="12476" y="2335"/>
                    <a:pt x="12476" y="1901"/>
                  </a:cubicBezTo>
                  <a:lnTo>
                    <a:pt x="12476" y="801"/>
                  </a:lnTo>
                  <a:cubicBezTo>
                    <a:pt x="12476" y="367"/>
                    <a:pt x="12142" y="0"/>
                    <a:pt x="11675" y="0"/>
                  </a:cubicBezTo>
                  <a:close/>
                </a:path>
              </a:pathLst>
            </a:custGeom>
            <a:solidFill>
              <a:schemeClr val="dk2"/>
            </a:solidFill>
            <a:ln w="10850" cap="flat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620075" y="1666075"/>
              <a:ext cx="181000" cy="1625375"/>
            </a:xfrm>
            <a:custGeom>
              <a:avLst/>
              <a:gdLst/>
              <a:ahLst/>
              <a:cxnLst/>
              <a:rect l="l" t="t" r="r" b="b"/>
              <a:pathLst>
                <a:path w="7240" h="65015" extrusionOk="0">
                  <a:moveTo>
                    <a:pt x="1" y="1"/>
                  </a:moveTo>
                  <a:lnTo>
                    <a:pt x="1" y="60911"/>
                  </a:lnTo>
                  <a:lnTo>
                    <a:pt x="7239" y="65014"/>
                  </a:lnTo>
                  <a:cubicBezTo>
                    <a:pt x="7239" y="65014"/>
                    <a:pt x="4137" y="6139"/>
                    <a:pt x="3770" y="1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 w="10850" cap="flat" cmpd="sng">
              <a:solidFill>
                <a:srgbClr val="1D1D1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4" name="Google Shape;264;p11"/>
          <p:cNvSpPr/>
          <p:nvPr/>
        </p:nvSpPr>
        <p:spPr>
          <a:xfrm>
            <a:off x="1063451" y="1033734"/>
            <a:ext cx="1083820" cy="575871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5" name="Google Shape;265;p11"/>
          <p:cNvGrpSpPr/>
          <p:nvPr/>
        </p:nvGrpSpPr>
        <p:grpSpPr>
          <a:xfrm>
            <a:off x="9939517" y="4307967"/>
            <a:ext cx="1418363" cy="316804"/>
            <a:chOff x="7513288" y="3468350"/>
            <a:chExt cx="1063772" cy="237603"/>
          </a:xfrm>
        </p:grpSpPr>
        <p:sp>
          <p:nvSpPr>
            <p:cNvPr id="266" name="Google Shape;266;p11"/>
            <p:cNvSpPr/>
            <p:nvPr/>
          </p:nvSpPr>
          <p:spPr>
            <a:xfrm>
              <a:off x="7513288" y="3538310"/>
              <a:ext cx="404066" cy="167643"/>
            </a:xfrm>
            <a:custGeom>
              <a:avLst/>
              <a:gdLst/>
              <a:ahLst/>
              <a:cxnLst/>
              <a:rect l="l" t="t" r="r" b="b"/>
              <a:pathLst>
                <a:path w="11967" h="4965" extrusionOk="0">
                  <a:moveTo>
                    <a:pt x="5977" y="0"/>
                  </a:moveTo>
                  <a:cubicBezTo>
                    <a:pt x="2679" y="0"/>
                    <a:pt x="0" y="2215"/>
                    <a:pt x="0" y="4965"/>
                  </a:cubicBezTo>
                  <a:lnTo>
                    <a:pt x="11966" y="4965"/>
                  </a:lnTo>
                  <a:cubicBezTo>
                    <a:pt x="11966" y="2215"/>
                    <a:pt x="9287" y="0"/>
                    <a:pt x="597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7795903" y="3605028"/>
              <a:ext cx="242838" cy="100924"/>
            </a:xfrm>
            <a:custGeom>
              <a:avLst/>
              <a:gdLst/>
              <a:ahLst/>
              <a:cxnLst/>
              <a:rect l="l" t="t" r="r" b="b"/>
              <a:pathLst>
                <a:path w="7192" h="2989" extrusionOk="0">
                  <a:moveTo>
                    <a:pt x="3596" y="0"/>
                  </a:moveTo>
                  <a:cubicBezTo>
                    <a:pt x="1608" y="0"/>
                    <a:pt x="1" y="1346"/>
                    <a:pt x="1" y="2989"/>
                  </a:cubicBezTo>
                  <a:lnTo>
                    <a:pt x="7192" y="2989"/>
                  </a:lnTo>
                  <a:cubicBezTo>
                    <a:pt x="7192" y="1346"/>
                    <a:pt x="5585" y="0"/>
                    <a:pt x="359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8172993" y="3468350"/>
              <a:ext cx="404066" cy="167677"/>
            </a:xfrm>
            <a:custGeom>
              <a:avLst/>
              <a:gdLst/>
              <a:ahLst/>
              <a:cxnLst/>
              <a:rect l="l" t="t" r="r" b="b"/>
              <a:pathLst>
                <a:path w="11967" h="4966" extrusionOk="0">
                  <a:moveTo>
                    <a:pt x="5989" y="0"/>
                  </a:moveTo>
                  <a:cubicBezTo>
                    <a:pt x="2680" y="0"/>
                    <a:pt x="1" y="2227"/>
                    <a:pt x="1" y="4965"/>
                  </a:cubicBezTo>
                  <a:lnTo>
                    <a:pt x="11966" y="4965"/>
                  </a:lnTo>
                  <a:cubicBezTo>
                    <a:pt x="11966" y="2227"/>
                    <a:pt x="9288" y="0"/>
                    <a:pt x="598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9" name="Google Shape;269;p11"/>
          <p:cNvSpPr/>
          <p:nvPr/>
        </p:nvSpPr>
        <p:spPr>
          <a:xfrm>
            <a:off x="260200" y="772801"/>
            <a:ext cx="803267" cy="483415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105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61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A724-A229-4ED7-A021-521BB77F1DC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AAD9-8ED2-45D1-B1A1-CB47F149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72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244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5328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1"/>
          </p:nvPr>
        </p:nvSpPr>
        <p:spPr>
          <a:xfrm>
            <a:off x="960000" y="3004133"/>
            <a:ext cx="2444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3"/>
          </p:nvPr>
        </p:nvSpPr>
        <p:spPr>
          <a:xfrm>
            <a:off x="4284400" y="2323700"/>
            <a:ext cx="244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4" hasCustomPrompt="1"/>
          </p:nvPr>
        </p:nvSpPr>
        <p:spPr>
          <a:xfrm>
            <a:off x="4284400" y="15328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5"/>
          </p:nvPr>
        </p:nvSpPr>
        <p:spPr>
          <a:xfrm>
            <a:off x="4284400" y="3004133"/>
            <a:ext cx="2444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6"/>
          </p:nvPr>
        </p:nvSpPr>
        <p:spPr>
          <a:xfrm>
            <a:off x="7608800" y="2323700"/>
            <a:ext cx="244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title" idx="7" hasCustomPrompt="1"/>
          </p:nvPr>
        </p:nvSpPr>
        <p:spPr>
          <a:xfrm>
            <a:off x="7608800" y="15328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8"/>
          </p:nvPr>
        </p:nvSpPr>
        <p:spPr>
          <a:xfrm>
            <a:off x="7608800" y="3004133"/>
            <a:ext cx="2444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9"/>
          </p:nvPr>
        </p:nvSpPr>
        <p:spPr>
          <a:xfrm>
            <a:off x="960000" y="4506367"/>
            <a:ext cx="244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7154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4"/>
          </p:nvPr>
        </p:nvSpPr>
        <p:spPr>
          <a:xfrm>
            <a:off x="960000" y="5186800"/>
            <a:ext cx="2444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5"/>
          </p:nvPr>
        </p:nvSpPr>
        <p:spPr>
          <a:xfrm>
            <a:off x="4284400" y="4506367"/>
            <a:ext cx="244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6" hasCustomPrompt="1"/>
          </p:nvPr>
        </p:nvSpPr>
        <p:spPr>
          <a:xfrm>
            <a:off x="4284400" y="37154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17"/>
          </p:nvPr>
        </p:nvSpPr>
        <p:spPr>
          <a:xfrm>
            <a:off x="4284400" y="5186800"/>
            <a:ext cx="2444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18"/>
          </p:nvPr>
        </p:nvSpPr>
        <p:spPr>
          <a:xfrm>
            <a:off x="7608800" y="4506367"/>
            <a:ext cx="2444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19" hasCustomPrompt="1"/>
          </p:nvPr>
        </p:nvSpPr>
        <p:spPr>
          <a:xfrm>
            <a:off x="7608800" y="37154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20"/>
          </p:nvPr>
        </p:nvSpPr>
        <p:spPr>
          <a:xfrm>
            <a:off x="7608800" y="5186800"/>
            <a:ext cx="2444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21"/>
          </p:nvPr>
        </p:nvSpPr>
        <p:spPr>
          <a:xfrm>
            <a:off x="960000" y="723676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1" name="Google Shape;291;p13"/>
          <p:cNvGrpSpPr/>
          <p:nvPr/>
        </p:nvGrpSpPr>
        <p:grpSpPr>
          <a:xfrm>
            <a:off x="-1181867" y="6001949"/>
            <a:ext cx="14550504" cy="855920"/>
            <a:chOff x="-886393" y="3821028"/>
            <a:chExt cx="10912878" cy="1445486"/>
          </a:xfrm>
        </p:grpSpPr>
        <p:sp>
          <p:nvSpPr>
            <p:cNvPr id="292" name="Google Shape;292;p13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7" name="Google Shape;297;p13"/>
          <p:cNvGrpSpPr/>
          <p:nvPr/>
        </p:nvGrpSpPr>
        <p:grpSpPr>
          <a:xfrm>
            <a:off x="10240267" y="4326867"/>
            <a:ext cx="1657200" cy="1811133"/>
            <a:chOff x="3137550" y="2418575"/>
            <a:chExt cx="1242900" cy="1358350"/>
          </a:xfrm>
        </p:grpSpPr>
        <p:sp>
          <p:nvSpPr>
            <p:cNvPr id="298" name="Google Shape;298;p13"/>
            <p:cNvSpPr/>
            <p:nvPr/>
          </p:nvSpPr>
          <p:spPr>
            <a:xfrm>
              <a:off x="3146050" y="2430600"/>
              <a:ext cx="1234400" cy="1346325"/>
            </a:xfrm>
            <a:custGeom>
              <a:avLst/>
              <a:gdLst/>
              <a:ahLst/>
              <a:cxnLst/>
              <a:rect l="l" t="t" r="r" b="b"/>
              <a:pathLst>
                <a:path w="49376" h="53853" extrusionOk="0">
                  <a:moveTo>
                    <a:pt x="18443" y="1325"/>
                  </a:moveTo>
                  <a:cubicBezTo>
                    <a:pt x="18550" y="1325"/>
                    <a:pt x="18656" y="1327"/>
                    <a:pt x="18764" y="1331"/>
                  </a:cubicBezTo>
                  <a:cubicBezTo>
                    <a:pt x="19099" y="2001"/>
                    <a:pt x="19392" y="2691"/>
                    <a:pt x="19643" y="3402"/>
                  </a:cubicBezTo>
                  <a:cubicBezTo>
                    <a:pt x="14370" y="3402"/>
                    <a:pt x="12696" y="9345"/>
                    <a:pt x="8365" y="11081"/>
                  </a:cubicBezTo>
                  <a:cubicBezTo>
                    <a:pt x="9034" y="10265"/>
                    <a:pt x="9495" y="9345"/>
                    <a:pt x="9725" y="8257"/>
                  </a:cubicBezTo>
                  <a:cubicBezTo>
                    <a:pt x="9746" y="8089"/>
                    <a:pt x="9641" y="7943"/>
                    <a:pt x="9474" y="7922"/>
                  </a:cubicBezTo>
                  <a:cubicBezTo>
                    <a:pt x="8679" y="7880"/>
                    <a:pt x="7946" y="7734"/>
                    <a:pt x="7235" y="7483"/>
                  </a:cubicBezTo>
                  <a:cubicBezTo>
                    <a:pt x="8993" y="7294"/>
                    <a:pt x="10415" y="6311"/>
                    <a:pt x="11587" y="4846"/>
                  </a:cubicBezTo>
                  <a:cubicBezTo>
                    <a:pt x="13361" y="2649"/>
                    <a:pt x="15641" y="1325"/>
                    <a:pt x="18443" y="1325"/>
                  </a:cubicBezTo>
                  <a:close/>
                  <a:moveTo>
                    <a:pt x="48748" y="42111"/>
                  </a:moveTo>
                  <a:cubicBezTo>
                    <a:pt x="48601" y="42571"/>
                    <a:pt x="48266" y="43053"/>
                    <a:pt x="48015" y="43429"/>
                  </a:cubicBezTo>
                  <a:cubicBezTo>
                    <a:pt x="41843" y="46024"/>
                    <a:pt x="34875" y="47049"/>
                    <a:pt x="28263" y="47698"/>
                  </a:cubicBezTo>
                  <a:cubicBezTo>
                    <a:pt x="24377" y="48092"/>
                    <a:pt x="20462" y="48305"/>
                    <a:pt x="16546" y="48305"/>
                  </a:cubicBezTo>
                  <a:cubicBezTo>
                    <a:pt x="11731" y="48305"/>
                    <a:pt x="6916" y="47983"/>
                    <a:pt x="2151" y="47279"/>
                  </a:cubicBezTo>
                  <a:cubicBezTo>
                    <a:pt x="1732" y="46693"/>
                    <a:pt x="1293" y="46108"/>
                    <a:pt x="874" y="45501"/>
                  </a:cubicBezTo>
                  <a:lnTo>
                    <a:pt x="874" y="45501"/>
                  </a:lnTo>
                  <a:cubicBezTo>
                    <a:pt x="5331" y="45904"/>
                    <a:pt x="9819" y="46105"/>
                    <a:pt x="14312" y="46105"/>
                  </a:cubicBezTo>
                  <a:cubicBezTo>
                    <a:pt x="24965" y="46105"/>
                    <a:pt x="35646" y="44976"/>
                    <a:pt x="46007" y="42739"/>
                  </a:cubicBezTo>
                  <a:cubicBezTo>
                    <a:pt x="46927" y="42551"/>
                    <a:pt x="47848" y="42341"/>
                    <a:pt x="48748" y="42111"/>
                  </a:cubicBezTo>
                  <a:close/>
                  <a:moveTo>
                    <a:pt x="47576" y="44183"/>
                  </a:moveTo>
                  <a:lnTo>
                    <a:pt x="47576" y="44183"/>
                  </a:lnTo>
                  <a:cubicBezTo>
                    <a:pt x="47157" y="44831"/>
                    <a:pt x="46718" y="45480"/>
                    <a:pt x="46279" y="46128"/>
                  </a:cubicBezTo>
                  <a:cubicBezTo>
                    <a:pt x="45211" y="47698"/>
                    <a:pt x="44123" y="49246"/>
                    <a:pt x="42994" y="50773"/>
                  </a:cubicBezTo>
                  <a:cubicBezTo>
                    <a:pt x="42408" y="51569"/>
                    <a:pt x="41508" y="51380"/>
                    <a:pt x="40525" y="51527"/>
                  </a:cubicBezTo>
                  <a:cubicBezTo>
                    <a:pt x="38202" y="51903"/>
                    <a:pt x="35879" y="52217"/>
                    <a:pt x="33557" y="52468"/>
                  </a:cubicBezTo>
                  <a:cubicBezTo>
                    <a:pt x="29351" y="52929"/>
                    <a:pt x="25125" y="53201"/>
                    <a:pt x="20898" y="53305"/>
                  </a:cubicBezTo>
                  <a:cubicBezTo>
                    <a:pt x="19891" y="53327"/>
                    <a:pt x="18883" y="53338"/>
                    <a:pt x="17874" y="53338"/>
                  </a:cubicBezTo>
                  <a:cubicBezTo>
                    <a:pt x="14127" y="53338"/>
                    <a:pt x="10375" y="53188"/>
                    <a:pt x="6649" y="52908"/>
                  </a:cubicBezTo>
                  <a:cubicBezTo>
                    <a:pt x="5226" y="51820"/>
                    <a:pt x="4138" y="49957"/>
                    <a:pt x="3092" y="48535"/>
                  </a:cubicBezTo>
                  <a:cubicBezTo>
                    <a:pt x="2925" y="48305"/>
                    <a:pt x="2757" y="48095"/>
                    <a:pt x="2590" y="47865"/>
                  </a:cubicBezTo>
                  <a:lnTo>
                    <a:pt x="2590" y="47865"/>
                  </a:lnTo>
                  <a:cubicBezTo>
                    <a:pt x="7222" y="48517"/>
                    <a:pt x="11909" y="48819"/>
                    <a:pt x="16598" y="48819"/>
                  </a:cubicBezTo>
                  <a:cubicBezTo>
                    <a:pt x="20635" y="48819"/>
                    <a:pt x="24674" y="48595"/>
                    <a:pt x="28682" y="48179"/>
                  </a:cubicBezTo>
                  <a:cubicBezTo>
                    <a:pt x="35022" y="47530"/>
                    <a:pt x="41613" y="46547"/>
                    <a:pt x="47576" y="44183"/>
                  </a:cubicBezTo>
                  <a:close/>
                  <a:moveTo>
                    <a:pt x="18499" y="1"/>
                  </a:moveTo>
                  <a:cubicBezTo>
                    <a:pt x="18324" y="1"/>
                    <a:pt x="18145" y="185"/>
                    <a:pt x="18262" y="389"/>
                  </a:cubicBezTo>
                  <a:cubicBezTo>
                    <a:pt x="18345" y="536"/>
                    <a:pt x="18408" y="661"/>
                    <a:pt x="18492" y="808"/>
                  </a:cubicBezTo>
                  <a:cubicBezTo>
                    <a:pt x="18460" y="808"/>
                    <a:pt x="18427" y="807"/>
                    <a:pt x="18395" y="807"/>
                  </a:cubicBezTo>
                  <a:cubicBezTo>
                    <a:pt x="16421" y="807"/>
                    <a:pt x="14512" y="1435"/>
                    <a:pt x="12947" y="2670"/>
                  </a:cubicBezTo>
                  <a:cubicBezTo>
                    <a:pt x="11922" y="3486"/>
                    <a:pt x="11273" y="4574"/>
                    <a:pt x="10374" y="5474"/>
                  </a:cubicBezTo>
                  <a:cubicBezTo>
                    <a:pt x="9334" y="6495"/>
                    <a:pt x="8025" y="6992"/>
                    <a:pt x="6611" y="6992"/>
                  </a:cubicBezTo>
                  <a:cubicBezTo>
                    <a:pt x="6403" y="6992"/>
                    <a:pt x="6192" y="6981"/>
                    <a:pt x="5980" y="6959"/>
                  </a:cubicBezTo>
                  <a:cubicBezTo>
                    <a:pt x="5973" y="6959"/>
                    <a:pt x="5967" y="6959"/>
                    <a:pt x="5961" y="6959"/>
                  </a:cubicBezTo>
                  <a:cubicBezTo>
                    <a:pt x="5723" y="6959"/>
                    <a:pt x="5630" y="7339"/>
                    <a:pt x="5854" y="7441"/>
                  </a:cubicBezTo>
                  <a:cubicBezTo>
                    <a:pt x="6900" y="8006"/>
                    <a:pt x="7967" y="8319"/>
                    <a:pt x="9139" y="8424"/>
                  </a:cubicBezTo>
                  <a:cubicBezTo>
                    <a:pt x="8825" y="9638"/>
                    <a:pt x="8218" y="10621"/>
                    <a:pt x="7256" y="11458"/>
                  </a:cubicBezTo>
                  <a:cubicBezTo>
                    <a:pt x="7060" y="11634"/>
                    <a:pt x="7249" y="11901"/>
                    <a:pt x="7462" y="11901"/>
                  </a:cubicBezTo>
                  <a:cubicBezTo>
                    <a:pt x="7477" y="11901"/>
                    <a:pt x="7492" y="11900"/>
                    <a:pt x="7507" y="11897"/>
                  </a:cubicBezTo>
                  <a:cubicBezTo>
                    <a:pt x="9830" y="11374"/>
                    <a:pt x="11294" y="9972"/>
                    <a:pt x="12780" y="8194"/>
                  </a:cubicBezTo>
                  <a:cubicBezTo>
                    <a:pt x="14587" y="6079"/>
                    <a:pt x="16696" y="3923"/>
                    <a:pt x="19642" y="3923"/>
                  </a:cubicBezTo>
                  <a:cubicBezTo>
                    <a:pt x="19698" y="3923"/>
                    <a:pt x="19754" y="3924"/>
                    <a:pt x="19810" y="3926"/>
                  </a:cubicBezTo>
                  <a:cubicBezTo>
                    <a:pt x="20480" y="5955"/>
                    <a:pt x="20898" y="8131"/>
                    <a:pt x="21275" y="10098"/>
                  </a:cubicBezTo>
                  <a:cubicBezTo>
                    <a:pt x="22551" y="16982"/>
                    <a:pt x="22509" y="24117"/>
                    <a:pt x="21254" y="31001"/>
                  </a:cubicBezTo>
                  <a:cubicBezTo>
                    <a:pt x="20333" y="36022"/>
                    <a:pt x="18764" y="40898"/>
                    <a:pt x="16651" y="45543"/>
                  </a:cubicBezTo>
                  <a:cubicBezTo>
                    <a:pt x="15688" y="45561"/>
                    <a:pt x="14725" y="45570"/>
                    <a:pt x="13763" y="45570"/>
                  </a:cubicBezTo>
                  <a:cubicBezTo>
                    <a:pt x="9272" y="45570"/>
                    <a:pt x="4794" y="45367"/>
                    <a:pt x="330" y="44936"/>
                  </a:cubicBezTo>
                  <a:cubicBezTo>
                    <a:pt x="323" y="44935"/>
                    <a:pt x="316" y="44935"/>
                    <a:pt x="310" y="44935"/>
                  </a:cubicBezTo>
                  <a:cubicBezTo>
                    <a:pt x="132" y="44935"/>
                    <a:pt x="0" y="45192"/>
                    <a:pt x="121" y="45333"/>
                  </a:cubicBezTo>
                  <a:cubicBezTo>
                    <a:pt x="665" y="46108"/>
                    <a:pt x="1209" y="46861"/>
                    <a:pt x="1774" y="47614"/>
                  </a:cubicBezTo>
                  <a:cubicBezTo>
                    <a:pt x="1774" y="47677"/>
                    <a:pt x="1795" y="47719"/>
                    <a:pt x="1858" y="47740"/>
                  </a:cubicBezTo>
                  <a:cubicBezTo>
                    <a:pt x="2213" y="48242"/>
                    <a:pt x="2590" y="48744"/>
                    <a:pt x="2967" y="49246"/>
                  </a:cubicBezTo>
                  <a:cubicBezTo>
                    <a:pt x="3950" y="50543"/>
                    <a:pt x="4913" y="52154"/>
                    <a:pt x="6189" y="53201"/>
                  </a:cubicBezTo>
                  <a:cubicBezTo>
                    <a:pt x="6210" y="53305"/>
                    <a:pt x="6293" y="53410"/>
                    <a:pt x="6440" y="53410"/>
                  </a:cubicBezTo>
                  <a:cubicBezTo>
                    <a:pt x="10214" y="53705"/>
                    <a:pt x="14002" y="53852"/>
                    <a:pt x="17791" y="53852"/>
                  </a:cubicBezTo>
                  <a:cubicBezTo>
                    <a:pt x="23141" y="53852"/>
                    <a:pt x="28492" y="53558"/>
                    <a:pt x="33808" y="52970"/>
                  </a:cubicBezTo>
                  <a:cubicBezTo>
                    <a:pt x="35921" y="52719"/>
                    <a:pt x="38056" y="52447"/>
                    <a:pt x="40169" y="52113"/>
                  </a:cubicBezTo>
                  <a:cubicBezTo>
                    <a:pt x="41089" y="51966"/>
                    <a:pt x="42512" y="52029"/>
                    <a:pt x="43203" y="51380"/>
                  </a:cubicBezTo>
                  <a:cubicBezTo>
                    <a:pt x="43684" y="50899"/>
                    <a:pt x="44061" y="50188"/>
                    <a:pt x="44458" y="49644"/>
                  </a:cubicBezTo>
                  <a:cubicBezTo>
                    <a:pt x="45128" y="48723"/>
                    <a:pt x="45776" y="47781"/>
                    <a:pt x="46425" y="46840"/>
                  </a:cubicBezTo>
                  <a:cubicBezTo>
                    <a:pt x="47115" y="45856"/>
                    <a:pt x="47785" y="44852"/>
                    <a:pt x="48392" y="43827"/>
                  </a:cubicBezTo>
                  <a:cubicBezTo>
                    <a:pt x="48434" y="43785"/>
                    <a:pt x="48455" y="43743"/>
                    <a:pt x="48475" y="43701"/>
                  </a:cubicBezTo>
                  <a:cubicBezTo>
                    <a:pt x="48496" y="43659"/>
                    <a:pt x="48517" y="43639"/>
                    <a:pt x="48538" y="43597"/>
                  </a:cubicBezTo>
                  <a:cubicBezTo>
                    <a:pt x="48852" y="43053"/>
                    <a:pt x="49312" y="42404"/>
                    <a:pt x="49354" y="41755"/>
                  </a:cubicBezTo>
                  <a:cubicBezTo>
                    <a:pt x="49375" y="41609"/>
                    <a:pt x="49292" y="41546"/>
                    <a:pt x="49187" y="41504"/>
                  </a:cubicBezTo>
                  <a:cubicBezTo>
                    <a:pt x="49166" y="41494"/>
                    <a:pt x="49140" y="41489"/>
                    <a:pt x="49111" y="41489"/>
                  </a:cubicBezTo>
                  <a:cubicBezTo>
                    <a:pt x="49082" y="41489"/>
                    <a:pt x="49051" y="41494"/>
                    <a:pt x="49020" y="41504"/>
                  </a:cubicBezTo>
                  <a:cubicBezTo>
                    <a:pt x="38767" y="44266"/>
                    <a:pt x="27803" y="45292"/>
                    <a:pt x="17216" y="45522"/>
                  </a:cubicBezTo>
                  <a:cubicBezTo>
                    <a:pt x="22970" y="32737"/>
                    <a:pt x="24623" y="17735"/>
                    <a:pt x="20354" y="4218"/>
                  </a:cubicBezTo>
                  <a:cubicBezTo>
                    <a:pt x="19915" y="2837"/>
                    <a:pt x="19454" y="1373"/>
                    <a:pt x="18701" y="117"/>
                  </a:cubicBezTo>
                  <a:cubicBezTo>
                    <a:pt x="18651" y="35"/>
                    <a:pt x="18575" y="1"/>
                    <a:pt x="18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167900" y="3483375"/>
              <a:ext cx="1196850" cy="154875"/>
            </a:xfrm>
            <a:custGeom>
              <a:avLst/>
              <a:gdLst/>
              <a:ahLst/>
              <a:cxnLst/>
              <a:rect l="l" t="t" r="r" b="b"/>
              <a:pathLst>
                <a:path w="47874" h="6195" extrusionOk="0">
                  <a:moveTo>
                    <a:pt x="47874" y="0"/>
                  </a:moveTo>
                  <a:lnTo>
                    <a:pt x="47874" y="0"/>
                  </a:lnTo>
                  <a:cubicBezTo>
                    <a:pt x="46974" y="230"/>
                    <a:pt x="46053" y="440"/>
                    <a:pt x="45133" y="628"/>
                  </a:cubicBezTo>
                  <a:cubicBezTo>
                    <a:pt x="34772" y="2865"/>
                    <a:pt x="24091" y="3994"/>
                    <a:pt x="13438" y="3994"/>
                  </a:cubicBezTo>
                  <a:cubicBezTo>
                    <a:pt x="8945" y="3994"/>
                    <a:pt x="4457" y="3793"/>
                    <a:pt x="0" y="3390"/>
                  </a:cubicBezTo>
                  <a:lnTo>
                    <a:pt x="0" y="3390"/>
                  </a:lnTo>
                  <a:cubicBezTo>
                    <a:pt x="419" y="3997"/>
                    <a:pt x="858" y="4582"/>
                    <a:pt x="1277" y="5168"/>
                  </a:cubicBezTo>
                  <a:cubicBezTo>
                    <a:pt x="6042" y="5872"/>
                    <a:pt x="10857" y="6194"/>
                    <a:pt x="15672" y="6194"/>
                  </a:cubicBezTo>
                  <a:cubicBezTo>
                    <a:pt x="19588" y="6194"/>
                    <a:pt x="23503" y="5981"/>
                    <a:pt x="27389" y="5587"/>
                  </a:cubicBezTo>
                  <a:cubicBezTo>
                    <a:pt x="34001" y="4938"/>
                    <a:pt x="40969" y="3913"/>
                    <a:pt x="47141" y="1318"/>
                  </a:cubicBezTo>
                  <a:cubicBezTo>
                    <a:pt x="47392" y="942"/>
                    <a:pt x="47727" y="460"/>
                    <a:pt x="47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210800" y="3535150"/>
              <a:ext cx="1124650" cy="228925"/>
            </a:xfrm>
            <a:custGeom>
              <a:avLst/>
              <a:gdLst/>
              <a:ahLst/>
              <a:cxnLst/>
              <a:rect l="l" t="t" r="r" b="b"/>
              <a:pathLst>
                <a:path w="44986" h="9157" extrusionOk="0">
                  <a:moveTo>
                    <a:pt x="44986" y="1"/>
                  </a:moveTo>
                  <a:lnTo>
                    <a:pt x="44986" y="1"/>
                  </a:lnTo>
                  <a:cubicBezTo>
                    <a:pt x="39023" y="2365"/>
                    <a:pt x="32432" y="3348"/>
                    <a:pt x="26092" y="3997"/>
                  </a:cubicBezTo>
                  <a:cubicBezTo>
                    <a:pt x="22084" y="4413"/>
                    <a:pt x="18045" y="4637"/>
                    <a:pt x="14008" y="4637"/>
                  </a:cubicBezTo>
                  <a:cubicBezTo>
                    <a:pt x="9319" y="4637"/>
                    <a:pt x="4632" y="4335"/>
                    <a:pt x="0" y="3683"/>
                  </a:cubicBezTo>
                  <a:lnTo>
                    <a:pt x="0" y="3683"/>
                  </a:lnTo>
                  <a:cubicBezTo>
                    <a:pt x="167" y="3913"/>
                    <a:pt x="335" y="4123"/>
                    <a:pt x="502" y="4353"/>
                  </a:cubicBezTo>
                  <a:cubicBezTo>
                    <a:pt x="1548" y="5775"/>
                    <a:pt x="2636" y="7638"/>
                    <a:pt x="4059" y="8726"/>
                  </a:cubicBezTo>
                  <a:cubicBezTo>
                    <a:pt x="7785" y="9006"/>
                    <a:pt x="11537" y="9156"/>
                    <a:pt x="15284" y="9156"/>
                  </a:cubicBezTo>
                  <a:cubicBezTo>
                    <a:pt x="16293" y="9156"/>
                    <a:pt x="17301" y="9145"/>
                    <a:pt x="18308" y="9123"/>
                  </a:cubicBezTo>
                  <a:cubicBezTo>
                    <a:pt x="22535" y="9019"/>
                    <a:pt x="26761" y="8747"/>
                    <a:pt x="30967" y="8286"/>
                  </a:cubicBezTo>
                  <a:cubicBezTo>
                    <a:pt x="33289" y="8035"/>
                    <a:pt x="35612" y="7721"/>
                    <a:pt x="37935" y="7345"/>
                  </a:cubicBezTo>
                  <a:cubicBezTo>
                    <a:pt x="38918" y="7198"/>
                    <a:pt x="39818" y="7387"/>
                    <a:pt x="40404" y="6591"/>
                  </a:cubicBezTo>
                  <a:cubicBezTo>
                    <a:pt x="41533" y="5064"/>
                    <a:pt x="42621" y="3516"/>
                    <a:pt x="43689" y="1946"/>
                  </a:cubicBezTo>
                  <a:cubicBezTo>
                    <a:pt x="44128" y="1298"/>
                    <a:pt x="44567" y="649"/>
                    <a:pt x="44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599625" y="2418575"/>
              <a:ext cx="655275" cy="1117250"/>
            </a:xfrm>
            <a:custGeom>
              <a:avLst/>
              <a:gdLst/>
              <a:ahLst/>
              <a:cxnLst/>
              <a:rect l="l" t="t" r="r" b="b"/>
              <a:pathLst>
                <a:path w="26211" h="44690" extrusionOk="0">
                  <a:moveTo>
                    <a:pt x="3404" y="703"/>
                  </a:moveTo>
                  <a:lnTo>
                    <a:pt x="3404" y="703"/>
                  </a:lnTo>
                  <a:cubicBezTo>
                    <a:pt x="4220" y="1122"/>
                    <a:pt x="4952" y="1938"/>
                    <a:pt x="5580" y="2565"/>
                  </a:cubicBezTo>
                  <a:cubicBezTo>
                    <a:pt x="6270" y="3256"/>
                    <a:pt x="6940" y="3988"/>
                    <a:pt x="7568" y="4741"/>
                  </a:cubicBezTo>
                  <a:cubicBezTo>
                    <a:pt x="8760" y="6206"/>
                    <a:pt x="9806" y="7796"/>
                    <a:pt x="10748" y="9449"/>
                  </a:cubicBezTo>
                  <a:cubicBezTo>
                    <a:pt x="12610" y="12734"/>
                    <a:pt x="13949" y="16249"/>
                    <a:pt x="15163" y="19806"/>
                  </a:cubicBezTo>
                  <a:cubicBezTo>
                    <a:pt x="16376" y="23363"/>
                    <a:pt x="17485" y="26920"/>
                    <a:pt x="19159" y="30289"/>
                  </a:cubicBezTo>
                  <a:cubicBezTo>
                    <a:pt x="20875" y="33720"/>
                    <a:pt x="23051" y="36817"/>
                    <a:pt x="25353" y="39851"/>
                  </a:cubicBezTo>
                  <a:cubicBezTo>
                    <a:pt x="17130" y="40019"/>
                    <a:pt x="8677" y="40353"/>
                    <a:pt x="1102" y="43806"/>
                  </a:cubicBezTo>
                  <a:cubicBezTo>
                    <a:pt x="2588" y="41399"/>
                    <a:pt x="3362" y="38428"/>
                    <a:pt x="4032" y="35750"/>
                  </a:cubicBezTo>
                  <a:cubicBezTo>
                    <a:pt x="5287" y="30666"/>
                    <a:pt x="5852" y="25414"/>
                    <a:pt x="5915" y="20183"/>
                  </a:cubicBezTo>
                  <a:cubicBezTo>
                    <a:pt x="5956" y="13697"/>
                    <a:pt x="4701" y="7064"/>
                    <a:pt x="3404" y="703"/>
                  </a:cubicBezTo>
                  <a:close/>
                  <a:moveTo>
                    <a:pt x="3030" y="0"/>
                  </a:moveTo>
                  <a:cubicBezTo>
                    <a:pt x="2866" y="0"/>
                    <a:pt x="2761" y="163"/>
                    <a:pt x="2797" y="326"/>
                  </a:cubicBezTo>
                  <a:cubicBezTo>
                    <a:pt x="4115" y="6813"/>
                    <a:pt x="5433" y="13550"/>
                    <a:pt x="5392" y="20183"/>
                  </a:cubicBezTo>
                  <a:cubicBezTo>
                    <a:pt x="5329" y="25372"/>
                    <a:pt x="4785" y="30582"/>
                    <a:pt x="3529" y="35625"/>
                  </a:cubicBezTo>
                  <a:cubicBezTo>
                    <a:pt x="2797" y="38554"/>
                    <a:pt x="1939" y="41818"/>
                    <a:pt x="140" y="44308"/>
                  </a:cubicBezTo>
                  <a:cubicBezTo>
                    <a:pt x="1" y="44499"/>
                    <a:pt x="193" y="44690"/>
                    <a:pt x="382" y="44690"/>
                  </a:cubicBezTo>
                  <a:cubicBezTo>
                    <a:pt x="421" y="44690"/>
                    <a:pt x="460" y="44681"/>
                    <a:pt x="495" y="44664"/>
                  </a:cubicBezTo>
                  <a:cubicBezTo>
                    <a:pt x="8363" y="40793"/>
                    <a:pt x="17276" y="40542"/>
                    <a:pt x="25876" y="40374"/>
                  </a:cubicBezTo>
                  <a:cubicBezTo>
                    <a:pt x="26043" y="40374"/>
                    <a:pt x="26211" y="40144"/>
                    <a:pt x="26085" y="39977"/>
                  </a:cubicBezTo>
                  <a:cubicBezTo>
                    <a:pt x="23595" y="36692"/>
                    <a:pt x="21252" y="33344"/>
                    <a:pt x="19431" y="29619"/>
                  </a:cubicBezTo>
                  <a:cubicBezTo>
                    <a:pt x="17548" y="25790"/>
                    <a:pt x="16418" y="21710"/>
                    <a:pt x="14975" y="17714"/>
                  </a:cubicBezTo>
                  <a:cubicBezTo>
                    <a:pt x="13719" y="14199"/>
                    <a:pt x="12254" y="10746"/>
                    <a:pt x="10246" y="7608"/>
                  </a:cubicBezTo>
                  <a:cubicBezTo>
                    <a:pt x="9283" y="6059"/>
                    <a:pt x="8195" y="4616"/>
                    <a:pt x="6982" y="3277"/>
                  </a:cubicBezTo>
                  <a:cubicBezTo>
                    <a:pt x="5936" y="2126"/>
                    <a:pt x="4617" y="515"/>
                    <a:pt x="3111" y="13"/>
                  </a:cubicBezTo>
                  <a:cubicBezTo>
                    <a:pt x="3083" y="4"/>
                    <a:pt x="3056" y="0"/>
                    <a:pt x="30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3627175" y="2436150"/>
              <a:ext cx="606275" cy="1077575"/>
            </a:xfrm>
            <a:custGeom>
              <a:avLst/>
              <a:gdLst/>
              <a:ahLst/>
              <a:cxnLst/>
              <a:rect l="l" t="t" r="r" b="b"/>
              <a:pathLst>
                <a:path w="24251" h="43103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3599" y="6361"/>
                    <a:pt x="4854" y="12994"/>
                    <a:pt x="4813" y="19480"/>
                  </a:cubicBezTo>
                  <a:cubicBezTo>
                    <a:pt x="4750" y="24711"/>
                    <a:pt x="4185" y="29963"/>
                    <a:pt x="2930" y="35047"/>
                  </a:cubicBezTo>
                  <a:cubicBezTo>
                    <a:pt x="2260" y="37725"/>
                    <a:pt x="1486" y="40696"/>
                    <a:pt x="0" y="43103"/>
                  </a:cubicBezTo>
                  <a:cubicBezTo>
                    <a:pt x="7575" y="39650"/>
                    <a:pt x="16028" y="39316"/>
                    <a:pt x="24251" y="39148"/>
                  </a:cubicBezTo>
                  <a:cubicBezTo>
                    <a:pt x="21949" y="36114"/>
                    <a:pt x="19773" y="33017"/>
                    <a:pt x="18057" y="29586"/>
                  </a:cubicBezTo>
                  <a:cubicBezTo>
                    <a:pt x="16383" y="26217"/>
                    <a:pt x="15274" y="22660"/>
                    <a:pt x="14061" y="19103"/>
                  </a:cubicBezTo>
                  <a:cubicBezTo>
                    <a:pt x="12847" y="15546"/>
                    <a:pt x="11508" y="12031"/>
                    <a:pt x="9646" y="8746"/>
                  </a:cubicBezTo>
                  <a:cubicBezTo>
                    <a:pt x="8704" y="7093"/>
                    <a:pt x="7658" y="5503"/>
                    <a:pt x="6466" y="4038"/>
                  </a:cubicBezTo>
                  <a:cubicBezTo>
                    <a:pt x="5838" y="3285"/>
                    <a:pt x="5168" y="2553"/>
                    <a:pt x="4478" y="1862"/>
                  </a:cubicBezTo>
                  <a:cubicBezTo>
                    <a:pt x="3850" y="1235"/>
                    <a:pt x="3118" y="419"/>
                    <a:pt x="2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3137550" y="2578050"/>
              <a:ext cx="547700" cy="942625"/>
            </a:xfrm>
            <a:custGeom>
              <a:avLst/>
              <a:gdLst/>
              <a:ahLst/>
              <a:cxnLst/>
              <a:rect l="l" t="t" r="r" b="b"/>
              <a:pathLst>
                <a:path w="21908" h="37705" extrusionOk="0">
                  <a:moveTo>
                    <a:pt x="19460" y="727"/>
                  </a:moveTo>
                  <a:cubicBezTo>
                    <a:pt x="20799" y="7443"/>
                    <a:pt x="21908" y="14704"/>
                    <a:pt x="20841" y="21504"/>
                  </a:cubicBezTo>
                  <a:cubicBezTo>
                    <a:pt x="20108" y="26107"/>
                    <a:pt x="18665" y="30606"/>
                    <a:pt x="16928" y="34895"/>
                  </a:cubicBezTo>
                  <a:cubicBezTo>
                    <a:pt x="16698" y="35481"/>
                    <a:pt x="16447" y="36025"/>
                    <a:pt x="16217" y="36590"/>
                  </a:cubicBezTo>
                  <a:cubicBezTo>
                    <a:pt x="16070" y="36966"/>
                    <a:pt x="16091" y="36925"/>
                    <a:pt x="15924" y="36987"/>
                  </a:cubicBezTo>
                  <a:cubicBezTo>
                    <a:pt x="15720" y="37083"/>
                    <a:pt x="15421" y="37103"/>
                    <a:pt x="15128" y="37103"/>
                  </a:cubicBezTo>
                  <a:cubicBezTo>
                    <a:pt x="14909" y="37103"/>
                    <a:pt x="14692" y="37092"/>
                    <a:pt x="14522" y="37092"/>
                  </a:cubicBezTo>
                  <a:cubicBezTo>
                    <a:pt x="13810" y="37134"/>
                    <a:pt x="13099" y="37155"/>
                    <a:pt x="12387" y="37155"/>
                  </a:cubicBezTo>
                  <a:cubicBezTo>
                    <a:pt x="11207" y="37174"/>
                    <a:pt x="10022" y="37186"/>
                    <a:pt x="8835" y="37186"/>
                  </a:cubicBezTo>
                  <a:cubicBezTo>
                    <a:pt x="6237" y="37186"/>
                    <a:pt x="3632" y="37131"/>
                    <a:pt x="1047" y="36987"/>
                  </a:cubicBezTo>
                  <a:cubicBezTo>
                    <a:pt x="5734" y="32761"/>
                    <a:pt x="7701" y="26735"/>
                    <a:pt x="10023" y="21064"/>
                  </a:cubicBezTo>
                  <a:cubicBezTo>
                    <a:pt x="12241" y="15624"/>
                    <a:pt x="14584" y="10226"/>
                    <a:pt x="17179" y="4953"/>
                  </a:cubicBezTo>
                  <a:cubicBezTo>
                    <a:pt x="17702" y="3928"/>
                    <a:pt x="18204" y="2882"/>
                    <a:pt x="18790" y="1857"/>
                  </a:cubicBezTo>
                  <a:cubicBezTo>
                    <a:pt x="18957" y="1585"/>
                    <a:pt x="19167" y="1041"/>
                    <a:pt x="19460" y="727"/>
                  </a:cubicBezTo>
                  <a:close/>
                  <a:moveTo>
                    <a:pt x="19658" y="0"/>
                  </a:moveTo>
                  <a:cubicBezTo>
                    <a:pt x="19626" y="0"/>
                    <a:pt x="19594" y="5"/>
                    <a:pt x="19564" y="15"/>
                  </a:cubicBezTo>
                  <a:cubicBezTo>
                    <a:pt x="19543" y="15"/>
                    <a:pt x="19522" y="15"/>
                    <a:pt x="19502" y="36"/>
                  </a:cubicBezTo>
                  <a:cubicBezTo>
                    <a:pt x="18602" y="413"/>
                    <a:pt x="17953" y="2296"/>
                    <a:pt x="17556" y="3070"/>
                  </a:cubicBezTo>
                  <a:cubicBezTo>
                    <a:pt x="16300" y="5476"/>
                    <a:pt x="15170" y="7945"/>
                    <a:pt x="14061" y="10414"/>
                  </a:cubicBezTo>
                  <a:cubicBezTo>
                    <a:pt x="11823" y="15310"/>
                    <a:pt x="9667" y="20269"/>
                    <a:pt x="7805" y="25312"/>
                  </a:cubicBezTo>
                  <a:cubicBezTo>
                    <a:pt x="6236" y="29622"/>
                    <a:pt x="3746" y="34037"/>
                    <a:pt x="189" y="37008"/>
                  </a:cubicBezTo>
                  <a:cubicBezTo>
                    <a:pt x="1" y="37176"/>
                    <a:pt x="168" y="37448"/>
                    <a:pt x="377" y="37469"/>
                  </a:cubicBezTo>
                  <a:cubicBezTo>
                    <a:pt x="3488" y="37657"/>
                    <a:pt x="6628" y="37705"/>
                    <a:pt x="9749" y="37705"/>
                  </a:cubicBezTo>
                  <a:cubicBezTo>
                    <a:pt x="10448" y="37705"/>
                    <a:pt x="11147" y="37703"/>
                    <a:pt x="11843" y="37699"/>
                  </a:cubicBezTo>
                  <a:cubicBezTo>
                    <a:pt x="12026" y="37696"/>
                    <a:pt x="12209" y="37695"/>
                    <a:pt x="12393" y="37695"/>
                  </a:cubicBezTo>
                  <a:cubicBezTo>
                    <a:pt x="12691" y="37695"/>
                    <a:pt x="12991" y="37697"/>
                    <a:pt x="13292" y="37697"/>
                  </a:cubicBezTo>
                  <a:cubicBezTo>
                    <a:pt x="14150" y="37697"/>
                    <a:pt x="15012" y="37678"/>
                    <a:pt x="15840" y="37531"/>
                  </a:cubicBezTo>
                  <a:cubicBezTo>
                    <a:pt x="16468" y="37427"/>
                    <a:pt x="16489" y="37238"/>
                    <a:pt x="16740" y="36673"/>
                  </a:cubicBezTo>
                  <a:cubicBezTo>
                    <a:pt x="18497" y="32677"/>
                    <a:pt x="19920" y="28513"/>
                    <a:pt x="20841" y="24245"/>
                  </a:cubicBezTo>
                  <a:cubicBezTo>
                    <a:pt x="21887" y="19537"/>
                    <a:pt x="21866" y="14892"/>
                    <a:pt x="21364" y="10100"/>
                  </a:cubicBezTo>
                  <a:cubicBezTo>
                    <a:pt x="21029" y="6815"/>
                    <a:pt x="20548" y="3509"/>
                    <a:pt x="19899" y="245"/>
                  </a:cubicBezTo>
                  <a:cubicBezTo>
                    <a:pt x="19899" y="224"/>
                    <a:pt x="19878" y="204"/>
                    <a:pt x="19878" y="183"/>
                  </a:cubicBezTo>
                  <a:cubicBezTo>
                    <a:pt x="19862" y="55"/>
                    <a:pt x="19761" y="0"/>
                    <a:pt x="19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3163700" y="2596200"/>
              <a:ext cx="521550" cy="911500"/>
            </a:xfrm>
            <a:custGeom>
              <a:avLst/>
              <a:gdLst/>
              <a:ahLst/>
              <a:cxnLst/>
              <a:rect l="l" t="t" r="r" b="b"/>
              <a:pathLst>
                <a:path w="20862" h="36460" extrusionOk="0">
                  <a:moveTo>
                    <a:pt x="18414" y="1"/>
                  </a:moveTo>
                  <a:cubicBezTo>
                    <a:pt x="18121" y="315"/>
                    <a:pt x="17911" y="859"/>
                    <a:pt x="17744" y="1131"/>
                  </a:cubicBezTo>
                  <a:cubicBezTo>
                    <a:pt x="17158" y="2156"/>
                    <a:pt x="16656" y="3202"/>
                    <a:pt x="16133" y="4227"/>
                  </a:cubicBezTo>
                  <a:cubicBezTo>
                    <a:pt x="13538" y="9500"/>
                    <a:pt x="11195" y="14898"/>
                    <a:pt x="8977" y="20338"/>
                  </a:cubicBezTo>
                  <a:cubicBezTo>
                    <a:pt x="6655" y="26009"/>
                    <a:pt x="4688" y="32035"/>
                    <a:pt x="1" y="36261"/>
                  </a:cubicBezTo>
                  <a:cubicBezTo>
                    <a:pt x="2586" y="36405"/>
                    <a:pt x="5191" y="36460"/>
                    <a:pt x="7789" y="36460"/>
                  </a:cubicBezTo>
                  <a:cubicBezTo>
                    <a:pt x="8976" y="36460"/>
                    <a:pt x="10161" y="36448"/>
                    <a:pt x="11341" y="36429"/>
                  </a:cubicBezTo>
                  <a:cubicBezTo>
                    <a:pt x="12053" y="36429"/>
                    <a:pt x="12764" y="36408"/>
                    <a:pt x="13476" y="36366"/>
                  </a:cubicBezTo>
                  <a:cubicBezTo>
                    <a:pt x="13646" y="36366"/>
                    <a:pt x="13863" y="36377"/>
                    <a:pt x="14082" y="36377"/>
                  </a:cubicBezTo>
                  <a:cubicBezTo>
                    <a:pt x="14375" y="36377"/>
                    <a:pt x="14674" y="36357"/>
                    <a:pt x="14878" y="36261"/>
                  </a:cubicBezTo>
                  <a:cubicBezTo>
                    <a:pt x="15045" y="36199"/>
                    <a:pt x="15024" y="36240"/>
                    <a:pt x="15171" y="35864"/>
                  </a:cubicBezTo>
                  <a:cubicBezTo>
                    <a:pt x="15401" y="35299"/>
                    <a:pt x="15652" y="34755"/>
                    <a:pt x="15882" y="34169"/>
                  </a:cubicBezTo>
                  <a:cubicBezTo>
                    <a:pt x="17619" y="29880"/>
                    <a:pt x="19062" y="25381"/>
                    <a:pt x="19795" y="20778"/>
                  </a:cubicBezTo>
                  <a:cubicBezTo>
                    <a:pt x="20862" y="13978"/>
                    <a:pt x="19753" y="6717"/>
                    <a:pt x="18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326925" y="2463725"/>
              <a:ext cx="310200" cy="243925"/>
            </a:xfrm>
            <a:custGeom>
              <a:avLst/>
              <a:gdLst/>
              <a:ahLst/>
              <a:cxnLst/>
              <a:rect l="l" t="t" r="r" b="b"/>
              <a:pathLst>
                <a:path w="12408" h="9757" extrusionOk="0">
                  <a:moveTo>
                    <a:pt x="11208" y="0"/>
                  </a:moveTo>
                  <a:cubicBezTo>
                    <a:pt x="8406" y="0"/>
                    <a:pt x="6126" y="1324"/>
                    <a:pt x="4352" y="3521"/>
                  </a:cubicBezTo>
                  <a:cubicBezTo>
                    <a:pt x="3180" y="4986"/>
                    <a:pt x="1758" y="5969"/>
                    <a:pt x="0" y="6158"/>
                  </a:cubicBezTo>
                  <a:cubicBezTo>
                    <a:pt x="711" y="6409"/>
                    <a:pt x="1444" y="6555"/>
                    <a:pt x="2239" y="6597"/>
                  </a:cubicBezTo>
                  <a:cubicBezTo>
                    <a:pt x="2406" y="6618"/>
                    <a:pt x="2511" y="6764"/>
                    <a:pt x="2490" y="6932"/>
                  </a:cubicBezTo>
                  <a:cubicBezTo>
                    <a:pt x="2260" y="8020"/>
                    <a:pt x="1799" y="8940"/>
                    <a:pt x="1130" y="9756"/>
                  </a:cubicBezTo>
                  <a:cubicBezTo>
                    <a:pt x="5461" y="8020"/>
                    <a:pt x="7135" y="2077"/>
                    <a:pt x="12408" y="2077"/>
                  </a:cubicBezTo>
                  <a:cubicBezTo>
                    <a:pt x="12157" y="1366"/>
                    <a:pt x="11864" y="676"/>
                    <a:pt x="11529" y="6"/>
                  </a:cubicBezTo>
                  <a:cubicBezTo>
                    <a:pt x="11421" y="2"/>
                    <a:pt x="11315" y="0"/>
                    <a:pt x="1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6" name="Google Shape;306;p13"/>
          <p:cNvSpPr/>
          <p:nvPr/>
        </p:nvSpPr>
        <p:spPr>
          <a:xfrm>
            <a:off x="11394600" y="3715467"/>
            <a:ext cx="502867" cy="169633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3"/>
          <p:cNvSpPr/>
          <p:nvPr/>
        </p:nvSpPr>
        <p:spPr>
          <a:xfrm>
            <a:off x="11156267" y="732733"/>
            <a:ext cx="753700" cy="400467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9745934" y="196501"/>
            <a:ext cx="891033" cy="536233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543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4"/>
          <p:cNvGrpSpPr/>
          <p:nvPr/>
        </p:nvGrpSpPr>
        <p:grpSpPr>
          <a:xfrm flipH="1">
            <a:off x="-1164297" y="635036"/>
            <a:ext cx="14896719" cy="3616221"/>
            <a:chOff x="-368584" y="884700"/>
            <a:chExt cx="9027585" cy="1351825"/>
          </a:xfrm>
        </p:grpSpPr>
        <p:sp>
          <p:nvSpPr>
            <p:cNvPr id="311" name="Google Shape;311;p14"/>
            <p:cNvSpPr/>
            <p:nvPr/>
          </p:nvSpPr>
          <p:spPr>
            <a:xfrm>
              <a:off x="-368584" y="1092468"/>
              <a:ext cx="1866109" cy="910319"/>
            </a:xfrm>
            <a:custGeom>
              <a:avLst/>
              <a:gdLst/>
              <a:ahLst/>
              <a:cxnLst/>
              <a:rect l="l" t="t" r="r" b="b"/>
              <a:pathLst>
                <a:path w="54473" h="54073" extrusionOk="0">
                  <a:moveTo>
                    <a:pt x="54472" y="27020"/>
                  </a:moveTo>
                  <a:lnTo>
                    <a:pt x="4670" y="47101"/>
                  </a:lnTo>
                  <a:cubicBezTo>
                    <a:pt x="2502" y="47968"/>
                    <a:pt x="1001" y="50703"/>
                    <a:pt x="1001" y="53772"/>
                  </a:cubicBezTo>
                  <a:lnTo>
                    <a:pt x="1001" y="54072"/>
                  </a:lnTo>
                  <a:lnTo>
                    <a:pt x="0" y="53672"/>
                  </a:lnTo>
                  <a:lnTo>
                    <a:pt x="0" y="367"/>
                  </a:lnTo>
                  <a:lnTo>
                    <a:pt x="1001" y="0"/>
                  </a:lnTo>
                  <a:lnTo>
                    <a:pt x="1001" y="300"/>
                  </a:lnTo>
                  <a:cubicBezTo>
                    <a:pt x="1001" y="3369"/>
                    <a:pt x="2502" y="6071"/>
                    <a:pt x="4670" y="6972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-368584" y="1414258"/>
              <a:ext cx="1866109" cy="266212"/>
            </a:xfrm>
            <a:custGeom>
              <a:avLst/>
              <a:gdLst/>
              <a:ahLst/>
              <a:cxnLst/>
              <a:rect l="l" t="t" r="r" b="b"/>
              <a:pathLst>
                <a:path w="54473" h="15813" extrusionOk="0">
                  <a:moveTo>
                    <a:pt x="1001" y="1"/>
                  </a:moveTo>
                  <a:lnTo>
                    <a:pt x="0" y="134"/>
                  </a:lnTo>
                  <a:lnTo>
                    <a:pt x="0" y="15712"/>
                  </a:lnTo>
                  <a:lnTo>
                    <a:pt x="1001" y="15812"/>
                  </a:lnTo>
                  <a:lnTo>
                    <a:pt x="1001" y="15746"/>
                  </a:lnTo>
                  <a:cubicBezTo>
                    <a:pt x="1001" y="14845"/>
                    <a:pt x="2502" y="14044"/>
                    <a:pt x="4670" y="13777"/>
                  </a:cubicBezTo>
                  <a:lnTo>
                    <a:pt x="54472" y="7907"/>
                  </a:lnTo>
                  <a:lnTo>
                    <a:pt x="4670" y="2036"/>
                  </a:lnTo>
                  <a:cubicBezTo>
                    <a:pt x="2502" y="1802"/>
                    <a:pt x="1001" y="1002"/>
                    <a:pt x="1001" y="101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640126" y="884700"/>
              <a:ext cx="7018866" cy="1351825"/>
            </a:xfrm>
            <a:custGeom>
              <a:avLst/>
              <a:gdLst/>
              <a:ahLst/>
              <a:cxnLst/>
              <a:rect l="l" t="t" r="r" b="b"/>
              <a:pathLst>
                <a:path w="54507" h="54073" extrusionOk="0">
                  <a:moveTo>
                    <a:pt x="0" y="27020"/>
                  </a:moveTo>
                  <a:lnTo>
                    <a:pt x="49836" y="6939"/>
                  </a:lnTo>
                  <a:cubicBezTo>
                    <a:pt x="52004" y="6071"/>
                    <a:pt x="53472" y="3369"/>
                    <a:pt x="53472" y="300"/>
                  </a:cubicBezTo>
                  <a:lnTo>
                    <a:pt x="53472" y="0"/>
                  </a:lnTo>
                  <a:lnTo>
                    <a:pt x="54506" y="367"/>
                  </a:lnTo>
                  <a:lnTo>
                    <a:pt x="54506" y="53672"/>
                  </a:lnTo>
                  <a:lnTo>
                    <a:pt x="53472" y="54072"/>
                  </a:lnTo>
                  <a:lnTo>
                    <a:pt x="53472" y="53772"/>
                  </a:lnTo>
                  <a:cubicBezTo>
                    <a:pt x="53472" y="50703"/>
                    <a:pt x="52004" y="47968"/>
                    <a:pt x="49836" y="47101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1640134" y="1362525"/>
              <a:ext cx="7018866" cy="395325"/>
            </a:xfrm>
            <a:custGeom>
              <a:avLst/>
              <a:gdLst/>
              <a:ahLst/>
              <a:cxnLst/>
              <a:rect l="l" t="t" r="r" b="b"/>
              <a:pathLst>
                <a:path w="54507" h="15813" extrusionOk="0">
                  <a:moveTo>
                    <a:pt x="53472" y="1"/>
                  </a:moveTo>
                  <a:lnTo>
                    <a:pt x="53472" y="101"/>
                  </a:lnTo>
                  <a:cubicBezTo>
                    <a:pt x="53472" y="1002"/>
                    <a:pt x="52004" y="1802"/>
                    <a:pt x="49836" y="2036"/>
                  </a:cubicBezTo>
                  <a:lnTo>
                    <a:pt x="0" y="7907"/>
                  </a:lnTo>
                  <a:lnTo>
                    <a:pt x="49836" y="13777"/>
                  </a:lnTo>
                  <a:cubicBezTo>
                    <a:pt x="52004" y="14044"/>
                    <a:pt x="53472" y="14845"/>
                    <a:pt x="53472" y="15746"/>
                  </a:cubicBezTo>
                  <a:lnTo>
                    <a:pt x="53472" y="15812"/>
                  </a:lnTo>
                  <a:lnTo>
                    <a:pt x="54506" y="15712"/>
                  </a:lnTo>
                  <a:lnTo>
                    <a:pt x="54506" y="134"/>
                  </a:lnTo>
                  <a:lnTo>
                    <a:pt x="53472" y="1"/>
                  </a:ln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5" name="Google Shape;315;p14"/>
          <p:cNvSpPr/>
          <p:nvPr/>
        </p:nvSpPr>
        <p:spPr>
          <a:xfrm flipH="1">
            <a:off x="8923203" y="3258370"/>
            <a:ext cx="3285964" cy="1612617"/>
          </a:xfrm>
          <a:custGeom>
            <a:avLst/>
            <a:gdLst/>
            <a:ahLst/>
            <a:cxnLst/>
            <a:rect l="l" t="t" r="r" b="b"/>
            <a:pathLst>
              <a:path w="32124" h="20549" extrusionOk="0">
                <a:moveTo>
                  <a:pt x="32123" y="15344"/>
                </a:moveTo>
                <a:cubicBezTo>
                  <a:pt x="32123" y="11141"/>
                  <a:pt x="28687" y="7739"/>
                  <a:pt x="24484" y="7739"/>
                </a:cubicBezTo>
                <a:lnTo>
                  <a:pt x="24484" y="7739"/>
                </a:lnTo>
                <a:cubicBezTo>
                  <a:pt x="24484" y="7706"/>
                  <a:pt x="24484" y="7672"/>
                  <a:pt x="24484" y="7639"/>
                </a:cubicBezTo>
                <a:cubicBezTo>
                  <a:pt x="24484" y="3403"/>
                  <a:pt x="21082" y="0"/>
                  <a:pt x="16846" y="0"/>
                </a:cubicBezTo>
                <a:cubicBezTo>
                  <a:pt x="14511" y="0"/>
                  <a:pt x="12409" y="1068"/>
                  <a:pt x="11008" y="2735"/>
                </a:cubicBezTo>
                <a:cubicBezTo>
                  <a:pt x="9974" y="2235"/>
                  <a:pt x="8840" y="1935"/>
                  <a:pt x="7639" y="1935"/>
                </a:cubicBezTo>
                <a:cubicBezTo>
                  <a:pt x="3436" y="1935"/>
                  <a:pt x="0" y="5371"/>
                  <a:pt x="0" y="9574"/>
                </a:cubicBezTo>
                <a:lnTo>
                  <a:pt x="0" y="20548"/>
                </a:lnTo>
                <a:lnTo>
                  <a:pt x="18880" y="20548"/>
                </a:lnTo>
                <a:lnTo>
                  <a:pt x="30088" y="20548"/>
                </a:lnTo>
                <a:cubicBezTo>
                  <a:pt x="30155" y="20448"/>
                  <a:pt x="30222" y="20381"/>
                  <a:pt x="30322" y="20281"/>
                </a:cubicBezTo>
                <a:cubicBezTo>
                  <a:pt x="31423" y="18947"/>
                  <a:pt x="32123" y="17246"/>
                  <a:pt x="32123" y="153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4"/>
          <p:cNvSpPr/>
          <p:nvPr/>
        </p:nvSpPr>
        <p:spPr>
          <a:xfrm flipH="1">
            <a:off x="7900303" y="3816772"/>
            <a:ext cx="1900728" cy="1216129"/>
          </a:xfrm>
          <a:custGeom>
            <a:avLst/>
            <a:gdLst/>
            <a:ahLst/>
            <a:cxnLst/>
            <a:rect l="l" t="t" r="r" b="b"/>
            <a:pathLst>
              <a:path w="25652" h="16412" extrusionOk="0">
                <a:moveTo>
                  <a:pt x="25652" y="12276"/>
                </a:moveTo>
                <a:cubicBezTo>
                  <a:pt x="25652" y="8907"/>
                  <a:pt x="22917" y="6171"/>
                  <a:pt x="19548" y="6171"/>
                </a:cubicBezTo>
                <a:lnTo>
                  <a:pt x="19548" y="6171"/>
                </a:lnTo>
                <a:cubicBezTo>
                  <a:pt x="19548" y="6138"/>
                  <a:pt x="19548" y="6138"/>
                  <a:pt x="19548" y="6105"/>
                </a:cubicBezTo>
                <a:cubicBezTo>
                  <a:pt x="19548" y="2736"/>
                  <a:pt x="16812" y="0"/>
                  <a:pt x="13477" y="0"/>
                </a:cubicBezTo>
                <a:cubicBezTo>
                  <a:pt x="11575" y="0"/>
                  <a:pt x="9907" y="834"/>
                  <a:pt x="8807" y="2168"/>
                </a:cubicBezTo>
                <a:cubicBezTo>
                  <a:pt x="7973" y="1768"/>
                  <a:pt x="7072" y="1568"/>
                  <a:pt x="6105" y="1568"/>
                </a:cubicBezTo>
                <a:cubicBezTo>
                  <a:pt x="2736" y="1568"/>
                  <a:pt x="0" y="4270"/>
                  <a:pt x="0" y="7639"/>
                </a:cubicBezTo>
                <a:lnTo>
                  <a:pt x="0" y="16412"/>
                </a:lnTo>
                <a:lnTo>
                  <a:pt x="15078" y="16412"/>
                </a:lnTo>
                <a:lnTo>
                  <a:pt x="24017" y="16412"/>
                </a:lnTo>
                <a:cubicBezTo>
                  <a:pt x="24084" y="16345"/>
                  <a:pt x="24151" y="16279"/>
                  <a:pt x="24218" y="16178"/>
                </a:cubicBezTo>
                <a:cubicBezTo>
                  <a:pt x="25118" y="15144"/>
                  <a:pt x="25652" y="13777"/>
                  <a:pt x="25652" y="12276"/>
                </a:cubicBezTo>
                <a:close/>
              </a:path>
            </a:pathLst>
          </a:custGeom>
          <a:solidFill>
            <a:srgbClr val="FFFFFF">
              <a:alpha val="334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4"/>
          <p:cNvSpPr/>
          <p:nvPr/>
        </p:nvSpPr>
        <p:spPr>
          <a:xfrm flipH="1">
            <a:off x="-11" y="3299001"/>
            <a:ext cx="2265809" cy="1794457"/>
          </a:xfrm>
          <a:custGeom>
            <a:avLst/>
            <a:gdLst/>
            <a:ahLst/>
            <a:cxnLst/>
            <a:rect l="l" t="t" r="r" b="b"/>
            <a:pathLst>
              <a:path w="40730" h="32257" extrusionOk="0">
                <a:moveTo>
                  <a:pt x="36994" y="67"/>
                </a:moveTo>
                <a:cubicBezTo>
                  <a:pt x="34692" y="234"/>
                  <a:pt x="32658" y="1168"/>
                  <a:pt x="31056" y="2569"/>
                </a:cubicBezTo>
                <a:cubicBezTo>
                  <a:pt x="29555" y="3869"/>
                  <a:pt x="28455" y="5637"/>
                  <a:pt x="27921" y="7605"/>
                </a:cubicBezTo>
                <a:cubicBezTo>
                  <a:pt x="27721" y="8439"/>
                  <a:pt x="27621" y="9273"/>
                  <a:pt x="27621" y="10141"/>
                </a:cubicBezTo>
                <a:cubicBezTo>
                  <a:pt x="25019" y="10141"/>
                  <a:pt x="22617" y="11108"/>
                  <a:pt x="20816" y="12742"/>
                </a:cubicBezTo>
                <a:cubicBezTo>
                  <a:pt x="19415" y="12009"/>
                  <a:pt x="17814" y="11575"/>
                  <a:pt x="16079" y="11575"/>
                </a:cubicBezTo>
                <a:cubicBezTo>
                  <a:pt x="13844" y="11575"/>
                  <a:pt x="11743" y="12309"/>
                  <a:pt x="10075" y="13543"/>
                </a:cubicBezTo>
                <a:cubicBezTo>
                  <a:pt x="7606" y="15411"/>
                  <a:pt x="6005" y="18346"/>
                  <a:pt x="6005" y="21649"/>
                </a:cubicBezTo>
                <a:lnTo>
                  <a:pt x="6005" y="21716"/>
                </a:lnTo>
                <a:cubicBezTo>
                  <a:pt x="2603" y="22216"/>
                  <a:pt x="1" y="25151"/>
                  <a:pt x="1" y="28687"/>
                </a:cubicBezTo>
                <a:cubicBezTo>
                  <a:pt x="1" y="29121"/>
                  <a:pt x="34" y="29588"/>
                  <a:pt x="134" y="30022"/>
                </a:cubicBezTo>
                <a:cubicBezTo>
                  <a:pt x="268" y="30822"/>
                  <a:pt x="568" y="31556"/>
                  <a:pt x="968" y="32256"/>
                </a:cubicBezTo>
                <a:lnTo>
                  <a:pt x="2002" y="32256"/>
                </a:lnTo>
                <a:lnTo>
                  <a:pt x="13110" y="32256"/>
                </a:lnTo>
                <a:lnTo>
                  <a:pt x="31824" y="32256"/>
                </a:lnTo>
                <a:lnTo>
                  <a:pt x="40730" y="32256"/>
                </a:lnTo>
                <a:lnTo>
                  <a:pt x="40730" y="534"/>
                </a:lnTo>
                <a:cubicBezTo>
                  <a:pt x="39562" y="167"/>
                  <a:pt x="38295" y="0"/>
                  <a:pt x="36994" y="6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8" name="Google Shape;318;p14"/>
          <p:cNvGrpSpPr/>
          <p:nvPr/>
        </p:nvGrpSpPr>
        <p:grpSpPr>
          <a:xfrm>
            <a:off x="0" y="4412743"/>
            <a:ext cx="12209176" cy="2448423"/>
            <a:chOff x="0" y="3309557"/>
            <a:chExt cx="9156882" cy="1836317"/>
          </a:xfrm>
        </p:grpSpPr>
        <p:grpSp>
          <p:nvGrpSpPr>
            <p:cNvPr id="319" name="Google Shape;319;p14"/>
            <p:cNvGrpSpPr/>
            <p:nvPr/>
          </p:nvGrpSpPr>
          <p:grpSpPr>
            <a:xfrm>
              <a:off x="0" y="3309557"/>
              <a:ext cx="9143975" cy="1836317"/>
              <a:chOff x="161550" y="3116300"/>
              <a:chExt cx="2815350" cy="1294275"/>
            </a:xfrm>
          </p:grpSpPr>
          <p:sp>
            <p:nvSpPr>
              <p:cNvPr id="320" name="Google Shape;320;p14"/>
              <p:cNvSpPr/>
              <p:nvPr/>
            </p:nvSpPr>
            <p:spPr>
              <a:xfrm>
                <a:off x="161550" y="3116300"/>
                <a:ext cx="2815350" cy="312750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12510" extrusionOk="0">
                    <a:moveTo>
                      <a:pt x="14844" y="10508"/>
                    </a:moveTo>
                    <a:cubicBezTo>
                      <a:pt x="20181" y="11542"/>
                      <a:pt x="28487" y="12509"/>
                      <a:pt x="37427" y="10274"/>
                    </a:cubicBezTo>
                    <a:cubicBezTo>
                      <a:pt x="46400" y="8039"/>
                      <a:pt x="54973" y="11175"/>
                      <a:pt x="64179" y="10841"/>
                    </a:cubicBezTo>
                    <a:cubicBezTo>
                      <a:pt x="73419" y="10508"/>
                      <a:pt x="78356" y="7639"/>
                      <a:pt x="83293" y="9474"/>
                    </a:cubicBezTo>
                    <a:cubicBezTo>
                      <a:pt x="88230" y="11308"/>
                      <a:pt x="87696" y="10508"/>
                      <a:pt x="94701" y="9607"/>
                    </a:cubicBezTo>
                    <a:cubicBezTo>
                      <a:pt x="101172" y="8773"/>
                      <a:pt x="100472" y="12142"/>
                      <a:pt x="111913" y="12142"/>
                    </a:cubicBezTo>
                    <a:cubicBezTo>
                      <a:pt x="112147" y="12142"/>
                      <a:pt x="112380" y="12109"/>
                      <a:pt x="112614" y="12075"/>
                    </a:cubicBezTo>
                    <a:lnTo>
                      <a:pt x="112614" y="6638"/>
                    </a:lnTo>
                    <a:cubicBezTo>
                      <a:pt x="109779" y="7739"/>
                      <a:pt x="104608" y="5404"/>
                      <a:pt x="100439" y="3369"/>
                    </a:cubicBezTo>
                    <a:cubicBezTo>
                      <a:pt x="95869" y="1168"/>
                      <a:pt x="90431" y="1968"/>
                      <a:pt x="90431" y="1968"/>
                    </a:cubicBezTo>
                    <a:cubicBezTo>
                      <a:pt x="85628" y="834"/>
                      <a:pt x="82492" y="1968"/>
                      <a:pt x="82492" y="1968"/>
                    </a:cubicBezTo>
                    <a:cubicBezTo>
                      <a:pt x="82492" y="1968"/>
                      <a:pt x="77956" y="2469"/>
                      <a:pt x="73686" y="3503"/>
                    </a:cubicBezTo>
                    <a:cubicBezTo>
                      <a:pt x="69383" y="4537"/>
                      <a:pt x="65247" y="4036"/>
                      <a:pt x="65247" y="4036"/>
                    </a:cubicBezTo>
                    <a:cubicBezTo>
                      <a:pt x="49135" y="0"/>
                      <a:pt x="44065" y="2969"/>
                      <a:pt x="41063" y="4036"/>
                    </a:cubicBezTo>
                    <a:cubicBezTo>
                      <a:pt x="38094" y="5070"/>
                      <a:pt x="33157" y="4937"/>
                      <a:pt x="31323" y="5070"/>
                    </a:cubicBezTo>
                    <a:cubicBezTo>
                      <a:pt x="29521" y="5204"/>
                      <a:pt x="23684" y="7572"/>
                      <a:pt x="23684" y="7572"/>
                    </a:cubicBezTo>
                    <a:cubicBezTo>
                      <a:pt x="12776" y="4870"/>
                      <a:pt x="15611" y="7539"/>
                      <a:pt x="13010" y="6872"/>
                    </a:cubicBezTo>
                    <a:cubicBezTo>
                      <a:pt x="10441" y="6238"/>
                      <a:pt x="7172" y="6371"/>
                      <a:pt x="4337" y="7906"/>
                    </a:cubicBezTo>
                    <a:cubicBezTo>
                      <a:pt x="2769" y="8773"/>
                      <a:pt x="1168" y="8706"/>
                      <a:pt x="0" y="8440"/>
                    </a:cubicBezTo>
                    <a:lnTo>
                      <a:pt x="0" y="10374"/>
                    </a:lnTo>
                    <a:cubicBezTo>
                      <a:pt x="3303" y="10141"/>
                      <a:pt x="10775" y="9707"/>
                      <a:pt x="14844" y="105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4"/>
              <p:cNvSpPr/>
              <p:nvPr/>
            </p:nvSpPr>
            <p:spPr>
              <a:xfrm>
                <a:off x="1791050" y="3419850"/>
                <a:ext cx="1185850" cy="226850"/>
              </a:xfrm>
              <a:custGeom>
                <a:avLst/>
                <a:gdLst/>
                <a:ahLst/>
                <a:cxnLst/>
                <a:rect l="l" t="t" r="r" b="b"/>
                <a:pathLst>
                  <a:path w="47434" h="9074" extrusionOk="0">
                    <a:moveTo>
                      <a:pt x="30822" y="2202"/>
                    </a:moveTo>
                    <a:cubicBezTo>
                      <a:pt x="25518" y="1768"/>
                      <a:pt x="19547" y="3436"/>
                      <a:pt x="13310" y="5004"/>
                    </a:cubicBezTo>
                    <a:cubicBezTo>
                      <a:pt x="9240" y="6004"/>
                      <a:pt x="3503" y="6438"/>
                      <a:pt x="0" y="6572"/>
                    </a:cubicBezTo>
                    <a:cubicBezTo>
                      <a:pt x="1134" y="7272"/>
                      <a:pt x="2368" y="7806"/>
                      <a:pt x="4070" y="7772"/>
                    </a:cubicBezTo>
                    <a:cubicBezTo>
                      <a:pt x="9540" y="7606"/>
                      <a:pt x="15511" y="4103"/>
                      <a:pt x="23684" y="6572"/>
                    </a:cubicBezTo>
                    <a:cubicBezTo>
                      <a:pt x="31656" y="8973"/>
                      <a:pt x="38594" y="9073"/>
                      <a:pt x="47434" y="7839"/>
                    </a:cubicBezTo>
                    <a:lnTo>
                      <a:pt x="47434" y="0"/>
                    </a:lnTo>
                    <a:cubicBezTo>
                      <a:pt x="47200" y="0"/>
                      <a:pt x="46967" y="0"/>
                      <a:pt x="46733" y="0"/>
                    </a:cubicBezTo>
                    <a:cubicBezTo>
                      <a:pt x="42464" y="467"/>
                      <a:pt x="35392" y="2602"/>
                      <a:pt x="30822" y="22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4"/>
              <p:cNvSpPr/>
              <p:nvPr/>
            </p:nvSpPr>
            <p:spPr>
              <a:xfrm>
                <a:off x="161550" y="3307250"/>
                <a:ext cx="2797850" cy="276900"/>
              </a:xfrm>
              <a:custGeom>
                <a:avLst/>
                <a:gdLst/>
                <a:ahLst/>
                <a:cxnLst/>
                <a:rect l="l" t="t" r="r" b="b"/>
                <a:pathLst>
                  <a:path w="111914" h="11076" extrusionOk="0">
                    <a:moveTo>
                      <a:pt x="22883" y="5338"/>
                    </a:moveTo>
                    <a:cubicBezTo>
                      <a:pt x="29388" y="4437"/>
                      <a:pt x="40963" y="3770"/>
                      <a:pt x="43665" y="5605"/>
                    </a:cubicBezTo>
                    <a:cubicBezTo>
                      <a:pt x="45399" y="6772"/>
                      <a:pt x="50536" y="7807"/>
                      <a:pt x="54005" y="8440"/>
                    </a:cubicBezTo>
                    <a:cubicBezTo>
                      <a:pt x="54639" y="8340"/>
                      <a:pt x="55373" y="8207"/>
                      <a:pt x="56140" y="8073"/>
                    </a:cubicBezTo>
                    <a:cubicBezTo>
                      <a:pt x="60944" y="7173"/>
                      <a:pt x="62778" y="9574"/>
                      <a:pt x="65213" y="11076"/>
                    </a:cubicBezTo>
                    <a:cubicBezTo>
                      <a:pt x="68683" y="10942"/>
                      <a:pt x="74420" y="10508"/>
                      <a:pt x="78490" y="9508"/>
                    </a:cubicBezTo>
                    <a:cubicBezTo>
                      <a:pt x="84727" y="7940"/>
                      <a:pt x="90698" y="6272"/>
                      <a:pt x="96002" y="6706"/>
                    </a:cubicBezTo>
                    <a:cubicBezTo>
                      <a:pt x="100572" y="7106"/>
                      <a:pt x="107644" y="4971"/>
                      <a:pt x="111913" y="4504"/>
                    </a:cubicBezTo>
                    <a:cubicBezTo>
                      <a:pt x="100472" y="4504"/>
                      <a:pt x="101172" y="1135"/>
                      <a:pt x="94701" y="1969"/>
                    </a:cubicBezTo>
                    <a:cubicBezTo>
                      <a:pt x="87696" y="2870"/>
                      <a:pt x="88230" y="3670"/>
                      <a:pt x="83293" y="1836"/>
                    </a:cubicBezTo>
                    <a:cubicBezTo>
                      <a:pt x="78356" y="1"/>
                      <a:pt x="73419" y="2870"/>
                      <a:pt x="64179" y="3203"/>
                    </a:cubicBezTo>
                    <a:cubicBezTo>
                      <a:pt x="54973" y="3537"/>
                      <a:pt x="46400" y="401"/>
                      <a:pt x="37427" y="2636"/>
                    </a:cubicBezTo>
                    <a:cubicBezTo>
                      <a:pt x="28487" y="4871"/>
                      <a:pt x="20181" y="3904"/>
                      <a:pt x="14844" y="2870"/>
                    </a:cubicBezTo>
                    <a:cubicBezTo>
                      <a:pt x="10775" y="2069"/>
                      <a:pt x="3303" y="2503"/>
                      <a:pt x="0" y="2736"/>
                    </a:cubicBezTo>
                    <a:lnTo>
                      <a:pt x="0" y="5271"/>
                    </a:lnTo>
                    <a:cubicBezTo>
                      <a:pt x="2135" y="5071"/>
                      <a:pt x="7005" y="4671"/>
                      <a:pt x="9007" y="4571"/>
                    </a:cubicBezTo>
                    <a:cubicBezTo>
                      <a:pt x="11609" y="4437"/>
                      <a:pt x="16412" y="6239"/>
                      <a:pt x="22883" y="533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4"/>
              <p:cNvSpPr/>
              <p:nvPr/>
            </p:nvSpPr>
            <p:spPr>
              <a:xfrm>
                <a:off x="161550" y="3594125"/>
                <a:ext cx="2815350" cy="756400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30256" extrusionOk="0">
                    <a:moveTo>
                      <a:pt x="82759" y="7773"/>
                    </a:moveTo>
                    <a:cubicBezTo>
                      <a:pt x="78223" y="7373"/>
                      <a:pt x="78356" y="9207"/>
                      <a:pt x="73019" y="6872"/>
                    </a:cubicBezTo>
                    <a:cubicBezTo>
                      <a:pt x="67715" y="4504"/>
                      <a:pt x="60944" y="10241"/>
                      <a:pt x="56140" y="7773"/>
                    </a:cubicBezTo>
                    <a:cubicBezTo>
                      <a:pt x="51370" y="5305"/>
                      <a:pt x="50937" y="6339"/>
                      <a:pt x="49002" y="6205"/>
                    </a:cubicBezTo>
                    <a:cubicBezTo>
                      <a:pt x="47067" y="6072"/>
                      <a:pt x="45633" y="6339"/>
                      <a:pt x="42230" y="6872"/>
                    </a:cubicBezTo>
                    <a:cubicBezTo>
                      <a:pt x="38861" y="7373"/>
                      <a:pt x="37427" y="6472"/>
                      <a:pt x="34725" y="5305"/>
                    </a:cubicBezTo>
                    <a:cubicBezTo>
                      <a:pt x="31990" y="4137"/>
                      <a:pt x="27820" y="6205"/>
                      <a:pt x="22750" y="3103"/>
                    </a:cubicBezTo>
                    <a:cubicBezTo>
                      <a:pt x="17713" y="1"/>
                      <a:pt x="15178" y="234"/>
                      <a:pt x="7939" y="2403"/>
                    </a:cubicBezTo>
                    <a:cubicBezTo>
                      <a:pt x="3503" y="3737"/>
                      <a:pt x="1168" y="3870"/>
                      <a:pt x="0" y="3804"/>
                    </a:cubicBezTo>
                    <a:lnTo>
                      <a:pt x="0" y="30189"/>
                    </a:lnTo>
                    <a:cubicBezTo>
                      <a:pt x="2235" y="30256"/>
                      <a:pt x="7906" y="30056"/>
                      <a:pt x="14611" y="26587"/>
                    </a:cubicBezTo>
                    <a:cubicBezTo>
                      <a:pt x="23250" y="22050"/>
                      <a:pt x="43298" y="25186"/>
                      <a:pt x="47401" y="23818"/>
                    </a:cubicBezTo>
                    <a:cubicBezTo>
                      <a:pt x="51537" y="22450"/>
                      <a:pt x="66281" y="19682"/>
                      <a:pt x="81192" y="21450"/>
                    </a:cubicBezTo>
                    <a:cubicBezTo>
                      <a:pt x="95669" y="23184"/>
                      <a:pt x="104875" y="17380"/>
                      <a:pt x="112614" y="17880"/>
                    </a:cubicBezTo>
                    <a:lnTo>
                      <a:pt x="112614" y="6839"/>
                    </a:lnTo>
                    <a:cubicBezTo>
                      <a:pt x="110479" y="7206"/>
                      <a:pt x="104041" y="8307"/>
                      <a:pt x="99004" y="9574"/>
                    </a:cubicBezTo>
                    <a:cubicBezTo>
                      <a:pt x="92900" y="11142"/>
                      <a:pt x="87296" y="8140"/>
                      <a:pt x="82759" y="77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4"/>
              <p:cNvSpPr/>
              <p:nvPr/>
            </p:nvSpPr>
            <p:spPr>
              <a:xfrm>
                <a:off x="161550" y="3401500"/>
                <a:ext cx="135015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54006" h="7940" extrusionOk="0">
                    <a:moveTo>
                      <a:pt x="11975" y="7406"/>
                    </a:moveTo>
                    <a:cubicBezTo>
                      <a:pt x="15478" y="7939"/>
                      <a:pt x="14978" y="4303"/>
                      <a:pt x="19514" y="4704"/>
                    </a:cubicBezTo>
                    <a:cubicBezTo>
                      <a:pt x="24051" y="5071"/>
                      <a:pt x="26019" y="5404"/>
                      <a:pt x="29655" y="4670"/>
                    </a:cubicBezTo>
                    <a:cubicBezTo>
                      <a:pt x="33291" y="3903"/>
                      <a:pt x="35626" y="5271"/>
                      <a:pt x="37560" y="4670"/>
                    </a:cubicBezTo>
                    <a:cubicBezTo>
                      <a:pt x="39528" y="4037"/>
                      <a:pt x="44065" y="2736"/>
                      <a:pt x="46400" y="3670"/>
                    </a:cubicBezTo>
                    <a:cubicBezTo>
                      <a:pt x="48468" y="4470"/>
                      <a:pt x="49035" y="5371"/>
                      <a:pt x="54005" y="4670"/>
                    </a:cubicBezTo>
                    <a:cubicBezTo>
                      <a:pt x="50536" y="4037"/>
                      <a:pt x="45399" y="3002"/>
                      <a:pt x="43665" y="1835"/>
                    </a:cubicBezTo>
                    <a:cubicBezTo>
                      <a:pt x="40963" y="0"/>
                      <a:pt x="29388" y="667"/>
                      <a:pt x="22883" y="1568"/>
                    </a:cubicBezTo>
                    <a:cubicBezTo>
                      <a:pt x="16412" y="2469"/>
                      <a:pt x="11609" y="667"/>
                      <a:pt x="9007" y="801"/>
                    </a:cubicBezTo>
                    <a:cubicBezTo>
                      <a:pt x="7005" y="901"/>
                      <a:pt x="2135" y="1301"/>
                      <a:pt x="0" y="1501"/>
                    </a:cubicBezTo>
                    <a:lnTo>
                      <a:pt x="0" y="6472"/>
                    </a:lnTo>
                    <a:cubicBezTo>
                      <a:pt x="1101" y="6438"/>
                      <a:pt x="2902" y="6271"/>
                      <a:pt x="4070" y="5871"/>
                    </a:cubicBezTo>
                    <a:cubicBezTo>
                      <a:pt x="5871" y="5204"/>
                      <a:pt x="8473" y="6905"/>
                      <a:pt x="11975" y="74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4"/>
              <p:cNvSpPr/>
              <p:nvPr/>
            </p:nvSpPr>
            <p:spPr>
              <a:xfrm>
                <a:off x="161550" y="4028600"/>
                <a:ext cx="2815350" cy="381975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15279" extrusionOk="0">
                    <a:moveTo>
                      <a:pt x="81192" y="4071"/>
                    </a:moveTo>
                    <a:cubicBezTo>
                      <a:pt x="66281" y="2303"/>
                      <a:pt x="51537" y="5071"/>
                      <a:pt x="47401" y="6439"/>
                    </a:cubicBezTo>
                    <a:cubicBezTo>
                      <a:pt x="43298" y="7807"/>
                      <a:pt x="23250" y="4671"/>
                      <a:pt x="14611" y="9208"/>
                    </a:cubicBezTo>
                    <a:cubicBezTo>
                      <a:pt x="7906" y="12677"/>
                      <a:pt x="2235" y="12877"/>
                      <a:pt x="0" y="12810"/>
                    </a:cubicBezTo>
                    <a:lnTo>
                      <a:pt x="0" y="13744"/>
                    </a:lnTo>
                    <a:cubicBezTo>
                      <a:pt x="0" y="14611"/>
                      <a:pt x="701" y="15279"/>
                      <a:pt x="1535" y="15279"/>
                    </a:cubicBezTo>
                    <a:lnTo>
                      <a:pt x="111080" y="15279"/>
                    </a:lnTo>
                    <a:cubicBezTo>
                      <a:pt x="111913" y="15279"/>
                      <a:pt x="112614" y="14611"/>
                      <a:pt x="112614" y="13744"/>
                    </a:cubicBezTo>
                    <a:lnTo>
                      <a:pt x="112614" y="501"/>
                    </a:lnTo>
                    <a:cubicBezTo>
                      <a:pt x="104875" y="1"/>
                      <a:pt x="95669" y="5805"/>
                      <a:pt x="81192" y="40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4"/>
              <p:cNvSpPr/>
              <p:nvPr/>
            </p:nvSpPr>
            <p:spPr>
              <a:xfrm>
                <a:off x="161550" y="3469875"/>
                <a:ext cx="2815350" cy="402825"/>
              </a:xfrm>
              <a:custGeom>
                <a:avLst/>
                <a:gdLst/>
                <a:ahLst/>
                <a:cxnLst/>
                <a:rect l="l" t="t" r="r" b="b"/>
                <a:pathLst>
                  <a:path w="112614" h="16113" extrusionOk="0">
                    <a:moveTo>
                      <a:pt x="54005" y="1935"/>
                    </a:moveTo>
                    <a:cubicBezTo>
                      <a:pt x="49035" y="2636"/>
                      <a:pt x="48468" y="1735"/>
                      <a:pt x="46400" y="935"/>
                    </a:cubicBezTo>
                    <a:cubicBezTo>
                      <a:pt x="44065" y="1"/>
                      <a:pt x="39528" y="1302"/>
                      <a:pt x="37560" y="1935"/>
                    </a:cubicBezTo>
                    <a:cubicBezTo>
                      <a:pt x="35626" y="2536"/>
                      <a:pt x="33291" y="1168"/>
                      <a:pt x="29655" y="1935"/>
                    </a:cubicBezTo>
                    <a:cubicBezTo>
                      <a:pt x="26019" y="2669"/>
                      <a:pt x="24051" y="2336"/>
                      <a:pt x="19514" y="1969"/>
                    </a:cubicBezTo>
                    <a:cubicBezTo>
                      <a:pt x="14978" y="1568"/>
                      <a:pt x="15478" y="5204"/>
                      <a:pt x="11975" y="4671"/>
                    </a:cubicBezTo>
                    <a:cubicBezTo>
                      <a:pt x="8473" y="4170"/>
                      <a:pt x="5871" y="2469"/>
                      <a:pt x="4070" y="3136"/>
                    </a:cubicBezTo>
                    <a:cubicBezTo>
                      <a:pt x="2902" y="3536"/>
                      <a:pt x="1101" y="3703"/>
                      <a:pt x="0" y="3737"/>
                    </a:cubicBezTo>
                    <a:lnTo>
                      <a:pt x="0" y="8774"/>
                    </a:lnTo>
                    <a:cubicBezTo>
                      <a:pt x="1168" y="8840"/>
                      <a:pt x="3503" y="8707"/>
                      <a:pt x="7939" y="7373"/>
                    </a:cubicBezTo>
                    <a:cubicBezTo>
                      <a:pt x="15178" y="5204"/>
                      <a:pt x="17713" y="4971"/>
                      <a:pt x="22750" y="8073"/>
                    </a:cubicBezTo>
                    <a:cubicBezTo>
                      <a:pt x="27820" y="11175"/>
                      <a:pt x="31990" y="9107"/>
                      <a:pt x="34725" y="10275"/>
                    </a:cubicBezTo>
                    <a:cubicBezTo>
                      <a:pt x="37427" y="11442"/>
                      <a:pt x="38861" y="12343"/>
                      <a:pt x="42230" y="11842"/>
                    </a:cubicBezTo>
                    <a:cubicBezTo>
                      <a:pt x="45633" y="11309"/>
                      <a:pt x="47067" y="11042"/>
                      <a:pt x="49002" y="11175"/>
                    </a:cubicBezTo>
                    <a:cubicBezTo>
                      <a:pt x="50937" y="11309"/>
                      <a:pt x="51370" y="10275"/>
                      <a:pt x="56140" y="12743"/>
                    </a:cubicBezTo>
                    <a:cubicBezTo>
                      <a:pt x="60944" y="15211"/>
                      <a:pt x="67715" y="9474"/>
                      <a:pt x="73019" y="11842"/>
                    </a:cubicBezTo>
                    <a:cubicBezTo>
                      <a:pt x="78356" y="14177"/>
                      <a:pt x="78223" y="12343"/>
                      <a:pt x="82759" y="12743"/>
                    </a:cubicBezTo>
                    <a:cubicBezTo>
                      <a:pt x="87296" y="13110"/>
                      <a:pt x="92900" y="16112"/>
                      <a:pt x="99004" y="14544"/>
                    </a:cubicBezTo>
                    <a:cubicBezTo>
                      <a:pt x="104041" y="13277"/>
                      <a:pt x="110479" y="12176"/>
                      <a:pt x="112614" y="11809"/>
                    </a:cubicBezTo>
                    <a:lnTo>
                      <a:pt x="112614" y="5838"/>
                    </a:lnTo>
                    <a:cubicBezTo>
                      <a:pt x="103774" y="7072"/>
                      <a:pt x="96836" y="6972"/>
                      <a:pt x="88864" y="4571"/>
                    </a:cubicBezTo>
                    <a:cubicBezTo>
                      <a:pt x="80691" y="2102"/>
                      <a:pt x="74720" y="5605"/>
                      <a:pt x="69250" y="5771"/>
                    </a:cubicBezTo>
                    <a:cubicBezTo>
                      <a:pt x="67548" y="5805"/>
                      <a:pt x="66314" y="5271"/>
                      <a:pt x="65180" y="457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4"/>
              <p:cNvSpPr/>
              <p:nvPr/>
            </p:nvSpPr>
            <p:spPr>
              <a:xfrm>
                <a:off x="1511675" y="3486550"/>
                <a:ext cx="279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3904" extrusionOk="0">
                    <a:moveTo>
                      <a:pt x="11175" y="3904"/>
                    </a:moveTo>
                    <a:cubicBezTo>
                      <a:pt x="8773" y="2402"/>
                      <a:pt x="6939" y="1"/>
                      <a:pt x="2135" y="901"/>
                    </a:cubicBezTo>
                    <a:cubicBezTo>
                      <a:pt x="1335" y="1035"/>
                      <a:pt x="634" y="1168"/>
                      <a:pt x="0" y="1268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28" name="Google Shape;328;p14"/>
            <p:cNvSpPr/>
            <p:nvPr/>
          </p:nvSpPr>
          <p:spPr>
            <a:xfrm>
              <a:off x="12907" y="3824332"/>
              <a:ext cx="9143975" cy="571528"/>
            </a:xfrm>
            <a:custGeom>
              <a:avLst/>
              <a:gdLst/>
              <a:ahLst/>
              <a:cxnLst/>
              <a:rect l="l" t="t" r="r" b="b"/>
              <a:pathLst>
                <a:path w="112614" h="16113" extrusionOk="0">
                  <a:moveTo>
                    <a:pt x="54005" y="1935"/>
                  </a:moveTo>
                  <a:cubicBezTo>
                    <a:pt x="49035" y="2636"/>
                    <a:pt x="48468" y="1735"/>
                    <a:pt x="46400" y="935"/>
                  </a:cubicBezTo>
                  <a:cubicBezTo>
                    <a:pt x="44065" y="1"/>
                    <a:pt x="39528" y="1302"/>
                    <a:pt x="37560" y="1935"/>
                  </a:cubicBezTo>
                  <a:cubicBezTo>
                    <a:pt x="35626" y="2536"/>
                    <a:pt x="33291" y="1168"/>
                    <a:pt x="29655" y="1935"/>
                  </a:cubicBezTo>
                  <a:cubicBezTo>
                    <a:pt x="26019" y="2669"/>
                    <a:pt x="24051" y="2336"/>
                    <a:pt x="19514" y="1969"/>
                  </a:cubicBezTo>
                  <a:cubicBezTo>
                    <a:pt x="14978" y="1568"/>
                    <a:pt x="15478" y="5204"/>
                    <a:pt x="11975" y="4671"/>
                  </a:cubicBezTo>
                  <a:cubicBezTo>
                    <a:pt x="8473" y="4170"/>
                    <a:pt x="5871" y="2469"/>
                    <a:pt x="4070" y="3136"/>
                  </a:cubicBezTo>
                  <a:cubicBezTo>
                    <a:pt x="2902" y="3536"/>
                    <a:pt x="1101" y="3703"/>
                    <a:pt x="0" y="3737"/>
                  </a:cubicBezTo>
                  <a:lnTo>
                    <a:pt x="0" y="8774"/>
                  </a:lnTo>
                  <a:cubicBezTo>
                    <a:pt x="1168" y="8840"/>
                    <a:pt x="3503" y="8707"/>
                    <a:pt x="7939" y="7373"/>
                  </a:cubicBezTo>
                  <a:cubicBezTo>
                    <a:pt x="15178" y="5204"/>
                    <a:pt x="17713" y="4971"/>
                    <a:pt x="22750" y="8073"/>
                  </a:cubicBezTo>
                  <a:cubicBezTo>
                    <a:pt x="27820" y="11175"/>
                    <a:pt x="31990" y="9107"/>
                    <a:pt x="34725" y="10275"/>
                  </a:cubicBezTo>
                  <a:cubicBezTo>
                    <a:pt x="37427" y="11442"/>
                    <a:pt x="38861" y="12343"/>
                    <a:pt x="42230" y="11842"/>
                  </a:cubicBezTo>
                  <a:cubicBezTo>
                    <a:pt x="45633" y="11309"/>
                    <a:pt x="47067" y="11042"/>
                    <a:pt x="49002" y="11175"/>
                  </a:cubicBezTo>
                  <a:cubicBezTo>
                    <a:pt x="50937" y="11309"/>
                    <a:pt x="51370" y="10275"/>
                    <a:pt x="56140" y="12743"/>
                  </a:cubicBezTo>
                  <a:cubicBezTo>
                    <a:pt x="60944" y="15211"/>
                    <a:pt x="67715" y="9474"/>
                    <a:pt x="73019" y="11842"/>
                  </a:cubicBezTo>
                  <a:cubicBezTo>
                    <a:pt x="78356" y="14177"/>
                    <a:pt x="78223" y="12343"/>
                    <a:pt x="82759" y="12743"/>
                  </a:cubicBezTo>
                  <a:cubicBezTo>
                    <a:pt x="87296" y="13110"/>
                    <a:pt x="92900" y="16112"/>
                    <a:pt x="99004" y="14544"/>
                  </a:cubicBezTo>
                  <a:cubicBezTo>
                    <a:pt x="104041" y="13277"/>
                    <a:pt x="110479" y="12176"/>
                    <a:pt x="112614" y="11809"/>
                  </a:cubicBezTo>
                  <a:lnTo>
                    <a:pt x="112614" y="5838"/>
                  </a:lnTo>
                  <a:cubicBezTo>
                    <a:pt x="103774" y="7072"/>
                    <a:pt x="96836" y="6972"/>
                    <a:pt x="88864" y="4571"/>
                  </a:cubicBezTo>
                  <a:cubicBezTo>
                    <a:pt x="80691" y="2102"/>
                    <a:pt x="74720" y="5605"/>
                    <a:pt x="69250" y="5771"/>
                  </a:cubicBezTo>
                  <a:cubicBezTo>
                    <a:pt x="67548" y="5805"/>
                    <a:pt x="66314" y="5271"/>
                    <a:pt x="65180" y="4571"/>
                  </a:cubicBezTo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0" y="4603928"/>
              <a:ext cx="9143975" cy="541946"/>
            </a:xfrm>
            <a:custGeom>
              <a:avLst/>
              <a:gdLst/>
              <a:ahLst/>
              <a:cxnLst/>
              <a:rect l="l" t="t" r="r" b="b"/>
              <a:pathLst>
                <a:path w="112614" h="15279" extrusionOk="0">
                  <a:moveTo>
                    <a:pt x="81192" y="4071"/>
                  </a:moveTo>
                  <a:cubicBezTo>
                    <a:pt x="66281" y="2303"/>
                    <a:pt x="51537" y="5071"/>
                    <a:pt x="47401" y="6439"/>
                  </a:cubicBezTo>
                  <a:cubicBezTo>
                    <a:pt x="43298" y="7807"/>
                    <a:pt x="23250" y="4671"/>
                    <a:pt x="14611" y="9208"/>
                  </a:cubicBezTo>
                  <a:cubicBezTo>
                    <a:pt x="7906" y="12677"/>
                    <a:pt x="2235" y="12877"/>
                    <a:pt x="0" y="12810"/>
                  </a:cubicBezTo>
                  <a:lnTo>
                    <a:pt x="0" y="13744"/>
                  </a:lnTo>
                  <a:cubicBezTo>
                    <a:pt x="0" y="14611"/>
                    <a:pt x="701" y="15279"/>
                    <a:pt x="1535" y="15279"/>
                  </a:cubicBezTo>
                  <a:lnTo>
                    <a:pt x="111080" y="15279"/>
                  </a:lnTo>
                  <a:cubicBezTo>
                    <a:pt x="111913" y="15279"/>
                    <a:pt x="112614" y="14611"/>
                    <a:pt x="112614" y="13744"/>
                  </a:cubicBezTo>
                  <a:lnTo>
                    <a:pt x="112614" y="501"/>
                  </a:lnTo>
                  <a:cubicBezTo>
                    <a:pt x="104875" y="1"/>
                    <a:pt x="95669" y="5805"/>
                    <a:pt x="81192" y="4071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9104454" y="1404745"/>
            <a:ext cx="2836105" cy="5047352"/>
            <a:chOff x="2428550" y="2466200"/>
            <a:chExt cx="950650" cy="1691850"/>
          </a:xfrm>
        </p:grpSpPr>
        <p:sp>
          <p:nvSpPr>
            <p:cNvPr id="331" name="Google Shape;331;p14"/>
            <p:cNvSpPr/>
            <p:nvPr/>
          </p:nvSpPr>
          <p:spPr>
            <a:xfrm>
              <a:off x="2633050" y="2610400"/>
              <a:ext cx="562850" cy="1546350"/>
            </a:xfrm>
            <a:custGeom>
              <a:avLst/>
              <a:gdLst/>
              <a:ahLst/>
              <a:cxnLst/>
              <a:rect l="l" t="t" r="r" b="b"/>
              <a:pathLst>
                <a:path w="22514" h="61854" extrusionOk="0">
                  <a:moveTo>
                    <a:pt x="10596" y="1"/>
                  </a:moveTo>
                  <a:cubicBezTo>
                    <a:pt x="10545" y="1"/>
                    <a:pt x="10494" y="2"/>
                    <a:pt x="10443" y="3"/>
                  </a:cubicBezTo>
                  <a:cubicBezTo>
                    <a:pt x="8404" y="56"/>
                    <a:pt x="6975" y="1737"/>
                    <a:pt x="6737" y="3617"/>
                  </a:cubicBezTo>
                  <a:cubicBezTo>
                    <a:pt x="6353" y="3709"/>
                    <a:pt x="5956" y="3789"/>
                    <a:pt x="5559" y="3868"/>
                  </a:cubicBezTo>
                  <a:cubicBezTo>
                    <a:pt x="4818" y="4027"/>
                    <a:pt x="4804" y="5245"/>
                    <a:pt x="5559" y="5403"/>
                  </a:cubicBezTo>
                  <a:cubicBezTo>
                    <a:pt x="5863" y="5456"/>
                    <a:pt x="6154" y="5496"/>
                    <a:pt x="6446" y="5549"/>
                  </a:cubicBezTo>
                  <a:cubicBezTo>
                    <a:pt x="6313" y="6092"/>
                    <a:pt x="6260" y="6661"/>
                    <a:pt x="6207" y="7203"/>
                  </a:cubicBezTo>
                  <a:cubicBezTo>
                    <a:pt x="6141" y="7945"/>
                    <a:pt x="6115" y="8752"/>
                    <a:pt x="6221" y="9506"/>
                  </a:cubicBezTo>
                  <a:cubicBezTo>
                    <a:pt x="5929" y="9493"/>
                    <a:pt x="5625" y="9453"/>
                    <a:pt x="5347" y="9427"/>
                  </a:cubicBezTo>
                  <a:cubicBezTo>
                    <a:pt x="5328" y="9426"/>
                    <a:pt x="5309" y="9425"/>
                    <a:pt x="5291" y="9425"/>
                  </a:cubicBezTo>
                  <a:cubicBezTo>
                    <a:pt x="4721" y="9425"/>
                    <a:pt x="4462" y="10012"/>
                    <a:pt x="4527" y="10499"/>
                  </a:cubicBezTo>
                  <a:cubicBezTo>
                    <a:pt x="4977" y="13450"/>
                    <a:pt x="4341" y="16534"/>
                    <a:pt x="3679" y="19406"/>
                  </a:cubicBezTo>
                  <a:cubicBezTo>
                    <a:pt x="3335" y="20902"/>
                    <a:pt x="3018" y="22397"/>
                    <a:pt x="2859" y="23933"/>
                  </a:cubicBezTo>
                  <a:cubicBezTo>
                    <a:pt x="2700" y="25336"/>
                    <a:pt x="2449" y="26897"/>
                    <a:pt x="3137" y="28181"/>
                  </a:cubicBezTo>
                  <a:cubicBezTo>
                    <a:pt x="3044" y="28433"/>
                    <a:pt x="3110" y="28684"/>
                    <a:pt x="3018" y="28936"/>
                  </a:cubicBezTo>
                  <a:cubicBezTo>
                    <a:pt x="2541" y="30339"/>
                    <a:pt x="2581" y="31980"/>
                    <a:pt x="2462" y="33436"/>
                  </a:cubicBezTo>
                  <a:cubicBezTo>
                    <a:pt x="2210" y="36480"/>
                    <a:pt x="1972" y="39524"/>
                    <a:pt x="1760" y="42568"/>
                  </a:cubicBezTo>
                  <a:cubicBezTo>
                    <a:pt x="1549" y="45612"/>
                    <a:pt x="1284" y="48656"/>
                    <a:pt x="1006" y="51687"/>
                  </a:cubicBezTo>
                  <a:cubicBezTo>
                    <a:pt x="860" y="53209"/>
                    <a:pt x="702" y="54718"/>
                    <a:pt x="529" y="56240"/>
                  </a:cubicBezTo>
                  <a:cubicBezTo>
                    <a:pt x="371" y="57683"/>
                    <a:pt x="0" y="59271"/>
                    <a:pt x="278" y="60727"/>
                  </a:cubicBezTo>
                  <a:cubicBezTo>
                    <a:pt x="278" y="60753"/>
                    <a:pt x="291" y="60766"/>
                    <a:pt x="291" y="60793"/>
                  </a:cubicBezTo>
                  <a:cubicBezTo>
                    <a:pt x="199" y="60859"/>
                    <a:pt x="225" y="61031"/>
                    <a:pt x="371" y="61044"/>
                  </a:cubicBezTo>
                  <a:lnTo>
                    <a:pt x="424" y="61044"/>
                  </a:lnTo>
                  <a:cubicBezTo>
                    <a:pt x="609" y="61294"/>
                    <a:pt x="937" y="61431"/>
                    <a:pt x="1258" y="61431"/>
                  </a:cubicBezTo>
                  <a:cubicBezTo>
                    <a:pt x="1464" y="61431"/>
                    <a:pt x="1666" y="61375"/>
                    <a:pt x="1827" y="61256"/>
                  </a:cubicBezTo>
                  <a:cubicBezTo>
                    <a:pt x="2263" y="61349"/>
                    <a:pt x="2700" y="61455"/>
                    <a:pt x="3137" y="61574"/>
                  </a:cubicBezTo>
                  <a:cubicBezTo>
                    <a:pt x="3294" y="61615"/>
                    <a:pt x="3453" y="61631"/>
                    <a:pt x="3613" y="61631"/>
                  </a:cubicBezTo>
                  <a:cubicBezTo>
                    <a:pt x="4199" y="61631"/>
                    <a:pt x="4804" y="61415"/>
                    <a:pt x="5399" y="61415"/>
                  </a:cubicBezTo>
                  <a:cubicBezTo>
                    <a:pt x="5479" y="61415"/>
                    <a:pt x="5559" y="61419"/>
                    <a:pt x="5638" y="61428"/>
                  </a:cubicBezTo>
                  <a:cubicBezTo>
                    <a:pt x="7478" y="61640"/>
                    <a:pt x="9371" y="61587"/>
                    <a:pt x="11224" y="61600"/>
                  </a:cubicBezTo>
                  <a:cubicBezTo>
                    <a:pt x="12984" y="61600"/>
                    <a:pt x="14744" y="61613"/>
                    <a:pt x="16491" y="61613"/>
                  </a:cubicBezTo>
                  <a:cubicBezTo>
                    <a:pt x="17378" y="61613"/>
                    <a:pt x="18252" y="61600"/>
                    <a:pt x="19125" y="61561"/>
                  </a:cubicBezTo>
                  <a:cubicBezTo>
                    <a:pt x="19152" y="61559"/>
                    <a:pt x="19179" y="61559"/>
                    <a:pt x="19206" y="61559"/>
                  </a:cubicBezTo>
                  <a:cubicBezTo>
                    <a:pt x="19821" y="61559"/>
                    <a:pt x="20545" y="61854"/>
                    <a:pt x="21179" y="61854"/>
                  </a:cubicBezTo>
                  <a:cubicBezTo>
                    <a:pt x="21446" y="61854"/>
                    <a:pt x="21697" y="61801"/>
                    <a:pt x="21918" y="61653"/>
                  </a:cubicBezTo>
                  <a:cubicBezTo>
                    <a:pt x="22447" y="61296"/>
                    <a:pt x="22513" y="60608"/>
                    <a:pt x="22103" y="60171"/>
                  </a:cubicBezTo>
                  <a:cubicBezTo>
                    <a:pt x="22222" y="59800"/>
                    <a:pt x="22196" y="59390"/>
                    <a:pt x="22169" y="58927"/>
                  </a:cubicBezTo>
                  <a:cubicBezTo>
                    <a:pt x="22129" y="58159"/>
                    <a:pt x="22037" y="57391"/>
                    <a:pt x="21957" y="56637"/>
                  </a:cubicBezTo>
                  <a:cubicBezTo>
                    <a:pt x="21799" y="54996"/>
                    <a:pt x="21640" y="53368"/>
                    <a:pt x="21481" y="51727"/>
                  </a:cubicBezTo>
                  <a:cubicBezTo>
                    <a:pt x="21163" y="48444"/>
                    <a:pt x="20859" y="45175"/>
                    <a:pt x="20594" y="41893"/>
                  </a:cubicBezTo>
                  <a:cubicBezTo>
                    <a:pt x="20343" y="38730"/>
                    <a:pt x="20118" y="35553"/>
                    <a:pt x="19879" y="32390"/>
                  </a:cubicBezTo>
                  <a:cubicBezTo>
                    <a:pt x="19760" y="30749"/>
                    <a:pt x="19654" y="29134"/>
                    <a:pt x="19390" y="27506"/>
                  </a:cubicBezTo>
                  <a:cubicBezTo>
                    <a:pt x="19297" y="26964"/>
                    <a:pt x="19204" y="26421"/>
                    <a:pt x="19099" y="25878"/>
                  </a:cubicBezTo>
                  <a:cubicBezTo>
                    <a:pt x="19324" y="25733"/>
                    <a:pt x="19509" y="25481"/>
                    <a:pt x="19549" y="25177"/>
                  </a:cubicBezTo>
                  <a:cubicBezTo>
                    <a:pt x="19827" y="22649"/>
                    <a:pt x="19099" y="20068"/>
                    <a:pt x="19165" y="17540"/>
                  </a:cubicBezTo>
                  <a:cubicBezTo>
                    <a:pt x="19176" y="16988"/>
                    <a:pt x="18660" y="16456"/>
                    <a:pt x="18107" y="16456"/>
                  </a:cubicBezTo>
                  <a:cubicBezTo>
                    <a:pt x="18010" y="16456"/>
                    <a:pt x="17912" y="16472"/>
                    <a:pt x="17815" y="16508"/>
                  </a:cubicBezTo>
                  <a:cubicBezTo>
                    <a:pt x="17788" y="16518"/>
                    <a:pt x="17763" y="16523"/>
                    <a:pt x="17742" y="16523"/>
                  </a:cubicBezTo>
                  <a:cubicBezTo>
                    <a:pt x="17542" y="16523"/>
                    <a:pt x="17562" y="16115"/>
                    <a:pt x="17550" y="15912"/>
                  </a:cubicBezTo>
                  <a:cubicBezTo>
                    <a:pt x="17497" y="15277"/>
                    <a:pt x="17497" y="14642"/>
                    <a:pt x="17457" y="14006"/>
                  </a:cubicBezTo>
                  <a:cubicBezTo>
                    <a:pt x="17404" y="12802"/>
                    <a:pt x="17259" y="11597"/>
                    <a:pt x="17206" y="10393"/>
                  </a:cubicBezTo>
                  <a:cubicBezTo>
                    <a:pt x="17193" y="10036"/>
                    <a:pt x="16954" y="9599"/>
                    <a:pt x="16571" y="9546"/>
                  </a:cubicBezTo>
                  <a:cubicBezTo>
                    <a:pt x="16147" y="9493"/>
                    <a:pt x="15697" y="9467"/>
                    <a:pt x="15260" y="9400"/>
                  </a:cubicBezTo>
                  <a:cubicBezTo>
                    <a:pt x="15300" y="8183"/>
                    <a:pt x="15115" y="6833"/>
                    <a:pt x="14625" y="5747"/>
                  </a:cubicBezTo>
                  <a:lnTo>
                    <a:pt x="14625" y="5747"/>
                  </a:lnTo>
                  <a:cubicBezTo>
                    <a:pt x="14704" y="5774"/>
                    <a:pt x="14797" y="5787"/>
                    <a:pt x="14903" y="5787"/>
                  </a:cubicBezTo>
                  <a:cubicBezTo>
                    <a:pt x="15393" y="5787"/>
                    <a:pt x="15816" y="5377"/>
                    <a:pt x="15816" y="4874"/>
                  </a:cubicBezTo>
                  <a:cubicBezTo>
                    <a:pt x="15816" y="4821"/>
                    <a:pt x="15803" y="4768"/>
                    <a:pt x="15790" y="4702"/>
                  </a:cubicBezTo>
                  <a:cubicBezTo>
                    <a:pt x="15882" y="4662"/>
                    <a:pt x="15975" y="4636"/>
                    <a:pt x="16068" y="4609"/>
                  </a:cubicBezTo>
                  <a:cubicBezTo>
                    <a:pt x="16200" y="4570"/>
                    <a:pt x="16227" y="4331"/>
                    <a:pt x="16068" y="4305"/>
                  </a:cubicBezTo>
                  <a:cubicBezTo>
                    <a:pt x="15856" y="4278"/>
                    <a:pt x="15644" y="4212"/>
                    <a:pt x="15432" y="4133"/>
                  </a:cubicBezTo>
                  <a:cubicBezTo>
                    <a:pt x="15300" y="4040"/>
                    <a:pt x="15141" y="3974"/>
                    <a:pt x="14982" y="3961"/>
                  </a:cubicBezTo>
                  <a:cubicBezTo>
                    <a:pt x="14929" y="3947"/>
                    <a:pt x="14890" y="3921"/>
                    <a:pt x="14837" y="3908"/>
                  </a:cubicBezTo>
                  <a:cubicBezTo>
                    <a:pt x="14630" y="1695"/>
                    <a:pt x="12828" y="1"/>
                    <a:pt x="10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2759425" y="2612525"/>
              <a:ext cx="280625" cy="137175"/>
            </a:xfrm>
            <a:custGeom>
              <a:avLst/>
              <a:gdLst/>
              <a:ahLst/>
              <a:cxnLst/>
              <a:rect l="l" t="t" r="r" b="b"/>
              <a:pathLst>
                <a:path w="11225" h="5487" extrusionOk="0">
                  <a:moveTo>
                    <a:pt x="5678" y="1"/>
                  </a:moveTo>
                  <a:cubicBezTo>
                    <a:pt x="3779" y="1"/>
                    <a:pt x="2189" y="1341"/>
                    <a:pt x="1377" y="3002"/>
                  </a:cubicBezTo>
                  <a:cubicBezTo>
                    <a:pt x="1285" y="3187"/>
                    <a:pt x="1245" y="3360"/>
                    <a:pt x="1245" y="3518"/>
                  </a:cubicBezTo>
                  <a:cubicBezTo>
                    <a:pt x="1020" y="3598"/>
                    <a:pt x="808" y="3704"/>
                    <a:pt x="597" y="3836"/>
                  </a:cubicBezTo>
                  <a:cubicBezTo>
                    <a:pt x="1" y="4220"/>
                    <a:pt x="107" y="5107"/>
                    <a:pt x="795" y="5318"/>
                  </a:cubicBezTo>
                  <a:cubicBezTo>
                    <a:pt x="1204" y="5449"/>
                    <a:pt x="1594" y="5486"/>
                    <a:pt x="1996" y="5486"/>
                  </a:cubicBezTo>
                  <a:cubicBezTo>
                    <a:pt x="2283" y="5486"/>
                    <a:pt x="2577" y="5467"/>
                    <a:pt x="2886" y="5451"/>
                  </a:cubicBezTo>
                  <a:cubicBezTo>
                    <a:pt x="3720" y="5398"/>
                    <a:pt x="4554" y="5385"/>
                    <a:pt x="5401" y="5385"/>
                  </a:cubicBezTo>
                  <a:cubicBezTo>
                    <a:pt x="5793" y="5385"/>
                    <a:pt x="6189" y="5396"/>
                    <a:pt x="6583" y="5396"/>
                  </a:cubicBezTo>
                  <a:cubicBezTo>
                    <a:pt x="7026" y="5396"/>
                    <a:pt x="7468" y="5381"/>
                    <a:pt x="7902" y="5318"/>
                  </a:cubicBezTo>
                  <a:cubicBezTo>
                    <a:pt x="8339" y="5265"/>
                    <a:pt x="8723" y="5120"/>
                    <a:pt x="9160" y="5120"/>
                  </a:cubicBezTo>
                  <a:cubicBezTo>
                    <a:pt x="9583" y="5107"/>
                    <a:pt x="9994" y="5080"/>
                    <a:pt x="10417" y="5067"/>
                  </a:cubicBezTo>
                  <a:lnTo>
                    <a:pt x="10417" y="5040"/>
                  </a:lnTo>
                  <a:cubicBezTo>
                    <a:pt x="10999" y="4987"/>
                    <a:pt x="11224" y="4140"/>
                    <a:pt x="10563" y="3968"/>
                  </a:cubicBezTo>
                  <a:cubicBezTo>
                    <a:pt x="10258" y="3889"/>
                    <a:pt x="9967" y="3810"/>
                    <a:pt x="9663" y="3743"/>
                  </a:cubicBezTo>
                  <a:cubicBezTo>
                    <a:pt x="9438" y="3545"/>
                    <a:pt x="9305" y="3227"/>
                    <a:pt x="9226" y="2883"/>
                  </a:cubicBezTo>
                  <a:cubicBezTo>
                    <a:pt x="9107" y="2367"/>
                    <a:pt x="8908" y="1890"/>
                    <a:pt x="8630" y="1427"/>
                  </a:cubicBezTo>
                  <a:cubicBezTo>
                    <a:pt x="8114" y="580"/>
                    <a:pt x="7055" y="117"/>
                    <a:pt x="6116" y="24"/>
                  </a:cubicBezTo>
                  <a:cubicBezTo>
                    <a:pt x="5968" y="8"/>
                    <a:pt x="5822" y="1"/>
                    <a:pt x="56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2693600" y="3043425"/>
              <a:ext cx="421900" cy="161250"/>
            </a:xfrm>
            <a:custGeom>
              <a:avLst/>
              <a:gdLst/>
              <a:ahLst/>
              <a:cxnLst/>
              <a:rect l="l" t="t" r="r" b="b"/>
              <a:pathLst>
                <a:path w="16876" h="6450" extrusionOk="0">
                  <a:moveTo>
                    <a:pt x="1736" y="0"/>
                  </a:moveTo>
                  <a:cubicBezTo>
                    <a:pt x="1530" y="0"/>
                    <a:pt x="1319" y="106"/>
                    <a:pt x="1218" y="285"/>
                  </a:cubicBezTo>
                  <a:cubicBezTo>
                    <a:pt x="860" y="934"/>
                    <a:pt x="1019" y="1701"/>
                    <a:pt x="1006" y="2416"/>
                  </a:cubicBezTo>
                  <a:cubicBezTo>
                    <a:pt x="993" y="3263"/>
                    <a:pt x="913" y="4123"/>
                    <a:pt x="794" y="4957"/>
                  </a:cubicBezTo>
                  <a:cubicBezTo>
                    <a:pt x="794" y="4971"/>
                    <a:pt x="794" y="4984"/>
                    <a:pt x="794" y="4997"/>
                  </a:cubicBezTo>
                  <a:cubicBezTo>
                    <a:pt x="0" y="5037"/>
                    <a:pt x="40" y="6148"/>
                    <a:pt x="821" y="6228"/>
                  </a:cubicBezTo>
                  <a:cubicBezTo>
                    <a:pt x="2369" y="6385"/>
                    <a:pt x="3923" y="6449"/>
                    <a:pt x="5478" y="6449"/>
                  </a:cubicBezTo>
                  <a:cubicBezTo>
                    <a:pt x="6409" y="6449"/>
                    <a:pt x="7341" y="6426"/>
                    <a:pt x="8272" y="6387"/>
                  </a:cubicBezTo>
                  <a:cubicBezTo>
                    <a:pt x="10853" y="6281"/>
                    <a:pt x="13434" y="5976"/>
                    <a:pt x="16028" y="5897"/>
                  </a:cubicBezTo>
                  <a:cubicBezTo>
                    <a:pt x="16624" y="5884"/>
                    <a:pt x="16875" y="5143"/>
                    <a:pt x="16557" y="4759"/>
                  </a:cubicBezTo>
                  <a:cubicBezTo>
                    <a:pt x="16703" y="4560"/>
                    <a:pt x="16782" y="4282"/>
                    <a:pt x="16730" y="3938"/>
                  </a:cubicBezTo>
                  <a:cubicBezTo>
                    <a:pt x="16703" y="3806"/>
                    <a:pt x="16690" y="3673"/>
                    <a:pt x="16663" y="3528"/>
                  </a:cubicBezTo>
                  <a:cubicBezTo>
                    <a:pt x="16571" y="2972"/>
                    <a:pt x="16505" y="2443"/>
                    <a:pt x="16332" y="1940"/>
                  </a:cubicBezTo>
                  <a:cubicBezTo>
                    <a:pt x="16266" y="1596"/>
                    <a:pt x="16213" y="1251"/>
                    <a:pt x="16160" y="907"/>
                  </a:cubicBezTo>
                  <a:cubicBezTo>
                    <a:pt x="16113" y="500"/>
                    <a:pt x="15788" y="290"/>
                    <a:pt x="15477" y="290"/>
                  </a:cubicBezTo>
                  <a:cubicBezTo>
                    <a:pt x="15352" y="290"/>
                    <a:pt x="15230" y="323"/>
                    <a:pt x="15128" y="391"/>
                  </a:cubicBezTo>
                  <a:cubicBezTo>
                    <a:pt x="14922" y="304"/>
                    <a:pt x="14702" y="255"/>
                    <a:pt x="14474" y="255"/>
                  </a:cubicBezTo>
                  <a:cubicBezTo>
                    <a:pt x="14320" y="255"/>
                    <a:pt x="14163" y="277"/>
                    <a:pt x="14003" y="325"/>
                  </a:cubicBezTo>
                  <a:cubicBezTo>
                    <a:pt x="13738" y="404"/>
                    <a:pt x="13632" y="643"/>
                    <a:pt x="13672" y="881"/>
                  </a:cubicBezTo>
                  <a:cubicBezTo>
                    <a:pt x="13705" y="1088"/>
                    <a:pt x="13504" y="1940"/>
                    <a:pt x="13204" y="1940"/>
                  </a:cubicBezTo>
                  <a:cubicBezTo>
                    <a:pt x="13139" y="1940"/>
                    <a:pt x="13070" y="1901"/>
                    <a:pt x="12997" y="1807"/>
                  </a:cubicBezTo>
                  <a:cubicBezTo>
                    <a:pt x="12785" y="1529"/>
                    <a:pt x="12772" y="1119"/>
                    <a:pt x="12547" y="828"/>
                  </a:cubicBezTo>
                  <a:cubicBezTo>
                    <a:pt x="12203" y="378"/>
                    <a:pt x="11621" y="166"/>
                    <a:pt x="11078" y="140"/>
                  </a:cubicBezTo>
                  <a:cubicBezTo>
                    <a:pt x="10916" y="129"/>
                    <a:pt x="10747" y="121"/>
                    <a:pt x="10577" y="121"/>
                  </a:cubicBezTo>
                  <a:cubicBezTo>
                    <a:pt x="10091" y="121"/>
                    <a:pt x="9590" y="190"/>
                    <a:pt x="9199" y="484"/>
                  </a:cubicBezTo>
                  <a:cubicBezTo>
                    <a:pt x="8974" y="656"/>
                    <a:pt x="8868" y="907"/>
                    <a:pt x="8775" y="1172"/>
                  </a:cubicBezTo>
                  <a:cubicBezTo>
                    <a:pt x="8676" y="1447"/>
                    <a:pt x="8470" y="1571"/>
                    <a:pt x="8275" y="1571"/>
                  </a:cubicBezTo>
                  <a:cubicBezTo>
                    <a:pt x="8000" y="1571"/>
                    <a:pt x="7748" y="1325"/>
                    <a:pt x="7849" y="907"/>
                  </a:cubicBezTo>
                  <a:cubicBezTo>
                    <a:pt x="7944" y="528"/>
                    <a:pt x="7656" y="233"/>
                    <a:pt x="7309" y="233"/>
                  </a:cubicBezTo>
                  <a:cubicBezTo>
                    <a:pt x="7269" y="233"/>
                    <a:pt x="7228" y="237"/>
                    <a:pt x="7187" y="246"/>
                  </a:cubicBezTo>
                  <a:cubicBezTo>
                    <a:pt x="6591" y="353"/>
                    <a:pt x="5953" y="406"/>
                    <a:pt x="5329" y="406"/>
                  </a:cubicBezTo>
                  <a:cubicBezTo>
                    <a:pt x="5260" y="406"/>
                    <a:pt x="5191" y="406"/>
                    <a:pt x="5122" y="404"/>
                  </a:cubicBezTo>
                  <a:cubicBezTo>
                    <a:pt x="4977" y="285"/>
                    <a:pt x="4805" y="272"/>
                    <a:pt x="4540" y="259"/>
                  </a:cubicBezTo>
                  <a:cubicBezTo>
                    <a:pt x="4275" y="259"/>
                    <a:pt x="4063" y="484"/>
                    <a:pt x="4063" y="735"/>
                  </a:cubicBezTo>
                  <a:cubicBezTo>
                    <a:pt x="4063" y="1026"/>
                    <a:pt x="4063" y="1318"/>
                    <a:pt x="4063" y="1622"/>
                  </a:cubicBezTo>
                  <a:cubicBezTo>
                    <a:pt x="3785" y="1622"/>
                    <a:pt x="3521" y="1635"/>
                    <a:pt x="3269" y="1715"/>
                  </a:cubicBezTo>
                  <a:cubicBezTo>
                    <a:pt x="3190" y="1384"/>
                    <a:pt x="3137" y="1040"/>
                    <a:pt x="3071" y="696"/>
                  </a:cubicBezTo>
                  <a:cubicBezTo>
                    <a:pt x="3046" y="522"/>
                    <a:pt x="2847" y="349"/>
                    <a:pt x="2670" y="349"/>
                  </a:cubicBezTo>
                  <a:cubicBezTo>
                    <a:pt x="2658" y="349"/>
                    <a:pt x="2646" y="350"/>
                    <a:pt x="2634" y="351"/>
                  </a:cubicBezTo>
                  <a:cubicBezTo>
                    <a:pt x="2528" y="365"/>
                    <a:pt x="2422" y="378"/>
                    <a:pt x="2316" y="404"/>
                  </a:cubicBezTo>
                  <a:cubicBezTo>
                    <a:pt x="2250" y="325"/>
                    <a:pt x="2184" y="246"/>
                    <a:pt x="2118" y="166"/>
                  </a:cubicBezTo>
                  <a:cubicBezTo>
                    <a:pt x="2020" y="52"/>
                    <a:pt x="1879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2681025" y="3371450"/>
              <a:ext cx="480800" cy="238650"/>
            </a:xfrm>
            <a:custGeom>
              <a:avLst/>
              <a:gdLst/>
              <a:ahLst/>
              <a:cxnLst/>
              <a:rect l="l" t="t" r="r" b="b"/>
              <a:pathLst>
                <a:path w="19232" h="9546" extrusionOk="0">
                  <a:moveTo>
                    <a:pt x="17291" y="0"/>
                  </a:moveTo>
                  <a:cubicBezTo>
                    <a:pt x="17177" y="0"/>
                    <a:pt x="17065" y="45"/>
                    <a:pt x="16981" y="148"/>
                  </a:cubicBezTo>
                  <a:cubicBezTo>
                    <a:pt x="16819" y="138"/>
                    <a:pt x="16656" y="133"/>
                    <a:pt x="16491" y="133"/>
                  </a:cubicBezTo>
                  <a:cubicBezTo>
                    <a:pt x="15367" y="133"/>
                    <a:pt x="14198" y="345"/>
                    <a:pt x="13090" y="426"/>
                  </a:cubicBezTo>
                  <a:cubicBezTo>
                    <a:pt x="11780" y="532"/>
                    <a:pt x="10469" y="598"/>
                    <a:pt x="9159" y="651"/>
                  </a:cubicBezTo>
                  <a:cubicBezTo>
                    <a:pt x="7570" y="716"/>
                    <a:pt x="5975" y="736"/>
                    <a:pt x="4379" y="736"/>
                  </a:cubicBezTo>
                  <a:cubicBezTo>
                    <a:pt x="3357" y="736"/>
                    <a:pt x="2334" y="728"/>
                    <a:pt x="1310" y="717"/>
                  </a:cubicBezTo>
                  <a:cubicBezTo>
                    <a:pt x="953" y="717"/>
                    <a:pt x="622" y="1035"/>
                    <a:pt x="635" y="1405"/>
                  </a:cubicBezTo>
                  <a:cubicBezTo>
                    <a:pt x="635" y="1525"/>
                    <a:pt x="635" y="1644"/>
                    <a:pt x="649" y="1763"/>
                  </a:cubicBezTo>
                  <a:cubicBezTo>
                    <a:pt x="662" y="1961"/>
                    <a:pt x="755" y="2133"/>
                    <a:pt x="887" y="2252"/>
                  </a:cubicBezTo>
                  <a:cubicBezTo>
                    <a:pt x="649" y="3020"/>
                    <a:pt x="424" y="3788"/>
                    <a:pt x="291" y="4608"/>
                  </a:cubicBezTo>
                  <a:cubicBezTo>
                    <a:pt x="133" y="5627"/>
                    <a:pt x="0" y="6647"/>
                    <a:pt x="0" y="7666"/>
                  </a:cubicBezTo>
                  <a:cubicBezTo>
                    <a:pt x="13" y="8142"/>
                    <a:pt x="416" y="8677"/>
                    <a:pt x="920" y="8677"/>
                  </a:cubicBezTo>
                  <a:cubicBezTo>
                    <a:pt x="948" y="8677"/>
                    <a:pt x="977" y="8675"/>
                    <a:pt x="1006" y="8672"/>
                  </a:cubicBezTo>
                  <a:cubicBezTo>
                    <a:pt x="1289" y="8634"/>
                    <a:pt x="1574" y="8618"/>
                    <a:pt x="1861" y="8618"/>
                  </a:cubicBezTo>
                  <a:cubicBezTo>
                    <a:pt x="2985" y="8618"/>
                    <a:pt x="4134" y="8860"/>
                    <a:pt x="5241" y="8976"/>
                  </a:cubicBezTo>
                  <a:cubicBezTo>
                    <a:pt x="6658" y="9135"/>
                    <a:pt x="8074" y="9307"/>
                    <a:pt x="9503" y="9386"/>
                  </a:cubicBezTo>
                  <a:cubicBezTo>
                    <a:pt x="10773" y="9457"/>
                    <a:pt x="12043" y="9507"/>
                    <a:pt x="13323" y="9507"/>
                  </a:cubicBezTo>
                  <a:cubicBezTo>
                    <a:pt x="13470" y="9507"/>
                    <a:pt x="13617" y="9507"/>
                    <a:pt x="13765" y="9505"/>
                  </a:cubicBezTo>
                  <a:cubicBezTo>
                    <a:pt x="14375" y="9505"/>
                    <a:pt x="15043" y="9545"/>
                    <a:pt x="15710" y="9545"/>
                  </a:cubicBezTo>
                  <a:cubicBezTo>
                    <a:pt x="16317" y="9545"/>
                    <a:pt x="16923" y="9512"/>
                    <a:pt x="17484" y="9386"/>
                  </a:cubicBezTo>
                  <a:lnTo>
                    <a:pt x="17497" y="9386"/>
                  </a:lnTo>
                  <a:cubicBezTo>
                    <a:pt x="17662" y="9466"/>
                    <a:pt x="17843" y="9511"/>
                    <a:pt x="18020" y="9511"/>
                  </a:cubicBezTo>
                  <a:cubicBezTo>
                    <a:pt x="18257" y="9511"/>
                    <a:pt x="18488" y="9430"/>
                    <a:pt x="18662" y="9241"/>
                  </a:cubicBezTo>
                  <a:cubicBezTo>
                    <a:pt x="19231" y="8619"/>
                    <a:pt x="19125" y="8089"/>
                    <a:pt x="18980" y="7308"/>
                  </a:cubicBezTo>
                  <a:cubicBezTo>
                    <a:pt x="18821" y="6488"/>
                    <a:pt x="18715" y="5667"/>
                    <a:pt x="18569" y="4847"/>
                  </a:cubicBezTo>
                  <a:cubicBezTo>
                    <a:pt x="18318" y="3338"/>
                    <a:pt x="18119" y="1802"/>
                    <a:pt x="17762" y="320"/>
                  </a:cubicBezTo>
                  <a:lnTo>
                    <a:pt x="17749" y="320"/>
                  </a:lnTo>
                  <a:cubicBezTo>
                    <a:pt x="17682" y="129"/>
                    <a:pt x="17485" y="0"/>
                    <a:pt x="17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2624500" y="3804700"/>
              <a:ext cx="578000" cy="348300"/>
            </a:xfrm>
            <a:custGeom>
              <a:avLst/>
              <a:gdLst/>
              <a:ahLst/>
              <a:cxnLst/>
              <a:rect l="l" t="t" r="r" b="b"/>
              <a:pathLst>
                <a:path w="23120" h="13932" extrusionOk="0">
                  <a:moveTo>
                    <a:pt x="5100" y="0"/>
                  </a:moveTo>
                  <a:cubicBezTo>
                    <a:pt x="3873" y="0"/>
                    <a:pt x="2639" y="45"/>
                    <a:pt x="1441" y="302"/>
                  </a:cubicBezTo>
                  <a:cubicBezTo>
                    <a:pt x="819" y="421"/>
                    <a:pt x="911" y="1175"/>
                    <a:pt x="1321" y="1414"/>
                  </a:cubicBezTo>
                  <a:cubicBezTo>
                    <a:pt x="1176" y="2022"/>
                    <a:pt x="1176" y="2697"/>
                    <a:pt x="1110" y="3306"/>
                  </a:cubicBezTo>
                  <a:cubicBezTo>
                    <a:pt x="991" y="4378"/>
                    <a:pt x="885" y="5437"/>
                    <a:pt x="752" y="6509"/>
                  </a:cubicBezTo>
                  <a:cubicBezTo>
                    <a:pt x="488" y="8627"/>
                    <a:pt x="289" y="10758"/>
                    <a:pt x="64" y="12875"/>
                  </a:cubicBezTo>
                  <a:cubicBezTo>
                    <a:pt x="0" y="13488"/>
                    <a:pt x="529" y="13828"/>
                    <a:pt x="1050" y="13828"/>
                  </a:cubicBezTo>
                  <a:cubicBezTo>
                    <a:pt x="1284" y="13828"/>
                    <a:pt x="1516" y="13760"/>
                    <a:pt x="1692" y="13616"/>
                  </a:cubicBezTo>
                  <a:cubicBezTo>
                    <a:pt x="1779" y="13636"/>
                    <a:pt x="1866" y="13648"/>
                    <a:pt x="1954" y="13648"/>
                  </a:cubicBezTo>
                  <a:cubicBezTo>
                    <a:pt x="1986" y="13648"/>
                    <a:pt x="2017" y="13646"/>
                    <a:pt x="2049" y="13643"/>
                  </a:cubicBezTo>
                  <a:cubicBezTo>
                    <a:pt x="2728" y="13547"/>
                    <a:pt x="3428" y="13514"/>
                    <a:pt x="4134" y="13514"/>
                  </a:cubicBezTo>
                  <a:cubicBezTo>
                    <a:pt x="5465" y="13514"/>
                    <a:pt x="6818" y="13630"/>
                    <a:pt x="8098" y="13656"/>
                  </a:cubicBezTo>
                  <a:cubicBezTo>
                    <a:pt x="8104" y="13656"/>
                    <a:pt x="8111" y="13656"/>
                    <a:pt x="8117" y="13656"/>
                  </a:cubicBezTo>
                  <a:cubicBezTo>
                    <a:pt x="8650" y="13656"/>
                    <a:pt x="9023" y="13121"/>
                    <a:pt x="8892" y="12624"/>
                  </a:cubicBezTo>
                  <a:cubicBezTo>
                    <a:pt x="8230" y="10083"/>
                    <a:pt x="8283" y="6139"/>
                    <a:pt x="11407" y="5490"/>
                  </a:cubicBezTo>
                  <a:cubicBezTo>
                    <a:pt x="11502" y="5471"/>
                    <a:pt x="11596" y="5462"/>
                    <a:pt x="11690" y="5462"/>
                  </a:cubicBezTo>
                  <a:cubicBezTo>
                    <a:pt x="12897" y="5462"/>
                    <a:pt x="13952" y="6972"/>
                    <a:pt x="14345" y="7991"/>
                  </a:cubicBezTo>
                  <a:cubicBezTo>
                    <a:pt x="14927" y="9527"/>
                    <a:pt x="14596" y="11234"/>
                    <a:pt x="14305" y="12783"/>
                  </a:cubicBezTo>
                  <a:cubicBezTo>
                    <a:pt x="14195" y="13430"/>
                    <a:pt x="14740" y="13864"/>
                    <a:pt x="15241" y="13864"/>
                  </a:cubicBezTo>
                  <a:cubicBezTo>
                    <a:pt x="15282" y="13864"/>
                    <a:pt x="15324" y="13861"/>
                    <a:pt x="15364" y="13855"/>
                  </a:cubicBezTo>
                  <a:cubicBezTo>
                    <a:pt x="15690" y="13910"/>
                    <a:pt x="16023" y="13931"/>
                    <a:pt x="16357" y="13931"/>
                  </a:cubicBezTo>
                  <a:cubicBezTo>
                    <a:pt x="17136" y="13931"/>
                    <a:pt x="17927" y="13818"/>
                    <a:pt x="18686" y="13762"/>
                  </a:cubicBezTo>
                  <a:cubicBezTo>
                    <a:pt x="19970" y="13669"/>
                    <a:pt x="21227" y="13511"/>
                    <a:pt x="22511" y="13391"/>
                  </a:cubicBezTo>
                  <a:cubicBezTo>
                    <a:pt x="22842" y="13352"/>
                    <a:pt x="23107" y="13087"/>
                    <a:pt x="23014" y="12730"/>
                  </a:cubicBezTo>
                  <a:lnTo>
                    <a:pt x="22921" y="12439"/>
                  </a:lnTo>
                  <a:cubicBezTo>
                    <a:pt x="22921" y="12425"/>
                    <a:pt x="22921" y="12412"/>
                    <a:pt x="22908" y="12399"/>
                  </a:cubicBezTo>
                  <a:cubicBezTo>
                    <a:pt x="23120" y="11711"/>
                    <a:pt x="22842" y="10890"/>
                    <a:pt x="22736" y="10175"/>
                  </a:cubicBezTo>
                  <a:cubicBezTo>
                    <a:pt x="22577" y="9103"/>
                    <a:pt x="22419" y="8018"/>
                    <a:pt x="22286" y="6933"/>
                  </a:cubicBezTo>
                  <a:cubicBezTo>
                    <a:pt x="22048" y="5040"/>
                    <a:pt x="21611" y="3174"/>
                    <a:pt x="21426" y="1281"/>
                  </a:cubicBezTo>
                  <a:cubicBezTo>
                    <a:pt x="21704" y="1043"/>
                    <a:pt x="21677" y="461"/>
                    <a:pt x="21241" y="394"/>
                  </a:cubicBezTo>
                  <a:lnTo>
                    <a:pt x="21188" y="394"/>
                  </a:lnTo>
                  <a:cubicBezTo>
                    <a:pt x="21084" y="291"/>
                    <a:pt x="20940" y="236"/>
                    <a:pt x="20781" y="236"/>
                  </a:cubicBezTo>
                  <a:cubicBezTo>
                    <a:pt x="20737" y="236"/>
                    <a:pt x="20691" y="240"/>
                    <a:pt x="20645" y="249"/>
                  </a:cubicBezTo>
                  <a:cubicBezTo>
                    <a:pt x="20327" y="289"/>
                    <a:pt x="20010" y="328"/>
                    <a:pt x="19705" y="381"/>
                  </a:cubicBezTo>
                  <a:cubicBezTo>
                    <a:pt x="18726" y="249"/>
                    <a:pt x="17680" y="302"/>
                    <a:pt x="16727" y="275"/>
                  </a:cubicBezTo>
                  <a:cubicBezTo>
                    <a:pt x="14994" y="209"/>
                    <a:pt x="13260" y="143"/>
                    <a:pt x="11513" y="90"/>
                  </a:cubicBezTo>
                  <a:cubicBezTo>
                    <a:pt x="9858" y="50"/>
                    <a:pt x="8204" y="24"/>
                    <a:pt x="6536" y="11"/>
                  </a:cubicBezTo>
                  <a:cubicBezTo>
                    <a:pt x="6060" y="7"/>
                    <a:pt x="5581" y="0"/>
                    <a:pt x="5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2861675" y="3262075"/>
              <a:ext cx="83075" cy="89775"/>
            </a:xfrm>
            <a:custGeom>
              <a:avLst/>
              <a:gdLst/>
              <a:ahLst/>
              <a:cxnLst/>
              <a:rect l="l" t="t" r="r" b="b"/>
              <a:pathLst>
                <a:path w="3323" h="3591" extrusionOk="0">
                  <a:moveTo>
                    <a:pt x="2351" y="0"/>
                  </a:moveTo>
                  <a:cubicBezTo>
                    <a:pt x="1998" y="0"/>
                    <a:pt x="1650" y="92"/>
                    <a:pt x="1337" y="248"/>
                  </a:cubicBezTo>
                  <a:cubicBezTo>
                    <a:pt x="755" y="248"/>
                    <a:pt x="318" y="645"/>
                    <a:pt x="133" y="1214"/>
                  </a:cubicBezTo>
                  <a:cubicBezTo>
                    <a:pt x="1" y="1625"/>
                    <a:pt x="133" y="2061"/>
                    <a:pt x="398" y="2366"/>
                  </a:cubicBezTo>
                  <a:cubicBezTo>
                    <a:pt x="186" y="2802"/>
                    <a:pt x="398" y="3398"/>
                    <a:pt x="901" y="3530"/>
                  </a:cubicBezTo>
                  <a:cubicBezTo>
                    <a:pt x="999" y="3555"/>
                    <a:pt x="1093" y="3563"/>
                    <a:pt x="1185" y="3563"/>
                  </a:cubicBezTo>
                  <a:cubicBezTo>
                    <a:pt x="1350" y="3563"/>
                    <a:pt x="1508" y="3538"/>
                    <a:pt x="1670" y="3538"/>
                  </a:cubicBezTo>
                  <a:cubicBezTo>
                    <a:pt x="1760" y="3538"/>
                    <a:pt x="1852" y="3546"/>
                    <a:pt x="1946" y="3570"/>
                  </a:cubicBezTo>
                  <a:cubicBezTo>
                    <a:pt x="2007" y="3584"/>
                    <a:pt x="2072" y="3591"/>
                    <a:pt x="2138" y="3591"/>
                  </a:cubicBezTo>
                  <a:cubicBezTo>
                    <a:pt x="2518" y="3591"/>
                    <a:pt x="2949" y="3367"/>
                    <a:pt x="3005" y="2961"/>
                  </a:cubicBezTo>
                  <a:cubicBezTo>
                    <a:pt x="3111" y="2247"/>
                    <a:pt x="3204" y="1519"/>
                    <a:pt x="3283" y="777"/>
                  </a:cubicBezTo>
                  <a:cubicBezTo>
                    <a:pt x="3323" y="460"/>
                    <a:pt x="3032" y="102"/>
                    <a:pt x="2727" y="36"/>
                  </a:cubicBezTo>
                  <a:cubicBezTo>
                    <a:pt x="2602" y="12"/>
                    <a:pt x="2476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2868950" y="3447600"/>
              <a:ext cx="72500" cy="85900"/>
            </a:xfrm>
            <a:custGeom>
              <a:avLst/>
              <a:gdLst/>
              <a:ahLst/>
              <a:cxnLst/>
              <a:rect l="l" t="t" r="r" b="b"/>
              <a:pathLst>
                <a:path w="2900" h="3436" extrusionOk="0">
                  <a:moveTo>
                    <a:pt x="1443" y="1"/>
                  </a:moveTo>
                  <a:cubicBezTo>
                    <a:pt x="980" y="1"/>
                    <a:pt x="530" y="384"/>
                    <a:pt x="424" y="848"/>
                  </a:cubicBezTo>
                  <a:cubicBezTo>
                    <a:pt x="358" y="1112"/>
                    <a:pt x="332" y="1377"/>
                    <a:pt x="345" y="1655"/>
                  </a:cubicBezTo>
                  <a:cubicBezTo>
                    <a:pt x="345" y="1827"/>
                    <a:pt x="385" y="1986"/>
                    <a:pt x="305" y="2118"/>
                  </a:cubicBezTo>
                  <a:cubicBezTo>
                    <a:pt x="1" y="2581"/>
                    <a:pt x="292" y="3270"/>
                    <a:pt x="821" y="3389"/>
                  </a:cubicBezTo>
                  <a:cubicBezTo>
                    <a:pt x="950" y="3420"/>
                    <a:pt x="1074" y="3435"/>
                    <a:pt x="1195" y="3435"/>
                  </a:cubicBezTo>
                  <a:cubicBezTo>
                    <a:pt x="1734" y="3435"/>
                    <a:pt x="2189" y="3134"/>
                    <a:pt x="2502" y="2648"/>
                  </a:cubicBezTo>
                  <a:cubicBezTo>
                    <a:pt x="2899" y="2052"/>
                    <a:pt x="2714" y="1126"/>
                    <a:pt x="2370" y="543"/>
                  </a:cubicBezTo>
                  <a:cubicBezTo>
                    <a:pt x="2304" y="437"/>
                    <a:pt x="2224" y="358"/>
                    <a:pt x="2118" y="292"/>
                  </a:cubicBezTo>
                  <a:cubicBezTo>
                    <a:pt x="1960" y="93"/>
                    <a:pt x="1708" y="1"/>
                    <a:pt x="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2868625" y="2764750"/>
              <a:ext cx="71175" cy="66550"/>
            </a:xfrm>
            <a:custGeom>
              <a:avLst/>
              <a:gdLst/>
              <a:ahLst/>
              <a:cxnLst/>
              <a:rect l="l" t="t" r="r" b="b"/>
              <a:pathLst>
                <a:path w="2847" h="2662" extrusionOk="0">
                  <a:moveTo>
                    <a:pt x="1101" y="0"/>
                  </a:moveTo>
                  <a:cubicBezTo>
                    <a:pt x="973" y="0"/>
                    <a:pt x="848" y="17"/>
                    <a:pt x="729" y="50"/>
                  </a:cubicBezTo>
                  <a:cubicBezTo>
                    <a:pt x="451" y="129"/>
                    <a:pt x="173" y="368"/>
                    <a:pt x="120" y="659"/>
                  </a:cubicBezTo>
                  <a:cubicBezTo>
                    <a:pt x="1" y="1215"/>
                    <a:pt x="120" y="1744"/>
                    <a:pt x="517" y="2154"/>
                  </a:cubicBezTo>
                  <a:cubicBezTo>
                    <a:pt x="583" y="2234"/>
                    <a:pt x="649" y="2287"/>
                    <a:pt x="729" y="2340"/>
                  </a:cubicBezTo>
                  <a:cubicBezTo>
                    <a:pt x="755" y="2379"/>
                    <a:pt x="795" y="2419"/>
                    <a:pt x="821" y="2459"/>
                  </a:cubicBezTo>
                  <a:cubicBezTo>
                    <a:pt x="946" y="2613"/>
                    <a:pt x="1127" y="2662"/>
                    <a:pt x="1309" y="2662"/>
                  </a:cubicBezTo>
                  <a:cubicBezTo>
                    <a:pt x="1377" y="2662"/>
                    <a:pt x="1444" y="2655"/>
                    <a:pt x="1509" y="2644"/>
                  </a:cubicBezTo>
                  <a:cubicBezTo>
                    <a:pt x="1708" y="2604"/>
                    <a:pt x="1867" y="2538"/>
                    <a:pt x="2012" y="2432"/>
                  </a:cubicBezTo>
                  <a:cubicBezTo>
                    <a:pt x="2065" y="2406"/>
                    <a:pt x="2118" y="2379"/>
                    <a:pt x="2158" y="2353"/>
                  </a:cubicBezTo>
                  <a:cubicBezTo>
                    <a:pt x="2436" y="2207"/>
                    <a:pt x="2634" y="1929"/>
                    <a:pt x="2727" y="1651"/>
                  </a:cubicBezTo>
                  <a:cubicBezTo>
                    <a:pt x="2846" y="1307"/>
                    <a:pt x="2767" y="990"/>
                    <a:pt x="2621" y="672"/>
                  </a:cubicBezTo>
                  <a:cubicBezTo>
                    <a:pt x="2433" y="271"/>
                    <a:pt x="1984" y="48"/>
                    <a:pt x="1555" y="48"/>
                  </a:cubicBezTo>
                  <a:cubicBezTo>
                    <a:pt x="1531" y="48"/>
                    <a:pt x="1507" y="49"/>
                    <a:pt x="1483" y="50"/>
                  </a:cubicBezTo>
                  <a:cubicBezTo>
                    <a:pt x="1357" y="17"/>
                    <a:pt x="1228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2866650" y="3650800"/>
              <a:ext cx="83075" cy="112075"/>
            </a:xfrm>
            <a:custGeom>
              <a:avLst/>
              <a:gdLst/>
              <a:ahLst/>
              <a:cxnLst/>
              <a:rect l="l" t="t" r="r" b="b"/>
              <a:pathLst>
                <a:path w="3323" h="4483" extrusionOk="0">
                  <a:moveTo>
                    <a:pt x="2278" y="0"/>
                  </a:moveTo>
                  <a:cubicBezTo>
                    <a:pt x="2214" y="0"/>
                    <a:pt x="2151" y="8"/>
                    <a:pt x="2091" y="25"/>
                  </a:cubicBezTo>
                  <a:cubicBezTo>
                    <a:pt x="1864" y="93"/>
                    <a:pt x="1657" y="134"/>
                    <a:pt x="1442" y="134"/>
                  </a:cubicBezTo>
                  <a:cubicBezTo>
                    <a:pt x="1319" y="134"/>
                    <a:pt x="1193" y="120"/>
                    <a:pt x="1059" y="92"/>
                  </a:cubicBezTo>
                  <a:cubicBezTo>
                    <a:pt x="996" y="78"/>
                    <a:pt x="933" y="72"/>
                    <a:pt x="872" y="72"/>
                  </a:cubicBezTo>
                  <a:cubicBezTo>
                    <a:pt x="447" y="72"/>
                    <a:pt x="91" y="383"/>
                    <a:pt x="80" y="846"/>
                  </a:cubicBezTo>
                  <a:cubicBezTo>
                    <a:pt x="53" y="1746"/>
                    <a:pt x="27" y="2633"/>
                    <a:pt x="13" y="3533"/>
                  </a:cubicBezTo>
                  <a:cubicBezTo>
                    <a:pt x="0" y="3890"/>
                    <a:pt x="252" y="4181"/>
                    <a:pt x="583" y="4287"/>
                  </a:cubicBezTo>
                  <a:cubicBezTo>
                    <a:pt x="931" y="4402"/>
                    <a:pt x="1305" y="4482"/>
                    <a:pt x="1664" y="4482"/>
                  </a:cubicBezTo>
                  <a:cubicBezTo>
                    <a:pt x="2178" y="4482"/>
                    <a:pt x="2662" y="4318"/>
                    <a:pt x="3005" y="3850"/>
                  </a:cubicBezTo>
                  <a:cubicBezTo>
                    <a:pt x="3283" y="3480"/>
                    <a:pt x="3322" y="3030"/>
                    <a:pt x="3309" y="2580"/>
                  </a:cubicBezTo>
                  <a:cubicBezTo>
                    <a:pt x="3283" y="2209"/>
                    <a:pt x="3322" y="1693"/>
                    <a:pt x="3124" y="1349"/>
                  </a:cubicBezTo>
                  <a:cubicBezTo>
                    <a:pt x="3110" y="1336"/>
                    <a:pt x="3097" y="1323"/>
                    <a:pt x="3084" y="1309"/>
                  </a:cubicBezTo>
                  <a:cubicBezTo>
                    <a:pt x="3084" y="1058"/>
                    <a:pt x="3071" y="806"/>
                    <a:pt x="3031" y="555"/>
                  </a:cubicBezTo>
                  <a:cubicBezTo>
                    <a:pt x="2976" y="222"/>
                    <a:pt x="2612" y="0"/>
                    <a:pt x="2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838175" y="3945175"/>
              <a:ext cx="153900" cy="189925"/>
            </a:xfrm>
            <a:custGeom>
              <a:avLst/>
              <a:gdLst/>
              <a:ahLst/>
              <a:cxnLst/>
              <a:rect l="l" t="t" r="r" b="b"/>
              <a:pathLst>
                <a:path w="6156" h="7597" extrusionOk="0">
                  <a:moveTo>
                    <a:pt x="2771" y="1"/>
                  </a:moveTo>
                  <a:cubicBezTo>
                    <a:pt x="1593" y="1"/>
                    <a:pt x="766" y="1069"/>
                    <a:pt x="438" y="2147"/>
                  </a:cubicBezTo>
                  <a:cubicBezTo>
                    <a:pt x="1" y="3630"/>
                    <a:pt x="27" y="5628"/>
                    <a:pt x="372" y="7111"/>
                  </a:cubicBezTo>
                  <a:cubicBezTo>
                    <a:pt x="453" y="7444"/>
                    <a:pt x="729" y="7597"/>
                    <a:pt x="1011" y="7597"/>
                  </a:cubicBezTo>
                  <a:cubicBezTo>
                    <a:pt x="1365" y="7597"/>
                    <a:pt x="1729" y="7354"/>
                    <a:pt x="1722" y="6925"/>
                  </a:cubicBezTo>
                  <a:cubicBezTo>
                    <a:pt x="1684" y="5891"/>
                    <a:pt x="1045" y="1492"/>
                    <a:pt x="2817" y="1492"/>
                  </a:cubicBezTo>
                  <a:cubicBezTo>
                    <a:pt x="2905" y="1492"/>
                    <a:pt x="2998" y="1503"/>
                    <a:pt x="3098" y="1525"/>
                  </a:cubicBezTo>
                  <a:cubicBezTo>
                    <a:pt x="3972" y="1724"/>
                    <a:pt x="4408" y="2981"/>
                    <a:pt x="4739" y="3696"/>
                  </a:cubicBezTo>
                  <a:cubicBezTo>
                    <a:pt x="4819" y="3868"/>
                    <a:pt x="4885" y="4040"/>
                    <a:pt x="4964" y="4225"/>
                  </a:cubicBezTo>
                  <a:cubicBezTo>
                    <a:pt x="4991" y="4980"/>
                    <a:pt x="4951" y="5747"/>
                    <a:pt x="4951" y="6515"/>
                  </a:cubicBezTo>
                  <a:cubicBezTo>
                    <a:pt x="4951" y="6837"/>
                    <a:pt x="5187" y="6998"/>
                    <a:pt x="5427" y="6998"/>
                  </a:cubicBezTo>
                  <a:cubicBezTo>
                    <a:pt x="5454" y="6998"/>
                    <a:pt x="5480" y="6996"/>
                    <a:pt x="5507" y="6992"/>
                  </a:cubicBezTo>
                  <a:cubicBezTo>
                    <a:pt x="5507" y="7031"/>
                    <a:pt x="5507" y="7058"/>
                    <a:pt x="5520" y="7097"/>
                  </a:cubicBezTo>
                  <a:cubicBezTo>
                    <a:pt x="5520" y="7193"/>
                    <a:pt x="5594" y="7248"/>
                    <a:pt x="5669" y="7248"/>
                  </a:cubicBezTo>
                  <a:cubicBezTo>
                    <a:pt x="5728" y="7248"/>
                    <a:pt x="5788" y="7213"/>
                    <a:pt x="5811" y="7137"/>
                  </a:cubicBezTo>
                  <a:cubicBezTo>
                    <a:pt x="5864" y="6952"/>
                    <a:pt x="5917" y="6753"/>
                    <a:pt x="5957" y="6555"/>
                  </a:cubicBezTo>
                  <a:cubicBezTo>
                    <a:pt x="6116" y="6025"/>
                    <a:pt x="6155" y="5496"/>
                    <a:pt x="6102" y="4980"/>
                  </a:cubicBezTo>
                  <a:cubicBezTo>
                    <a:pt x="6116" y="4265"/>
                    <a:pt x="6023" y="3550"/>
                    <a:pt x="5851" y="2902"/>
                  </a:cubicBezTo>
                  <a:cubicBezTo>
                    <a:pt x="5520" y="1605"/>
                    <a:pt x="4594" y="361"/>
                    <a:pt x="3244" y="56"/>
                  </a:cubicBezTo>
                  <a:cubicBezTo>
                    <a:pt x="3080" y="19"/>
                    <a:pt x="2923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2618450" y="3046825"/>
              <a:ext cx="142675" cy="1102325"/>
            </a:xfrm>
            <a:custGeom>
              <a:avLst/>
              <a:gdLst/>
              <a:ahLst/>
              <a:cxnLst/>
              <a:rect l="l" t="t" r="r" b="b"/>
              <a:pathLst>
                <a:path w="5707" h="44093" extrusionOk="0">
                  <a:moveTo>
                    <a:pt x="4834" y="1"/>
                  </a:moveTo>
                  <a:cubicBezTo>
                    <a:pt x="4798" y="1"/>
                    <a:pt x="4760" y="14"/>
                    <a:pt x="4727" y="43"/>
                  </a:cubicBezTo>
                  <a:cubicBezTo>
                    <a:pt x="3615" y="1036"/>
                    <a:pt x="3721" y="2730"/>
                    <a:pt x="3602" y="4133"/>
                  </a:cubicBezTo>
                  <a:cubicBezTo>
                    <a:pt x="3430" y="5973"/>
                    <a:pt x="3099" y="7839"/>
                    <a:pt x="2966" y="9679"/>
                  </a:cubicBezTo>
                  <a:cubicBezTo>
                    <a:pt x="2702" y="13371"/>
                    <a:pt x="2411" y="17064"/>
                    <a:pt x="2106" y="20757"/>
                  </a:cubicBezTo>
                  <a:cubicBezTo>
                    <a:pt x="1471" y="28221"/>
                    <a:pt x="213" y="35686"/>
                    <a:pt x="15" y="43177"/>
                  </a:cubicBezTo>
                  <a:cubicBezTo>
                    <a:pt x="0" y="43761"/>
                    <a:pt x="501" y="44093"/>
                    <a:pt x="985" y="44093"/>
                  </a:cubicBezTo>
                  <a:cubicBezTo>
                    <a:pt x="1369" y="44093"/>
                    <a:pt x="1742" y="43885"/>
                    <a:pt x="1841" y="43429"/>
                  </a:cubicBezTo>
                  <a:cubicBezTo>
                    <a:pt x="3416" y="36321"/>
                    <a:pt x="3999" y="28962"/>
                    <a:pt x="4647" y="21736"/>
                  </a:cubicBezTo>
                  <a:cubicBezTo>
                    <a:pt x="5283" y="14576"/>
                    <a:pt x="5706" y="7310"/>
                    <a:pt x="4991" y="163"/>
                  </a:cubicBezTo>
                  <a:cubicBezTo>
                    <a:pt x="4982" y="63"/>
                    <a:pt x="4912" y="1"/>
                    <a:pt x="4834" y="1"/>
                  </a:cubicBezTo>
                  <a:close/>
                </a:path>
              </a:pathLst>
            </a:custGeom>
            <a:solidFill>
              <a:srgbClr val="81B4F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052925" y="3052450"/>
              <a:ext cx="150700" cy="1105600"/>
            </a:xfrm>
            <a:custGeom>
              <a:avLst/>
              <a:gdLst/>
              <a:ahLst/>
              <a:cxnLst/>
              <a:rect l="l" t="t" r="r" b="b"/>
              <a:pathLst>
                <a:path w="6028" h="44224" extrusionOk="0">
                  <a:moveTo>
                    <a:pt x="901" y="1"/>
                  </a:moveTo>
                  <a:cubicBezTo>
                    <a:pt x="723" y="1"/>
                    <a:pt x="515" y="163"/>
                    <a:pt x="490" y="348"/>
                  </a:cubicBezTo>
                  <a:cubicBezTo>
                    <a:pt x="1" y="3855"/>
                    <a:pt x="332" y="7442"/>
                    <a:pt x="609" y="10962"/>
                  </a:cubicBezTo>
                  <a:cubicBezTo>
                    <a:pt x="901" y="14562"/>
                    <a:pt x="1232" y="18162"/>
                    <a:pt x="1562" y="21776"/>
                  </a:cubicBezTo>
                  <a:cubicBezTo>
                    <a:pt x="1880" y="25362"/>
                    <a:pt x="2211" y="28989"/>
                    <a:pt x="2674" y="32562"/>
                  </a:cubicBezTo>
                  <a:cubicBezTo>
                    <a:pt x="3137" y="36255"/>
                    <a:pt x="3693" y="39921"/>
                    <a:pt x="4236" y="43587"/>
                  </a:cubicBezTo>
                  <a:cubicBezTo>
                    <a:pt x="4306" y="44025"/>
                    <a:pt x="4669" y="44223"/>
                    <a:pt x="5047" y="44223"/>
                  </a:cubicBezTo>
                  <a:cubicBezTo>
                    <a:pt x="5526" y="44223"/>
                    <a:pt x="6027" y="43904"/>
                    <a:pt x="5983" y="43349"/>
                  </a:cubicBezTo>
                  <a:cubicBezTo>
                    <a:pt x="5665" y="39762"/>
                    <a:pt x="5401" y="36162"/>
                    <a:pt x="5070" y="32562"/>
                  </a:cubicBezTo>
                  <a:cubicBezTo>
                    <a:pt x="4752" y="28962"/>
                    <a:pt x="4342" y="25362"/>
                    <a:pt x="3971" y="21776"/>
                  </a:cubicBezTo>
                  <a:cubicBezTo>
                    <a:pt x="3601" y="18176"/>
                    <a:pt x="3283" y="14562"/>
                    <a:pt x="2952" y="10962"/>
                  </a:cubicBezTo>
                  <a:cubicBezTo>
                    <a:pt x="2634" y="7535"/>
                    <a:pt x="2423" y="4014"/>
                    <a:pt x="1483" y="679"/>
                  </a:cubicBezTo>
                  <a:cubicBezTo>
                    <a:pt x="1496" y="665"/>
                    <a:pt x="1509" y="652"/>
                    <a:pt x="1509" y="639"/>
                  </a:cubicBezTo>
                  <a:cubicBezTo>
                    <a:pt x="1602" y="215"/>
                    <a:pt x="1337" y="30"/>
                    <a:pt x="940" y="4"/>
                  </a:cubicBezTo>
                  <a:cubicBezTo>
                    <a:pt x="928" y="2"/>
                    <a:pt x="915" y="1"/>
                    <a:pt x="901" y="1"/>
                  </a:cubicBezTo>
                  <a:close/>
                </a:path>
              </a:pathLst>
            </a:custGeom>
            <a:solidFill>
              <a:srgbClr val="81B4F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2728325" y="2853600"/>
              <a:ext cx="76125" cy="178850"/>
            </a:xfrm>
            <a:custGeom>
              <a:avLst/>
              <a:gdLst/>
              <a:ahLst/>
              <a:cxnLst/>
              <a:rect l="l" t="t" r="r" b="b"/>
              <a:pathLst>
                <a:path w="3045" h="7154" extrusionOk="0">
                  <a:moveTo>
                    <a:pt x="1818" y="0"/>
                  </a:moveTo>
                  <a:cubicBezTo>
                    <a:pt x="1752" y="0"/>
                    <a:pt x="1689" y="29"/>
                    <a:pt x="1655" y="96"/>
                  </a:cubicBezTo>
                  <a:cubicBezTo>
                    <a:pt x="1430" y="546"/>
                    <a:pt x="1007" y="837"/>
                    <a:pt x="755" y="1287"/>
                  </a:cubicBezTo>
                  <a:cubicBezTo>
                    <a:pt x="464" y="1856"/>
                    <a:pt x="398" y="2518"/>
                    <a:pt x="345" y="3153"/>
                  </a:cubicBezTo>
                  <a:cubicBezTo>
                    <a:pt x="239" y="4384"/>
                    <a:pt x="1" y="5814"/>
                    <a:pt x="795" y="6846"/>
                  </a:cubicBezTo>
                  <a:cubicBezTo>
                    <a:pt x="958" y="7054"/>
                    <a:pt x="1242" y="7154"/>
                    <a:pt x="1529" y="7154"/>
                  </a:cubicBezTo>
                  <a:cubicBezTo>
                    <a:pt x="1824" y="7154"/>
                    <a:pt x="2122" y="7048"/>
                    <a:pt x="2291" y="6846"/>
                  </a:cubicBezTo>
                  <a:cubicBezTo>
                    <a:pt x="3045" y="5919"/>
                    <a:pt x="2899" y="4622"/>
                    <a:pt x="2913" y="3471"/>
                  </a:cubicBezTo>
                  <a:cubicBezTo>
                    <a:pt x="2926" y="2955"/>
                    <a:pt x="2979" y="2372"/>
                    <a:pt x="2846" y="1843"/>
                  </a:cubicBezTo>
                  <a:cubicBezTo>
                    <a:pt x="2767" y="1578"/>
                    <a:pt x="2701" y="1287"/>
                    <a:pt x="2555" y="1022"/>
                  </a:cubicBezTo>
                  <a:cubicBezTo>
                    <a:pt x="2410" y="744"/>
                    <a:pt x="2132" y="453"/>
                    <a:pt x="2039" y="149"/>
                  </a:cubicBezTo>
                  <a:cubicBezTo>
                    <a:pt x="2008" y="57"/>
                    <a:pt x="1910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3000975" y="2853225"/>
              <a:ext cx="76575" cy="172200"/>
            </a:xfrm>
            <a:custGeom>
              <a:avLst/>
              <a:gdLst/>
              <a:ahLst/>
              <a:cxnLst/>
              <a:rect l="l" t="t" r="r" b="b"/>
              <a:pathLst>
                <a:path w="3063" h="6888" extrusionOk="0">
                  <a:moveTo>
                    <a:pt x="1665" y="0"/>
                  </a:moveTo>
                  <a:cubicBezTo>
                    <a:pt x="1260" y="0"/>
                    <a:pt x="852" y="295"/>
                    <a:pt x="808" y="812"/>
                  </a:cubicBezTo>
                  <a:cubicBezTo>
                    <a:pt x="808" y="865"/>
                    <a:pt x="808" y="932"/>
                    <a:pt x="808" y="998"/>
                  </a:cubicBezTo>
                  <a:cubicBezTo>
                    <a:pt x="1" y="2348"/>
                    <a:pt x="146" y="4068"/>
                    <a:pt x="332" y="5630"/>
                  </a:cubicBezTo>
                  <a:cubicBezTo>
                    <a:pt x="434" y="6490"/>
                    <a:pt x="1030" y="6888"/>
                    <a:pt x="1627" y="6888"/>
                  </a:cubicBezTo>
                  <a:cubicBezTo>
                    <a:pt x="2345" y="6888"/>
                    <a:pt x="3063" y="6313"/>
                    <a:pt x="2926" y="5273"/>
                  </a:cubicBezTo>
                  <a:cubicBezTo>
                    <a:pt x="2780" y="4187"/>
                    <a:pt x="2767" y="3115"/>
                    <a:pt x="2529" y="2096"/>
                  </a:cubicBezTo>
                  <a:cubicBezTo>
                    <a:pt x="2595" y="1580"/>
                    <a:pt x="2595" y="1064"/>
                    <a:pt x="2436" y="587"/>
                  </a:cubicBezTo>
                  <a:cubicBezTo>
                    <a:pt x="2302" y="184"/>
                    <a:pt x="1984" y="0"/>
                    <a:pt x="1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2717750" y="3035625"/>
              <a:ext cx="386825" cy="98475"/>
            </a:xfrm>
            <a:custGeom>
              <a:avLst/>
              <a:gdLst/>
              <a:ahLst/>
              <a:cxnLst/>
              <a:rect l="l" t="t" r="r" b="b"/>
              <a:pathLst>
                <a:path w="15473" h="3939" extrusionOk="0">
                  <a:moveTo>
                    <a:pt x="12156" y="1"/>
                  </a:moveTo>
                  <a:cubicBezTo>
                    <a:pt x="12008" y="1"/>
                    <a:pt x="11864" y="2"/>
                    <a:pt x="11727" y="2"/>
                  </a:cubicBezTo>
                  <a:cubicBezTo>
                    <a:pt x="10562" y="15"/>
                    <a:pt x="9371" y="213"/>
                    <a:pt x="8206" y="319"/>
                  </a:cubicBezTo>
                  <a:cubicBezTo>
                    <a:pt x="5837" y="544"/>
                    <a:pt x="3468" y="716"/>
                    <a:pt x="1099" y="875"/>
                  </a:cubicBezTo>
                  <a:cubicBezTo>
                    <a:pt x="31" y="941"/>
                    <a:pt x="1" y="2556"/>
                    <a:pt x="1086" y="2556"/>
                  </a:cubicBezTo>
                  <a:cubicBezTo>
                    <a:pt x="1090" y="2556"/>
                    <a:pt x="1094" y="2556"/>
                    <a:pt x="1099" y="2556"/>
                  </a:cubicBezTo>
                  <a:cubicBezTo>
                    <a:pt x="1271" y="2556"/>
                    <a:pt x="1443" y="2543"/>
                    <a:pt x="1615" y="2543"/>
                  </a:cubicBezTo>
                  <a:cubicBezTo>
                    <a:pt x="1589" y="3099"/>
                    <a:pt x="1734" y="3602"/>
                    <a:pt x="2409" y="3787"/>
                  </a:cubicBezTo>
                  <a:cubicBezTo>
                    <a:pt x="2556" y="3829"/>
                    <a:pt x="2694" y="3849"/>
                    <a:pt x="2827" y="3849"/>
                  </a:cubicBezTo>
                  <a:cubicBezTo>
                    <a:pt x="3232" y="3849"/>
                    <a:pt x="3579" y="3663"/>
                    <a:pt x="3918" y="3363"/>
                  </a:cubicBezTo>
                  <a:cubicBezTo>
                    <a:pt x="4178" y="3128"/>
                    <a:pt x="4412" y="2915"/>
                    <a:pt x="4673" y="2915"/>
                  </a:cubicBezTo>
                  <a:cubicBezTo>
                    <a:pt x="4823" y="2915"/>
                    <a:pt x="4983" y="2986"/>
                    <a:pt x="5162" y="3165"/>
                  </a:cubicBezTo>
                  <a:cubicBezTo>
                    <a:pt x="5658" y="3675"/>
                    <a:pt x="6155" y="3938"/>
                    <a:pt x="6665" y="3938"/>
                  </a:cubicBezTo>
                  <a:cubicBezTo>
                    <a:pt x="7120" y="3938"/>
                    <a:pt x="7587" y="3728"/>
                    <a:pt x="8074" y="3297"/>
                  </a:cubicBezTo>
                  <a:cubicBezTo>
                    <a:pt x="8501" y="2917"/>
                    <a:pt x="9040" y="2673"/>
                    <a:pt x="9554" y="2673"/>
                  </a:cubicBezTo>
                  <a:cubicBezTo>
                    <a:pt x="10044" y="2673"/>
                    <a:pt x="10511" y="2894"/>
                    <a:pt x="10840" y="3430"/>
                  </a:cubicBezTo>
                  <a:cubicBezTo>
                    <a:pt x="11017" y="3715"/>
                    <a:pt x="11329" y="3874"/>
                    <a:pt x="11639" y="3874"/>
                  </a:cubicBezTo>
                  <a:cubicBezTo>
                    <a:pt x="11862" y="3874"/>
                    <a:pt x="12085" y="3792"/>
                    <a:pt x="12256" y="3615"/>
                  </a:cubicBezTo>
                  <a:cubicBezTo>
                    <a:pt x="12614" y="3244"/>
                    <a:pt x="13050" y="2980"/>
                    <a:pt x="13447" y="2675"/>
                  </a:cubicBezTo>
                  <a:cubicBezTo>
                    <a:pt x="13565" y="2689"/>
                    <a:pt x="13683" y="2698"/>
                    <a:pt x="13802" y="2698"/>
                  </a:cubicBezTo>
                  <a:cubicBezTo>
                    <a:pt x="14028" y="2698"/>
                    <a:pt x="14254" y="2665"/>
                    <a:pt x="14480" y="2569"/>
                  </a:cubicBezTo>
                  <a:cubicBezTo>
                    <a:pt x="15247" y="2265"/>
                    <a:pt x="15472" y="1471"/>
                    <a:pt x="14943" y="822"/>
                  </a:cubicBezTo>
                  <a:cubicBezTo>
                    <a:pt x="14310" y="51"/>
                    <a:pt x="13145" y="1"/>
                    <a:pt x="12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2787550" y="2735825"/>
              <a:ext cx="222725" cy="120400"/>
            </a:xfrm>
            <a:custGeom>
              <a:avLst/>
              <a:gdLst/>
              <a:ahLst/>
              <a:cxnLst/>
              <a:rect l="l" t="t" r="r" b="b"/>
              <a:pathLst>
                <a:path w="8909" h="4816" extrusionOk="0">
                  <a:moveTo>
                    <a:pt x="1338" y="1353"/>
                  </a:moveTo>
                  <a:lnTo>
                    <a:pt x="1338" y="1353"/>
                  </a:lnTo>
                  <a:cubicBezTo>
                    <a:pt x="1364" y="1366"/>
                    <a:pt x="1404" y="1366"/>
                    <a:pt x="1430" y="1379"/>
                  </a:cubicBezTo>
                  <a:cubicBezTo>
                    <a:pt x="1404" y="1392"/>
                    <a:pt x="1377" y="1419"/>
                    <a:pt x="1351" y="1458"/>
                  </a:cubicBezTo>
                  <a:cubicBezTo>
                    <a:pt x="1351" y="1419"/>
                    <a:pt x="1338" y="1392"/>
                    <a:pt x="1338" y="1353"/>
                  </a:cubicBezTo>
                  <a:close/>
                  <a:moveTo>
                    <a:pt x="7008" y="1"/>
                  </a:moveTo>
                  <a:cubicBezTo>
                    <a:pt x="6111" y="1"/>
                    <a:pt x="5213" y="58"/>
                    <a:pt x="4316" y="122"/>
                  </a:cubicBezTo>
                  <a:cubicBezTo>
                    <a:pt x="3283" y="201"/>
                    <a:pt x="2172" y="280"/>
                    <a:pt x="1179" y="638"/>
                  </a:cubicBezTo>
                  <a:cubicBezTo>
                    <a:pt x="1106" y="514"/>
                    <a:pt x="971" y="455"/>
                    <a:pt x="833" y="455"/>
                  </a:cubicBezTo>
                  <a:cubicBezTo>
                    <a:pt x="645" y="455"/>
                    <a:pt x="451" y="564"/>
                    <a:pt x="398" y="770"/>
                  </a:cubicBezTo>
                  <a:cubicBezTo>
                    <a:pt x="358" y="916"/>
                    <a:pt x="332" y="1061"/>
                    <a:pt x="345" y="1207"/>
                  </a:cubicBezTo>
                  <a:cubicBezTo>
                    <a:pt x="292" y="1697"/>
                    <a:pt x="252" y="2173"/>
                    <a:pt x="213" y="2663"/>
                  </a:cubicBezTo>
                  <a:cubicBezTo>
                    <a:pt x="173" y="3285"/>
                    <a:pt x="1" y="3960"/>
                    <a:pt x="358" y="4516"/>
                  </a:cubicBezTo>
                  <a:cubicBezTo>
                    <a:pt x="489" y="4709"/>
                    <a:pt x="707" y="4816"/>
                    <a:pt x="920" y="4816"/>
                  </a:cubicBezTo>
                  <a:cubicBezTo>
                    <a:pt x="1117" y="4816"/>
                    <a:pt x="1310" y="4725"/>
                    <a:pt x="1430" y="4529"/>
                  </a:cubicBezTo>
                  <a:cubicBezTo>
                    <a:pt x="2661" y="4624"/>
                    <a:pt x="3887" y="4672"/>
                    <a:pt x="5114" y="4672"/>
                  </a:cubicBezTo>
                  <a:cubicBezTo>
                    <a:pt x="5932" y="4672"/>
                    <a:pt x="6751" y="4651"/>
                    <a:pt x="7572" y="4608"/>
                  </a:cubicBezTo>
                  <a:cubicBezTo>
                    <a:pt x="7810" y="4595"/>
                    <a:pt x="8022" y="4489"/>
                    <a:pt x="8167" y="4330"/>
                  </a:cubicBezTo>
                  <a:cubicBezTo>
                    <a:pt x="8223" y="4348"/>
                    <a:pt x="8281" y="4357"/>
                    <a:pt x="8339" y="4357"/>
                  </a:cubicBezTo>
                  <a:cubicBezTo>
                    <a:pt x="8583" y="4357"/>
                    <a:pt x="8821" y="4196"/>
                    <a:pt x="8842" y="3854"/>
                  </a:cubicBezTo>
                  <a:cubicBezTo>
                    <a:pt x="8908" y="2769"/>
                    <a:pt x="8749" y="1683"/>
                    <a:pt x="8816" y="598"/>
                  </a:cubicBezTo>
                  <a:cubicBezTo>
                    <a:pt x="8829" y="280"/>
                    <a:pt x="8538" y="55"/>
                    <a:pt x="8247" y="42"/>
                  </a:cubicBezTo>
                  <a:cubicBezTo>
                    <a:pt x="7834" y="13"/>
                    <a:pt x="7421" y="1"/>
                    <a:pt x="7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2428550" y="2466200"/>
              <a:ext cx="950650" cy="1687325"/>
            </a:xfrm>
            <a:custGeom>
              <a:avLst/>
              <a:gdLst/>
              <a:ahLst/>
              <a:cxnLst/>
              <a:rect l="l" t="t" r="r" b="b"/>
              <a:pathLst>
                <a:path w="38026" h="67493" extrusionOk="0">
                  <a:moveTo>
                    <a:pt x="19689" y="6007"/>
                  </a:moveTo>
                  <a:cubicBezTo>
                    <a:pt x="20572" y="6007"/>
                    <a:pt x="21302" y="6408"/>
                    <a:pt x="21693" y="7280"/>
                  </a:cubicBezTo>
                  <a:cubicBezTo>
                    <a:pt x="21984" y="7889"/>
                    <a:pt x="22262" y="8511"/>
                    <a:pt x="22501" y="9146"/>
                  </a:cubicBezTo>
                  <a:cubicBezTo>
                    <a:pt x="22680" y="9634"/>
                    <a:pt x="22872" y="10034"/>
                    <a:pt x="23463" y="10034"/>
                  </a:cubicBezTo>
                  <a:cubicBezTo>
                    <a:pt x="23481" y="10034"/>
                    <a:pt x="23500" y="10034"/>
                    <a:pt x="23520" y="10033"/>
                  </a:cubicBezTo>
                  <a:cubicBezTo>
                    <a:pt x="23533" y="10033"/>
                    <a:pt x="23546" y="10032"/>
                    <a:pt x="23559" y="10032"/>
                  </a:cubicBezTo>
                  <a:cubicBezTo>
                    <a:pt x="23839" y="10032"/>
                    <a:pt x="23988" y="10173"/>
                    <a:pt x="23811" y="10629"/>
                  </a:cubicBezTo>
                  <a:cubicBezTo>
                    <a:pt x="22858" y="10629"/>
                    <a:pt x="21905" y="10617"/>
                    <a:pt x="20956" y="10617"/>
                  </a:cubicBezTo>
                  <a:cubicBezTo>
                    <a:pt x="20482" y="10617"/>
                    <a:pt x="20008" y="10620"/>
                    <a:pt x="19536" y="10629"/>
                  </a:cubicBezTo>
                  <a:cubicBezTo>
                    <a:pt x="17802" y="10668"/>
                    <a:pt x="16082" y="10761"/>
                    <a:pt x="14348" y="10801"/>
                  </a:cubicBezTo>
                  <a:cubicBezTo>
                    <a:pt x="14265" y="10804"/>
                    <a:pt x="14194" y="10807"/>
                    <a:pt x="14132" y="10807"/>
                  </a:cubicBezTo>
                  <a:cubicBezTo>
                    <a:pt x="13750" y="10807"/>
                    <a:pt x="13739" y="10705"/>
                    <a:pt x="13659" y="10113"/>
                  </a:cubicBezTo>
                  <a:cubicBezTo>
                    <a:pt x="14004" y="10086"/>
                    <a:pt x="14348" y="10060"/>
                    <a:pt x="14732" y="10033"/>
                  </a:cubicBezTo>
                  <a:cubicBezTo>
                    <a:pt x="14983" y="9517"/>
                    <a:pt x="15234" y="8988"/>
                    <a:pt x="15499" y="8445"/>
                  </a:cubicBezTo>
                  <a:cubicBezTo>
                    <a:pt x="16320" y="6738"/>
                    <a:pt x="17789" y="6076"/>
                    <a:pt x="19562" y="6010"/>
                  </a:cubicBezTo>
                  <a:cubicBezTo>
                    <a:pt x="19605" y="6008"/>
                    <a:pt x="19647" y="6007"/>
                    <a:pt x="19689" y="6007"/>
                  </a:cubicBezTo>
                  <a:close/>
                  <a:moveTo>
                    <a:pt x="20193" y="11102"/>
                  </a:moveTo>
                  <a:cubicBezTo>
                    <a:pt x="21435" y="11102"/>
                    <a:pt x="22507" y="11140"/>
                    <a:pt x="22911" y="11224"/>
                  </a:cubicBezTo>
                  <a:cubicBezTo>
                    <a:pt x="22845" y="12495"/>
                    <a:pt x="22792" y="13779"/>
                    <a:pt x="22726" y="15102"/>
                  </a:cubicBezTo>
                  <a:lnTo>
                    <a:pt x="14851" y="15102"/>
                  </a:lnTo>
                  <a:cubicBezTo>
                    <a:pt x="14732" y="13792"/>
                    <a:pt x="14679" y="12574"/>
                    <a:pt x="14890" y="11370"/>
                  </a:cubicBezTo>
                  <a:cubicBezTo>
                    <a:pt x="15624" y="11205"/>
                    <a:pt x="18141" y="11102"/>
                    <a:pt x="20193" y="11102"/>
                  </a:cubicBezTo>
                  <a:close/>
                  <a:moveTo>
                    <a:pt x="15858" y="15615"/>
                  </a:moveTo>
                  <a:cubicBezTo>
                    <a:pt x="15941" y="15615"/>
                    <a:pt x="16025" y="15616"/>
                    <a:pt x="16108" y="15618"/>
                  </a:cubicBezTo>
                  <a:cubicBezTo>
                    <a:pt x="17895" y="15645"/>
                    <a:pt x="19668" y="15817"/>
                    <a:pt x="21455" y="15870"/>
                  </a:cubicBezTo>
                  <a:cubicBezTo>
                    <a:pt x="21624" y="15874"/>
                    <a:pt x="21794" y="15876"/>
                    <a:pt x="21964" y="15876"/>
                  </a:cubicBezTo>
                  <a:cubicBezTo>
                    <a:pt x="22830" y="15876"/>
                    <a:pt x="23704" y="15828"/>
                    <a:pt x="24579" y="15817"/>
                  </a:cubicBezTo>
                  <a:cubicBezTo>
                    <a:pt x="24764" y="15817"/>
                    <a:pt x="24962" y="15843"/>
                    <a:pt x="25174" y="15870"/>
                  </a:cubicBezTo>
                  <a:lnTo>
                    <a:pt x="25174" y="19510"/>
                  </a:lnTo>
                  <a:cubicBezTo>
                    <a:pt x="21058" y="19377"/>
                    <a:pt x="17087" y="19232"/>
                    <a:pt x="13024" y="19086"/>
                  </a:cubicBezTo>
                  <a:lnTo>
                    <a:pt x="13024" y="15804"/>
                  </a:lnTo>
                  <a:cubicBezTo>
                    <a:pt x="13972" y="15743"/>
                    <a:pt x="14920" y="15615"/>
                    <a:pt x="15858" y="15615"/>
                  </a:cubicBezTo>
                  <a:close/>
                  <a:moveTo>
                    <a:pt x="11462" y="19536"/>
                  </a:moveTo>
                  <a:lnTo>
                    <a:pt x="11462" y="22726"/>
                  </a:lnTo>
                  <a:cubicBezTo>
                    <a:pt x="11344" y="22774"/>
                    <a:pt x="11230" y="22805"/>
                    <a:pt x="11136" y="22805"/>
                  </a:cubicBezTo>
                  <a:cubicBezTo>
                    <a:pt x="11000" y="22805"/>
                    <a:pt x="10907" y="22740"/>
                    <a:pt x="10907" y="22567"/>
                  </a:cubicBezTo>
                  <a:cubicBezTo>
                    <a:pt x="10880" y="21654"/>
                    <a:pt x="10907" y="20727"/>
                    <a:pt x="10946" y="19801"/>
                  </a:cubicBezTo>
                  <a:cubicBezTo>
                    <a:pt x="10959" y="19721"/>
                    <a:pt x="11224" y="19655"/>
                    <a:pt x="11462" y="19536"/>
                  </a:cubicBezTo>
                  <a:close/>
                  <a:moveTo>
                    <a:pt x="12037" y="19659"/>
                  </a:moveTo>
                  <a:cubicBezTo>
                    <a:pt x="12110" y="19659"/>
                    <a:pt x="12198" y="19681"/>
                    <a:pt x="12296" y="19721"/>
                  </a:cubicBezTo>
                  <a:cubicBezTo>
                    <a:pt x="12389" y="20727"/>
                    <a:pt x="12495" y="21746"/>
                    <a:pt x="12601" y="22818"/>
                  </a:cubicBezTo>
                  <a:lnTo>
                    <a:pt x="11793" y="22818"/>
                  </a:lnTo>
                  <a:cubicBezTo>
                    <a:pt x="11793" y="21839"/>
                    <a:pt x="11780" y="20886"/>
                    <a:pt x="11793" y="19946"/>
                  </a:cubicBezTo>
                  <a:cubicBezTo>
                    <a:pt x="11802" y="19745"/>
                    <a:pt x="11892" y="19659"/>
                    <a:pt x="12037" y="19659"/>
                  </a:cubicBezTo>
                  <a:close/>
                  <a:moveTo>
                    <a:pt x="14291" y="19674"/>
                  </a:moveTo>
                  <a:cubicBezTo>
                    <a:pt x="14380" y="19674"/>
                    <a:pt x="14484" y="19693"/>
                    <a:pt x="14599" y="19721"/>
                  </a:cubicBezTo>
                  <a:lnTo>
                    <a:pt x="14599" y="22779"/>
                  </a:lnTo>
                  <a:cubicBezTo>
                    <a:pt x="14405" y="22805"/>
                    <a:pt x="14259" y="22823"/>
                    <a:pt x="14149" y="22823"/>
                  </a:cubicBezTo>
                  <a:cubicBezTo>
                    <a:pt x="13871" y="22823"/>
                    <a:pt x="13828" y="22708"/>
                    <a:pt x="13818" y="22329"/>
                  </a:cubicBezTo>
                  <a:cubicBezTo>
                    <a:pt x="13805" y="21561"/>
                    <a:pt x="13898" y="20807"/>
                    <a:pt x="13951" y="20039"/>
                  </a:cubicBezTo>
                  <a:cubicBezTo>
                    <a:pt x="13969" y="19765"/>
                    <a:pt x="14094" y="19674"/>
                    <a:pt x="14291" y="19674"/>
                  </a:cubicBezTo>
                  <a:close/>
                  <a:moveTo>
                    <a:pt x="12971" y="19682"/>
                  </a:moveTo>
                  <a:cubicBezTo>
                    <a:pt x="13262" y="19682"/>
                    <a:pt x="13474" y="19695"/>
                    <a:pt x="13686" y="19708"/>
                  </a:cubicBezTo>
                  <a:cubicBezTo>
                    <a:pt x="13633" y="20754"/>
                    <a:pt x="13593" y="21746"/>
                    <a:pt x="13554" y="22792"/>
                  </a:cubicBezTo>
                  <a:cubicBezTo>
                    <a:pt x="13514" y="22805"/>
                    <a:pt x="13382" y="22818"/>
                    <a:pt x="13223" y="22845"/>
                  </a:cubicBezTo>
                  <a:cubicBezTo>
                    <a:pt x="13130" y="21786"/>
                    <a:pt x="13051" y="20754"/>
                    <a:pt x="12971" y="19682"/>
                  </a:cubicBezTo>
                  <a:close/>
                  <a:moveTo>
                    <a:pt x="10589" y="19695"/>
                  </a:moveTo>
                  <a:lnTo>
                    <a:pt x="10589" y="22765"/>
                  </a:lnTo>
                  <a:cubicBezTo>
                    <a:pt x="10364" y="22792"/>
                    <a:pt x="10112" y="22818"/>
                    <a:pt x="9768" y="22858"/>
                  </a:cubicBezTo>
                  <a:cubicBezTo>
                    <a:pt x="9676" y="21760"/>
                    <a:pt x="9596" y="20754"/>
                    <a:pt x="9517" y="19695"/>
                  </a:cubicBezTo>
                  <a:close/>
                  <a:moveTo>
                    <a:pt x="17709" y="19761"/>
                  </a:moveTo>
                  <a:cubicBezTo>
                    <a:pt x="17736" y="19907"/>
                    <a:pt x="17789" y="20039"/>
                    <a:pt x="17776" y="20171"/>
                  </a:cubicBezTo>
                  <a:cubicBezTo>
                    <a:pt x="17762" y="20939"/>
                    <a:pt x="17723" y="21693"/>
                    <a:pt x="17696" y="22461"/>
                  </a:cubicBezTo>
                  <a:cubicBezTo>
                    <a:pt x="17686" y="22789"/>
                    <a:pt x="17669" y="22885"/>
                    <a:pt x="17398" y="22885"/>
                  </a:cubicBezTo>
                  <a:cubicBezTo>
                    <a:pt x="17308" y="22885"/>
                    <a:pt x="17190" y="22875"/>
                    <a:pt x="17034" y="22858"/>
                  </a:cubicBezTo>
                  <a:lnTo>
                    <a:pt x="17034" y="19761"/>
                  </a:lnTo>
                  <a:close/>
                  <a:moveTo>
                    <a:pt x="18173" y="19840"/>
                  </a:moveTo>
                  <a:cubicBezTo>
                    <a:pt x="18464" y="19854"/>
                    <a:pt x="18715" y="19867"/>
                    <a:pt x="18967" y="19880"/>
                  </a:cubicBezTo>
                  <a:lnTo>
                    <a:pt x="18967" y="22832"/>
                  </a:lnTo>
                  <a:cubicBezTo>
                    <a:pt x="18649" y="22858"/>
                    <a:pt x="18424" y="22871"/>
                    <a:pt x="18173" y="22898"/>
                  </a:cubicBezTo>
                  <a:cubicBezTo>
                    <a:pt x="17829" y="21865"/>
                    <a:pt x="17948" y="20873"/>
                    <a:pt x="18173" y="19840"/>
                  </a:cubicBezTo>
                  <a:close/>
                  <a:moveTo>
                    <a:pt x="20014" y="19865"/>
                  </a:moveTo>
                  <a:cubicBezTo>
                    <a:pt x="20282" y="19865"/>
                    <a:pt x="20550" y="19929"/>
                    <a:pt x="20826" y="19929"/>
                  </a:cubicBezTo>
                  <a:cubicBezTo>
                    <a:pt x="20911" y="19929"/>
                    <a:pt x="20997" y="19922"/>
                    <a:pt x="21084" y="19907"/>
                  </a:cubicBezTo>
                  <a:lnTo>
                    <a:pt x="21084" y="19907"/>
                  </a:lnTo>
                  <a:cubicBezTo>
                    <a:pt x="21032" y="20846"/>
                    <a:pt x="20979" y="21720"/>
                    <a:pt x="20912" y="22593"/>
                  </a:cubicBezTo>
                  <a:cubicBezTo>
                    <a:pt x="20893" y="22823"/>
                    <a:pt x="20756" y="22901"/>
                    <a:pt x="20541" y="22901"/>
                  </a:cubicBezTo>
                  <a:cubicBezTo>
                    <a:pt x="20459" y="22901"/>
                    <a:pt x="20366" y="22890"/>
                    <a:pt x="20264" y="22871"/>
                  </a:cubicBezTo>
                  <a:lnTo>
                    <a:pt x="20264" y="20145"/>
                  </a:lnTo>
                  <a:lnTo>
                    <a:pt x="19959" y="20145"/>
                  </a:lnTo>
                  <a:cubicBezTo>
                    <a:pt x="19959" y="20939"/>
                    <a:pt x="19959" y="21720"/>
                    <a:pt x="19959" y="22501"/>
                  </a:cubicBezTo>
                  <a:cubicBezTo>
                    <a:pt x="19959" y="22828"/>
                    <a:pt x="19959" y="22894"/>
                    <a:pt x="19678" y="22894"/>
                  </a:cubicBezTo>
                  <a:cubicBezTo>
                    <a:pt x="19606" y="22894"/>
                    <a:pt x="19516" y="22890"/>
                    <a:pt x="19404" y="22885"/>
                  </a:cubicBezTo>
                  <a:lnTo>
                    <a:pt x="19404" y="20026"/>
                  </a:lnTo>
                  <a:cubicBezTo>
                    <a:pt x="19611" y="19900"/>
                    <a:pt x="19813" y="19865"/>
                    <a:pt x="20014" y="19865"/>
                  </a:cubicBezTo>
                  <a:close/>
                  <a:moveTo>
                    <a:pt x="14983" y="19629"/>
                  </a:moveTo>
                  <a:cubicBezTo>
                    <a:pt x="15261" y="19655"/>
                    <a:pt x="15459" y="19682"/>
                    <a:pt x="15671" y="19708"/>
                  </a:cubicBezTo>
                  <a:cubicBezTo>
                    <a:pt x="15671" y="20688"/>
                    <a:pt x="15684" y="21601"/>
                    <a:pt x="15658" y="22527"/>
                  </a:cubicBezTo>
                  <a:cubicBezTo>
                    <a:pt x="15658" y="22660"/>
                    <a:pt x="15459" y="22779"/>
                    <a:pt x="15354" y="22911"/>
                  </a:cubicBezTo>
                  <a:cubicBezTo>
                    <a:pt x="15221" y="22805"/>
                    <a:pt x="14996" y="22699"/>
                    <a:pt x="14996" y="22580"/>
                  </a:cubicBezTo>
                  <a:cubicBezTo>
                    <a:pt x="14970" y="21627"/>
                    <a:pt x="14983" y="20688"/>
                    <a:pt x="14983" y="19629"/>
                  </a:cubicBezTo>
                  <a:close/>
                  <a:moveTo>
                    <a:pt x="23559" y="20013"/>
                  </a:moveTo>
                  <a:lnTo>
                    <a:pt x="23559" y="20013"/>
                  </a:lnTo>
                  <a:cubicBezTo>
                    <a:pt x="23507" y="21005"/>
                    <a:pt x="23454" y="21932"/>
                    <a:pt x="23387" y="22898"/>
                  </a:cubicBezTo>
                  <a:cubicBezTo>
                    <a:pt x="23312" y="22912"/>
                    <a:pt x="23247" y="22918"/>
                    <a:pt x="23192" y="22918"/>
                  </a:cubicBezTo>
                  <a:cubicBezTo>
                    <a:pt x="22877" y="22918"/>
                    <a:pt x="22858" y="22711"/>
                    <a:pt x="22858" y="22474"/>
                  </a:cubicBezTo>
                  <a:cubicBezTo>
                    <a:pt x="22845" y="21693"/>
                    <a:pt x="22845" y="20899"/>
                    <a:pt x="22845" y="20052"/>
                  </a:cubicBezTo>
                  <a:cubicBezTo>
                    <a:pt x="23030" y="20039"/>
                    <a:pt x="23242" y="20026"/>
                    <a:pt x="23559" y="20013"/>
                  </a:cubicBezTo>
                  <a:close/>
                  <a:moveTo>
                    <a:pt x="16002" y="19721"/>
                  </a:moveTo>
                  <a:cubicBezTo>
                    <a:pt x="16227" y="19721"/>
                    <a:pt x="16412" y="19735"/>
                    <a:pt x="16624" y="19748"/>
                  </a:cubicBezTo>
                  <a:lnTo>
                    <a:pt x="16624" y="22885"/>
                  </a:lnTo>
                  <a:cubicBezTo>
                    <a:pt x="16525" y="22908"/>
                    <a:pt x="16441" y="22919"/>
                    <a:pt x="16369" y="22919"/>
                  </a:cubicBezTo>
                  <a:cubicBezTo>
                    <a:pt x="16112" y="22919"/>
                    <a:pt x="16015" y="22778"/>
                    <a:pt x="16015" y="22540"/>
                  </a:cubicBezTo>
                  <a:cubicBezTo>
                    <a:pt x="16002" y="21601"/>
                    <a:pt x="16002" y="20674"/>
                    <a:pt x="16002" y="19721"/>
                  </a:cubicBezTo>
                  <a:close/>
                  <a:moveTo>
                    <a:pt x="22382" y="20026"/>
                  </a:moveTo>
                  <a:lnTo>
                    <a:pt x="22382" y="22951"/>
                  </a:lnTo>
                  <a:cubicBezTo>
                    <a:pt x="21998" y="22924"/>
                    <a:pt x="21733" y="22911"/>
                    <a:pt x="21429" y="22885"/>
                  </a:cubicBezTo>
                  <a:lnTo>
                    <a:pt x="21429" y="20026"/>
                  </a:lnTo>
                  <a:close/>
                  <a:moveTo>
                    <a:pt x="24499" y="20065"/>
                  </a:moveTo>
                  <a:cubicBezTo>
                    <a:pt x="24446" y="21018"/>
                    <a:pt x="24380" y="21958"/>
                    <a:pt x="24327" y="22924"/>
                  </a:cubicBezTo>
                  <a:cubicBezTo>
                    <a:pt x="24237" y="22949"/>
                    <a:pt x="24152" y="22963"/>
                    <a:pt x="24077" y="22963"/>
                  </a:cubicBezTo>
                  <a:cubicBezTo>
                    <a:pt x="23864" y="22963"/>
                    <a:pt x="23725" y="22850"/>
                    <a:pt x="23745" y="22527"/>
                  </a:cubicBezTo>
                  <a:cubicBezTo>
                    <a:pt x="23784" y="21720"/>
                    <a:pt x="23851" y="20913"/>
                    <a:pt x="23917" y="20065"/>
                  </a:cubicBezTo>
                  <a:close/>
                  <a:moveTo>
                    <a:pt x="28064" y="20222"/>
                  </a:moveTo>
                  <a:cubicBezTo>
                    <a:pt x="28317" y="20222"/>
                    <a:pt x="28400" y="20412"/>
                    <a:pt x="28390" y="20674"/>
                  </a:cubicBezTo>
                  <a:cubicBezTo>
                    <a:pt x="28390" y="21429"/>
                    <a:pt x="28351" y="22196"/>
                    <a:pt x="28324" y="22924"/>
                  </a:cubicBezTo>
                  <a:cubicBezTo>
                    <a:pt x="28219" y="22973"/>
                    <a:pt x="28134" y="22995"/>
                    <a:pt x="28065" y="22995"/>
                  </a:cubicBezTo>
                  <a:cubicBezTo>
                    <a:pt x="27910" y="22995"/>
                    <a:pt x="27844" y="22879"/>
                    <a:pt x="27834" y="22686"/>
                  </a:cubicBezTo>
                  <a:cubicBezTo>
                    <a:pt x="27782" y="21879"/>
                    <a:pt x="27755" y="21071"/>
                    <a:pt x="27715" y="20304"/>
                  </a:cubicBezTo>
                  <a:cubicBezTo>
                    <a:pt x="27857" y="20247"/>
                    <a:pt x="27972" y="20222"/>
                    <a:pt x="28064" y="20222"/>
                  </a:cubicBezTo>
                  <a:close/>
                  <a:moveTo>
                    <a:pt x="27358" y="20198"/>
                  </a:moveTo>
                  <a:lnTo>
                    <a:pt x="27358" y="23043"/>
                  </a:lnTo>
                  <a:cubicBezTo>
                    <a:pt x="26802" y="22567"/>
                    <a:pt x="26709" y="21985"/>
                    <a:pt x="26749" y="20198"/>
                  </a:cubicBezTo>
                  <a:close/>
                  <a:moveTo>
                    <a:pt x="25082" y="20026"/>
                  </a:moveTo>
                  <a:cubicBezTo>
                    <a:pt x="25412" y="21045"/>
                    <a:pt x="25187" y="22090"/>
                    <a:pt x="25518" y="23070"/>
                  </a:cubicBezTo>
                  <a:cubicBezTo>
                    <a:pt x="25444" y="23080"/>
                    <a:pt x="25373" y="23086"/>
                    <a:pt x="25307" y="23086"/>
                  </a:cubicBezTo>
                  <a:cubicBezTo>
                    <a:pt x="24950" y="23086"/>
                    <a:pt x="24724" y="22925"/>
                    <a:pt x="24724" y="22501"/>
                  </a:cubicBezTo>
                  <a:cubicBezTo>
                    <a:pt x="24737" y="21746"/>
                    <a:pt x="24777" y="20992"/>
                    <a:pt x="24830" y="20224"/>
                  </a:cubicBezTo>
                  <a:cubicBezTo>
                    <a:pt x="24830" y="20185"/>
                    <a:pt x="24936" y="20132"/>
                    <a:pt x="25082" y="20026"/>
                  </a:cubicBezTo>
                  <a:close/>
                  <a:moveTo>
                    <a:pt x="26284" y="20159"/>
                  </a:moveTo>
                  <a:cubicBezTo>
                    <a:pt x="26451" y="20159"/>
                    <a:pt x="26476" y="20271"/>
                    <a:pt x="26484" y="20568"/>
                  </a:cubicBezTo>
                  <a:cubicBezTo>
                    <a:pt x="26511" y="21363"/>
                    <a:pt x="26484" y="22157"/>
                    <a:pt x="26484" y="23017"/>
                  </a:cubicBezTo>
                  <a:cubicBezTo>
                    <a:pt x="26392" y="23043"/>
                    <a:pt x="26220" y="23070"/>
                    <a:pt x="26021" y="23096"/>
                  </a:cubicBezTo>
                  <a:cubicBezTo>
                    <a:pt x="25968" y="22090"/>
                    <a:pt x="25915" y="21164"/>
                    <a:pt x="25849" y="20251"/>
                  </a:cubicBezTo>
                  <a:cubicBezTo>
                    <a:pt x="26053" y="20194"/>
                    <a:pt x="26191" y="20159"/>
                    <a:pt x="26284" y="20159"/>
                  </a:cubicBezTo>
                  <a:close/>
                  <a:moveTo>
                    <a:pt x="18755" y="23507"/>
                  </a:moveTo>
                  <a:lnTo>
                    <a:pt x="18755" y="23507"/>
                  </a:lnTo>
                  <a:cubicBezTo>
                    <a:pt x="19271" y="23665"/>
                    <a:pt x="18980" y="24036"/>
                    <a:pt x="19020" y="24301"/>
                  </a:cubicBezTo>
                  <a:cubicBezTo>
                    <a:pt x="18570" y="24102"/>
                    <a:pt x="18874" y="23771"/>
                    <a:pt x="18755" y="23507"/>
                  </a:cubicBezTo>
                  <a:close/>
                  <a:moveTo>
                    <a:pt x="14282" y="23414"/>
                  </a:moveTo>
                  <a:lnTo>
                    <a:pt x="14282" y="24446"/>
                  </a:lnTo>
                  <a:cubicBezTo>
                    <a:pt x="14192" y="24477"/>
                    <a:pt x="14111" y="24494"/>
                    <a:pt x="14044" y="24494"/>
                  </a:cubicBezTo>
                  <a:cubicBezTo>
                    <a:pt x="13881" y="24494"/>
                    <a:pt x="13790" y="24400"/>
                    <a:pt x="13818" y="24195"/>
                  </a:cubicBezTo>
                  <a:cubicBezTo>
                    <a:pt x="13858" y="23917"/>
                    <a:pt x="13593" y="23427"/>
                    <a:pt x="14282" y="23414"/>
                  </a:cubicBezTo>
                  <a:close/>
                  <a:moveTo>
                    <a:pt x="23877" y="23520"/>
                  </a:moveTo>
                  <a:cubicBezTo>
                    <a:pt x="23745" y="23877"/>
                    <a:pt x="24115" y="24340"/>
                    <a:pt x="23427" y="24526"/>
                  </a:cubicBezTo>
                  <a:cubicBezTo>
                    <a:pt x="23348" y="24195"/>
                    <a:pt x="23282" y="23904"/>
                    <a:pt x="23189" y="23520"/>
                  </a:cubicBezTo>
                  <a:close/>
                  <a:moveTo>
                    <a:pt x="22001" y="29289"/>
                  </a:moveTo>
                  <a:cubicBezTo>
                    <a:pt x="23707" y="29289"/>
                    <a:pt x="25416" y="29309"/>
                    <a:pt x="27133" y="29357"/>
                  </a:cubicBezTo>
                  <a:cubicBezTo>
                    <a:pt x="27212" y="30548"/>
                    <a:pt x="27239" y="31660"/>
                    <a:pt x="27345" y="32785"/>
                  </a:cubicBezTo>
                  <a:cubicBezTo>
                    <a:pt x="27451" y="33883"/>
                    <a:pt x="27636" y="34982"/>
                    <a:pt x="27782" y="36133"/>
                  </a:cubicBezTo>
                  <a:cubicBezTo>
                    <a:pt x="22249" y="36477"/>
                    <a:pt x="16743" y="36795"/>
                    <a:pt x="11158" y="36887"/>
                  </a:cubicBezTo>
                  <a:cubicBezTo>
                    <a:pt x="11079" y="34373"/>
                    <a:pt x="11423" y="31951"/>
                    <a:pt x="11568" y="29449"/>
                  </a:cubicBezTo>
                  <a:cubicBezTo>
                    <a:pt x="15058" y="29369"/>
                    <a:pt x="18523" y="29289"/>
                    <a:pt x="22001" y="29289"/>
                  </a:cubicBezTo>
                  <a:close/>
                  <a:moveTo>
                    <a:pt x="26874" y="36409"/>
                  </a:moveTo>
                  <a:cubicBezTo>
                    <a:pt x="27163" y="36409"/>
                    <a:pt x="27451" y="36466"/>
                    <a:pt x="27729" y="36490"/>
                  </a:cubicBezTo>
                  <a:cubicBezTo>
                    <a:pt x="28099" y="37907"/>
                    <a:pt x="29264" y="52426"/>
                    <a:pt x="29118" y="53604"/>
                  </a:cubicBezTo>
                  <a:cubicBezTo>
                    <a:pt x="22646" y="53657"/>
                    <a:pt x="16187" y="53723"/>
                    <a:pt x="9689" y="53789"/>
                  </a:cubicBezTo>
                  <a:cubicBezTo>
                    <a:pt x="9914" y="50798"/>
                    <a:pt x="10139" y="47873"/>
                    <a:pt x="10364" y="44855"/>
                  </a:cubicBezTo>
                  <a:cubicBezTo>
                    <a:pt x="13395" y="45067"/>
                    <a:pt x="16373" y="45279"/>
                    <a:pt x="19337" y="45464"/>
                  </a:cubicBezTo>
                  <a:cubicBezTo>
                    <a:pt x="21827" y="45619"/>
                    <a:pt x="24307" y="45820"/>
                    <a:pt x="26801" y="45820"/>
                  </a:cubicBezTo>
                  <a:cubicBezTo>
                    <a:pt x="27290" y="45820"/>
                    <a:pt x="27780" y="45812"/>
                    <a:pt x="28271" y="45795"/>
                  </a:cubicBezTo>
                  <a:cubicBezTo>
                    <a:pt x="28258" y="45676"/>
                    <a:pt x="28258" y="45649"/>
                    <a:pt x="28245" y="45623"/>
                  </a:cubicBezTo>
                  <a:cubicBezTo>
                    <a:pt x="28232" y="45596"/>
                    <a:pt x="28218" y="45570"/>
                    <a:pt x="28192" y="45557"/>
                  </a:cubicBezTo>
                  <a:cubicBezTo>
                    <a:pt x="28152" y="45530"/>
                    <a:pt x="28099" y="45504"/>
                    <a:pt x="28046" y="45490"/>
                  </a:cubicBezTo>
                  <a:cubicBezTo>
                    <a:pt x="27993" y="45477"/>
                    <a:pt x="27940" y="45477"/>
                    <a:pt x="27887" y="45477"/>
                  </a:cubicBezTo>
                  <a:cubicBezTo>
                    <a:pt x="27638" y="45480"/>
                    <a:pt x="27388" y="45481"/>
                    <a:pt x="27139" y="45481"/>
                  </a:cubicBezTo>
                  <a:cubicBezTo>
                    <a:pt x="21609" y="45481"/>
                    <a:pt x="16120" y="44805"/>
                    <a:pt x="10509" y="44564"/>
                  </a:cubicBezTo>
                  <a:cubicBezTo>
                    <a:pt x="10457" y="42076"/>
                    <a:pt x="11052" y="39667"/>
                    <a:pt x="11026" y="37126"/>
                  </a:cubicBezTo>
                  <a:cubicBezTo>
                    <a:pt x="12018" y="37099"/>
                    <a:pt x="12958" y="37073"/>
                    <a:pt x="13884" y="37060"/>
                  </a:cubicBezTo>
                  <a:cubicBezTo>
                    <a:pt x="15830" y="37020"/>
                    <a:pt x="17776" y="37073"/>
                    <a:pt x="19721" y="36967"/>
                  </a:cubicBezTo>
                  <a:cubicBezTo>
                    <a:pt x="22077" y="36848"/>
                    <a:pt x="24433" y="36596"/>
                    <a:pt x="26789" y="36411"/>
                  </a:cubicBezTo>
                  <a:cubicBezTo>
                    <a:pt x="26817" y="36410"/>
                    <a:pt x="26846" y="36409"/>
                    <a:pt x="26874" y="36409"/>
                  </a:cubicBezTo>
                  <a:close/>
                  <a:moveTo>
                    <a:pt x="19275" y="60630"/>
                  </a:moveTo>
                  <a:cubicBezTo>
                    <a:pt x="19472" y="60630"/>
                    <a:pt x="19681" y="60682"/>
                    <a:pt x="19893" y="60790"/>
                  </a:cubicBezTo>
                  <a:cubicBezTo>
                    <a:pt x="20674" y="61174"/>
                    <a:pt x="21243" y="61783"/>
                    <a:pt x="21349" y="62656"/>
                  </a:cubicBezTo>
                  <a:cubicBezTo>
                    <a:pt x="21495" y="63940"/>
                    <a:pt x="21561" y="65224"/>
                    <a:pt x="21654" y="66508"/>
                  </a:cubicBezTo>
                  <a:cubicBezTo>
                    <a:pt x="21654" y="66548"/>
                    <a:pt x="21614" y="66601"/>
                    <a:pt x="21561" y="66746"/>
                  </a:cubicBezTo>
                  <a:cubicBezTo>
                    <a:pt x="21046" y="66764"/>
                    <a:pt x="20523" y="66782"/>
                    <a:pt x="19993" y="66782"/>
                  </a:cubicBezTo>
                  <a:cubicBezTo>
                    <a:pt x="19339" y="66782"/>
                    <a:pt x="18674" y="66755"/>
                    <a:pt x="18001" y="66667"/>
                  </a:cubicBezTo>
                  <a:cubicBezTo>
                    <a:pt x="18001" y="65158"/>
                    <a:pt x="17987" y="63715"/>
                    <a:pt x="18001" y="62259"/>
                  </a:cubicBezTo>
                  <a:cubicBezTo>
                    <a:pt x="18001" y="61995"/>
                    <a:pt x="18107" y="61730"/>
                    <a:pt x="18199" y="61479"/>
                  </a:cubicBezTo>
                  <a:cubicBezTo>
                    <a:pt x="18396" y="60935"/>
                    <a:pt x="18798" y="60630"/>
                    <a:pt x="19275" y="60630"/>
                  </a:cubicBezTo>
                  <a:close/>
                  <a:moveTo>
                    <a:pt x="19219" y="59347"/>
                  </a:moveTo>
                  <a:cubicBezTo>
                    <a:pt x="19310" y="59347"/>
                    <a:pt x="19402" y="59352"/>
                    <a:pt x="19496" y="59361"/>
                  </a:cubicBezTo>
                  <a:cubicBezTo>
                    <a:pt x="20952" y="59480"/>
                    <a:pt x="22448" y="61055"/>
                    <a:pt x="22408" y="62458"/>
                  </a:cubicBezTo>
                  <a:cubicBezTo>
                    <a:pt x="22368" y="63689"/>
                    <a:pt x="22421" y="64933"/>
                    <a:pt x="22408" y="66164"/>
                  </a:cubicBezTo>
                  <a:cubicBezTo>
                    <a:pt x="22408" y="66349"/>
                    <a:pt x="22329" y="66534"/>
                    <a:pt x="22236" y="66852"/>
                  </a:cubicBezTo>
                  <a:cubicBezTo>
                    <a:pt x="22090" y="66627"/>
                    <a:pt x="22024" y="66561"/>
                    <a:pt x="22024" y="66495"/>
                  </a:cubicBezTo>
                  <a:cubicBezTo>
                    <a:pt x="21958" y="65462"/>
                    <a:pt x="21905" y="64417"/>
                    <a:pt x="21852" y="63371"/>
                  </a:cubicBezTo>
                  <a:cubicBezTo>
                    <a:pt x="21799" y="62604"/>
                    <a:pt x="21707" y="61849"/>
                    <a:pt x="21164" y="61227"/>
                  </a:cubicBezTo>
                  <a:cubicBezTo>
                    <a:pt x="20727" y="60724"/>
                    <a:pt x="20198" y="60420"/>
                    <a:pt x="19562" y="60287"/>
                  </a:cubicBezTo>
                  <a:cubicBezTo>
                    <a:pt x="19401" y="60254"/>
                    <a:pt x="19250" y="60237"/>
                    <a:pt x="19108" y="60237"/>
                  </a:cubicBezTo>
                  <a:cubicBezTo>
                    <a:pt x="18462" y="60237"/>
                    <a:pt x="18023" y="60585"/>
                    <a:pt x="17762" y="61280"/>
                  </a:cubicBezTo>
                  <a:cubicBezTo>
                    <a:pt x="17432" y="62167"/>
                    <a:pt x="17405" y="63093"/>
                    <a:pt x="17418" y="64033"/>
                  </a:cubicBezTo>
                  <a:cubicBezTo>
                    <a:pt x="17432" y="64880"/>
                    <a:pt x="17418" y="65727"/>
                    <a:pt x="17418" y="66680"/>
                  </a:cubicBezTo>
                  <a:cubicBezTo>
                    <a:pt x="17193" y="66654"/>
                    <a:pt x="17034" y="66627"/>
                    <a:pt x="16889" y="66614"/>
                  </a:cubicBezTo>
                  <a:cubicBezTo>
                    <a:pt x="16876" y="66534"/>
                    <a:pt x="16836" y="66481"/>
                    <a:pt x="16836" y="66429"/>
                  </a:cubicBezTo>
                  <a:cubicBezTo>
                    <a:pt x="16876" y="65224"/>
                    <a:pt x="16876" y="64020"/>
                    <a:pt x="16942" y="62815"/>
                  </a:cubicBezTo>
                  <a:cubicBezTo>
                    <a:pt x="16982" y="62140"/>
                    <a:pt x="17061" y="61452"/>
                    <a:pt x="17233" y="60790"/>
                  </a:cubicBezTo>
                  <a:cubicBezTo>
                    <a:pt x="17487" y="59848"/>
                    <a:pt x="18269" y="59347"/>
                    <a:pt x="19219" y="59347"/>
                  </a:cubicBezTo>
                  <a:close/>
                  <a:moveTo>
                    <a:pt x="18609" y="1"/>
                  </a:moveTo>
                  <a:cubicBezTo>
                    <a:pt x="18662" y="689"/>
                    <a:pt x="18543" y="4898"/>
                    <a:pt x="18596" y="5507"/>
                  </a:cubicBezTo>
                  <a:cubicBezTo>
                    <a:pt x="16201" y="5891"/>
                    <a:pt x="14904" y="7373"/>
                    <a:pt x="14414" y="9596"/>
                  </a:cubicBezTo>
                  <a:cubicBezTo>
                    <a:pt x="13977" y="9636"/>
                    <a:pt x="13633" y="9663"/>
                    <a:pt x="13209" y="9689"/>
                  </a:cubicBezTo>
                  <a:cubicBezTo>
                    <a:pt x="13236" y="10192"/>
                    <a:pt x="13249" y="10642"/>
                    <a:pt x="13276" y="11118"/>
                  </a:cubicBezTo>
                  <a:cubicBezTo>
                    <a:pt x="13434" y="11158"/>
                    <a:pt x="13567" y="11211"/>
                    <a:pt x="13686" y="11238"/>
                  </a:cubicBezTo>
                  <a:cubicBezTo>
                    <a:pt x="13845" y="11277"/>
                    <a:pt x="13990" y="11304"/>
                    <a:pt x="14162" y="11330"/>
                  </a:cubicBezTo>
                  <a:cubicBezTo>
                    <a:pt x="14215" y="12601"/>
                    <a:pt x="14268" y="13805"/>
                    <a:pt x="14321" y="15102"/>
                  </a:cubicBezTo>
                  <a:cubicBezTo>
                    <a:pt x="14048" y="15102"/>
                    <a:pt x="13774" y="15096"/>
                    <a:pt x="13501" y="15096"/>
                  </a:cubicBezTo>
                  <a:cubicBezTo>
                    <a:pt x="13364" y="15096"/>
                    <a:pt x="13227" y="15098"/>
                    <a:pt x="13090" y="15102"/>
                  </a:cubicBezTo>
                  <a:cubicBezTo>
                    <a:pt x="12587" y="15129"/>
                    <a:pt x="12362" y="15367"/>
                    <a:pt x="12349" y="15870"/>
                  </a:cubicBezTo>
                  <a:cubicBezTo>
                    <a:pt x="12336" y="16108"/>
                    <a:pt x="12336" y="16360"/>
                    <a:pt x="12336" y="16611"/>
                  </a:cubicBezTo>
                  <a:cubicBezTo>
                    <a:pt x="12336" y="17432"/>
                    <a:pt x="12336" y="18239"/>
                    <a:pt x="12336" y="19033"/>
                  </a:cubicBezTo>
                  <a:cubicBezTo>
                    <a:pt x="11858" y="19133"/>
                    <a:pt x="11390" y="19147"/>
                    <a:pt x="10937" y="19147"/>
                  </a:cubicBezTo>
                  <a:cubicBezTo>
                    <a:pt x="10755" y="19147"/>
                    <a:pt x="10575" y="19145"/>
                    <a:pt x="10398" y="19145"/>
                  </a:cubicBezTo>
                  <a:cubicBezTo>
                    <a:pt x="9906" y="19145"/>
                    <a:pt x="9434" y="19163"/>
                    <a:pt x="8987" y="19298"/>
                  </a:cubicBezTo>
                  <a:cubicBezTo>
                    <a:pt x="9040" y="20661"/>
                    <a:pt x="9093" y="21932"/>
                    <a:pt x="9146" y="23295"/>
                  </a:cubicBezTo>
                  <a:cubicBezTo>
                    <a:pt x="10562" y="23335"/>
                    <a:pt x="12005" y="23388"/>
                    <a:pt x="13448" y="23427"/>
                  </a:cubicBezTo>
                  <a:cubicBezTo>
                    <a:pt x="13474" y="23652"/>
                    <a:pt x="13514" y="23785"/>
                    <a:pt x="13514" y="23917"/>
                  </a:cubicBezTo>
                  <a:cubicBezTo>
                    <a:pt x="13523" y="24738"/>
                    <a:pt x="13608" y="24949"/>
                    <a:pt x="13967" y="24949"/>
                  </a:cubicBezTo>
                  <a:cubicBezTo>
                    <a:pt x="14129" y="24949"/>
                    <a:pt x="14347" y="24906"/>
                    <a:pt x="14639" y="24857"/>
                  </a:cubicBezTo>
                  <a:cubicBezTo>
                    <a:pt x="14692" y="24857"/>
                    <a:pt x="14732" y="24790"/>
                    <a:pt x="14771" y="24751"/>
                  </a:cubicBezTo>
                  <a:cubicBezTo>
                    <a:pt x="14732" y="24327"/>
                    <a:pt x="14692" y="23890"/>
                    <a:pt x="14652" y="23467"/>
                  </a:cubicBezTo>
                  <a:lnTo>
                    <a:pt x="18318" y="23467"/>
                  </a:lnTo>
                  <a:cubicBezTo>
                    <a:pt x="18318" y="23705"/>
                    <a:pt x="18332" y="23838"/>
                    <a:pt x="18318" y="23970"/>
                  </a:cubicBezTo>
                  <a:cubicBezTo>
                    <a:pt x="18318" y="24102"/>
                    <a:pt x="18265" y="24248"/>
                    <a:pt x="18279" y="24380"/>
                  </a:cubicBezTo>
                  <a:cubicBezTo>
                    <a:pt x="18305" y="24685"/>
                    <a:pt x="18636" y="24896"/>
                    <a:pt x="19020" y="24896"/>
                  </a:cubicBezTo>
                  <a:cubicBezTo>
                    <a:pt x="19364" y="24883"/>
                    <a:pt x="19576" y="24685"/>
                    <a:pt x="19562" y="24327"/>
                  </a:cubicBezTo>
                  <a:cubicBezTo>
                    <a:pt x="19549" y="24063"/>
                    <a:pt x="19483" y="23798"/>
                    <a:pt x="19443" y="23520"/>
                  </a:cubicBezTo>
                  <a:lnTo>
                    <a:pt x="22858" y="23520"/>
                  </a:lnTo>
                  <a:cubicBezTo>
                    <a:pt x="22937" y="24036"/>
                    <a:pt x="23004" y="24486"/>
                    <a:pt x="23096" y="25002"/>
                  </a:cubicBezTo>
                  <a:cubicBezTo>
                    <a:pt x="23507" y="24976"/>
                    <a:pt x="23837" y="24949"/>
                    <a:pt x="24248" y="24923"/>
                  </a:cubicBezTo>
                  <a:lnTo>
                    <a:pt x="24248" y="23533"/>
                  </a:lnTo>
                  <a:cubicBezTo>
                    <a:pt x="25095" y="23586"/>
                    <a:pt x="25862" y="23652"/>
                    <a:pt x="26657" y="23705"/>
                  </a:cubicBezTo>
                  <a:cubicBezTo>
                    <a:pt x="26762" y="25465"/>
                    <a:pt x="26868" y="27186"/>
                    <a:pt x="26974" y="28973"/>
                  </a:cubicBezTo>
                  <a:cubicBezTo>
                    <a:pt x="26630" y="28999"/>
                    <a:pt x="26299" y="29039"/>
                    <a:pt x="25982" y="29039"/>
                  </a:cubicBezTo>
                  <a:cubicBezTo>
                    <a:pt x="25598" y="29039"/>
                    <a:pt x="25214" y="28973"/>
                    <a:pt x="24830" y="28973"/>
                  </a:cubicBezTo>
                  <a:cubicBezTo>
                    <a:pt x="20727" y="29012"/>
                    <a:pt x="16637" y="29065"/>
                    <a:pt x="12534" y="29118"/>
                  </a:cubicBezTo>
                  <a:lnTo>
                    <a:pt x="11634" y="29118"/>
                  </a:lnTo>
                  <a:cubicBezTo>
                    <a:pt x="11727" y="27318"/>
                    <a:pt x="12137" y="25664"/>
                    <a:pt x="11952" y="23983"/>
                  </a:cubicBezTo>
                  <a:cubicBezTo>
                    <a:pt x="11886" y="23970"/>
                    <a:pt x="11820" y="23957"/>
                    <a:pt x="11754" y="23943"/>
                  </a:cubicBezTo>
                  <a:cubicBezTo>
                    <a:pt x="11714" y="24063"/>
                    <a:pt x="11634" y="24168"/>
                    <a:pt x="11608" y="24301"/>
                  </a:cubicBezTo>
                  <a:cubicBezTo>
                    <a:pt x="11489" y="24976"/>
                    <a:pt x="11330" y="25651"/>
                    <a:pt x="11277" y="26326"/>
                  </a:cubicBezTo>
                  <a:cubicBezTo>
                    <a:pt x="10999" y="29979"/>
                    <a:pt x="10734" y="33632"/>
                    <a:pt x="10470" y="37271"/>
                  </a:cubicBezTo>
                  <a:cubicBezTo>
                    <a:pt x="10417" y="38118"/>
                    <a:pt x="10377" y="38979"/>
                    <a:pt x="10298" y="39812"/>
                  </a:cubicBezTo>
                  <a:cubicBezTo>
                    <a:pt x="10059" y="42367"/>
                    <a:pt x="9689" y="44908"/>
                    <a:pt x="9596" y="47449"/>
                  </a:cubicBezTo>
                  <a:cubicBezTo>
                    <a:pt x="9451" y="51234"/>
                    <a:pt x="8749" y="54940"/>
                    <a:pt x="8418" y="58686"/>
                  </a:cubicBezTo>
                  <a:cubicBezTo>
                    <a:pt x="8246" y="60790"/>
                    <a:pt x="8299" y="63398"/>
                    <a:pt x="8087" y="65502"/>
                  </a:cubicBezTo>
                  <a:cubicBezTo>
                    <a:pt x="8048" y="65859"/>
                    <a:pt x="8114" y="66230"/>
                    <a:pt x="8140" y="66601"/>
                  </a:cubicBezTo>
                  <a:lnTo>
                    <a:pt x="8352" y="66601"/>
                  </a:lnTo>
                  <a:cubicBezTo>
                    <a:pt x="9080" y="62683"/>
                    <a:pt x="8921" y="58183"/>
                    <a:pt x="9504" y="54226"/>
                  </a:cubicBezTo>
                  <a:cubicBezTo>
                    <a:pt x="16108" y="54146"/>
                    <a:pt x="22620" y="54067"/>
                    <a:pt x="29171" y="53987"/>
                  </a:cubicBezTo>
                  <a:cubicBezTo>
                    <a:pt x="29621" y="58329"/>
                    <a:pt x="30058" y="62604"/>
                    <a:pt x="30495" y="66852"/>
                  </a:cubicBezTo>
                  <a:cubicBezTo>
                    <a:pt x="29716" y="66883"/>
                    <a:pt x="28946" y="66897"/>
                    <a:pt x="28183" y="66897"/>
                  </a:cubicBezTo>
                  <a:cubicBezTo>
                    <a:pt x="26366" y="66897"/>
                    <a:pt x="24589" y="66818"/>
                    <a:pt x="22818" y="66706"/>
                  </a:cubicBezTo>
                  <a:cubicBezTo>
                    <a:pt x="22779" y="66548"/>
                    <a:pt x="22752" y="66495"/>
                    <a:pt x="22752" y="66442"/>
                  </a:cubicBezTo>
                  <a:cubicBezTo>
                    <a:pt x="22818" y="65251"/>
                    <a:pt x="22858" y="64046"/>
                    <a:pt x="22951" y="62842"/>
                  </a:cubicBezTo>
                  <a:cubicBezTo>
                    <a:pt x="23070" y="61174"/>
                    <a:pt x="21614" y="59109"/>
                    <a:pt x="19576" y="58884"/>
                  </a:cubicBezTo>
                  <a:cubicBezTo>
                    <a:pt x="19461" y="58872"/>
                    <a:pt x="19348" y="58866"/>
                    <a:pt x="19236" y="58866"/>
                  </a:cubicBezTo>
                  <a:cubicBezTo>
                    <a:pt x="18022" y="58866"/>
                    <a:pt x="16956" y="59576"/>
                    <a:pt x="16677" y="60764"/>
                  </a:cubicBezTo>
                  <a:cubicBezTo>
                    <a:pt x="16465" y="61611"/>
                    <a:pt x="16373" y="62498"/>
                    <a:pt x="16320" y="63358"/>
                  </a:cubicBezTo>
                  <a:cubicBezTo>
                    <a:pt x="16293" y="64179"/>
                    <a:pt x="16386" y="64999"/>
                    <a:pt x="16412" y="65833"/>
                  </a:cubicBezTo>
                  <a:cubicBezTo>
                    <a:pt x="16426" y="66058"/>
                    <a:pt x="16386" y="66296"/>
                    <a:pt x="16359" y="66601"/>
                  </a:cubicBezTo>
                  <a:cubicBezTo>
                    <a:pt x="14963" y="66912"/>
                    <a:pt x="13547" y="67002"/>
                    <a:pt x="12069" y="67002"/>
                  </a:cubicBezTo>
                  <a:cubicBezTo>
                    <a:pt x="10079" y="67002"/>
                    <a:pt x="7975" y="66840"/>
                    <a:pt x="5650" y="66840"/>
                  </a:cubicBezTo>
                  <a:cubicBezTo>
                    <a:pt x="3906" y="66840"/>
                    <a:pt x="2038" y="66931"/>
                    <a:pt x="1" y="67249"/>
                  </a:cubicBezTo>
                  <a:cubicBezTo>
                    <a:pt x="371" y="67315"/>
                    <a:pt x="742" y="67395"/>
                    <a:pt x="1126" y="67395"/>
                  </a:cubicBezTo>
                  <a:cubicBezTo>
                    <a:pt x="2184" y="67395"/>
                    <a:pt x="3249" y="67371"/>
                    <a:pt x="4312" y="67371"/>
                  </a:cubicBezTo>
                  <a:cubicBezTo>
                    <a:pt x="4843" y="67371"/>
                    <a:pt x="5374" y="67377"/>
                    <a:pt x="5904" y="67395"/>
                  </a:cubicBezTo>
                  <a:cubicBezTo>
                    <a:pt x="6133" y="67401"/>
                    <a:pt x="6362" y="67404"/>
                    <a:pt x="6591" y="67404"/>
                  </a:cubicBezTo>
                  <a:cubicBezTo>
                    <a:pt x="7887" y="67404"/>
                    <a:pt x="9183" y="67317"/>
                    <a:pt x="10479" y="67317"/>
                  </a:cubicBezTo>
                  <a:cubicBezTo>
                    <a:pt x="10846" y="67317"/>
                    <a:pt x="11214" y="67324"/>
                    <a:pt x="11582" y="67342"/>
                  </a:cubicBezTo>
                  <a:cubicBezTo>
                    <a:pt x="11978" y="67358"/>
                    <a:pt x="12376" y="67364"/>
                    <a:pt x="12773" y="67364"/>
                  </a:cubicBezTo>
                  <a:cubicBezTo>
                    <a:pt x="14410" y="67364"/>
                    <a:pt x="16052" y="67254"/>
                    <a:pt x="17689" y="67254"/>
                  </a:cubicBezTo>
                  <a:cubicBezTo>
                    <a:pt x="17934" y="67254"/>
                    <a:pt x="18179" y="67257"/>
                    <a:pt x="18424" y="67262"/>
                  </a:cubicBezTo>
                  <a:cubicBezTo>
                    <a:pt x="19116" y="67279"/>
                    <a:pt x="19811" y="67284"/>
                    <a:pt x="20505" y="67284"/>
                  </a:cubicBezTo>
                  <a:cubicBezTo>
                    <a:pt x="21432" y="67284"/>
                    <a:pt x="22359" y="67276"/>
                    <a:pt x="23282" y="67276"/>
                  </a:cubicBezTo>
                  <a:cubicBezTo>
                    <a:pt x="25452" y="67289"/>
                    <a:pt x="27609" y="67289"/>
                    <a:pt x="29780" y="67302"/>
                  </a:cubicBezTo>
                  <a:cubicBezTo>
                    <a:pt x="30058" y="67315"/>
                    <a:pt x="30323" y="67368"/>
                    <a:pt x="30601" y="67408"/>
                  </a:cubicBezTo>
                  <a:cubicBezTo>
                    <a:pt x="30682" y="67420"/>
                    <a:pt x="30783" y="67492"/>
                    <a:pt x="30861" y="67492"/>
                  </a:cubicBezTo>
                  <a:cubicBezTo>
                    <a:pt x="30872" y="67492"/>
                    <a:pt x="30882" y="67491"/>
                    <a:pt x="30892" y="67487"/>
                  </a:cubicBezTo>
                  <a:cubicBezTo>
                    <a:pt x="31468" y="67298"/>
                    <a:pt x="32052" y="67260"/>
                    <a:pt x="32641" y="67260"/>
                  </a:cubicBezTo>
                  <a:cubicBezTo>
                    <a:pt x="33028" y="67260"/>
                    <a:pt x="33416" y="67277"/>
                    <a:pt x="33805" y="67277"/>
                  </a:cubicBezTo>
                  <a:cubicBezTo>
                    <a:pt x="33857" y="67277"/>
                    <a:pt x="33910" y="67276"/>
                    <a:pt x="33962" y="67276"/>
                  </a:cubicBezTo>
                  <a:lnTo>
                    <a:pt x="38026" y="67276"/>
                  </a:lnTo>
                  <a:cubicBezTo>
                    <a:pt x="38026" y="67209"/>
                    <a:pt x="38026" y="67130"/>
                    <a:pt x="38026" y="67051"/>
                  </a:cubicBezTo>
                  <a:cubicBezTo>
                    <a:pt x="35696" y="67011"/>
                    <a:pt x="33367" y="66958"/>
                    <a:pt x="31037" y="66918"/>
                  </a:cubicBezTo>
                  <a:cubicBezTo>
                    <a:pt x="30945" y="65727"/>
                    <a:pt x="30892" y="64668"/>
                    <a:pt x="30786" y="63596"/>
                  </a:cubicBezTo>
                  <a:cubicBezTo>
                    <a:pt x="30482" y="60698"/>
                    <a:pt x="30124" y="57812"/>
                    <a:pt x="29859" y="54914"/>
                  </a:cubicBezTo>
                  <a:cubicBezTo>
                    <a:pt x="29634" y="52558"/>
                    <a:pt x="29515" y="50202"/>
                    <a:pt x="29343" y="47846"/>
                  </a:cubicBezTo>
                  <a:cubicBezTo>
                    <a:pt x="29290" y="46973"/>
                    <a:pt x="29224" y="46099"/>
                    <a:pt x="29158" y="45226"/>
                  </a:cubicBezTo>
                  <a:cubicBezTo>
                    <a:pt x="29092" y="44379"/>
                    <a:pt x="29026" y="43532"/>
                    <a:pt x="28959" y="42685"/>
                  </a:cubicBezTo>
                  <a:cubicBezTo>
                    <a:pt x="28814" y="40712"/>
                    <a:pt x="28682" y="38740"/>
                    <a:pt x="28523" y="36768"/>
                  </a:cubicBezTo>
                  <a:cubicBezTo>
                    <a:pt x="28390" y="34889"/>
                    <a:pt x="28271" y="32996"/>
                    <a:pt x="28086" y="31104"/>
                  </a:cubicBezTo>
                  <a:cubicBezTo>
                    <a:pt x="27940" y="29714"/>
                    <a:pt x="27662" y="28337"/>
                    <a:pt x="27464" y="26961"/>
                  </a:cubicBezTo>
                  <a:cubicBezTo>
                    <a:pt x="27305" y="25889"/>
                    <a:pt x="27159" y="24804"/>
                    <a:pt x="27001" y="23692"/>
                  </a:cubicBezTo>
                  <a:cubicBezTo>
                    <a:pt x="27371" y="23665"/>
                    <a:pt x="27676" y="23665"/>
                    <a:pt x="27967" y="23626"/>
                  </a:cubicBezTo>
                  <a:cubicBezTo>
                    <a:pt x="28536" y="23546"/>
                    <a:pt x="28933" y="23163"/>
                    <a:pt x="28920" y="22660"/>
                  </a:cubicBezTo>
                  <a:cubicBezTo>
                    <a:pt x="28920" y="21985"/>
                    <a:pt x="28893" y="21296"/>
                    <a:pt x="28867" y="20621"/>
                  </a:cubicBezTo>
                  <a:cubicBezTo>
                    <a:pt x="28840" y="19814"/>
                    <a:pt x="28721" y="19695"/>
                    <a:pt x="27901" y="19629"/>
                  </a:cubicBezTo>
                  <a:cubicBezTo>
                    <a:pt x="27239" y="19563"/>
                    <a:pt x="26564" y="19523"/>
                    <a:pt x="25823" y="19457"/>
                  </a:cubicBezTo>
                  <a:cubicBezTo>
                    <a:pt x="25823" y="18398"/>
                    <a:pt x="25796" y="17392"/>
                    <a:pt x="25836" y="16373"/>
                  </a:cubicBezTo>
                  <a:cubicBezTo>
                    <a:pt x="25862" y="15910"/>
                    <a:pt x="25809" y="15513"/>
                    <a:pt x="25412" y="15115"/>
                  </a:cubicBezTo>
                  <a:lnTo>
                    <a:pt x="23427" y="15115"/>
                  </a:lnTo>
                  <a:lnTo>
                    <a:pt x="23427" y="11211"/>
                  </a:lnTo>
                  <a:cubicBezTo>
                    <a:pt x="24274" y="11065"/>
                    <a:pt x="24420" y="10933"/>
                    <a:pt x="24393" y="10338"/>
                  </a:cubicBezTo>
                  <a:cubicBezTo>
                    <a:pt x="24380" y="9742"/>
                    <a:pt x="24314" y="9702"/>
                    <a:pt x="23136" y="9530"/>
                  </a:cubicBezTo>
                  <a:cubicBezTo>
                    <a:pt x="23070" y="8445"/>
                    <a:pt x="22567" y="7492"/>
                    <a:pt x="21932" y="6632"/>
                  </a:cubicBezTo>
                  <a:cubicBezTo>
                    <a:pt x="21243" y="5705"/>
                    <a:pt x="20158" y="5414"/>
                    <a:pt x="19139" y="5335"/>
                  </a:cubicBezTo>
                  <a:cubicBezTo>
                    <a:pt x="18848" y="4752"/>
                    <a:pt x="19324" y="438"/>
                    <a:pt x="18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2870625" y="3647225"/>
              <a:ext cx="88350" cy="118700"/>
            </a:xfrm>
            <a:custGeom>
              <a:avLst/>
              <a:gdLst/>
              <a:ahLst/>
              <a:cxnLst/>
              <a:rect l="l" t="t" r="r" b="b"/>
              <a:pathLst>
                <a:path w="3534" h="4748" extrusionOk="0">
                  <a:moveTo>
                    <a:pt x="1482" y="407"/>
                  </a:moveTo>
                  <a:cubicBezTo>
                    <a:pt x="1774" y="1016"/>
                    <a:pt x="1482" y="1624"/>
                    <a:pt x="1562" y="2273"/>
                  </a:cubicBezTo>
                  <a:lnTo>
                    <a:pt x="476" y="2273"/>
                  </a:lnTo>
                  <a:cubicBezTo>
                    <a:pt x="437" y="1677"/>
                    <a:pt x="384" y="1082"/>
                    <a:pt x="344" y="407"/>
                  </a:cubicBezTo>
                  <a:close/>
                  <a:moveTo>
                    <a:pt x="2819" y="407"/>
                  </a:moveTo>
                  <a:cubicBezTo>
                    <a:pt x="2779" y="1042"/>
                    <a:pt x="2740" y="1651"/>
                    <a:pt x="2700" y="2286"/>
                  </a:cubicBezTo>
                  <a:lnTo>
                    <a:pt x="2118" y="2286"/>
                  </a:lnTo>
                  <a:lnTo>
                    <a:pt x="2118" y="407"/>
                  </a:lnTo>
                  <a:close/>
                  <a:moveTo>
                    <a:pt x="2700" y="2696"/>
                  </a:moveTo>
                  <a:cubicBezTo>
                    <a:pt x="2660" y="3173"/>
                    <a:pt x="2634" y="3636"/>
                    <a:pt x="2594" y="4126"/>
                  </a:cubicBezTo>
                  <a:cubicBezTo>
                    <a:pt x="2369" y="4139"/>
                    <a:pt x="2224" y="4152"/>
                    <a:pt x="2038" y="4152"/>
                  </a:cubicBezTo>
                  <a:cubicBezTo>
                    <a:pt x="2025" y="4007"/>
                    <a:pt x="1985" y="3901"/>
                    <a:pt x="1999" y="3795"/>
                  </a:cubicBezTo>
                  <a:cubicBezTo>
                    <a:pt x="2025" y="3451"/>
                    <a:pt x="2065" y="3107"/>
                    <a:pt x="2118" y="2696"/>
                  </a:cubicBezTo>
                  <a:close/>
                  <a:moveTo>
                    <a:pt x="1337" y="2710"/>
                  </a:moveTo>
                  <a:cubicBezTo>
                    <a:pt x="1588" y="4073"/>
                    <a:pt x="1509" y="4218"/>
                    <a:pt x="503" y="4218"/>
                  </a:cubicBezTo>
                  <a:lnTo>
                    <a:pt x="503" y="2776"/>
                  </a:lnTo>
                  <a:cubicBezTo>
                    <a:pt x="781" y="2749"/>
                    <a:pt x="1059" y="2736"/>
                    <a:pt x="1337" y="2710"/>
                  </a:cubicBezTo>
                  <a:close/>
                  <a:moveTo>
                    <a:pt x="1664" y="0"/>
                  </a:moveTo>
                  <a:cubicBezTo>
                    <a:pt x="873" y="0"/>
                    <a:pt x="384" y="102"/>
                    <a:pt x="0" y="314"/>
                  </a:cubicBezTo>
                  <a:lnTo>
                    <a:pt x="0" y="4523"/>
                  </a:lnTo>
                  <a:cubicBezTo>
                    <a:pt x="609" y="4576"/>
                    <a:pt x="1125" y="4629"/>
                    <a:pt x="1760" y="4695"/>
                  </a:cubicBezTo>
                  <a:cubicBezTo>
                    <a:pt x="1893" y="4534"/>
                    <a:pt x="2054" y="4471"/>
                    <a:pt x="2233" y="4471"/>
                  </a:cubicBezTo>
                  <a:cubicBezTo>
                    <a:pt x="2483" y="4471"/>
                    <a:pt x="2770" y="4594"/>
                    <a:pt x="3071" y="4748"/>
                  </a:cubicBezTo>
                  <a:cubicBezTo>
                    <a:pt x="3282" y="4113"/>
                    <a:pt x="3269" y="3517"/>
                    <a:pt x="3269" y="2935"/>
                  </a:cubicBezTo>
                  <a:cubicBezTo>
                    <a:pt x="3269" y="1982"/>
                    <a:pt x="3137" y="1029"/>
                    <a:pt x="3534" y="116"/>
                  </a:cubicBezTo>
                  <a:cubicBezTo>
                    <a:pt x="2763" y="39"/>
                    <a:pt x="2155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2870625" y="3441500"/>
              <a:ext cx="74125" cy="101750"/>
            </a:xfrm>
            <a:custGeom>
              <a:avLst/>
              <a:gdLst/>
              <a:ahLst/>
              <a:cxnLst/>
              <a:rect l="l" t="t" r="r" b="b"/>
              <a:pathLst>
                <a:path w="2965" h="4070" extrusionOk="0">
                  <a:moveTo>
                    <a:pt x="2104" y="364"/>
                  </a:moveTo>
                  <a:cubicBezTo>
                    <a:pt x="2382" y="774"/>
                    <a:pt x="2237" y="1184"/>
                    <a:pt x="2210" y="1608"/>
                  </a:cubicBezTo>
                  <a:cubicBezTo>
                    <a:pt x="2051" y="1621"/>
                    <a:pt x="1919" y="1621"/>
                    <a:pt x="1813" y="1634"/>
                  </a:cubicBezTo>
                  <a:cubicBezTo>
                    <a:pt x="1575" y="1409"/>
                    <a:pt x="1721" y="761"/>
                    <a:pt x="2104" y="364"/>
                  </a:cubicBezTo>
                  <a:close/>
                  <a:moveTo>
                    <a:pt x="1218" y="390"/>
                  </a:moveTo>
                  <a:cubicBezTo>
                    <a:pt x="1350" y="1330"/>
                    <a:pt x="1271" y="1542"/>
                    <a:pt x="715" y="1648"/>
                  </a:cubicBezTo>
                  <a:cubicBezTo>
                    <a:pt x="688" y="1237"/>
                    <a:pt x="649" y="840"/>
                    <a:pt x="609" y="390"/>
                  </a:cubicBezTo>
                  <a:close/>
                  <a:moveTo>
                    <a:pt x="2051" y="1978"/>
                  </a:moveTo>
                  <a:cubicBezTo>
                    <a:pt x="2091" y="2018"/>
                    <a:pt x="2144" y="2071"/>
                    <a:pt x="2197" y="2111"/>
                  </a:cubicBezTo>
                  <a:cubicBezTo>
                    <a:pt x="2078" y="2548"/>
                    <a:pt x="2303" y="3050"/>
                    <a:pt x="1946" y="3514"/>
                  </a:cubicBezTo>
                  <a:cubicBezTo>
                    <a:pt x="1496" y="3143"/>
                    <a:pt x="1668" y="2693"/>
                    <a:pt x="1668" y="2283"/>
                  </a:cubicBezTo>
                  <a:cubicBezTo>
                    <a:pt x="1668" y="2190"/>
                    <a:pt x="1919" y="2084"/>
                    <a:pt x="2051" y="1978"/>
                  </a:cubicBezTo>
                  <a:close/>
                  <a:moveTo>
                    <a:pt x="768" y="2045"/>
                  </a:moveTo>
                  <a:cubicBezTo>
                    <a:pt x="1257" y="2455"/>
                    <a:pt x="1138" y="2931"/>
                    <a:pt x="1112" y="3381"/>
                  </a:cubicBezTo>
                  <a:cubicBezTo>
                    <a:pt x="1099" y="3421"/>
                    <a:pt x="940" y="3461"/>
                    <a:pt x="675" y="3567"/>
                  </a:cubicBezTo>
                  <a:cubicBezTo>
                    <a:pt x="715" y="2958"/>
                    <a:pt x="741" y="2508"/>
                    <a:pt x="768" y="2045"/>
                  </a:cubicBezTo>
                  <a:close/>
                  <a:moveTo>
                    <a:pt x="1067" y="1"/>
                  </a:moveTo>
                  <a:cubicBezTo>
                    <a:pt x="808" y="1"/>
                    <a:pt x="547" y="32"/>
                    <a:pt x="278" y="99"/>
                  </a:cubicBezTo>
                  <a:cubicBezTo>
                    <a:pt x="0" y="1237"/>
                    <a:pt x="119" y="2389"/>
                    <a:pt x="132" y="3527"/>
                  </a:cubicBezTo>
                  <a:cubicBezTo>
                    <a:pt x="132" y="3817"/>
                    <a:pt x="321" y="3891"/>
                    <a:pt x="579" y="3891"/>
                  </a:cubicBezTo>
                  <a:cubicBezTo>
                    <a:pt x="626" y="3891"/>
                    <a:pt x="676" y="3888"/>
                    <a:pt x="728" y="3884"/>
                  </a:cubicBezTo>
                  <a:cubicBezTo>
                    <a:pt x="1040" y="3857"/>
                    <a:pt x="1359" y="3778"/>
                    <a:pt x="1680" y="3778"/>
                  </a:cubicBezTo>
                  <a:cubicBezTo>
                    <a:pt x="1972" y="3778"/>
                    <a:pt x="2265" y="3843"/>
                    <a:pt x="2554" y="4070"/>
                  </a:cubicBezTo>
                  <a:cubicBezTo>
                    <a:pt x="2634" y="3858"/>
                    <a:pt x="2766" y="3673"/>
                    <a:pt x="2753" y="3514"/>
                  </a:cubicBezTo>
                  <a:cubicBezTo>
                    <a:pt x="2647" y="2455"/>
                    <a:pt x="2965" y="1370"/>
                    <a:pt x="2581" y="311"/>
                  </a:cubicBezTo>
                  <a:cubicBezTo>
                    <a:pt x="2065" y="118"/>
                    <a:pt x="1571" y="1"/>
                    <a:pt x="1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2866975" y="3256350"/>
              <a:ext cx="83075" cy="105900"/>
            </a:xfrm>
            <a:custGeom>
              <a:avLst/>
              <a:gdLst/>
              <a:ahLst/>
              <a:cxnLst/>
              <a:rect l="l" t="t" r="r" b="b"/>
              <a:pathLst>
                <a:path w="3323" h="4236" extrusionOk="0">
                  <a:moveTo>
                    <a:pt x="1430" y="490"/>
                  </a:moveTo>
                  <a:lnTo>
                    <a:pt x="1430" y="1893"/>
                  </a:lnTo>
                  <a:cubicBezTo>
                    <a:pt x="1218" y="1920"/>
                    <a:pt x="1046" y="1933"/>
                    <a:pt x="781" y="1959"/>
                  </a:cubicBezTo>
                  <a:cubicBezTo>
                    <a:pt x="768" y="1417"/>
                    <a:pt x="437" y="980"/>
                    <a:pt x="768" y="490"/>
                  </a:cubicBezTo>
                  <a:close/>
                  <a:moveTo>
                    <a:pt x="2727" y="451"/>
                  </a:moveTo>
                  <a:lnTo>
                    <a:pt x="2727" y="1893"/>
                  </a:lnTo>
                  <a:cubicBezTo>
                    <a:pt x="2462" y="1920"/>
                    <a:pt x="2250" y="1933"/>
                    <a:pt x="1986" y="1959"/>
                  </a:cubicBezTo>
                  <a:lnTo>
                    <a:pt x="1986" y="490"/>
                  </a:lnTo>
                  <a:cubicBezTo>
                    <a:pt x="2197" y="477"/>
                    <a:pt x="2436" y="464"/>
                    <a:pt x="2727" y="451"/>
                  </a:cubicBezTo>
                  <a:close/>
                  <a:moveTo>
                    <a:pt x="728" y="2317"/>
                  </a:moveTo>
                  <a:cubicBezTo>
                    <a:pt x="953" y="2356"/>
                    <a:pt x="1099" y="2396"/>
                    <a:pt x="1205" y="2409"/>
                  </a:cubicBezTo>
                  <a:cubicBezTo>
                    <a:pt x="1245" y="2489"/>
                    <a:pt x="1271" y="2515"/>
                    <a:pt x="1271" y="2542"/>
                  </a:cubicBezTo>
                  <a:cubicBezTo>
                    <a:pt x="1271" y="2886"/>
                    <a:pt x="1271" y="3230"/>
                    <a:pt x="1271" y="3614"/>
                  </a:cubicBezTo>
                  <a:cubicBezTo>
                    <a:pt x="1072" y="3627"/>
                    <a:pt x="900" y="3627"/>
                    <a:pt x="636" y="3654"/>
                  </a:cubicBezTo>
                  <a:cubicBezTo>
                    <a:pt x="675" y="3204"/>
                    <a:pt x="702" y="2793"/>
                    <a:pt x="728" y="2317"/>
                  </a:cubicBezTo>
                  <a:close/>
                  <a:moveTo>
                    <a:pt x="212" y="1"/>
                  </a:moveTo>
                  <a:cubicBezTo>
                    <a:pt x="0" y="1377"/>
                    <a:pt x="53" y="2687"/>
                    <a:pt x="120" y="4077"/>
                  </a:cubicBezTo>
                  <a:cubicBezTo>
                    <a:pt x="301" y="4043"/>
                    <a:pt x="479" y="4033"/>
                    <a:pt x="654" y="4033"/>
                  </a:cubicBezTo>
                  <a:cubicBezTo>
                    <a:pt x="922" y="4033"/>
                    <a:pt x="1183" y="4057"/>
                    <a:pt x="1446" y="4057"/>
                  </a:cubicBezTo>
                  <a:cubicBezTo>
                    <a:pt x="1812" y="4057"/>
                    <a:pt x="2181" y="4010"/>
                    <a:pt x="2568" y="3786"/>
                  </a:cubicBezTo>
                  <a:cubicBezTo>
                    <a:pt x="2250" y="3680"/>
                    <a:pt x="2092" y="3614"/>
                    <a:pt x="1880" y="3548"/>
                  </a:cubicBezTo>
                  <a:cubicBezTo>
                    <a:pt x="1783" y="2705"/>
                    <a:pt x="1842" y="2380"/>
                    <a:pt x="2186" y="2380"/>
                  </a:cubicBezTo>
                  <a:cubicBezTo>
                    <a:pt x="2313" y="2380"/>
                    <a:pt x="2478" y="2424"/>
                    <a:pt x="2687" y="2502"/>
                  </a:cubicBezTo>
                  <a:cubicBezTo>
                    <a:pt x="2687" y="2965"/>
                    <a:pt x="2674" y="3442"/>
                    <a:pt x="2700" y="3905"/>
                  </a:cubicBezTo>
                  <a:cubicBezTo>
                    <a:pt x="2700" y="4024"/>
                    <a:pt x="2859" y="4130"/>
                    <a:pt x="2952" y="4236"/>
                  </a:cubicBezTo>
                  <a:cubicBezTo>
                    <a:pt x="3058" y="4143"/>
                    <a:pt x="3243" y="4037"/>
                    <a:pt x="3243" y="3931"/>
                  </a:cubicBezTo>
                  <a:cubicBezTo>
                    <a:pt x="3296" y="2926"/>
                    <a:pt x="3322" y="1906"/>
                    <a:pt x="3322" y="901"/>
                  </a:cubicBezTo>
                  <a:cubicBezTo>
                    <a:pt x="3322" y="596"/>
                    <a:pt x="3203" y="252"/>
                    <a:pt x="2846" y="212"/>
                  </a:cubicBezTo>
                  <a:cubicBezTo>
                    <a:pt x="1986" y="106"/>
                    <a:pt x="1125" y="67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2856050" y="2759300"/>
              <a:ext cx="99550" cy="76800"/>
            </a:xfrm>
            <a:custGeom>
              <a:avLst/>
              <a:gdLst/>
              <a:ahLst/>
              <a:cxnLst/>
              <a:rect l="l" t="t" r="r" b="b"/>
              <a:pathLst>
                <a:path w="3982" h="3072" extrusionOk="0">
                  <a:moveTo>
                    <a:pt x="2188" y="360"/>
                  </a:moveTo>
                  <a:cubicBezTo>
                    <a:pt x="2688" y="360"/>
                    <a:pt x="3310" y="948"/>
                    <a:pt x="3323" y="1446"/>
                  </a:cubicBezTo>
                  <a:cubicBezTo>
                    <a:pt x="3349" y="2094"/>
                    <a:pt x="2846" y="2505"/>
                    <a:pt x="2039" y="2505"/>
                  </a:cubicBezTo>
                  <a:cubicBezTo>
                    <a:pt x="1324" y="2505"/>
                    <a:pt x="782" y="2121"/>
                    <a:pt x="782" y="1605"/>
                  </a:cubicBezTo>
                  <a:cubicBezTo>
                    <a:pt x="782" y="943"/>
                    <a:pt x="1417" y="374"/>
                    <a:pt x="2171" y="361"/>
                  </a:cubicBezTo>
                  <a:cubicBezTo>
                    <a:pt x="2177" y="360"/>
                    <a:pt x="2182" y="360"/>
                    <a:pt x="2188" y="360"/>
                  </a:cubicBezTo>
                  <a:close/>
                  <a:moveTo>
                    <a:pt x="1905" y="1"/>
                  </a:moveTo>
                  <a:cubicBezTo>
                    <a:pt x="1283" y="1"/>
                    <a:pt x="724" y="186"/>
                    <a:pt x="477" y="890"/>
                  </a:cubicBezTo>
                  <a:cubicBezTo>
                    <a:pt x="1" y="2266"/>
                    <a:pt x="808" y="2928"/>
                    <a:pt x="2105" y="3061"/>
                  </a:cubicBezTo>
                  <a:cubicBezTo>
                    <a:pt x="2177" y="3068"/>
                    <a:pt x="2247" y="3072"/>
                    <a:pt x="2315" y="3072"/>
                  </a:cubicBezTo>
                  <a:cubicBezTo>
                    <a:pt x="3082" y="3072"/>
                    <a:pt x="3639" y="2611"/>
                    <a:pt x="3773" y="2028"/>
                  </a:cubicBezTo>
                  <a:cubicBezTo>
                    <a:pt x="3982" y="1100"/>
                    <a:pt x="3067" y="3"/>
                    <a:pt x="2074" y="3"/>
                  </a:cubicBezTo>
                  <a:cubicBezTo>
                    <a:pt x="2062" y="3"/>
                    <a:pt x="2051" y="3"/>
                    <a:pt x="2039" y="3"/>
                  </a:cubicBezTo>
                  <a:cubicBezTo>
                    <a:pt x="1994" y="1"/>
                    <a:pt x="1949" y="1"/>
                    <a:pt x="19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2" name="Google Shape;352;p14"/>
          <p:cNvSpPr/>
          <p:nvPr/>
        </p:nvSpPr>
        <p:spPr>
          <a:xfrm>
            <a:off x="7900301" y="6316938"/>
            <a:ext cx="5574785" cy="693429"/>
          </a:xfrm>
          <a:custGeom>
            <a:avLst/>
            <a:gdLst/>
            <a:ahLst/>
            <a:cxnLst/>
            <a:rect l="l" t="t" r="r" b="b"/>
            <a:pathLst>
              <a:path w="109848" h="28112" extrusionOk="0">
                <a:moveTo>
                  <a:pt x="54924" y="1"/>
                </a:moveTo>
                <a:cubicBezTo>
                  <a:pt x="24587" y="1"/>
                  <a:pt x="0" y="12586"/>
                  <a:pt x="0" y="28111"/>
                </a:cubicBezTo>
                <a:lnTo>
                  <a:pt x="109847" y="28111"/>
                </a:lnTo>
                <a:cubicBezTo>
                  <a:pt x="109847" y="12586"/>
                  <a:pt x="85261" y="1"/>
                  <a:pt x="54924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14"/>
          <p:cNvSpPr/>
          <p:nvPr/>
        </p:nvSpPr>
        <p:spPr>
          <a:xfrm>
            <a:off x="3933268" y="134034"/>
            <a:ext cx="891033" cy="536233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14"/>
          <p:cNvSpPr/>
          <p:nvPr/>
        </p:nvSpPr>
        <p:spPr>
          <a:xfrm>
            <a:off x="4953301" y="568701"/>
            <a:ext cx="502844" cy="302569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14"/>
          <p:cNvSpPr/>
          <p:nvPr/>
        </p:nvSpPr>
        <p:spPr>
          <a:xfrm>
            <a:off x="3259766" y="635185"/>
            <a:ext cx="502867" cy="169633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6" name="Google Shape;356;p14"/>
          <p:cNvGrpSpPr/>
          <p:nvPr/>
        </p:nvGrpSpPr>
        <p:grpSpPr>
          <a:xfrm>
            <a:off x="9198665" y="6452098"/>
            <a:ext cx="1900755" cy="397876"/>
            <a:chOff x="695374" y="3410298"/>
            <a:chExt cx="1425566" cy="298407"/>
          </a:xfrm>
        </p:grpSpPr>
        <p:sp>
          <p:nvSpPr>
            <p:cNvPr id="357" name="Google Shape;357;p14"/>
            <p:cNvSpPr/>
            <p:nvPr/>
          </p:nvSpPr>
          <p:spPr>
            <a:xfrm>
              <a:off x="1555024" y="3416294"/>
              <a:ext cx="565916" cy="190503"/>
            </a:xfrm>
            <a:custGeom>
              <a:avLst/>
              <a:gdLst/>
              <a:ahLst/>
              <a:cxnLst/>
              <a:rect l="l" t="t" r="r" b="b"/>
              <a:pathLst>
                <a:path w="16799" h="5655" extrusionOk="0">
                  <a:moveTo>
                    <a:pt x="9581" y="1"/>
                  </a:moveTo>
                  <a:cubicBezTo>
                    <a:pt x="9567" y="1"/>
                    <a:pt x="9553" y="1"/>
                    <a:pt x="9540" y="2"/>
                  </a:cubicBezTo>
                  <a:cubicBezTo>
                    <a:pt x="2636" y="469"/>
                    <a:pt x="0" y="3238"/>
                    <a:pt x="3636" y="4572"/>
                  </a:cubicBezTo>
                  <a:cubicBezTo>
                    <a:pt x="5608" y="5288"/>
                    <a:pt x="8119" y="5655"/>
                    <a:pt x="10354" y="5655"/>
                  </a:cubicBezTo>
                  <a:cubicBezTo>
                    <a:pt x="12807" y="5655"/>
                    <a:pt x="14929" y="5213"/>
                    <a:pt x="15645" y="4305"/>
                  </a:cubicBezTo>
                  <a:cubicBezTo>
                    <a:pt x="16798" y="2690"/>
                    <a:pt x="10756" y="1"/>
                    <a:pt x="958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79075" y="3435328"/>
              <a:ext cx="977106" cy="254913"/>
            </a:xfrm>
            <a:custGeom>
              <a:avLst/>
              <a:gdLst/>
              <a:ahLst/>
              <a:cxnLst/>
              <a:rect l="l" t="t" r="r" b="b"/>
              <a:pathLst>
                <a:path w="29005" h="7567" extrusionOk="0">
                  <a:moveTo>
                    <a:pt x="19253" y="0"/>
                  </a:moveTo>
                  <a:cubicBezTo>
                    <a:pt x="15814" y="0"/>
                    <a:pt x="10232" y="1538"/>
                    <a:pt x="7056" y="2339"/>
                  </a:cubicBezTo>
                  <a:cubicBezTo>
                    <a:pt x="0" y="4142"/>
                    <a:pt x="6876" y="7567"/>
                    <a:pt x="11543" y="7567"/>
                  </a:cubicBezTo>
                  <a:cubicBezTo>
                    <a:pt x="11885" y="7567"/>
                    <a:pt x="12215" y="7548"/>
                    <a:pt x="12527" y="7510"/>
                  </a:cubicBezTo>
                  <a:cubicBezTo>
                    <a:pt x="13941" y="7352"/>
                    <a:pt x="15301" y="7299"/>
                    <a:pt x="16643" y="7299"/>
                  </a:cubicBezTo>
                  <a:cubicBezTo>
                    <a:pt x="19428" y="7299"/>
                    <a:pt x="22137" y="7528"/>
                    <a:pt x="25106" y="7528"/>
                  </a:cubicBezTo>
                  <a:cubicBezTo>
                    <a:pt x="25565" y="7528"/>
                    <a:pt x="26030" y="7522"/>
                    <a:pt x="26503" y="7510"/>
                  </a:cubicBezTo>
                  <a:cubicBezTo>
                    <a:pt x="26511" y="7510"/>
                    <a:pt x="26518" y="7510"/>
                    <a:pt x="26525" y="7510"/>
                  </a:cubicBezTo>
                  <a:cubicBezTo>
                    <a:pt x="29005" y="7510"/>
                    <a:pt x="28947" y="1900"/>
                    <a:pt x="20766" y="138"/>
                  </a:cubicBezTo>
                  <a:cubicBezTo>
                    <a:pt x="20334" y="43"/>
                    <a:pt x="19823" y="0"/>
                    <a:pt x="1925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695374" y="3410298"/>
              <a:ext cx="581413" cy="251881"/>
            </a:xfrm>
            <a:custGeom>
              <a:avLst/>
              <a:gdLst/>
              <a:ahLst/>
              <a:cxnLst/>
              <a:rect l="l" t="t" r="r" b="b"/>
              <a:pathLst>
                <a:path w="17259" h="7477" extrusionOk="0">
                  <a:moveTo>
                    <a:pt x="7719" y="1"/>
                  </a:moveTo>
                  <a:cubicBezTo>
                    <a:pt x="4101" y="1"/>
                    <a:pt x="334" y="2166"/>
                    <a:pt x="0" y="5684"/>
                  </a:cubicBezTo>
                  <a:cubicBezTo>
                    <a:pt x="2068" y="6485"/>
                    <a:pt x="3603" y="7252"/>
                    <a:pt x="5804" y="7452"/>
                  </a:cubicBezTo>
                  <a:cubicBezTo>
                    <a:pt x="5969" y="7468"/>
                    <a:pt x="6168" y="7477"/>
                    <a:pt x="6396" y="7477"/>
                  </a:cubicBezTo>
                  <a:cubicBezTo>
                    <a:pt x="9401" y="7477"/>
                    <a:pt x="17258" y="5994"/>
                    <a:pt x="12576" y="1715"/>
                  </a:cubicBezTo>
                  <a:cubicBezTo>
                    <a:pt x="11289" y="539"/>
                    <a:pt x="9522" y="1"/>
                    <a:pt x="771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08869" y="3620780"/>
              <a:ext cx="168101" cy="87924"/>
            </a:xfrm>
            <a:custGeom>
              <a:avLst/>
              <a:gdLst/>
              <a:ahLst/>
              <a:cxnLst/>
              <a:rect l="l" t="t" r="r" b="b"/>
              <a:pathLst>
                <a:path w="4990" h="2610" extrusionOk="0">
                  <a:moveTo>
                    <a:pt x="2612" y="1"/>
                  </a:moveTo>
                  <a:cubicBezTo>
                    <a:pt x="2574" y="1"/>
                    <a:pt x="2537" y="2"/>
                    <a:pt x="2502" y="3"/>
                  </a:cubicBezTo>
                  <a:cubicBezTo>
                    <a:pt x="2102" y="36"/>
                    <a:pt x="0" y="1337"/>
                    <a:pt x="434" y="1938"/>
                  </a:cubicBezTo>
                  <a:cubicBezTo>
                    <a:pt x="703" y="2279"/>
                    <a:pt x="1772" y="2610"/>
                    <a:pt x="2776" y="2610"/>
                  </a:cubicBezTo>
                  <a:cubicBezTo>
                    <a:pt x="3639" y="2610"/>
                    <a:pt x="4454" y="2365"/>
                    <a:pt x="4670" y="1671"/>
                  </a:cubicBezTo>
                  <a:cubicBezTo>
                    <a:pt x="4989" y="363"/>
                    <a:pt x="3447" y="1"/>
                    <a:pt x="261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933784" y="3590091"/>
              <a:ext cx="221226" cy="115279"/>
            </a:xfrm>
            <a:custGeom>
              <a:avLst/>
              <a:gdLst/>
              <a:ahLst/>
              <a:cxnLst/>
              <a:rect l="l" t="t" r="r" b="b"/>
              <a:pathLst>
                <a:path w="6567" h="3422" extrusionOk="0">
                  <a:moveTo>
                    <a:pt x="3007" y="1"/>
                  </a:moveTo>
                  <a:cubicBezTo>
                    <a:pt x="1870" y="1"/>
                    <a:pt x="0" y="531"/>
                    <a:pt x="428" y="2182"/>
                  </a:cubicBezTo>
                  <a:cubicBezTo>
                    <a:pt x="723" y="3098"/>
                    <a:pt x="1806" y="3421"/>
                    <a:pt x="2946" y="3421"/>
                  </a:cubicBezTo>
                  <a:cubicBezTo>
                    <a:pt x="4256" y="3421"/>
                    <a:pt x="5642" y="2994"/>
                    <a:pt x="5999" y="2549"/>
                  </a:cubicBezTo>
                  <a:cubicBezTo>
                    <a:pt x="6566" y="1781"/>
                    <a:pt x="4565" y="114"/>
                    <a:pt x="3297" y="13"/>
                  </a:cubicBezTo>
                  <a:cubicBezTo>
                    <a:pt x="3208" y="5"/>
                    <a:pt x="3110" y="1"/>
                    <a:pt x="300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2" name="Google Shape;362;p14"/>
          <p:cNvSpPr/>
          <p:nvPr/>
        </p:nvSpPr>
        <p:spPr>
          <a:xfrm>
            <a:off x="9635167" y="388418"/>
            <a:ext cx="502867" cy="169633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9990767" y="670252"/>
            <a:ext cx="502867" cy="169633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14"/>
          <p:cNvSpPr txBox="1">
            <a:spLocks noGrp="1"/>
          </p:cNvSpPr>
          <p:nvPr>
            <p:ph type="title"/>
          </p:nvPr>
        </p:nvSpPr>
        <p:spPr>
          <a:xfrm>
            <a:off x="970387" y="2398167"/>
            <a:ext cx="5767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5" name="Google Shape;365;p14"/>
          <p:cNvSpPr txBox="1">
            <a:spLocks noGrp="1"/>
          </p:cNvSpPr>
          <p:nvPr>
            <p:ph type="title" idx="2" hasCustomPrompt="1"/>
          </p:nvPr>
        </p:nvSpPr>
        <p:spPr>
          <a:xfrm>
            <a:off x="970387" y="1281100"/>
            <a:ext cx="151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66" name="Google Shape;366;p14"/>
          <p:cNvSpPr txBox="1">
            <a:spLocks noGrp="1"/>
          </p:cNvSpPr>
          <p:nvPr>
            <p:ph type="subTitle" idx="1"/>
          </p:nvPr>
        </p:nvSpPr>
        <p:spPr>
          <a:xfrm>
            <a:off x="970387" y="3527567"/>
            <a:ext cx="36652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8572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"/>
          <p:cNvSpPr/>
          <p:nvPr/>
        </p:nvSpPr>
        <p:spPr>
          <a:xfrm>
            <a:off x="9494067" y="452633"/>
            <a:ext cx="753700" cy="400467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15"/>
          <p:cNvSpPr/>
          <p:nvPr/>
        </p:nvSpPr>
        <p:spPr>
          <a:xfrm>
            <a:off x="11689167" y="3710652"/>
            <a:ext cx="502844" cy="302569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15"/>
          <p:cNvSpPr/>
          <p:nvPr/>
        </p:nvSpPr>
        <p:spPr>
          <a:xfrm>
            <a:off x="8478534" y="144085"/>
            <a:ext cx="891033" cy="536233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1" name="Google Shape;371;p15"/>
          <p:cNvGrpSpPr/>
          <p:nvPr/>
        </p:nvGrpSpPr>
        <p:grpSpPr>
          <a:xfrm>
            <a:off x="-215134" y="3294061"/>
            <a:ext cx="4151604" cy="1530851"/>
            <a:chOff x="-46300" y="2681425"/>
            <a:chExt cx="2998558" cy="1148138"/>
          </a:xfrm>
        </p:grpSpPr>
        <p:sp>
          <p:nvSpPr>
            <p:cNvPr id="372" name="Google Shape;372;p15"/>
            <p:cNvSpPr/>
            <p:nvPr/>
          </p:nvSpPr>
          <p:spPr>
            <a:xfrm>
              <a:off x="-46300" y="2681425"/>
              <a:ext cx="2998558" cy="1148138"/>
            </a:xfrm>
            <a:custGeom>
              <a:avLst/>
              <a:gdLst/>
              <a:ahLst/>
              <a:cxnLst/>
              <a:rect l="l" t="t" r="r" b="b"/>
              <a:pathLst>
                <a:path w="89011" h="30372" extrusionOk="0">
                  <a:moveTo>
                    <a:pt x="0" y="0"/>
                  </a:moveTo>
                  <a:lnTo>
                    <a:pt x="0" y="25719"/>
                  </a:lnTo>
                  <a:cubicBezTo>
                    <a:pt x="0" y="29198"/>
                    <a:pt x="10697" y="30372"/>
                    <a:pt x="24530" y="30372"/>
                  </a:cubicBezTo>
                  <a:cubicBezTo>
                    <a:pt x="51020" y="30372"/>
                    <a:pt x="89011" y="26065"/>
                    <a:pt x="85395" y="25385"/>
                  </a:cubicBezTo>
                  <a:cubicBezTo>
                    <a:pt x="77556" y="23884"/>
                    <a:pt x="73786" y="22216"/>
                    <a:pt x="66081" y="21683"/>
                  </a:cubicBezTo>
                  <a:cubicBezTo>
                    <a:pt x="60177" y="21116"/>
                    <a:pt x="52671" y="19481"/>
                    <a:pt x="47334" y="17079"/>
                  </a:cubicBezTo>
                  <a:lnTo>
                    <a:pt x="29888" y="12309"/>
                  </a:lnTo>
                  <a:cubicBezTo>
                    <a:pt x="27487" y="12143"/>
                    <a:pt x="24718" y="6072"/>
                    <a:pt x="21616" y="4771"/>
                  </a:cubicBezTo>
                  <a:cubicBezTo>
                    <a:pt x="17379" y="3136"/>
                    <a:pt x="12409" y="1668"/>
                    <a:pt x="8006" y="934"/>
                  </a:cubicBezTo>
                  <a:cubicBezTo>
                    <a:pt x="6005" y="568"/>
                    <a:pt x="200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661990" y="3588137"/>
              <a:ext cx="80614" cy="44737"/>
            </a:xfrm>
            <a:custGeom>
              <a:avLst/>
              <a:gdLst/>
              <a:ahLst/>
              <a:cxnLst/>
              <a:rect l="l" t="t" r="r" b="b"/>
              <a:pathLst>
                <a:path w="2393" h="1328" extrusionOk="0">
                  <a:moveTo>
                    <a:pt x="1103" y="1"/>
                  </a:moveTo>
                  <a:cubicBezTo>
                    <a:pt x="614" y="1"/>
                    <a:pt x="1" y="191"/>
                    <a:pt x="124" y="805"/>
                  </a:cubicBezTo>
                  <a:cubicBezTo>
                    <a:pt x="211" y="1190"/>
                    <a:pt x="694" y="1327"/>
                    <a:pt x="1171" y="1327"/>
                  </a:cubicBezTo>
                  <a:cubicBezTo>
                    <a:pt x="1603" y="1327"/>
                    <a:pt x="2032" y="1215"/>
                    <a:pt x="2159" y="1072"/>
                  </a:cubicBezTo>
                  <a:cubicBezTo>
                    <a:pt x="2392" y="805"/>
                    <a:pt x="1958" y="38"/>
                    <a:pt x="1225" y="5"/>
                  </a:cubicBezTo>
                  <a:cubicBezTo>
                    <a:pt x="1185" y="2"/>
                    <a:pt x="1144" y="1"/>
                    <a:pt x="110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5"/>
          <p:cNvGrpSpPr/>
          <p:nvPr/>
        </p:nvGrpSpPr>
        <p:grpSpPr>
          <a:xfrm flipH="1">
            <a:off x="-25601" y="4412715"/>
            <a:ext cx="12234760" cy="2448423"/>
            <a:chOff x="161550" y="3116300"/>
            <a:chExt cx="2815350" cy="1294275"/>
          </a:xfrm>
        </p:grpSpPr>
        <p:sp>
          <p:nvSpPr>
            <p:cNvPr id="375" name="Google Shape;375;p15"/>
            <p:cNvSpPr/>
            <p:nvPr/>
          </p:nvSpPr>
          <p:spPr>
            <a:xfrm>
              <a:off x="161550" y="3116300"/>
              <a:ext cx="2815350" cy="312750"/>
            </a:xfrm>
            <a:custGeom>
              <a:avLst/>
              <a:gdLst/>
              <a:ahLst/>
              <a:cxnLst/>
              <a:rect l="l" t="t" r="r" b="b"/>
              <a:pathLst>
                <a:path w="112614" h="12510" extrusionOk="0">
                  <a:moveTo>
                    <a:pt x="14844" y="10508"/>
                  </a:moveTo>
                  <a:cubicBezTo>
                    <a:pt x="20181" y="11542"/>
                    <a:pt x="28487" y="12509"/>
                    <a:pt x="37427" y="10274"/>
                  </a:cubicBezTo>
                  <a:cubicBezTo>
                    <a:pt x="46400" y="8039"/>
                    <a:pt x="54973" y="11175"/>
                    <a:pt x="64179" y="10841"/>
                  </a:cubicBezTo>
                  <a:cubicBezTo>
                    <a:pt x="73419" y="10508"/>
                    <a:pt x="78356" y="7639"/>
                    <a:pt x="83293" y="9474"/>
                  </a:cubicBezTo>
                  <a:cubicBezTo>
                    <a:pt x="88230" y="11308"/>
                    <a:pt x="87696" y="10508"/>
                    <a:pt x="94701" y="9607"/>
                  </a:cubicBezTo>
                  <a:cubicBezTo>
                    <a:pt x="101172" y="8773"/>
                    <a:pt x="100472" y="12142"/>
                    <a:pt x="111913" y="12142"/>
                  </a:cubicBezTo>
                  <a:cubicBezTo>
                    <a:pt x="112147" y="12142"/>
                    <a:pt x="112380" y="12109"/>
                    <a:pt x="112614" y="12075"/>
                  </a:cubicBezTo>
                  <a:lnTo>
                    <a:pt x="112614" y="6638"/>
                  </a:lnTo>
                  <a:cubicBezTo>
                    <a:pt x="109779" y="7739"/>
                    <a:pt x="104608" y="5404"/>
                    <a:pt x="100439" y="3369"/>
                  </a:cubicBezTo>
                  <a:cubicBezTo>
                    <a:pt x="95869" y="1168"/>
                    <a:pt x="90431" y="1968"/>
                    <a:pt x="90431" y="1968"/>
                  </a:cubicBezTo>
                  <a:cubicBezTo>
                    <a:pt x="85628" y="834"/>
                    <a:pt x="82492" y="1968"/>
                    <a:pt x="82492" y="1968"/>
                  </a:cubicBezTo>
                  <a:cubicBezTo>
                    <a:pt x="82492" y="1968"/>
                    <a:pt x="77956" y="2469"/>
                    <a:pt x="73686" y="3503"/>
                  </a:cubicBezTo>
                  <a:cubicBezTo>
                    <a:pt x="69383" y="4537"/>
                    <a:pt x="65247" y="4036"/>
                    <a:pt x="65247" y="4036"/>
                  </a:cubicBezTo>
                  <a:cubicBezTo>
                    <a:pt x="49135" y="0"/>
                    <a:pt x="44065" y="2969"/>
                    <a:pt x="41063" y="4036"/>
                  </a:cubicBezTo>
                  <a:cubicBezTo>
                    <a:pt x="38094" y="5070"/>
                    <a:pt x="33157" y="4937"/>
                    <a:pt x="31323" y="5070"/>
                  </a:cubicBezTo>
                  <a:cubicBezTo>
                    <a:pt x="29521" y="5204"/>
                    <a:pt x="23684" y="7572"/>
                    <a:pt x="23684" y="7572"/>
                  </a:cubicBezTo>
                  <a:cubicBezTo>
                    <a:pt x="12776" y="4870"/>
                    <a:pt x="15611" y="7539"/>
                    <a:pt x="13010" y="6872"/>
                  </a:cubicBezTo>
                  <a:cubicBezTo>
                    <a:pt x="10441" y="6238"/>
                    <a:pt x="7172" y="6371"/>
                    <a:pt x="4337" y="7906"/>
                  </a:cubicBezTo>
                  <a:cubicBezTo>
                    <a:pt x="2769" y="8773"/>
                    <a:pt x="1168" y="8706"/>
                    <a:pt x="0" y="8440"/>
                  </a:cubicBezTo>
                  <a:lnTo>
                    <a:pt x="0" y="10374"/>
                  </a:lnTo>
                  <a:cubicBezTo>
                    <a:pt x="3303" y="10141"/>
                    <a:pt x="10775" y="9707"/>
                    <a:pt x="14844" y="105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1791050" y="3419850"/>
              <a:ext cx="1185850" cy="226850"/>
            </a:xfrm>
            <a:custGeom>
              <a:avLst/>
              <a:gdLst/>
              <a:ahLst/>
              <a:cxnLst/>
              <a:rect l="l" t="t" r="r" b="b"/>
              <a:pathLst>
                <a:path w="47434" h="9074" extrusionOk="0">
                  <a:moveTo>
                    <a:pt x="30822" y="2202"/>
                  </a:moveTo>
                  <a:cubicBezTo>
                    <a:pt x="25518" y="1768"/>
                    <a:pt x="19547" y="3436"/>
                    <a:pt x="13310" y="5004"/>
                  </a:cubicBezTo>
                  <a:cubicBezTo>
                    <a:pt x="9240" y="6004"/>
                    <a:pt x="3503" y="6438"/>
                    <a:pt x="0" y="6572"/>
                  </a:cubicBezTo>
                  <a:cubicBezTo>
                    <a:pt x="1134" y="7272"/>
                    <a:pt x="2368" y="7806"/>
                    <a:pt x="4070" y="7772"/>
                  </a:cubicBezTo>
                  <a:cubicBezTo>
                    <a:pt x="9540" y="7606"/>
                    <a:pt x="15511" y="4103"/>
                    <a:pt x="23684" y="6572"/>
                  </a:cubicBezTo>
                  <a:cubicBezTo>
                    <a:pt x="31656" y="8973"/>
                    <a:pt x="38594" y="9073"/>
                    <a:pt x="47434" y="7839"/>
                  </a:cubicBezTo>
                  <a:lnTo>
                    <a:pt x="47434" y="0"/>
                  </a:lnTo>
                  <a:cubicBezTo>
                    <a:pt x="47200" y="0"/>
                    <a:pt x="46967" y="0"/>
                    <a:pt x="46733" y="0"/>
                  </a:cubicBezTo>
                  <a:cubicBezTo>
                    <a:pt x="42464" y="467"/>
                    <a:pt x="35392" y="2602"/>
                    <a:pt x="30822" y="22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1550" y="3307250"/>
              <a:ext cx="2797850" cy="276900"/>
            </a:xfrm>
            <a:custGeom>
              <a:avLst/>
              <a:gdLst/>
              <a:ahLst/>
              <a:cxnLst/>
              <a:rect l="l" t="t" r="r" b="b"/>
              <a:pathLst>
                <a:path w="111914" h="11076" extrusionOk="0">
                  <a:moveTo>
                    <a:pt x="22883" y="5338"/>
                  </a:moveTo>
                  <a:cubicBezTo>
                    <a:pt x="29388" y="4437"/>
                    <a:pt x="40963" y="3770"/>
                    <a:pt x="43665" y="5605"/>
                  </a:cubicBezTo>
                  <a:cubicBezTo>
                    <a:pt x="45399" y="6772"/>
                    <a:pt x="50536" y="7807"/>
                    <a:pt x="54005" y="8440"/>
                  </a:cubicBezTo>
                  <a:cubicBezTo>
                    <a:pt x="54639" y="8340"/>
                    <a:pt x="55373" y="8207"/>
                    <a:pt x="56140" y="8073"/>
                  </a:cubicBezTo>
                  <a:cubicBezTo>
                    <a:pt x="60944" y="7173"/>
                    <a:pt x="62778" y="9574"/>
                    <a:pt x="65213" y="11076"/>
                  </a:cubicBezTo>
                  <a:cubicBezTo>
                    <a:pt x="68683" y="10942"/>
                    <a:pt x="74420" y="10508"/>
                    <a:pt x="78490" y="9508"/>
                  </a:cubicBezTo>
                  <a:cubicBezTo>
                    <a:pt x="84727" y="7940"/>
                    <a:pt x="90698" y="6272"/>
                    <a:pt x="96002" y="6706"/>
                  </a:cubicBezTo>
                  <a:cubicBezTo>
                    <a:pt x="100572" y="7106"/>
                    <a:pt x="107644" y="4971"/>
                    <a:pt x="111913" y="4504"/>
                  </a:cubicBezTo>
                  <a:cubicBezTo>
                    <a:pt x="100472" y="4504"/>
                    <a:pt x="101172" y="1135"/>
                    <a:pt x="94701" y="1969"/>
                  </a:cubicBezTo>
                  <a:cubicBezTo>
                    <a:pt x="87696" y="2870"/>
                    <a:pt x="88230" y="3670"/>
                    <a:pt x="83293" y="1836"/>
                  </a:cubicBezTo>
                  <a:cubicBezTo>
                    <a:pt x="78356" y="1"/>
                    <a:pt x="73419" y="2870"/>
                    <a:pt x="64179" y="3203"/>
                  </a:cubicBezTo>
                  <a:cubicBezTo>
                    <a:pt x="54973" y="3537"/>
                    <a:pt x="46400" y="401"/>
                    <a:pt x="37427" y="2636"/>
                  </a:cubicBezTo>
                  <a:cubicBezTo>
                    <a:pt x="28487" y="4871"/>
                    <a:pt x="20181" y="3904"/>
                    <a:pt x="14844" y="2870"/>
                  </a:cubicBezTo>
                  <a:cubicBezTo>
                    <a:pt x="10775" y="2069"/>
                    <a:pt x="3303" y="2503"/>
                    <a:pt x="0" y="2736"/>
                  </a:cubicBezTo>
                  <a:lnTo>
                    <a:pt x="0" y="5271"/>
                  </a:lnTo>
                  <a:cubicBezTo>
                    <a:pt x="2135" y="5071"/>
                    <a:pt x="7005" y="4671"/>
                    <a:pt x="9007" y="4571"/>
                  </a:cubicBezTo>
                  <a:cubicBezTo>
                    <a:pt x="11609" y="4437"/>
                    <a:pt x="16412" y="6239"/>
                    <a:pt x="22883" y="5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1550" y="3594125"/>
              <a:ext cx="2815350" cy="756400"/>
            </a:xfrm>
            <a:custGeom>
              <a:avLst/>
              <a:gdLst/>
              <a:ahLst/>
              <a:cxnLst/>
              <a:rect l="l" t="t" r="r" b="b"/>
              <a:pathLst>
                <a:path w="112614" h="30256" extrusionOk="0">
                  <a:moveTo>
                    <a:pt x="82759" y="7773"/>
                  </a:moveTo>
                  <a:cubicBezTo>
                    <a:pt x="78223" y="7373"/>
                    <a:pt x="78356" y="9207"/>
                    <a:pt x="73019" y="6872"/>
                  </a:cubicBezTo>
                  <a:cubicBezTo>
                    <a:pt x="67715" y="4504"/>
                    <a:pt x="60944" y="10241"/>
                    <a:pt x="56140" y="7773"/>
                  </a:cubicBezTo>
                  <a:cubicBezTo>
                    <a:pt x="51370" y="5305"/>
                    <a:pt x="50937" y="6339"/>
                    <a:pt x="49002" y="6205"/>
                  </a:cubicBezTo>
                  <a:cubicBezTo>
                    <a:pt x="47067" y="6072"/>
                    <a:pt x="45633" y="6339"/>
                    <a:pt x="42230" y="6872"/>
                  </a:cubicBezTo>
                  <a:cubicBezTo>
                    <a:pt x="38861" y="7373"/>
                    <a:pt x="37427" y="6472"/>
                    <a:pt x="34725" y="5305"/>
                  </a:cubicBezTo>
                  <a:cubicBezTo>
                    <a:pt x="31990" y="4137"/>
                    <a:pt x="27820" y="6205"/>
                    <a:pt x="22750" y="3103"/>
                  </a:cubicBezTo>
                  <a:cubicBezTo>
                    <a:pt x="17713" y="1"/>
                    <a:pt x="15178" y="234"/>
                    <a:pt x="7939" y="2403"/>
                  </a:cubicBezTo>
                  <a:cubicBezTo>
                    <a:pt x="3503" y="3737"/>
                    <a:pt x="1168" y="3870"/>
                    <a:pt x="0" y="3804"/>
                  </a:cubicBezTo>
                  <a:lnTo>
                    <a:pt x="0" y="30189"/>
                  </a:lnTo>
                  <a:cubicBezTo>
                    <a:pt x="2235" y="30256"/>
                    <a:pt x="7906" y="30056"/>
                    <a:pt x="14611" y="26587"/>
                  </a:cubicBezTo>
                  <a:cubicBezTo>
                    <a:pt x="23250" y="22050"/>
                    <a:pt x="43298" y="25186"/>
                    <a:pt x="47401" y="23818"/>
                  </a:cubicBezTo>
                  <a:cubicBezTo>
                    <a:pt x="51537" y="22450"/>
                    <a:pt x="66281" y="19682"/>
                    <a:pt x="81192" y="21450"/>
                  </a:cubicBezTo>
                  <a:cubicBezTo>
                    <a:pt x="95669" y="23184"/>
                    <a:pt x="104875" y="17380"/>
                    <a:pt x="112614" y="17880"/>
                  </a:cubicBezTo>
                  <a:lnTo>
                    <a:pt x="112614" y="6839"/>
                  </a:lnTo>
                  <a:cubicBezTo>
                    <a:pt x="110479" y="7206"/>
                    <a:pt x="104041" y="8307"/>
                    <a:pt x="99004" y="9574"/>
                  </a:cubicBezTo>
                  <a:cubicBezTo>
                    <a:pt x="92900" y="11142"/>
                    <a:pt x="87296" y="8140"/>
                    <a:pt x="82759" y="7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161550" y="3401500"/>
              <a:ext cx="1350150" cy="198500"/>
            </a:xfrm>
            <a:custGeom>
              <a:avLst/>
              <a:gdLst/>
              <a:ahLst/>
              <a:cxnLst/>
              <a:rect l="l" t="t" r="r" b="b"/>
              <a:pathLst>
                <a:path w="54006" h="7940" extrusionOk="0">
                  <a:moveTo>
                    <a:pt x="11975" y="7406"/>
                  </a:moveTo>
                  <a:cubicBezTo>
                    <a:pt x="15478" y="7939"/>
                    <a:pt x="14978" y="4303"/>
                    <a:pt x="19514" y="4704"/>
                  </a:cubicBezTo>
                  <a:cubicBezTo>
                    <a:pt x="24051" y="5071"/>
                    <a:pt x="26019" y="5404"/>
                    <a:pt x="29655" y="4670"/>
                  </a:cubicBezTo>
                  <a:cubicBezTo>
                    <a:pt x="33291" y="3903"/>
                    <a:pt x="35626" y="5271"/>
                    <a:pt x="37560" y="4670"/>
                  </a:cubicBezTo>
                  <a:cubicBezTo>
                    <a:pt x="39528" y="4037"/>
                    <a:pt x="44065" y="2736"/>
                    <a:pt x="46400" y="3670"/>
                  </a:cubicBezTo>
                  <a:cubicBezTo>
                    <a:pt x="48468" y="4470"/>
                    <a:pt x="49035" y="5371"/>
                    <a:pt x="54005" y="4670"/>
                  </a:cubicBezTo>
                  <a:cubicBezTo>
                    <a:pt x="50536" y="4037"/>
                    <a:pt x="45399" y="3002"/>
                    <a:pt x="43665" y="1835"/>
                  </a:cubicBezTo>
                  <a:cubicBezTo>
                    <a:pt x="40963" y="0"/>
                    <a:pt x="29388" y="667"/>
                    <a:pt x="22883" y="1568"/>
                  </a:cubicBezTo>
                  <a:cubicBezTo>
                    <a:pt x="16412" y="2469"/>
                    <a:pt x="11609" y="667"/>
                    <a:pt x="9007" y="801"/>
                  </a:cubicBezTo>
                  <a:cubicBezTo>
                    <a:pt x="7005" y="901"/>
                    <a:pt x="2135" y="1301"/>
                    <a:pt x="0" y="1501"/>
                  </a:cubicBezTo>
                  <a:lnTo>
                    <a:pt x="0" y="6472"/>
                  </a:lnTo>
                  <a:cubicBezTo>
                    <a:pt x="1101" y="6438"/>
                    <a:pt x="2902" y="6271"/>
                    <a:pt x="4070" y="5871"/>
                  </a:cubicBezTo>
                  <a:cubicBezTo>
                    <a:pt x="5871" y="5204"/>
                    <a:pt x="8473" y="6905"/>
                    <a:pt x="11975" y="7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161550" y="4028600"/>
              <a:ext cx="2815350" cy="381975"/>
            </a:xfrm>
            <a:custGeom>
              <a:avLst/>
              <a:gdLst/>
              <a:ahLst/>
              <a:cxnLst/>
              <a:rect l="l" t="t" r="r" b="b"/>
              <a:pathLst>
                <a:path w="112614" h="15279" extrusionOk="0">
                  <a:moveTo>
                    <a:pt x="81192" y="4071"/>
                  </a:moveTo>
                  <a:cubicBezTo>
                    <a:pt x="66281" y="2303"/>
                    <a:pt x="51537" y="5071"/>
                    <a:pt x="47401" y="6439"/>
                  </a:cubicBezTo>
                  <a:cubicBezTo>
                    <a:pt x="43298" y="7807"/>
                    <a:pt x="23250" y="4671"/>
                    <a:pt x="14611" y="9208"/>
                  </a:cubicBezTo>
                  <a:cubicBezTo>
                    <a:pt x="7906" y="12677"/>
                    <a:pt x="2235" y="12877"/>
                    <a:pt x="0" y="12810"/>
                  </a:cubicBezTo>
                  <a:lnTo>
                    <a:pt x="0" y="13744"/>
                  </a:lnTo>
                  <a:cubicBezTo>
                    <a:pt x="0" y="14611"/>
                    <a:pt x="701" y="15279"/>
                    <a:pt x="1535" y="15279"/>
                  </a:cubicBezTo>
                  <a:lnTo>
                    <a:pt x="111080" y="15279"/>
                  </a:lnTo>
                  <a:cubicBezTo>
                    <a:pt x="111913" y="15279"/>
                    <a:pt x="112614" y="14611"/>
                    <a:pt x="112614" y="13744"/>
                  </a:cubicBezTo>
                  <a:lnTo>
                    <a:pt x="112614" y="501"/>
                  </a:lnTo>
                  <a:cubicBezTo>
                    <a:pt x="104875" y="1"/>
                    <a:pt x="95669" y="5805"/>
                    <a:pt x="81192" y="40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161550" y="3469875"/>
              <a:ext cx="2815350" cy="402825"/>
            </a:xfrm>
            <a:custGeom>
              <a:avLst/>
              <a:gdLst/>
              <a:ahLst/>
              <a:cxnLst/>
              <a:rect l="l" t="t" r="r" b="b"/>
              <a:pathLst>
                <a:path w="112614" h="16113" extrusionOk="0">
                  <a:moveTo>
                    <a:pt x="54005" y="1935"/>
                  </a:moveTo>
                  <a:cubicBezTo>
                    <a:pt x="49035" y="2636"/>
                    <a:pt x="48468" y="1735"/>
                    <a:pt x="46400" y="935"/>
                  </a:cubicBezTo>
                  <a:cubicBezTo>
                    <a:pt x="44065" y="1"/>
                    <a:pt x="39528" y="1302"/>
                    <a:pt x="37560" y="1935"/>
                  </a:cubicBezTo>
                  <a:cubicBezTo>
                    <a:pt x="35626" y="2536"/>
                    <a:pt x="33291" y="1168"/>
                    <a:pt x="29655" y="1935"/>
                  </a:cubicBezTo>
                  <a:cubicBezTo>
                    <a:pt x="26019" y="2669"/>
                    <a:pt x="24051" y="2336"/>
                    <a:pt x="19514" y="1969"/>
                  </a:cubicBezTo>
                  <a:cubicBezTo>
                    <a:pt x="14978" y="1568"/>
                    <a:pt x="15478" y="5204"/>
                    <a:pt x="11975" y="4671"/>
                  </a:cubicBezTo>
                  <a:cubicBezTo>
                    <a:pt x="8473" y="4170"/>
                    <a:pt x="5871" y="2469"/>
                    <a:pt x="4070" y="3136"/>
                  </a:cubicBezTo>
                  <a:cubicBezTo>
                    <a:pt x="2902" y="3536"/>
                    <a:pt x="1101" y="3703"/>
                    <a:pt x="0" y="3737"/>
                  </a:cubicBezTo>
                  <a:lnTo>
                    <a:pt x="0" y="8774"/>
                  </a:lnTo>
                  <a:cubicBezTo>
                    <a:pt x="1168" y="8840"/>
                    <a:pt x="3503" y="8707"/>
                    <a:pt x="7939" y="7373"/>
                  </a:cubicBezTo>
                  <a:cubicBezTo>
                    <a:pt x="15178" y="5204"/>
                    <a:pt x="17713" y="4971"/>
                    <a:pt x="22750" y="8073"/>
                  </a:cubicBezTo>
                  <a:cubicBezTo>
                    <a:pt x="27820" y="11175"/>
                    <a:pt x="31990" y="9107"/>
                    <a:pt x="34725" y="10275"/>
                  </a:cubicBezTo>
                  <a:cubicBezTo>
                    <a:pt x="37427" y="11442"/>
                    <a:pt x="38861" y="12343"/>
                    <a:pt x="42230" y="11842"/>
                  </a:cubicBezTo>
                  <a:cubicBezTo>
                    <a:pt x="45633" y="11309"/>
                    <a:pt x="47067" y="11042"/>
                    <a:pt x="49002" y="11175"/>
                  </a:cubicBezTo>
                  <a:cubicBezTo>
                    <a:pt x="50937" y="11309"/>
                    <a:pt x="51370" y="10275"/>
                    <a:pt x="56140" y="12743"/>
                  </a:cubicBezTo>
                  <a:cubicBezTo>
                    <a:pt x="60944" y="15211"/>
                    <a:pt x="67715" y="9474"/>
                    <a:pt x="73019" y="11842"/>
                  </a:cubicBezTo>
                  <a:cubicBezTo>
                    <a:pt x="78356" y="14177"/>
                    <a:pt x="78223" y="12343"/>
                    <a:pt x="82759" y="12743"/>
                  </a:cubicBezTo>
                  <a:cubicBezTo>
                    <a:pt x="87296" y="13110"/>
                    <a:pt x="92900" y="16112"/>
                    <a:pt x="99004" y="14544"/>
                  </a:cubicBezTo>
                  <a:cubicBezTo>
                    <a:pt x="104041" y="13277"/>
                    <a:pt x="110479" y="12176"/>
                    <a:pt x="112614" y="11809"/>
                  </a:cubicBezTo>
                  <a:lnTo>
                    <a:pt x="112614" y="5838"/>
                  </a:lnTo>
                  <a:cubicBezTo>
                    <a:pt x="103774" y="7072"/>
                    <a:pt x="96836" y="6972"/>
                    <a:pt x="88864" y="4571"/>
                  </a:cubicBezTo>
                  <a:cubicBezTo>
                    <a:pt x="80691" y="2102"/>
                    <a:pt x="74720" y="5605"/>
                    <a:pt x="69250" y="5771"/>
                  </a:cubicBezTo>
                  <a:cubicBezTo>
                    <a:pt x="67548" y="5805"/>
                    <a:pt x="66314" y="5271"/>
                    <a:pt x="65180" y="457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511675" y="3486550"/>
              <a:ext cx="279400" cy="97600"/>
            </a:xfrm>
            <a:custGeom>
              <a:avLst/>
              <a:gdLst/>
              <a:ahLst/>
              <a:cxnLst/>
              <a:rect l="l" t="t" r="r" b="b"/>
              <a:pathLst>
                <a:path w="11176" h="3904" extrusionOk="0">
                  <a:moveTo>
                    <a:pt x="11175" y="3904"/>
                  </a:moveTo>
                  <a:cubicBezTo>
                    <a:pt x="8773" y="2402"/>
                    <a:pt x="6939" y="1"/>
                    <a:pt x="2135" y="901"/>
                  </a:cubicBezTo>
                  <a:cubicBezTo>
                    <a:pt x="1335" y="1035"/>
                    <a:pt x="634" y="1168"/>
                    <a:pt x="0" y="126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5"/>
          <p:cNvGrpSpPr/>
          <p:nvPr/>
        </p:nvGrpSpPr>
        <p:grpSpPr>
          <a:xfrm>
            <a:off x="-2376134" y="-272536"/>
            <a:ext cx="14879515" cy="3527363"/>
            <a:chOff x="-368584" y="780196"/>
            <a:chExt cx="8744426" cy="1351825"/>
          </a:xfrm>
        </p:grpSpPr>
        <p:sp>
          <p:nvSpPr>
            <p:cNvPr id="384" name="Google Shape;384;p15"/>
            <p:cNvSpPr/>
            <p:nvPr/>
          </p:nvSpPr>
          <p:spPr>
            <a:xfrm>
              <a:off x="-368584" y="1230667"/>
              <a:ext cx="1866109" cy="470841"/>
            </a:xfrm>
            <a:custGeom>
              <a:avLst/>
              <a:gdLst/>
              <a:ahLst/>
              <a:cxnLst/>
              <a:rect l="l" t="t" r="r" b="b"/>
              <a:pathLst>
                <a:path w="54473" h="54073" extrusionOk="0">
                  <a:moveTo>
                    <a:pt x="54472" y="27020"/>
                  </a:moveTo>
                  <a:lnTo>
                    <a:pt x="4670" y="47101"/>
                  </a:lnTo>
                  <a:cubicBezTo>
                    <a:pt x="2502" y="47968"/>
                    <a:pt x="1001" y="50703"/>
                    <a:pt x="1001" y="53772"/>
                  </a:cubicBezTo>
                  <a:lnTo>
                    <a:pt x="1001" y="54072"/>
                  </a:lnTo>
                  <a:lnTo>
                    <a:pt x="0" y="53672"/>
                  </a:lnTo>
                  <a:lnTo>
                    <a:pt x="0" y="367"/>
                  </a:lnTo>
                  <a:lnTo>
                    <a:pt x="1001" y="0"/>
                  </a:lnTo>
                  <a:lnTo>
                    <a:pt x="1001" y="300"/>
                  </a:lnTo>
                  <a:cubicBezTo>
                    <a:pt x="1001" y="3369"/>
                    <a:pt x="2502" y="6071"/>
                    <a:pt x="4670" y="6972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-368584" y="1397099"/>
              <a:ext cx="1866109" cy="137692"/>
            </a:xfrm>
            <a:custGeom>
              <a:avLst/>
              <a:gdLst/>
              <a:ahLst/>
              <a:cxnLst/>
              <a:rect l="l" t="t" r="r" b="b"/>
              <a:pathLst>
                <a:path w="54473" h="15813" extrusionOk="0">
                  <a:moveTo>
                    <a:pt x="1001" y="1"/>
                  </a:moveTo>
                  <a:lnTo>
                    <a:pt x="0" y="134"/>
                  </a:lnTo>
                  <a:lnTo>
                    <a:pt x="0" y="15712"/>
                  </a:lnTo>
                  <a:lnTo>
                    <a:pt x="1001" y="15812"/>
                  </a:lnTo>
                  <a:lnTo>
                    <a:pt x="1001" y="15746"/>
                  </a:lnTo>
                  <a:cubicBezTo>
                    <a:pt x="1001" y="14845"/>
                    <a:pt x="2502" y="14044"/>
                    <a:pt x="4670" y="13777"/>
                  </a:cubicBezTo>
                  <a:lnTo>
                    <a:pt x="54472" y="7907"/>
                  </a:lnTo>
                  <a:lnTo>
                    <a:pt x="4670" y="2036"/>
                  </a:lnTo>
                  <a:cubicBezTo>
                    <a:pt x="2502" y="1802"/>
                    <a:pt x="1001" y="1002"/>
                    <a:pt x="1001" y="101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1640139" y="780196"/>
              <a:ext cx="6735703" cy="1351825"/>
            </a:xfrm>
            <a:custGeom>
              <a:avLst/>
              <a:gdLst/>
              <a:ahLst/>
              <a:cxnLst/>
              <a:rect l="l" t="t" r="r" b="b"/>
              <a:pathLst>
                <a:path w="54507" h="54073" extrusionOk="0">
                  <a:moveTo>
                    <a:pt x="0" y="27020"/>
                  </a:moveTo>
                  <a:lnTo>
                    <a:pt x="49836" y="6939"/>
                  </a:lnTo>
                  <a:cubicBezTo>
                    <a:pt x="52004" y="6071"/>
                    <a:pt x="53472" y="3369"/>
                    <a:pt x="53472" y="300"/>
                  </a:cubicBezTo>
                  <a:lnTo>
                    <a:pt x="53472" y="0"/>
                  </a:lnTo>
                  <a:lnTo>
                    <a:pt x="54506" y="367"/>
                  </a:lnTo>
                  <a:lnTo>
                    <a:pt x="54506" y="53672"/>
                  </a:lnTo>
                  <a:lnTo>
                    <a:pt x="53472" y="54072"/>
                  </a:lnTo>
                  <a:lnTo>
                    <a:pt x="53472" y="53772"/>
                  </a:lnTo>
                  <a:cubicBezTo>
                    <a:pt x="53472" y="50703"/>
                    <a:pt x="52004" y="47968"/>
                    <a:pt x="49836" y="47101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139" y="1258021"/>
              <a:ext cx="6735703" cy="395325"/>
            </a:xfrm>
            <a:custGeom>
              <a:avLst/>
              <a:gdLst/>
              <a:ahLst/>
              <a:cxnLst/>
              <a:rect l="l" t="t" r="r" b="b"/>
              <a:pathLst>
                <a:path w="54507" h="15813" extrusionOk="0">
                  <a:moveTo>
                    <a:pt x="53472" y="1"/>
                  </a:moveTo>
                  <a:lnTo>
                    <a:pt x="53472" y="101"/>
                  </a:lnTo>
                  <a:cubicBezTo>
                    <a:pt x="53472" y="1002"/>
                    <a:pt x="52004" y="1802"/>
                    <a:pt x="49836" y="2036"/>
                  </a:cubicBezTo>
                  <a:lnTo>
                    <a:pt x="0" y="7907"/>
                  </a:lnTo>
                  <a:lnTo>
                    <a:pt x="49836" y="13777"/>
                  </a:lnTo>
                  <a:cubicBezTo>
                    <a:pt x="52004" y="14044"/>
                    <a:pt x="53472" y="14845"/>
                    <a:pt x="53472" y="15746"/>
                  </a:cubicBezTo>
                  <a:lnTo>
                    <a:pt x="53472" y="15812"/>
                  </a:lnTo>
                  <a:lnTo>
                    <a:pt x="54506" y="15712"/>
                  </a:lnTo>
                  <a:lnTo>
                    <a:pt x="54506" y="134"/>
                  </a:lnTo>
                  <a:lnTo>
                    <a:pt x="53472" y="1"/>
                  </a:ln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8" name="Google Shape;388;p15"/>
          <p:cNvSpPr txBox="1">
            <a:spLocks noGrp="1"/>
          </p:cNvSpPr>
          <p:nvPr>
            <p:ph type="title"/>
          </p:nvPr>
        </p:nvSpPr>
        <p:spPr>
          <a:xfrm>
            <a:off x="5464877" y="2398167"/>
            <a:ext cx="5767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9" name="Google Shape;389;p15"/>
          <p:cNvSpPr txBox="1">
            <a:spLocks noGrp="1"/>
          </p:cNvSpPr>
          <p:nvPr>
            <p:ph type="title" idx="2" hasCustomPrompt="1"/>
          </p:nvPr>
        </p:nvSpPr>
        <p:spPr>
          <a:xfrm>
            <a:off x="9714477" y="1281100"/>
            <a:ext cx="151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0" name="Google Shape;390;p15"/>
          <p:cNvSpPr txBox="1">
            <a:spLocks noGrp="1"/>
          </p:cNvSpPr>
          <p:nvPr>
            <p:ph type="subTitle" idx="1"/>
          </p:nvPr>
        </p:nvSpPr>
        <p:spPr>
          <a:xfrm>
            <a:off x="7567277" y="3527567"/>
            <a:ext cx="36652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1" name="Google Shape;391;p15"/>
          <p:cNvGrpSpPr/>
          <p:nvPr/>
        </p:nvGrpSpPr>
        <p:grpSpPr>
          <a:xfrm flipH="1">
            <a:off x="187784" y="822669"/>
            <a:ext cx="1356027" cy="3404169"/>
            <a:chOff x="1017773" y="1494332"/>
            <a:chExt cx="1151517" cy="2890769"/>
          </a:xfrm>
        </p:grpSpPr>
        <p:sp>
          <p:nvSpPr>
            <p:cNvPr id="392" name="Google Shape;392;p15"/>
            <p:cNvSpPr/>
            <p:nvPr/>
          </p:nvSpPr>
          <p:spPr>
            <a:xfrm>
              <a:off x="1268439" y="2212387"/>
              <a:ext cx="12794" cy="107762"/>
            </a:xfrm>
            <a:custGeom>
              <a:avLst/>
              <a:gdLst/>
              <a:ahLst/>
              <a:cxnLst/>
              <a:rect l="l" t="t" r="r" b="b"/>
              <a:pathLst>
                <a:path w="189" h="1592" extrusionOk="0">
                  <a:moveTo>
                    <a:pt x="189" y="1"/>
                  </a:moveTo>
                  <a:lnTo>
                    <a:pt x="0" y="1591"/>
                  </a:lnTo>
                  <a:lnTo>
                    <a:pt x="189" y="1591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1584292" y="2212387"/>
              <a:ext cx="14215" cy="107762"/>
            </a:xfrm>
            <a:custGeom>
              <a:avLst/>
              <a:gdLst/>
              <a:ahLst/>
              <a:cxnLst/>
              <a:rect l="l" t="t" r="r" b="b"/>
              <a:pathLst>
                <a:path w="210" h="1592" extrusionOk="0">
                  <a:moveTo>
                    <a:pt x="0" y="1"/>
                  </a:moveTo>
                  <a:lnTo>
                    <a:pt x="0" y="1591"/>
                  </a:lnTo>
                  <a:lnTo>
                    <a:pt x="210" y="1591"/>
                  </a:lnTo>
                  <a:lnTo>
                    <a:pt x="210" y="22"/>
                  </a:lnTo>
                  <a:cubicBezTo>
                    <a:pt x="126" y="1"/>
                    <a:pt x="63" y="1"/>
                    <a:pt x="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1371805" y="2205347"/>
              <a:ext cx="52529" cy="114802"/>
            </a:xfrm>
            <a:custGeom>
              <a:avLst/>
              <a:gdLst/>
              <a:ahLst/>
              <a:cxnLst/>
              <a:rect l="l" t="t" r="r" b="b"/>
              <a:pathLst>
                <a:path w="776" h="1696" extrusionOk="0">
                  <a:moveTo>
                    <a:pt x="1" y="0"/>
                  </a:moveTo>
                  <a:lnTo>
                    <a:pt x="1" y="1695"/>
                  </a:lnTo>
                  <a:lnTo>
                    <a:pt x="775" y="1695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1300999" y="2205347"/>
              <a:ext cx="52462" cy="114802"/>
            </a:xfrm>
            <a:custGeom>
              <a:avLst/>
              <a:gdLst/>
              <a:ahLst/>
              <a:cxnLst/>
              <a:rect l="l" t="t" r="r" b="b"/>
              <a:pathLst>
                <a:path w="775" h="1696" extrusionOk="0">
                  <a:moveTo>
                    <a:pt x="1" y="0"/>
                  </a:moveTo>
                  <a:lnTo>
                    <a:pt x="1" y="1695"/>
                  </a:lnTo>
                  <a:lnTo>
                    <a:pt x="775" y="1695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1442679" y="2205347"/>
              <a:ext cx="52462" cy="114802"/>
            </a:xfrm>
            <a:custGeom>
              <a:avLst/>
              <a:gdLst/>
              <a:ahLst/>
              <a:cxnLst/>
              <a:rect l="l" t="t" r="r" b="b"/>
              <a:pathLst>
                <a:path w="775" h="1696" extrusionOk="0">
                  <a:moveTo>
                    <a:pt x="0" y="0"/>
                  </a:moveTo>
                  <a:lnTo>
                    <a:pt x="0" y="1695"/>
                  </a:lnTo>
                  <a:lnTo>
                    <a:pt x="774" y="1695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1513486" y="2205347"/>
              <a:ext cx="52462" cy="114802"/>
            </a:xfrm>
            <a:custGeom>
              <a:avLst/>
              <a:gdLst/>
              <a:ahLst/>
              <a:cxnLst/>
              <a:rect l="l" t="t" r="r" b="b"/>
              <a:pathLst>
                <a:path w="775" h="1696" extrusionOk="0">
                  <a:moveTo>
                    <a:pt x="0" y="0"/>
                  </a:moveTo>
                  <a:lnTo>
                    <a:pt x="0" y="1695"/>
                  </a:lnTo>
                  <a:lnTo>
                    <a:pt x="774" y="1695"/>
                  </a:lnTo>
                  <a:lnTo>
                    <a:pt x="774" y="42"/>
                  </a:lnTo>
                  <a:cubicBezTo>
                    <a:pt x="754" y="21"/>
                    <a:pt x="712" y="21"/>
                    <a:pt x="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1459670" y="4349631"/>
              <a:ext cx="138837" cy="28430"/>
            </a:xfrm>
            <a:custGeom>
              <a:avLst/>
              <a:gdLst/>
              <a:ahLst/>
              <a:cxnLst/>
              <a:rect l="l" t="t" r="r" b="b"/>
              <a:pathLst>
                <a:path w="2051" h="420" extrusionOk="0">
                  <a:moveTo>
                    <a:pt x="0" y="1"/>
                  </a:moveTo>
                  <a:lnTo>
                    <a:pt x="2030" y="419"/>
                  </a:lnTo>
                  <a:lnTo>
                    <a:pt x="2051" y="419"/>
                  </a:lnTo>
                  <a:lnTo>
                    <a:pt x="2051" y="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1584292" y="2205347"/>
              <a:ext cx="14215" cy="8529"/>
            </a:xfrm>
            <a:custGeom>
              <a:avLst/>
              <a:gdLst/>
              <a:ahLst/>
              <a:cxnLst/>
              <a:rect l="l" t="t" r="r" b="b"/>
              <a:pathLst>
                <a:path w="210" h="126" extrusionOk="0">
                  <a:moveTo>
                    <a:pt x="0" y="0"/>
                  </a:moveTo>
                  <a:lnTo>
                    <a:pt x="0" y="105"/>
                  </a:lnTo>
                  <a:cubicBezTo>
                    <a:pt x="63" y="105"/>
                    <a:pt x="126" y="105"/>
                    <a:pt x="210" y="126"/>
                  </a:cubicBezTo>
                  <a:lnTo>
                    <a:pt x="210" y="0"/>
                  </a:lnTo>
                  <a:close/>
                </a:path>
              </a:pathLst>
            </a:custGeom>
            <a:solidFill>
              <a:srgbClr val="E56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1560193" y="2205347"/>
              <a:ext cx="5754" cy="2911"/>
            </a:xfrm>
            <a:custGeom>
              <a:avLst/>
              <a:gdLst/>
              <a:ahLst/>
              <a:cxnLst/>
              <a:rect l="l" t="t" r="r" b="b"/>
              <a:pathLst>
                <a:path w="85" h="43" extrusionOk="0">
                  <a:moveTo>
                    <a:pt x="1" y="0"/>
                  </a:moveTo>
                  <a:cubicBezTo>
                    <a:pt x="22" y="21"/>
                    <a:pt x="64" y="21"/>
                    <a:pt x="84" y="4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56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1465289" y="1933369"/>
              <a:ext cx="133219" cy="246527"/>
            </a:xfrm>
            <a:custGeom>
              <a:avLst/>
              <a:gdLst/>
              <a:ahLst/>
              <a:cxnLst/>
              <a:rect l="l" t="t" r="r" b="b"/>
              <a:pathLst>
                <a:path w="1968" h="3642" extrusionOk="0">
                  <a:moveTo>
                    <a:pt x="1633" y="1"/>
                  </a:moveTo>
                  <a:cubicBezTo>
                    <a:pt x="691" y="210"/>
                    <a:pt x="1" y="1047"/>
                    <a:pt x="1" y="2031"/>
                  </a:cubicBezTo>
                  <a:cubicBezTo>
                    <a:pt x="1" y="2679"/>
                    <a:pt x="294" y="3265"/>
                    <a:pt x="733" y="3642"/>
                  </a:cubicBezTo>
                  <a:lnTo>
                    <a:pt x="1968" y="3642"/>
                  </a:lnTo>
                  <a:cubicBezTo>
                    <a:pt x="1131" y="3558"/>
                    <a:pt x="482" y="2888"/>
                    <a:pt x="482" y="2031"/>
                  </a:cubicBezTo>
                  <a:cubicBezTo>
                    <a:pt x="482" y="1319"/>
                    <a:pt x="963" y="712"/>
                    <a:pt x="1633" y="503"/>
                  </a:cubicBezTo>
                  <a:lnTo>
                    <a:pt x="16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1575763" y="1929172"/>
              <a:ext cx="22745" cy="38313"/>
            </a:xfrm>
            <a:custGeom>
              <a:avLst/>
              <a:gdLst/>
              <a:ahLst/>
              <a:cxnLst/>
              <a:rect l="l" t="t" r="r" b="b"/>
              <a:pathLst>
                <a:path w="336" h="566" extrusionOk="0">
                  <a:moveTo>
                    <a:pt x="336" y="0"/>
                  </a:moveTo>
                  <a:cubicBezTo>
                    <a:pt x="210" y="21"/>
                    <a:pt x="106" y="21"/>
                    <a:pt x="1" y="42"/>
                  </a:cubicBezTo>
                  <a:lnTo>
                    <a:pt x="1" y="565"/>
                  </a:lnTo>
                  <a:cubicBezTo>
                    <a:pt x="106" y="523"/>
                    <a:pt x="210" y="502"/>
                    <a:pt x="336" y="502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1497916" y="1963153"/>
              <a:ext cx="100591" cy="216743"/>
            </a:xfrm>
            <a:custGeom>
              <a:avLst/>
              <a:gdLst/>
              <a:ahLst/>
              <a:cxnLst/>
              <a:rect l="l" t="t" r="r" b="b"/>
              <a:pathLst>
                <a:path w="1486" h="3202" extrusionOk="0">
                  <a:moveTo>
                    <a:pt x="1486" y="0"/>
                  </a:moveTo>
                  <a:cubicBezTo>
                    <a:pt x="1360" y="0"/>
                    <a:pt x="1256" y="21"/>
                    <a:pt x="1151" y="63"/>
                  </a:cubicBezTo>
                  <a:cubicBezTo>
                    <a:pt x="481" y="272"/>
                    <a:pt x="0" y="879"/>
                    <a:pt x="0" y="1591"/>
                  </a:cubicBezTo>
                  <a:cubicBezTo>
                    <a:pt x="0" y="2448"/>
                    <a:pt x="649" y="3118"/>
                    <a:pt x="1486" y="3202"/>
                  </a:cubicBezTo>
                  <a:lnTo>
                    <a:pt x="1486" y="2407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1285430" y="1964574"/>
              <a:ext cx="86443" cy="215322"/>
            </a:xfrm>
            <a:custGeom>
              <a:avLst/>
              <a:gdLst/>
              <a:ahLst/>
              <a:cxnLst/>
              <a:rect l="l" t="t" r="r" b="b"/>
              <a:pathLst>
                <a:path w="1277" h="3181" extrusionOk="0">
                  <a:moveTo>
                    <a:pt x="566" y="0"/>
                  </a:moveTo>
                  <a:cubicBezTo>
                    <a:pt x="482" y="168"/>
                    <a:pt x="440" y="335"/>
                    <a:pt x="377" y="523"/>
                  </a:cubicBezTo>
                  <a:cubicBezTo>
                    <a:pt x="628" y="816"/>
                    <a:pt x="775" y="1172"/>
                    <a:pt x="775" y="1570"/>
                  </a:cubicBezTo>
                  <a:cubicBezTo>
                    <a:pt x="775" y="2155"/>
                    <a:pt x="482" y="2637"/>
                    <a:pt x="42" y="2930"/>
                  </a:cubicBezTo>
                  <a:lnTo>
                    <a:pt x="1" y="3181"/>
                  </a:lnTo>
                  <a:lnTo>
                    <a:pt x="524" y="3181"/>
                  </a:lnTo>
                  <a:cubicBezTo>
                    <a:pt x="984" y="2804"/>
                    <a:pt x="1277" y="2218"/>
                    <a:pt x="1277" y="1570"/>
                  </a:cubicBezTo>
                  <a:cubicBezTo>
                    <a:pt x="1277" y="942"/>
                    <a:pt x="1005" y="377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1288273" y="1999976"/>
              <a:ext cx="49619" cy="162930"/>
            </a:xfrm>
            <a:custGeom>
              <a:avLst/>
              <a:gdLst/>
              <a:ahLst/>
              <a:cxnLst/>
              <a:rect l="l" t="t" r="r" b="b"/>
              <a:pathLst>
                <a:path w="733" h="2407" extrusionOk="0">
                  <a:moveTo>
                    <a:pt x="335" y="0"/>
                  </a:moveTo>
                  <a:cubicBezTo>
                    <a:pt x="251" y="335"/>
                    <a:pt x="168" y="1047"/>
                    <a:pt x="168" y="1047"/>
                  </a:cubicBezTo>
                  <a:lnTo>
                    <a:pt x="0" y="2407"/>
                  </a:lnTo>
                  <a:cubicBezTo>
                    <a:pt x="440" y="2114"/>
                    <a:pt x="733" y="1632"/>
                    <a:pt x="733" y="1047"/>
                  </a:cubicBezTo>
                  <a:cubicBezTo>
                    <a:pt x="733" y="649"/>
                    <a:pt x="586" y="293"/>
                    <a:pt x="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1119537" y="2318650"/>
              <a:ext cx="151628" cy="143097"/>
            </a:xfrm>
            <a:custGeom>
              <a:avLst/>
              <a:gdLst/>
              <a:ahLst/>
              <a:cxnLst/>
              <a:rect l="l" t="t" r="r" b="b"/>
              <a:pathLst>
                <a:path w="2177" h="2114" extrusionOk="0">
                  <a:moveTo>
                    <a:pt x="1612" y="0"/>
                  </a:moveTo>
                  <a:lnTo>
                    <a:pt x="1612" y="21"/>
                  </a:lnTo>
                  <a:cubicBezTo>
                    <a:pt x="1612" y="105"/>
                    <a:pt x="1549" y="168"/>
                    <a:pt x="1465" y="168"/>
                  </a:cubicBezTo>
                  <a:cubicBezTo>
                    <a:pt x="1381" y="168"/>
                    <a:pt x="1319" y="105"/>
                    <a:pt x="1319" y="21"/>
                  </a:cubicBezTo>
                  <a:lnTo>
                    <a:pt x="544" y="21"/>
                  </a:lnTo>
                  <a:cubicBezTo>
                    <a:pt x="544" y="105"/>
                    <a:pt x="482" y="168"/>
                    <a:pt x="419" y="168"/>
                  </a:cubicBezTo>
                  <a:cubicBezTo>
                    <a:pt x="335" y="168"/>
                    <a:pt x="272" y="105"/>
                    <a:pt x="272" y="21"/>
                  </a:cubicBezTo>
                  <a:lnTo>
                    <a:pt x="0" y="21"/>
                  </a:lnTo>
                  <a:lnTo>
                    <a:pt x="733" y="2030"/>
                  </a:lnTo>
                  <a:lnTo>
                    <a:pt x="1904" y="2113"/>
                  </a:lnTo>
                  <a:lnTo>
                    <a:pt x="21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1250026" y="2320082"/>
              <a:ext cx="348481" cy="162930"/>
            </a:xfrm>
            <a:custGeom>
              <a:avLst/>
              <a:gdLst/>
              <a:ahLst/>
              <a:cxnLst/>
              <a:rect l="l" t="t" r="r" b="b"/>
              <a:pathLst>
                <a:path w="5148" h="2407" extrusionOk="0">
                  <a:moveTo>
                    <a:pt x="272" y="0"/>
                  </a:moveTo>
                  <a:lnTo>
                    <a:pt x="0" y="2092"/>
                  </a:lnTo>
                  <a:lnTo>
                    <a:pt x="4813" y="2406"/>
                  </a:lnTo>
                  <a:lnTo>
                    <a:pt x="5148" y="2385"/>
                  </a:lnTo>
                  <a:lnTo>
                    <a:pt x="5148" y="0"/>
                  </a:lnTo>
                  <a:lnTo>
                    <a:pt x="4938" y="0"/>
                  </a:lnTo>
                  <a:cubicBezTo>
                    <a:pt x="4938" y="84"/>
                    <a:pt x="4876" y="147"/>
                    <a:pt x="4813" y="147"/>
                  </a:cubicBezTo>
                  <a:cubicBezTo>
                    <a:pt x="4729" y="147"/>
                    <a:pt x="4666" y="84"/>
                    <a:pt x="4666" y="0"/>
                  </a:cubicBezTo>
                  <a:lnTo>
                    <a:pt x="3892" y="0"/>
                  </a:lnTo>
                  <a:cubicBezTo>
                    <a:pt x="3892" y="84"/>
                    <a:pt x="3829" y="147"/>
                    <a:pt x="3746" y="147"/>
                  </a:cubicBezTo>
                  <a:cubicBezTo>
                    <a:pt x="3683" y="147"/>
                    <a:pt x="3620" y="84"/>
                    <a:pt x="3620" y="0"/>
                  </a:cubicBezTo>
                  <a:lnTo>
                    <a:pt x="2846" y="0"/>
                  </a:lnTo>
                  <a:cubicBezTo>
                    <a:pt x="2846" y="84"/>
                    <a:pt x="2783" y="147"/>
                    <a:pt x="2700" y="147"/>
                  </a:cubicBezTo>
                  <a:cubicBezTo>
                    <a:pt x="2637" y="147"/>
                    <a:pt x="2574" y="84"/>
                    <a:pt x="2574" y="0"/>
                  </a:cubicBezTo>
                  <a:lnTo>
                    <a:pt x="1800" y="0"/>
                  </a:lnTo>
                  <a:cubicBezTo>
                    <a:pt x="1800" y="84"/>
                    <a:pt x="1737" y="147"/>
                    <a:pt x="1653" y="147"/>
                  </a:cubicBezTo>
                  <a:cubicBezTo>
                    <a:pt x="1591" y="147"/>
                    <a:pt x="1528" y="84"/>
                    <a:pt x="1528" y="0"/>
                  </a:cubicBezTo>
                  <a:lnTo>
                    <a:pt x="754" y="0"/>
                  </a:lnTo>
                  <a:cubicBezTo>
                    <a:pt x="754" y="84"/>
                    <a:pt x="691" y="147"/>
                    <a:pt x="607" y="147"/>
                  </a:cubicBezTo>
                  <a:cubicBezTo>
                    <a:pt x="524" y="147"/>
                    <a:pt x="461" y="84"/>
                    <a:pt x="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1121140" y="2179828"/>
              <a:ext cx="164357" cy="25587"/>
            </a:xfrm>
            <a:custGeom>
              <a:avLst/>
              <a:gdLst/>
              <a:ahLst/>
              <a:cxnLst/>
              <a:rect l="l" t="t" r="r" b="b"/>
              <a:pathLst>
                <a:path w="2428" h="378" extrusionOk="0">
                  <a:moveTo>
                    <a:pt x="189" y="1"/>
                  </a:moveTo>
                  <a:cubicBezTo>
                    <a:pt x="84" y="1"/>
                    <a:pt x="0" y="84"/>
                    <a:pt x="0" y="189"/>
                  </a:cubicBezTo>
                  <a:cubicBezTo>
                    <a:pt x="0" y="294"/>
                    <a:pt x="84" y="377"/>
                    <a:pt x="189" y="377"/>
                  </a:cubicBezTo>
                  <a:lnTo>
                    <a:pt x="272" y="377"/>
                  </a:lnTo>
                  <a:lnTo>
                    <a:pt x="272" y="273"/>
                  </a:lnTo>
                  <a:cubicBezTo>
                    <a:pt x="272" y="189"/>
                    <a:pt x="335" y="126"/>
                    <a:pt x="419" y="126"/>
                  </a:cubicBezTo>
                  <a:cubicBezTo>
                    <a:pt x="482" y="126"/>
                    <a:pt x="544" y="189"/>
                    <a:pt x="544" y="273"/>
                  </a:cubicBezTo>
                  <a:lnTo>
                    <a:pt x="544" y="377"/>
                  </a:lnTo>
                  <a:lnTo>
                    <a:pt x="1319" y="377"/>
                  </a:lnTo>
                  <a:lnTo>
                    <a:pt x="1319" y="273"/>
                  </a:lnTo>
                  <a:cubicBezTo>
                    <a:pt x="1319" y="189"/>
                    <a:pt x="1381" y="126"/>
                    <a:pt x="1465" y="126"/>
                  </a:cubicBezTo>
                  <a:cubicBezTo>
                    <a:pt x="1549" y="126"/>
                    <a:pt x="1612" y="189"/>
                    <a:pt x="1612" y="273"/>
                  </a:cubicBezTo>
                  <a:lnTo>
                    <a:pt x="1612" y="377"/>
                  </a:lnTo>
                  <a:lnTo>
                    <a:pt x="2365" y="377"/>
                  </a:lnTo>
                  <a:lnTo>
                    <a:pt x="2365" y="273"/>
                  </a:lnTo>
                  <a:cubicBezTo>
                    <a:pt x="2365" y="231"/>
                    <a:pt x="2386" y="189"/>
                    <a:pt x="2407" y="168"/>
                  </a:cubicBezTo>
                  <a:lnTo>
                    <a:pt x="24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1299577" y="2179828"/>
              <a:ext cx="260684" cy="25587"/>
            </a:xfrm>
            <a:custGeom>
              <a:avLst/>
              <a:gdLst/>
              <a:ahLst/>
              <a:cxnLst/>
              <a:rect l="l" t="t" r="r" b="b"/>
              <a:pathLst>
                <a:path w="3851" h="378" extrusionOk="0">
                  <a:moveTo>
                    <a:pt x="315" y="1"/>
                  </a:moveTo>
                  <a:cubicBezTo>
                    <a:pt x="231" y="84"/>
                    <a:pt x="126" y="168"/>
                    <a:pt x="1" y="231"/>
                  </a:cubicBezTo>
                  <a:cubicBezTo>
                    <a:pt x="1" y="231"/>
                    <a:pt x="22" y="252"/>
                    <a:pt x="22" y="273"/>
                  </a:cubicBezTo>
                  <a:lnTo>
                    <a:pt x="22" y="377"/>
                  </a:lnTo>
                  <a:lnTo>
                    <a:pt x="796" y="377"/>
                  </a:lnTo>
                  <a:lnTo>
                    <a:pt x="796" y="273"/>
                  </a:lnTo>
                  <a:cubicBezTo>
                    <a:pt x="796" y="189"/>
                    <a:pt x="838" y="126"/>
                    <a:pt x="921" y="126"/>
                  </a:cubicBezTo>
                  <a:cubicBezTo>
                    <a:pt x="1005" y="126"/>
                    <a:pt x="1068" y="189"/>
                    <a:pt x="1068" y="273"/>
                  </a:cubicBezTo>
                  <a:lnTo>
                    <a:pt x="1068" y="377"/>
                  </a:lnTo>
                  <a:lnTo>
                    <a:pt x="1842" y="377"/>
                  </a:lnTo>
                  <a:lnTo>
                    <a:pt x="1842" y="273"/>
                  </a:lnTo>
                  <a:cubicBezTo>
                    <a:pt x="1842" y="189"/>
                    <a:pt x="1905" y="126"/>
                    <a:pt x="1968" y="126"/>
                  </a:cubicBezTo>
                  <a:cubicBezTo>
                    <a:pt x="2051" y="126"/>
                    <a:pt x="2114" y="189"/>
                    <a:pt x="2114" y="273"/>
                  </a:cubicBezTo>
                  <a:lnTo>
                    <a:pt x="2114" y="377"/>
                  </a:lnTo>
                  <a:lnTo>
                    <a:pt x="2888" y="377"/>
                  </a:lnTo>
                  <a:lnTo>
                    <a:pt x="2888" y="273"/>
                  </a:lnTo>
                  <a:cubicBezTo>
                    <a:pt x="2888" y="189"/>
                    <a:pt x="2951" y="126"/>
                    <a:pt x="3014" y="126"/>
                  </a:cubicBezTo>
                  <a:cubicBezTo>
                    <a:pt x="3097" y="126"/>
                    <a:pt x="3160" y="189"/>
                    <a:pt x="3160" y="273"/>
                  </a:cubicBezTo>
                  <a:lnTo>
                    <a:pt x="3160" y="377"/>
                  </a:lnTo>
                  <a:lnTo>
                    <a:pt x="3851" y="377"/>
                  </a:lnTo>
                  <a:cubicBezTo>
                    <a:pt x="3600" y="294"/>
                    <a:pt x="3390" y="168"/>
                    <a:pt x="3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1514907" y="2179828"/>
              <a:ext cx="83600" cy="25587"/>
            </a:xfrm>
            <a:custGeom>
              <a:avLst/>
              <a:gdLst/>
              <a:ahLst/>
              <a:cxnLst/>
              <a:rect l="l" t="t" r="r" b="b"/>
              <a:pathLst>
                <a:path w="1235" h="378" extrusionOk="0">
                  <a:moveTo>
                    <a:pt x="0" y="1"/>
                  </a:moveTo>
                  <a:cubicBezTo>
                    <a:pt x="209" y="168"/>
                    <a:pt x="419" y="294"/>
                    <a:pt x="670" y="377"/>
                  </a:cubicBezTo>
                  <a:lnTo>
                    <a:pt x="753" y="377"/>
                  </a:lnTo>
                  <a:lnTo>
                    <a:pt x="753" y="273"/>
                  </a:lnTo>
                  <a:cubicBezTo>
                    <a:pt x="753" y="189"/>
                    <a:pt x="816" y="126"/>
                    <a:pt x="900" y="126"/>
                  </a:cubicBezTo>
                  <a:cubicBezTo>
                    <a:pt x="963" y="126"/>
                    <a:pt x="1025" y="189"/>
                    <a:pt x="1025" y="273"/>
                  </a:cubicBezTo>
                  <a:lnTo>
                    <a:pt x="1025" y="377"/>
                  </a:lnTo>
                  <a:lnTo>
                    <a:pt x="1235" y="37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1284008" y="2179828"/>
              <a:ext cx="36892" cy="15636"/>
            </a:xfrm>
            <a:custGeom>
              <a:avLst/>
              <a:gdLst/>
              <a:ahLst/>
              <a:cxnLst/>
              <a:rect l="l" t="t" r="r" b="b"/>
              <a:pathLst>
                <a:path w="545" h="231" extrusionOk="0">
                  <a:moveTo>
                    <a:pt x="22" y="1"/>
                  </a:moveTo>
                  <a:lnTo>
                    <a:pt x="1" y="168"/>
                  </a:lnTo>
                  <a:cubicBezTo>
                    <a:pt x="42" y="147"/>
                    <a:pt x="63" y="126"/>
                    <a:pt x="105" y="126"/>
                  </a:cubicBezTo>
                  <a:cubicBezTo>
                    <a:pt x="168" y="126"/>
                    <a:pt x="210" y="168"/>
                    <a:pt x="231" y="231"/>
                  </a:cubicBezTo>
                  <a:cubicBezTo>
                    <a:pt x="356" y="168"/>
                    <a:pt x="461" y="84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1139552" y="2205347"/>
              <a:ext cx="18480" cy="114802"/>
            </a:xfrm>
            <a:custGeom>
              <a:avLst/>
              <a:gdLst/>
              <a:ahLst/>
              <a:cxnLst/>
              <a:rect l="l" t="t" r="r" b="b"/>
              <a:pathLst>
                <a:path w="273" h="1696" extrusionOk="0">
                  <a:moveTo>
                    <a:pt x="0" y="0"/>
                  </a:moveTo>
                  <a:lnTo>
                    <a:pt x="0" y="1695"/>
                  </a:lnTo>
                  <a:lnTo>
                    <a:pt x="272" y="169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1139552" y="2320082"/>
              <a:ext cx="18480" cy="9950"/>
            </a:xfrm>
            <a:custGeom>
              <a:avLst/>
              <a:gdLst/>
              <a:ahLst/>
              <a:cxnLst/>
              <a:rect l="l" t="t" r="r" b="b"/>
              <a:pathLst>
                <a:path w="273" h="147" extrusionOk="0">
                  <a:moveTo>
                    <a:pt x="0" y="0"/>
                  </a:moveTo>
                  <a:cubicBezTo>
                    <a:pt x="0" y="84"/>
                    <a:pt x="63" y="147"/>
                    <a:pt x="147" y="147"/>
                  </a:cubicBezTo>
                  <a:cubicBezTo>
                    <a:pt x="210" y="147"/>
                    <a:pt x="272" y="84"/>
                    <a:pt x="2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1139552" y="2188357"/>
              <a:ext cx="18480" cy="17058"/>
            </a:xfrm>
            <a:custGeom>
              <a:avLst/>
              <a:gdLst/>
              <a:ahLst/>
              <a:cxnLst/>
              <a:rect l="l" t="t" r="r" b="b"/>
              <a:pathLst>
                <a:path w="273" h="252" extrusionOk="0">
                  <a:moveTo>
                    <a:pt x="147" y="0"/>
                  </a:moveTo>
                  <a:cubicBezTo>
                    <a:pt x="63" y="0"/>
                    <a:pt x="0" y="63"/>
                    <a:pt x="0" y="147"/>
                  </a:cubicBezTo>
                  <a:lnTo>
                    <a:pt x="0" y="251"/>
                  </a:lnTo>
                  <a:lnTo>
                    <a:pt x="272" y="251"/>
                  </a:lnTo>
                  <a:lnTo>
                    <a:pt x="272" y="147"/>
                  </a:lnTo>
                  <a:cubicBezTo>
                    <a:pt x="272" y="63"/>
                    <a:pt x="210" y="0"/>
                    <a:pt x="1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1211549" y="2205347"/>
              <a:ext cx="19902" cy="114802"/>
            </a:xfrm>
            <a:custGeom>
              <a:avLst/>
              <a:gdLst/>
              <a:ahLst/>
              <a:cxnLst/>
              <a:rect l="l" t="t" r="r" b="b"/>
              <a:pathLst>
                <a:path w="294" h="1696" extrusionOk="0">
                  <a:moveTo>
                    <a:pt x="1" y="0"/>
                  </a:moveTo>
                  <a:lnTo>
                    <a:pt x="1" y="1695"/>
                  </a:lnTo>
                  <a:lnTo>
                    <a:pt x="294" y="1695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1211549" y="2320082"/>
              <a:ext cx="19902" cy="9950"/>
            </a:xfrm>
            <a:custGeom>
              <a:avLst/>
              <a:gdLst/>
              <a:ahLst/>
              <a:cxnLst/>
              <a:rect l="l" t="t" r="r" b="b"/>
              <a:pathLst>
                <a:path w="294" h="147" extrusionOk="0">
                  <a:moveTo>
                    <a:pt x="1" y="0"/>
                  </a:moveTo>
                  <a:cubicBezTo>
                    <a:pt x="1" y="84"/>
                    <a:pt x="63" y="147"/>
                    <a:pt x="147" y="147"/>
                  </a:cubicBezTo>
                  <a:cubicBezTo>
                    <a:pt x="231" y="147"/>
                    <a:pt x="294" y="84"/>
                    <a:pt x="2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1210359" y="2188357"/>
              <a:ext cx="19902" cy="17058"/>
            </a:xfrm>
            <a:custGeom>
              <a:avLst/>
              <a:gdLst/>
              <a:ahLst/>
              <a:cxnLst/>
              <a:rect l="l" t="t" r="r" b="b"/>
              <a:pathLst>
                <a:path w="294" h="252" extrusionOk="0">
                  <a:moveTo>
                    <a:pt x="147" y="0"/>
                  </a:moveTo>
                  <a:cubicBezTo>
                    <a:pt x="63" y="0"/>
                    <a:pt x="1" y="63"/>
                    <a:pt x="1" y="147"/>
                  </a:cubicBezTo>
                  <a:lnTo>
                    <a:pt x="1" y="251"/>
                  </a:lnTo>
                  <a:lnTo>
                    <a:pt x="294" y="251"/>
                  </a:lnTo>
                  <a:lnTo>
                    <a:pt x="294" y="147"/>
                  </a:lnTo>
                  <a:cubicBezTo>
                    <a:pt x="294" y="63"/>
                    <a:pt x="231" y="0"/>
                    <a:pt x="1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1281165" y="2205347"/>
              <a:ext cx="1489" cy="7107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" y="0"/>
                  </a:moveTo>
                  <a:lnTo>
                    <a:pt x="1" y="10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1281165" y="2205347"/>
              <a:ext cx="19902" cy="114802"/>
            </a:xfrm>
            <a:custGeom>
              <a:avLst/>
              <a:gdLst/>
              <a:ahLst/>
              <a:cxnLst/>
              <a:rect l="l" t="t" r="r" b="b"/>
              <a:pathLst>
                <a:path w="294" h="1696" extrusionOk="0">
                  <a:moveTo>
                    <a:pt x="22" y="0"/>
                  </a:moveTo>
                  <a:lnTo>
                    <a:pt x="1" y="105"/>
                  </a:lnTo>
                  <a:lnTo>
                    <a:pt x="1" y="1695"/>
                  </a:lnTo>
                  <a:lnTo>
                    <a:pt x="294" y="1695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1281165" y="2320082"/>
              <a:ext cx="19902" cy="9950"/>
            </a:xfrm>
            <a:custGeom>
              <a:avLst/>
              <a:gdLst/>
              <a:ahLst/>
              <a:cxnLst/>
              <a:rect l="l" t="t" r="r" b="b"/>
              <a:pathLst>
                <a:path w="294" h="147" extrusionOk="0">
                  <a:moveTo>
                    <a:pt x="1" y="0"/>
                  </a:moveTo>
                  <a:cubicBezTo>
                    <a:pt x="1" y="84"/>
                    <a:pt x="64" y="147"/>
                    <a:pt x="147" y="147"/>
                  </a:cubicBezTo>
                  <a:cubicBezTo>
                    <a:pt x="231" y="147"/>
                    <a:pt x="294" y="84"/>
                    <a:pt x="2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1281165" y="2191200"/>
              <a:ext cx="2911" cy="14215"/>
            </a:xfrm>
            <a:custGeom>
              <a:avLst/>
              <a:gdLst/>
              <a:ahLst/>
              <a:cxnLst/>
              <a:rect l="l" t="t" r="r" b="b"/>
              <a:pathLst>
                <a:path w="43" h="210" extrusionOk="0">
                  <a:moveTo>
                    <a:pt x="43" y="0"/>
                  </a:moveTo>
                  <a:lnTo>
                    <a:pt x="43" y="0"/>
                  </a:lnTo>
                  <a:cubicBezTo>
                    <a:pt x="22" y="21"/>
                    <a:pt x="1" y="63"/>
                    <a:pt x="1" y="105"/>
                  </a:cubicBezTo>
                  <a:lnTo>
                    <a:pt x="1" y="209"/>
                  </a:lnTo>
                  <a:lnTo>
                    <a:pt x="22" y="209"/>
                  </a:lnTo>
                  <a:lnTo>
                    <a:pt x="22" y="18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1282587" y="2195397"/>
              <a:ext cx="18480" cy="10018"/>
            </a:xfrm>
            <a:custGeom>
              <a:avLst/>
              <a:gdLst/>
              <a:ahLst/>
              <a:cxnLst/>
              <a:rect l="l" t="t" r="r" b="b"/>
              <a:pathLst>
                <a:path w="273" h="148" extrusionOk="0">
                  <a:moveTo>
                    <a:pt x="252" y="1"/>
                  </a:moveTo>
                  <a:cubicBezTo>
                    <a:pt x="168" y="43"/>
                    <a:pt x="84" y="85"/>
                    <a:pt x="1" y="126"/>
                  </a:cubicBezTo>
                  <a:lnTo>
                    <a:pt x="1" y="147"/>
                  </a:lnTo>
                  <a:lnTo>
                    <a:pt x="273" y="147"/>
                  </a:lnTo>
                  <a:lnTo>
                    <a:pt x="273" y="43"/>
                  </a:lnTo>
                  <a:cubicBezTo>
                    <a:pt x="273" y="22"/>
                    <a:pt x="252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1282587" y="2188357"/>
              <a:ext cx="17059" cy="15636"/>
            </a:xfrm>
            <a:custGeom>
              <a:avLst/>
              <a:gdLst/>
              <a:ahLst/>
              <a:cxnLst/>
              <a:rect l="l" t="t" r="r" b="b"/>
              <a:pathLst>
                <a:path w="252" h="231" extrusionOk="0">
                  <a:moveTo>
                    <a:pt x="126" y="0"/>
                  </a:moveTo>
                  <a:cubicBezTo>
                    <a:pt x="84" y="0"/>
                    <a:pt x="63" y="21"/>
                    <a:pt x="22" y="42"/>
                  </a:cubicBezTo>
                  <a:lnTo>
                    <a:pt x="1" y="230"/>
                  </a:lnTo>
                  <a:cubicBezTo>
                    <a:pt x="84" y="189"/>
                    <a:pt x="168" y="147"/>
                    <a:pt x="252" y="105"/>
                  </a:cubicBezTo>
                  <a:cubicBezTo>
                    <a:pt x="231" y="42"/>
                    <a:pt x="189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1353393" y="2205347"/>
              <a:ext cx="18480" cy="114802"/>
            </a:xfrm>
            <a:custGeom>
              <a:avLst/>
              <a:gdLst/>
              <a:ahLst/>
              <a:cxnLst/>
              <a:rect l="l" t="t" r="r" b="b"/>
              <a:pathLst>
                <a:path w="273" h="1696" extrusionOk="0">
                  <a:moveTo>
                    <a:pt x="1" y="0"/>
                  </a:moveTo>
                  <a:lnTo>
                    <a:pt x="1" y="1695"/>
                  </a:lnTo>
                  <a:lnTo>
                    <a:pt x="273" y="1695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1353393" y="2320082"/>
              <a:ext cx="18480" cy="9950"/>
            </a:xfrm>
            <a:custGeom>
              <a:avLst/>
              <a:gdLst/>
              <a:ahLst/>
              <a:cxnLst/>
              <a:rect l="l" t="t" r="r" b="b"/>
              <a:pathLst>
                <a:path w="273" h="147" extrusionOk="0">
                  <a:moveTo>
                    <a:pt x="1" y="0"/>
                  </a:moveTo>
                  <a:cubicBezTo>
                    <a:pt x="1" y="84"/>
                    <a:pt x="64" y="147"/>
                    <a:pt x="126" y="147"/>
                  </a:cubicBezTo>
                  <a:cubicBezTo>
                    <a:pt x="210" y="147"/>
                    <a:pt x="273" y="84"/>
                    <a:pt x="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1353393" y="2188357"/>
              <a:ext cx="18480" cy="17058"/>
            </a:xfrm>
            <a:custGeom>
              <a:avLst/>
              <a:gdLst/>
              <a:ahLst/>
              <a:cxnLst/>
              <a:rect l="l" t="t" r="r" b="b"/>
              <a:pathLst>
                <a:path w="273" h="252" extrusionOk="0">
                  <a:moveTo>
                    <a:pt x="126" y="0"/>
                  </a:moveTo>
                  <a:cubicBezTo>
                    <a:pt x="64" y="0"/>
                    <a:pt x="1" y="63"/>
                    <a:pt x="1" y="147"/>
                  </a:cubicBezTo>
                  <a:lnTo>
                    <a:pt x="1" y="251"/>
                  </a:lnTo>
                  <a:lnTo>
                    <a:pt x="273" y="251"/>
                  </a:lnTo>
                  <a:lnTo>
                    <a:pt x="273" y="147"/>
                  </a:lnTo>
                  <a:cubicBezTo>
                    <a:pt x="273" y="63"/>
                    <a:pt x="21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1424267" y="2205347"/>
              <a:ext cx="18480" cy="114802"/>
            </a:xfrm>
            <a:custGeom>
              <a:avLst/>
              <a:gdLst/>
              <a:ahLst/>
              <a:cxnLst/>
              <a:rect l="l" t="t" r="r" b="b"/>
              <a:pathLst>
                <a:path w="273" h="1696" extrusionOk="0">
                  <a:moveTo>
                    <a:pt x="0" y="0"/>
                  </a:moveTo>
                  <a:lnTo>
                    <a:pt x="0" y="1695"/>
                  </a:lnTo>
                  <a:lnTo>
                    <a:pt x="272" y="169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424267" y="2320082"/>
              <a:ext cx="18480" cy="9950"/>
            </a:xfrm>
            <a:custGeom>
              <a:avLst/>
              <a:gdLst/>
              <a:ahLst/>
              <a:cxnLst/>
              <a:rect l="l" t="t" r="r" b="b"/>
              <a:pathLst>
                <a:path w="273" h="147" extrusionOk="0">
                  <a:moveTo>
                    <a:pt x="0" y="0"/>
                  </a:moveTo>
                  <a:cubicBezTo>
                    <a:pt x="0" y="84"/>
                    <a:pt x="63" y="147"/>
                    <a:pt x="126" y="147"/>
                  </a:cubicBezTo>
                  <a:cubicBezTo>
                    <a:pt x="209" y="147"/>
                    <a:pt x="272" y="84"/>
                    <a:pt x="2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424267" y="2188357"/>
              <a:ext cx="18480" cy="17058"/>
            </a:xfrm>
            <a:custGeom>
              <a:avLst/>
              <a:gdLst/>
              <a:ahLst/>
              <a:cxnLst/>
              <a:rect l="l" t="t" r="r" b="b"/>
              <a:pathLst>
                <a:path w="273" h="252" extrusionOk="0">
                  <a:moveTo>
                    <a:pt x="126" y="0"/>
                  </a:moveTo>
                  <a:cubicBezTo>
                    <a:pt x="63" y="0"/>
                    <a:pt x="0" y="63"/>
                    <a:pt x="0" y="147"/>
                  </a:cubicBezTo>
                  <a:lnTo>
                    <a:pt x="0" y="251"/>
                  </a:lnTo>
                  <a:lnTo>
                    <a:pt x="272" y="251"/>
                  </a:lnTo>
                  <a:lnTo>
                    <a:pt x="272" y="147"/>
                  </a:lnTo>
                  <a:cubicBezTo>
                    <a:pt x="272" y="63"/>
                    <a:pt x="209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495073" y="2205347"/>
              <a:ext cx="18480" cy="114802"/>
            </a:xfrm>
            <a:custGeom>
              <a:avLst/>
              <a:gdLst/>
              <a:ahLst/>
              <a:cxnLst/>
              <a:rect l="l" t="t" r="r" b="b"/>
              <a:pathLst>
                <a:path w="273" h="1696" extrusionOk="0">
                  <a:moveTo>
                    <a:pt x="0" y="0"/>
                  </a:moveTo>
                  <a:lnTo>
                    <a:pt x="0" y="1695"/>
                  </a:lnTo>
                  <a:lnTo>
                    <a:pt x="272" y="169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495073" y="2320082"/>
              <a:ext cx="18480" cy="9950"/>
            </a:xfrm>
            <a:custGeom>
              <a:avLst/>
              <a:gdLst/>
              <a:ahLst/>
              <a:cxnLst/>
              <a:rect l="l" t="t" r="r" b="b"/>
              <a:pathLst>
                <a:path w="273" h="147" extrusionOk="0">
                  <a:moveTo>
                    <a:pt x="0" y="0"/>
                  </a:moveTo>
                  <a:cubicBezTo>
                    <a:pt x="0" y="84"/>
                    <a:pt x="63" y="147"/>
                    <a:pt x="126" y="147"/>
                  </a:cubicBezTo>
                  <a:cubicBezTo>
                    <a:pt x="209" y="147"/>
                    <a:pt x="272" y="84"/>
                    <a:pt x="2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495073" y="2188357"/>
              <a:ext cx="18480" cy="17058"/>
            </a:xfrm>
            <a:custGeom>
              <a:avLst/>
              <a:gdLst/>
              <a:ahLst/>
              <a:cxnLst/>
              <a:rect l="l" t="t" r="r" b="b"/>
              <a:pathLst>
                <a:path w="273" h="252" extrusionOk="0">
                  <a:moveTo>
                    <a:pt x="126" y="0"/>
                  </a:moveTo>
                  <a:cubicBezTo>
                    <a:pt x="63" y="0"/>
                    <a:pt x="0" y="63"/>
                    <a:pt x="0" y="147"/>
                  </a:cubicBezTo>
                  <a:lnTo>
                    <a:pt x="0" y="251"/>
                  </a:lnTo>
                  <a:lnTo>
                    <a:pt x="272" y="251"/>
                  </a:lnTo>
                  <a:lnTo>
                    <a:pt x="272" y="147"/>
                  </a:lnTo>
                  <a:cubicBezTo>
                    <a:pt x="272" y="63"/>
                    <a:pt x="209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1565880" y="2208190"/>
              <a:ext cx="18480" cy="111959"/>
            </a:xfrm>
            <a:custGeom>
              <a:avLst/>
              <a:gdLst/>
              <a:ahLst/>
              <a:cxnLst/>
              <a:rect l="l" t="t" r="r" b="b"/>
              <a:pathLst>
                <a:path w="273" h="1654" extrusionOk="0">
                  <a:moveTo>
                    <a:pt x="0" y="0"/>
                  </a:moveTo>
                  <a:lnTo>
                    <a:pt x="0" y="1653"/>
                  </a:lnTo>
                  <a:lnTo>
                    <a:pt x="272" y="1653"/>
                  </a:lnTo>
                  <a:lnTo>
                    <a:pt x="272" y="63"/>
                  </a:lnTo>
                  <a:cubicBezTo>
                    <a:pt x="189" y="42"/>
                    <a:pt x="84" y="2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1421671" y="2205347"/>
              <a:ext cx="18480" cy="7107"/>
            </a:xfrm>
            <a:custGeom>
              <a:avLst/>
              <a:gdLst/>
              <a:ahLst/>
              <a:cxnLst/>
              <a:rect l="l" t="t" r="r" b="b"/>
              <a:pathLst>
                <a:path w="273" h="105" extrusionOk="0">
                  <a:moveTo>
                    <a:pt x="0" y="0"/>
                  </a:moveTo>
                  <a:lnTo>
                    <a:pt x="0" y="42"/>
                  </a:lnTo>
                  <a:cubicBezTo>
                    <a:pt x="84" y="63"/>
                    <a:pt x="189" y="84"/>
                    <a:pt x="272" y="105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1565880" y="2320082"/>
              <a:ext cx="18480" cy="9950"/>
            </a:xfrm>
            <a:custGeom>
              <a:avLst/>
              <a:gdLst/>
              <a:ahLst/>
              <a:cxnLst/>
              <a:rect l="l" t="t" r="r" b="b"/>
              <a:pathLst>
                <a:path w="273" h="147" extrusionOk="0">
                  <a:moveTo>
                    <a:pt x="0" y="0"/>
                  </a:moveTo>
                  <a:cubicBezTo>
                    <a:pt x="0" y="84"/>
                    <a:pt x="63" y="147"/>
                    <a:pt x="147" y="147"/>
                  </a:cubicBezTo>
                  <a:cubicBezTo>
                    <a:pt x="210" y="147"/>
                    <a:pt x="272" y="84"/>
                    <a:pt x="2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565880" y="2196244"/>
              <a:ext cx="18480" cy="17058"/>
            </a:xfrm>
            <a:custGeom>
              <a:avLst/>
              <a:gdLst/>
              <a:ahLst/>
              <a:cxnLst/>
              <a:rect l="l" t="t" r="r" b="b"/>
              <a:pathLst>
                <a:path w="273" h="252" extrusionOk="0">
                  <a:moveTo>
                    <a:pt x="147" y="0"/>
                  </a:moveTo>
                  <a:cubicBezTo>
                    <a:pt x="63" y="0"/>
                    <a:pt x="0" y="63"/>
                    <a:pt x="0" y="147"/>
                  </a:cubicBezTo>
                  <a:lnTo>
                    <a:pt x="0" y="251"/>
                  </a:lnTo>
                  <a:lnTo>
                    <a:pt x="272" y="251"/>
                  </a:lnTo>
                  <a:lnTo>
                    <a:pt x="272" y="147"/>
                  </a:lnTo>
                  <a:cubicBezTo>
                    <a:pt x="272" y="63"/>
                    <a:pt x="210" y="0"/>
                    <a:pt x="1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1408630" y="1494332"/>
              <a:ext cx="189877" cy="354154"/>
            </a:xfrm>
            <a:custGeom>
              <a:avLst/>
              <a:gdLst/>
              <a:ahLst/>
              <a:cxnLst/>
              <a:rect l="l" t="t" r="r" b="b"/>
              <a:pathLst>
                <a:path w="2805" h="5232" extrusionOk="0">
                  <a:moveTo>
                    <a:pt x="2763" y="1"/>
                  </a:moveTo>
                  <a:cubicBezTo>
                    <a:pt x="2323" y="1"/>
                    <a:pt x="1947" y="356"/>
                    <a:pt x="1947" y="817"/>
                  </a:cubicBezTo>
                  <a:cubicBezTo>
                    <a:pt x="1947" y="1151"/>
                    <a:pt x="2156" y="1444"/>
                    <a:pt x="2470" y="1570"/>
                  </a:cubicBezTo>
                  <a:lnTo>
                    <a:pt x="2470" y="3725"/>
                  </a:lnTo>
                  <a:lnTo>
                    <a:pt x="754" y="3725"/>
                  </a:lnTo>
                  <a:cubicBezTo>
                    <a:pt x="336" y="3725"/>
                    <a:pt x="1" y="4060"/>
                    <a:pt x="1" y="4478"/>
                  </a:cubicBezTo>
                  <a:cubicBezTo>
                    <a:pt x="1" y="4688"/>
                    <a:pt x="85" y="4876"/>
                    <a:pt x="231" y="5022"/>
                  </a:cubicBezTo>
                  <a:cubicBezTo>
                    <a:pt x="357" y="5148"/>
                    <a:pt x="545" y="5232"/>
                    <a:pt x="754" y="5232"/>
                  </a:cubicBezTo>
                  <a:lnTo>
                    <a:pt x="2805" y="5232"/>
                  </a:lnTo>
                  <a:lnTo>
                    <a:pt x="2805" y="4185"/>
                  </a:lnTo>
                  <a:lnTo>
                    <a:pt x="2805" y="3725"/>
                  </a:lnTo>
                  <a:lnTo>
                    <a:pt x="2805" y="1633"/>
                  </a:lnTo>
                  <a:lnTo>
                    <a:pt x="2805" y="817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1245762" y="2458847"/>
              <a:ext cx="704002" cy="69450"/>
            </a:xfrm>
            <a:custGeom>
              <a:avLst/>
              <a:gdLst/>
              <a:ahLst/>
              <a:cxnLst/>
              <a:rect l="l" t="t" r="r" b="b"/>
              <a:pathLst>
                <a:path w="10400" h="1026" extrusionOk="0">
                  <a:moveTo>
                    <a:pt x="10274" y="1"/>
                  </a:moveTo>
                  <a:lnTo>
                    <a:pt x="5211" y="335"/>
                  </a:lnTo>
                  <a:lnTo>
                    <a:pt x="4855" y="356"/>
                  </a:lnTo>
                  <a:lnTo>
                    <a:pt x="63" y="42"/>
                  </a:lnTo>
                  <a:lnTo>
                    <a:pt x="1" y="545"/>
                  </a:lnTo>
                  <a:lnTo>
                    <a:pt x="5211" y="796"/>
                  </a:lnTo>
                  <a:lnTo>
                    <a:pt x="10400" y="1026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1725905" y="2205347"/>
              <a:ext cx="52462" cy="114802"/>
            </a:xfrm>
            <a:custGeom>
              <a:avLst/>
              <a:gdLst/>
              <a:ahLst/>
              <a:cxnLst/>
              <a:rect l="l" t="t" r="r" b="b"/>
              <a:pathLst>
                <a:path w="775" h="1696" extrusionOk="0">
                  <a:moveTo>
                    <a:pt x="1" y="0"/>
                  </a:moveTo>
                  <a:lnTo>
                    <a:pt x="1" y="1695"/>
                  </a:lnTo>
                  <a:lnTo>
                    <a:pt x="775" y="1695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798133" y="2205347"/>
              <a:ext cx="51108" cy="114802"/>
            </a:xfrm>
            <a:custGeom>
              <a:avLst/>
              <a:gdLst/>
              <a:ahLst/>
              <a:cxnLst/>
              <a:rect l="l" t="t" r="r" b="b"/>
              <a:pathLst>
                <a:path w="755" h="1696" extrusionOk="0">
                  <a:moveTo>
                    <a:pt x="1" y="0"/>
                  </a:moveTo>
                  <a:lnTo>
                    <a:pt x="1" y="1695"/>
                  </a:lnTo>
                  <a:lnTo>
                    <a:pt x="754" y="1695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1869007" y="2205347"/>
              <a:ext cx="52462" cy="114802"/>
            </a:xfrm>
            <a:custGeom>
              <a:avLst/>
              <a:gdLst/>
              <a:ahLst/>
              <a:cxnLst/>
              <a:rect l="l" t="t" r="r" b="b"/>
              <a:pathLst>
                <a:path w="775" h="1696" extrusionOk="0">
                  <a:moveTo>
                    <a:pt x="0" y="0"/>
                  </a:moveTo>
                  <a:lnTo>
                    <a:pt x="0" y="1695"/>
                  </a:lnTo>
                  <a:lnTo>
                    <a:pt x="774" y="1695"/>
                  </a:lnTo>
                  <a:lnTo>
                    <a:pt x="774" y="133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1598440" y="2210966"/>
              <a:ext cx="38314" cy="109184"/>
            </a:xfrm>
            <a:custGeom>
              <a:avLst/>
              <a:gdLst/>
              <a:ahLst/>
              <a:cxnLst/>
              <a:rect l="l" t="t" r="r" b="b"/>
              <a:pathLst>
                <a:path w="566" h="1613" extrusionOk="0">
                  <a:moveTo>
                    <a:pt x="566" y="1"/>
                  </a:moveTo>
                  <a:cubicBezTo>
                    <a:pt x="419" y="22"/>
                    <a:pt x="273" y="43"/>
                    <a:pt x="126" y="43"/>
                  </a:cubicBezTo>
                  <a:lnTo>
                    <a:pt x="1" y="43"/>
                  </a:lnTo>
                  <a:lnTo>
                    <a:pt x="1" y="1612"/>
                  </a:lnTo>
                  <a:lnTo>
                    <a:pt x="566" y="1612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1655098" y="2205347"/>
              <a:ext cx="52462" cy="114802"/>
            </a:xfrm>
            <a:custGeom>
              <a:avLst/>
              <a:gdLst/>
              <a:ahLst/>
              <a:cxnLst/>
              <a:rect l="l" t="t" r="r" b="b"/>
              <a:pathLst>
                <a:path w="775" h="1696" extrusionOk="0">
                  <a:moveTo>
                    <a:pt x="1" y="0"/>
                  </a:moveTo>
                  <a:lnTo>
                    <a:pt x="1" y="1695"/>
                  </a:lnTo>
                  <a:lnTo>
                    <a:pt x="775" y="1695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1320833" y="1834271"/>
              <a:ext cx="559546" cy="345625"/>
            </a:xfrm>
            <a:custGeom>
              <a:avLst/>
              <a:gdLst/>
              <a:ahLst/>
              <a:cxnLst/>
              <a:rect l="l" t="t" r="r" b="b"/>
              <a:pathLst>
                <a:path w="8266" h="5106" extrusionOk="0">
                  <a:moveTo>
                    <a:pt x="1528" y="0"/>
                  </a:moveTo>
                  <a:cubicBezTo>
                    <a:pt x="859" y="482"/>
                    <a:pt x="335" y="1151"/>
                    <a:pt x="43" y="1925"/>
                  </a:cubicBezTo>
                  <a:cubicBezTo>
                    <a:pt x="482" y="2302"/>
                    <a:pt x="754" y="2867"/>
                    <a:pt x="754" y="3495"/>
                  </a:cubicBezTo>
                  <a:cubicBezTo>
                    <a:pt x="754" y="4143"/>
                    <a:pt x="461" y="4729"/>
                    <a:pt x="1" y="5106"/>
                  </a:cubicBezTo>
                  <a:lnTo>
                    <a:pt x="2867" y="5106"/>
                  </a:lnTo>
                  <a:cubicBezTo>
                    <a:pt x="2428" y="4729"/>
                    <a:pt x="2135" y="4143"/>
                    <a:pt x="2135" y="3495"/>
                  </a:cubicBezTo>
                  <a:cubicBezTo>
                    <a:pt x="2135" y="2511"/>
                    <a:pt x="2825" y="1674"/>
                    <a:pt x="3767" y="1465"/>
                  </a:cubicBezTo>
                  <a:cubicBezTo>
                    <a:pt x="3872" y="1423"/>
                    <a:pt x="3976" y="1423"/>
                    <a:pt x="4102" y="1402"/>
                  </a:cubicBezTo>
                  <a:lnTo>
                    <a:pt x="4374" y="1402"/>
                  </a:lnTo>
                  <a:cubicBezTo>
                    <a:pt x="5462" y="1486"/>
                    <a:pt x="6341" y="2386"/>
                    <a:pt x="6341" y="3495"/>
                  </a:cubicBezTo>
                  <a:cubicBezTo>
                    <a:pt x="6341" y="4143"/>
                    <a:pt x="6048" y="4729"/>
                    <a:pt x="5587" y="5106"/>
                  </a:cubicBezTo>
                  <a:lnTo>
                    <a:pt x="8265" y="5106"/>
                  </a:lnTo>
                  <a:cubicBezTo>
                    <a:pt x="7826" y="4729"/>
                    <a:pt x="7533" y="4143"/>
                    <a:pt x="7533" y="3495"/>
                  </a:cubicBezTo>
                  <a:cubicBezTo>
                    <a:pt x="7533" y="2909"/>
                    <a:pt x="7763" y="2386"/>
                    <a:pt x="8140" y="2009"/>
                  </a:cubicBezTo>
                  <a:cubicBezTo>
                    <a:pt x="7847" y="1214"/>
                    <a:pt x="7324" y="523"/>
                    <a:pt x="6654" y="21"/>
                  </a:cubicBezTo>
                  <a:cubicBezTo>
                    <a:pt x="6508" y="147"/>
                    <a:pt x="6341" y="210"/>
                    <a:pt x="6152" y="210"/>
                  </a:cubicBezTo>
                  <a:lnTo>
                    <a:pt x="2051" y="210"/>
                  </a:lnTo>
                  <a:cubicBezTo>
                    <a:pt x="1842" y="210"/>
                    <a:pt x="1654" y="126"/>
                    <a:pt x="1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1598440" y="4355317"/>
              <a:ext cx="85089" cy="22744"/>
            </a:xfrm>
            <a:custGeom>
              <a:avLst/>
              <a:gdLst/>
              <a:ahLst/>
              <a:cxnLst/>
              <a:rect l="l" t="t" r="r" b="b"/>
              <a:pathLst>
                <a:path w="1257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56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7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162229" y="3001314"/>
              <a:ext cx="872556" cy="198332"/>
            </a:xfrm>
            <a:custGeom>
              <a:avLst/>
              <a:gdLst/>
              <a:ahLst/>
              <a:cxnLst/>
              <a:rect l="l" t="t" r="r" b="b"/>
              <a:pathLst>
                <a:path w="12890" h="2930" extrusionOk="0">
                  <a:moveTo>
                    <a:pt x="293" y="0"/>
                  </a:moveTo>
                  <a:lnTo>
                    <a:pt x="0" y="2344"/>
                  </a:lnTo>
                  <a:lnTo>
                    <a:pt x="6445" y="2637"/>
                  </a:lnTo>
                  <a:lnTo>
                    <a:pt x="12889" y="2930"/>
                  </a:lnTo>
                  <a:lnTo>
                    <a:pt x="12596" y="565"/>
                  </a:lnTo>
                  <a:lnTo>
                    <a:pt x="6445" y="29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1119718" y="3332724"/>
              <a:ext cx="957510" cy="202596"/>
            </a:xfrm>
            <a:custGeom>
              <a:avLst/>
              <a:gdLst/>
              <a:ahLst/>
              <a:cxnLst/>
              <a:rect l="l" t="t" r="r" b="b"/>
              <a:pathLst>
                <a:path w="14145" h="2993" extrusionOk="0">
                  <a:moveTo>
                    <a:pt x="293" y="0"/>
                  </a:moveTo>
                  <a:lnTo>
                    <a:pt x="1" y="2344"/>
                  </a:lnTo>
                  <a:lnTo>
                    <a:pt x="7073" y="2679"/>
                  </a:lnTo>
                  <a:lnTo>
                    <a:pt x="14145" y="2993"/>
                  </a:lnTo>
                  <a:lnTo>
                    <a:pt x="13852" y="628"/>
                  </a:lnTo>
                  <a:lnTo>
                    <a:pt x="7073" y="31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203251" y="2669904"/>
              <a:ext cx="789024" cy="194067"/>
            </a:xfrm>
            <a:custGeom>
              <a:avLst/>
              <a:gdLst/>
              <a:ahLst/>
              <a:cxnLst/>
              <a:rect l="l" t="t" r="r" b="b"/>
              <a:pathLst>
                <a:path w="11656" h="2867" extrusionOk="0">
                  <a:moveTo>
                    <a:pt x="315" y="0"/>
                  </a:moveTo>
                  <a:lnTo>
                    <a:pt x="1" y="2344"/>
                  </a:lnTo>
                  <a:lnTo>
                    <a:pt x="5839" y="2595"/>
                  </a:lnTo>
                  <a:lnTo>
                    <a:pt x="11655" y="2867"/>
                  </a:lnTo>
                  <a:lnTo>
                    <a:pt x="11363" y="502"/>
                  </a:lnTo>
                  <a:lnTo>
                    <a:pt x="5839" y="251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077207" y="3665556"/>
              <a:ext cx="1042532" cy="205439"/>
            </a:xfrm>
            <a:custGeom>
              <a:avLst/>
              <a:gdLst/>
              <a:ahLst/>
              <a:cxnLst/>
              <a:rect l="l" t="t" r="r" b="b"/>
              <a:pathLst>
                <a:path w="15401" h="3035" extrusionOk="0">
                  <a:moveTo>
                    <a:pt x="315" y="1"/>
                  </a:moveTo>
                  <a:lnTo>
                    <a:pt x="1" y="2323"/>
                  </a:lnTo>
                  <a:lnTo>
                    <a:pt x="7701" y="2679"/>
                  </a:lnTo>
                  <a:lnTo>
                    <a:pt x="15401" y="3034"/>
                  </a:lnTo>
                  <a:lnTo>
                    <a:pt x="15401" y="3034"/>
                  </a:lnTo>
                  <a:lnTo>
                    <a:pt x="15108" y="670"/>
                  </a:lnTo>
                  <a:lnTo>
                    <a:pt x="7701" y="335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36186" y="3996966"/>
              <a:ext cx="1126065" cy="209704"/>
            </a:xfrm>
            <a:custGeom>
              <a:avLst/>
              <a:gdLst/>
              <a:ahLst/>
              <a:cxnLst/>
              <a:rect l="l" t="t" r="r" b="b"/>
              <a:pathLst>
                <a:path w="16635" h="3098" extrusionOk="0">
                  <a:moveTo>
                    <a:pt x="293" y="1"/>
                  </a:moveTo>
                  <a:lnTo>
                    <a:pt x="0" y="2344"/>
                  </a:lnTo>
                  <a:lnTo>
                    <a:pt x="8307" y="2721"/>
                  </a:lnTo>
                  <a:lnTo>
                    <a:pt x="16634" y="3097"/>
                  </a:lnTo>
                  <a:lnTo>
                    <a:pt x="16634" y="3097"/>
                  </a:lnTo>
                  <a:lnTo>
                    <a:pt x="16341" y="733"/>
                  </a:lnTo>
                  <a:lnTo>
                    <a:pt x="8307" y="377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224506" y="2495670"/>
              <a:ext cx="747934" cy="208282"/>
            </a:xfrm>
            <a:custGeom>
              <a:avLst/>
              <a:gdLst/>
              <a:ahLst/>
              <a:cxnLst/>
              <a:rect l="l" t="t" r="r" b="b"/>
              <a:pathLst>
                <a:path w="11049" h="3077" extrusionOk="0">
                  <a:moveTo>
                    <a:pt x="315" y="1"/>
                  </a:moveTo>
                  <a:lnTo>
                    <a:pt x="1" y="2574"/>
                  </a:lnTo>
                  <a:lnTo>
                    <a:pt x="5525" y="2825"/>
                  </a:lnTo>
                  <a:lnTo>
                    <a:pt x="11049" y="3076"/>
                  </a:lnTo>
                  <a:lnTo>
                    <a:pt x="10714" y="482"/>
                  </a:lnTo>
                  <a:lnTo>
                    <a:pt x="5525" y="252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182063" y="2828502"/>
              <a:ext cx="832889" cy="211125"/>
            </a:xfrm>
            <a:custGeom>
              <a:avLst/>
              <a:gdLst/>
              <a:ahLst/>
              <a:cxnLst/>
              <a:rect l="l" t="t" r="r" b="b"/>
              <a:pathLst>
                <a:path w="12304" h="3119" extrusionOk="0">
                  <a:moveTo>
                    <a:pt x="314" y="1"/>
                  </a:moveTo>
                  <a:lnTo>
                    <a:pt x="0" y="2553"/>
                  </a:lnTo>
                  <a:lnTo>
                    <a:pt x="6152" y="2846"/>
                  </a:lnTo>
                  <a:lnTo>
                    <a:pt x="12303" y="3118"/>
                  </a:lnTo>
                  <a:lnTo>
                    <a:pt x="12303" y="3118"/>
                  </a:lnTo>
                  <a:lnTo>
                    <a:pt x="11968" y="524"/>
                  </a:lnTo>
                  <a:lnTo>
                    <a:pt x="6152" y="252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139552" y="3159912"/>
              <a:ext cx="917843" cy="215390"/>
            </a:xfrm>
            <a:custGeom>
              <a:avLst/>
              <a:gdLst/>
              <a:ahLst/>
              <a:cxnLst/>
              <a:rect l="l" t="t" r="r" b="b"/>
              <a:pathLst>
                <a:path w="13559" h="3182" extrusionOk="0">
                  <a:moveTo>
                    <a:pt x="335" y="1"/>
                  </a:moveTo>
                  <a:lnTo>
                    <a:pt x="0" y="2553"/>
                  </a:lnTo>
                  <a:lnTo>
                    <a:pt x="6780" y="2867"/>
                  </a:lnTo>
                  <a:lnTo>
                    <a:pt x="13559" y="3181"/>
                  </a:lnTo>
                  <a:lnTo>
                    <a:pt x="13224" y="587"/>
                  </a:lnTo>
                  <a:lnTo>
                    <a:pt x="6780" y="294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098463" y="3491322"/>
              <a:ext cx="1001443" cy="219654"/>
            </a:xfrm>
            <a:custGeom>
              <a:avLst/>
              <a:gdLst/>
              <a:ahLst/>
              <a:cxnLst/>
              <a:rect l="l" t="t" r="r" b="b"/>
              <a:pathLst>
                <a:path w="14794" h="3245" extrusionOk="0">
                  <a:moveTo>
                    <a:pt x="315" y="1"/>
                  </a:moveTo>
                  <a:lnTo>
                    <a:pt x="1" y="2575"/>
                  </a:lnTo>
                  <a:lnTo>
                    <a:pt x="7387" y="2909"/>
                  </a:lnTo>
                  <a:lnTo>
                    <a:pt x="14794" y="3244"/>
                  </a:lnTo>
                  <a:lnTo>
                    <a:pt x="14459" y="650"/>
                  </a:lnTo>
                  <a:lnTo>
                    <a:pt x="7387" y="336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1055952" y="3822800"/>
              <a:ext cx="1086465" cy="223783"/>
            </a:xfrm>
            <a:custGeom>
              <a:avLst/>
              <a:gdLst/>
              <a:ahLst/>
              <a:cxnLst/>
              <a:rect l="l" t="t" r="r" b="b"/>
              <a:pathLst>
                <a:path w="16050" h="3306" extrusionOk="0">
                  <a:moveTo>
                    <a:pt x="315" y="0"/>
                  </a:moveTo>
                  <a:lnTo>
                    <a:pt x="1" y="2574"/>
                  </a:lnTo>
                  <a:lnTo>
                    <a:pt x="8015" y="2950"/>
                  </a:lnTo>
                  <a:lnTo>
                    <a:pt x="16049" y="3306"/>
                  </a:lnTo>
                  <a:lnTo>
                    <a:pt x="15715" y="711"/>
                  </a:lnTo>
                  <a:lnTo>
                    <a:pt x="8015" y="356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1023392" y="4155632"/>
              <a:ext cx="1145899" cy="204018"/>
            </a:xfrm>
            <a:custGeom>
              <a:avLst/>
              <a:gdLst/>
              <a:ahLst/>
              <a:cxnLst/>
              <a:rect l="l" t="t" r="r" b="b"/>
              <a:pathLst>
                <a:path w="16928" h="3014" extrusionOk="0">
                  <a:moveTo>
                    <a:pt x="189" y="0"/>
                  </a:moveTo>
                  <a:lnTo>
                    <a:pt x="1" y="1486"/>
                  </a:lnTo>
                  <a:lnTo>
                    <a:pt x="6445" y="2867"/>
                  </a:lnTo>
                  <a:lnTo>
                    <a:pt x="8496" y="2950"/>
                  </a:lnTo>
                  <a:lnTo>
                    <a:pt x="9751" y="3013"/>
                  </a:lnTo>
                  <a:lnTo>
                    <a:pt x="16928" y="1486"/>
                  </a:lnTo>
                  <a:lnTo>
                    <a:pt x="16823" y="753"/>
                  </a:lnTo>
                  <a:lnTo>
                    <a:pt x="8496" y="37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1598440" y="2179828"/>
              <a:ext cx="8597" cy="68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" y="1"/>
                  </a:moveTo>
                  <a:lnTo>
                    <a:pt x="1" y="1"/>
                  </a:lnTo>
                  <a:lnTo>
                    <a:pt x="126" y="1"/>
                  </a:lnTo>
                  <a:cubicBezTo>
                    <a:pt x="84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A67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584175" y="2205345"/>
              <a:ext cx="52518" cy="8516"/>
            </a:xfrm>
            <a:custGeom>
              <a:avLst/>
              <a:gdLst/>
              <a:ahLst/>
              <a:cxnLst/>
              <a:rect l="l" t="t" r="r" b="b"/>
              <a:pathLst>
                <a:path w="566" h="126" extrusionOk="0">
                  <a:moveTo>
                    <a:pt x="1" y="0"/>
                  </a:moveTo>
                  <a:lnTo>
                    <a:pt x="1" y="126"/>
                  </a:lnTo>
                  <a:lnTo>
                    <a:pt x="126" y="126"/>
                  </a:lnTo>
                  <a:cubicBezTo>
                    <a:pt x="273" y="126"/>
                    <a:pt x="419" y="105"/>
                    <a:pt x="566" y="84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598440" y="1929172"/>
              <a:ext cx="151631" cy="250724"/>
            </a:xfrm>
            <a:custGeom>
              <a:avLst/>
              <a:gdLst/>
              <a:ahLst/>
              <a:cxnLst/>
              <a:rect l="l" t="t" r="r" b="b"/>
              <a:pathLst>
                <a:path w="2240" h="3704" extrusionOk="0">
                  <a:moveTo>
                    <a:pt x="1" y="0"/>
                  </a:moveTo>
                  <a:lnTo>
                    <a:pt x="1" y="502"/>
                  </a:lnTo>
                  <a:lnTo>
                    <a:pt x="273" y="502"/>
                  </a:lnTo>
                  <a:cubicBezTo>
                    <a:pt x="1089" y="565"/>
                    <a:pt x="1737" y="1256"/>
                    <a:pt x="1737" y="2093"/>
                  </a:cubicBezTo>
                  <a:cubicBezTo>
                    <a:pt x="1737" y="2992"/>
                    <a:pt x="1026" y="3704"/>
                    <a:pt x="126" y="3704"/>
                  </a:cubicBezTo>
                  <a:lnTo>
                    <a:pt x="1486" y="3704"/>
                  </a:lnTo>
                  <a:cubicBezTo>
                    <a:pt x="1947" y="3327"/>
                    <a:pt x="2240" y="2741"/>
                    <a:pt x="2240" y="2093"/>
                  </a:cubicBezTo>
                  <a:cubicBezTo>
                    <a:pt x="2240" y="984"/>
                    <a:pt x="1361" y="84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598440" y="1963153"/>
              <a:ext cx="117650" cy="216743"/>
            </a:xfrm>
            <a:custGeom>
              <a:avLst/>
              <a:gdLst/>
              <a:ahLst/>
              <a:cxnLst/>
              <a:rect l="l" t="t" r="r" b="b"/>
              <a:pathLst>
                <a:path w="1738" h="3202" extrusionOk="0">
                  <a:moveTo>
                    <a:pt x="1" y="0"/>
                  </a:moveTo>
                  <a:lnTo>
                    <a:pt x="1" y="2407"/>
                  </a:lnTo>
                  <a:lnTo>
                    <a:pt x="1" y="3202"/>
                  </a:lnTo>
                  <a:lnTo>
                    <a:pt x="126" y="3202"/>
                  </a:lnTo>
                  <a:cubicBezTo>
                    <a:pt x="1026" y="3202"/>
                    <a:pt x="1737" y="2490"/>
                    <a:pt x="1737" y="1591"/>
                  </a:cubicBezTo>
                  <a:cubicBezTo>
                    <a:pt x="1737" y="754"/>
                    <a:pt x="1089" y="63"/>
                    <a:pt x="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830760" y="1970192"/>
              <a:ext cx="75139" cy="209704"/>
            </a:xfrm>
            <a:custGeom>
              <a:avLst/>
              <a:gdLst/>
              <a:ahLst/>
              <a:cxnLst/>
              <a:rect l="l" t="t" r="r" b="b"/>
              <a:pathLst>
                <a:path w="1110" h="3098" extrusionOk="0">
                  <a:moveTo>
                    <a:pt x="607" y="1"/>
                  </a:moveTo>
                  <a:cubicBezTo>
                    <a:pt x="230" y="378"/>
                    <a:pt x="0" y="901"/>
                    <a:pt x="0" y="1487"/>
                  </a:cubicBezTo>
                  <a:cubicBezTo>
                    <a:pt x="0" y="2135"/>
                    <a:pt x="293" y="2721"/>
                    <a:pt x="732" y="3098"/>
                  </a:cubicBezTo>
                  <a:lnTo>
                    <a:pt x="1109" y="3098"/>
                  </a:lnTo>
                  <a:lnTo>
                    <a:pt x="1067" y="2721"/>
                  </a:lnTo>
                  <a:cubicBezTo>
                    <a:pt x="712" y="2428"/>
                    <a:pt x="481" y="1989"/>
                    <a:pt x="481" y="1487"/>
                  </a:cubicBezTo>
                  <a:cubicBezTo>
                    <a:pt x="481" y="1152"/>
                    <a:pt x="586" y="838"/>
                    <a:pt x="774" y="566"/>
                  </a:cubicBezTo>
                  <a:cubicBezTo>
                    <a:pt x="732" y="378"/>
                    <a:pt x="691" y="189"/>
                    <a:pt x="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863320" y="2008437"/>
              <a:ext cx="39735" cy="146007"/>
            </a:xfrm>
            <a:custGeom>
              <a:avLst/>
              <a:gdLst/>
              <a:ahLst/>
              <a:cxnLst/>
              <a:rect l="l" t="t" r="r" b="b"/>
              <a:pathLst>
                <a:path w="587" h="2157" extrusionOk="0">
                  <a:moveTo>
                    <a:pt x="293" y="1"/>
                  </a:moveTo>
                  <a:cubicBezTo>
                    <a:pt x="126" y="273"/>
                    <a:pt x="0" y="587"/>
                    <a:pt x="0" y="922"/>
                  </a:cubicBezTo>
                  <a:cubicBezTo>
                    <a:pt x="0" y="1424"/>
                    <a:pt x="231" y="1863"/>
                    <a:pt x="586" y="2156"/>
                  </a:cubicBezTo>
                  <a:lnTo>
                    <a:pt x="419" y="922"/>
                  </a:lnTo>
                  <a:lnTo>
                    <a:pt x="398" y="922"/>
                  </a:lnTo>
                  <a:cubicBezTo>
                    <a:pt x="398" y="608"/>
                    <a:pt x="356" y="315"/>
                    <a:pt x="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598440" y="2179828"/>
              <a:ext cx="310235" cy="25587"/>
            </a:xfrm>
            <a:custGeom>
              <a:avLst/>
              <a:gdLst/>
              <a:ahLst/>
              <a:cxnLst/>
              <a:rect l="l" t="t" r="r" b="b"/>
              <a:pathLst>
                <a:path w="458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566" y="377"/>
                  </a:lnTo>
                  <a:lnTo>
                    <a:pt x="566" y="273"/>
                  </a:lnTo>
                  <a:cubicBezTo>
                    <a:pt x="566" y="189"/>
                    <a:pt x="628" y="126"/>
                    <a:pt x="712" y="126"/>
                  </a:cubicBezTo>
                  <a:cubicBezTo>
                    <a:pt x="775" y="126"/>
                    <a:pt x="838" y="189"/>
                    <a:pt x="838" y="273"/>
                  </a:cubicBezTo>
                  <a:lnTo>
                    <a:pt x="838" y="377"/>
                  </a:lnTo>
                  <a:lnTo>
                    <a:pt x="1612" y="377"/>
                  </a:lnTo>
                  <a:lnTo>
                    <a:pt x="1612" y="273"/>
                  </a:lnTo>
                  <a:cubicBezTo>
                    <a:pt x="1612" y="189"/>
                    <a:pt x="1675" y="126"/>
                    <a:pt x="1758" y="126"/>
                  </a:cubicBezTo>
                  <a:cubicBezTo>
                    <a:pt x="1821" y="126"/>
                    <a:pt x="1884" y="189"/>
                    <a:pt x="1884" y="273"/>
                  </a:cubicBezTo>
                  <a:lnTo>
                    <a:pt x="1884" y="377"/>
                  </a:lnTo>
                  <a:lnTo>
                    <a:pt x="2658" y="377"/>
                  </a:lnTo>
                  <a:lnTo>
                    <a:pt x="2658" y="273"/>
                  </a:lnTo>
                  <a:cubicBezTo>
                    <a:pt x="2658" y="189"/>
                    <a:pt x="2721" y="126"/>
                    <a:pt x="2804" y="126"/>
                  </a:cubicBezTo>
                  <a:cubicBezTo>
                    <a:pt x="2888" y="126"/>
                    <a:pt x="2951" y="189"/>
                    <a:pt x="2951" y="273"/>
                  </a:cubicBezTo>
                  <a:lnTo>
                    <a:pt x="2951" y="377"/>
                  </a:lnTo>
                  <a:lnTo>
                    <a:pt x="3704" y="377"/>
                  </a:lnTo>
                  <a:lnTo>
                    <a:pt x="3704" y="273"/>
                  </a:lnTo>
                  <a:cubicBezTo>
                    <a:pt x="3704" y="189"/>
                    <a:pt x="3767" y="126"/>
                    <a:pt x="3851" y="126"/>
                  </a:cubicBezTo>
                  <a:cubicBezTo>
                    <a:pt x="3934" y="126"/>
                    <a:pt x="3997" y="189"/>
                    <a:pt x="3997" y="273"/>
                  </a:cubicBezTo>
                  <a:lnTo>
                    <a:pt x="3997" y="377"/>
                  </a:lnTo>
                  <a:lnTo>
                    <a:pt x="4583" y="377"/>
                  </a:lnTo>
                  <a:lnTo>
                    <a:pt x="4583" y="273"/>
                  </a:lnTo>
                  <a:cubicBezTo>
                    <a:pt x="4436" y="210"/>
                    <a:pt x="4290" y="105"/>
                    <a:pt x="4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636686" y="2205347"/>
              <a:ext cx="18480" cy="114802"/>
            </a:xfrm>
            <a:custGeom>
              <a:avLst/>
              <a:gdLst/>
              <a:ahLst/>
              <a:cxnLst/>
              <a:rect l="l" t="t" r="r" b="b"/>
              <a:pathLst>
                <a:path w="273" h="1696" extrusionOk="0">
                  <a:moveTo>
                    <a:pt x="1" y="0"/>
                  </a:moveTo>
                  <a:lnTo>
                    <a:pt x="1" y="84"/>
                  </a:lnTo>
                  <a:lnTo>
                    <a:pt x="1" y="1695"/>
                  </a:lnTo>
                  <a:lnTo>
                    <a:pt x="273" y="1695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655098" y="220534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67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598440" y="2179828"/>
              <a:ext cx="432081" cy="301762"/>
            </a:xfrm>
            <a:custGeom>
              <a:avLst/>
              <a:gdLst/>
              <a:ahLst/>
              <a:cxnLst/>
              <a:rect l="l" t="t" r="r" b="b"/>
              <a:pathLst>
                <a:path w="6383" h="4458" extrusionOk="0">
                  <a:moveTo>
                    <a:pt x="5817" y="377"/>
                  </a:moveTo>
                  <a:lnTo>
                    <a:pt x="5817" y="2072"/>
                  </a:lnTo>
                  <a:lnTo>
                    <a:pt x="5043" y="2072"/>
                  </a:lnTo>
                  <a:lnTo>
                    <a:pt x="5043" y="377"/>
                  </a:lnTo>
                  <a:close/>
                  <a:moveTo>
                    <a:pt x="4164" y="1"/>
                  </a:moveTo>
                  <a:cubicBezTo>
                    <a:pt x="4290" y="105"/>
                    <a:pt x="4436" y="210"/>
                    <a:pt x="4583" y="273"/>
                  </a:cubicBezTo>
                  <a:lnTo>
                    <a:pt x="4583" y="377"/>
                  </a:lnTo>
                  <a:lnTo>
                    <a:pt x="4750" y="377"/>
                  </a:lnTo>
                  <a:lnTo>
                    <a:pt x="4750" y="1716"/>
                  </a:lnTo>
                  <a:lnTo>
                    <a:pt x="4750" y="2072"/>
                  </a:lnTo>
                  <a:lnTo>
                    <a:pt x="3997" y="2072"/>
                  </a:lnTo>
                  <a:lnTo>
                    <a:pt x="3997" y="377"/>
                  </a:lnTo>
                  <a:lnTo>
                    <a:pt x="3997" y="273"/>
                  </a:lnTo>
                  <a:cubicBezTo>
                    <a:pt x="3997" y="189"/>
                    <a:pt x="3934" y="126"/>
                    <a:pt x="3851" y="126"/>
                  </a:cubicBezTo>
                  <a:cubicBezTo>
                    <a:pt x="3767" y="126"/>
                    <a:pt x="3704" y="189"/>
                    <a:pt x="3704" y="273"/>
                  </a:cubicBezTo>
                  <a:lnTo>
                    <a:pt x="3704" y="377"/>
                  </a:lnTo>
                  <a:lnTo>
                    <a:pt x="3704" y="2072"/>
                  </a:lnTo>
                  <a:lnTo>
                    <a:pt x="2951" y="2072"/>
                  </a:lnTo>
                  <a:lnTo>
                    <a:pt x="2951" y="377"/>
                  </a:lnTo>
                  <a:lnTo>
                    <a:pt x="2951" y="273"/>
                  </a:lnTo>
                  <a:cubicBezTo>
                    <a:pt x="2951" y="189"/>
                    <a:pt x="2888" y="126"/>
                    <a:pt x="2804" y="126"/>
                  </a:cubicBezTo>
                  <a:cubicBezTo>
                    <a:pt x="2721" y="126"/>
                    <a:pt x="2658" y="189"/>
                    <a:pt x="2658" y="273"/>
                  </a:cubicBezTo>
                  <a:lnTo>
                    <a:pt x="2658" y="377"/>
                  </a:lnTo>
                  <a:lnTo>
                    <a:pt x="2658" y="2072"/>
                  </a:lnTo>
                  <a:lnTo>
                    <a:pt x="1884" y="2072"/>
                  </a:lnTo>
                  <a:lnTo>
                    <a:pt x="1884" y="377"/>
                  </a:lnTo>
                  <a:lnTo>
                    <a:pt x="1884" y="273"/>
                  </a:lnTo>
                  <a:cubicBezTo>
                    <a:pt x="1884" y="189"/>
                    <a:pt x="1821" y="126"/>
                    <a:pt x="1758" y="126"/>
                  </a:cubicBezTo>
                  <a:cubicBezTo>
                    <a:pt x="1675" y="126"/>
                    <a:pt x="1612" y="189"/>
                    <a:pt x="1612" y="273"/>
                  </a:cubicBezTo>
                  <a:lnTo>
                    <a:pt x="1612" y="377"/>
                  </a:lnTo>
                  <a:lnTo>
                    <a:pt x="1612" y="2072"/>
                  </a:lnTo>
                  <a:lnTo>
                    <a:pt x="1" y="2072"/>
                  </a:lnTo>
                  <a:lnTo>
                    <a:pt x="1" y="4457"/>
                  </a:lnTo>
                  <a:lnTo>
                    <a:pt x="5064" y="4123"/>
                  </a:lnTo>
                  <a:lnTo>
                    <a:pt x="6382" y="4039"/>
                  </a:lnTo>
                  <a:lnTo>
                    <a:pt x="6382" y="2072"/>
                  </a:lnTo>
                  <a:lnTo>
                    <a:pt x="6089" y="2072"/>
                  </a:lnTo>
                  <a:lnTo>
                    <a:pt x="6089" y="377"/>
                  </a:lnTo>
                  <a:lnTo>
                    <a:pt x="6194" y="377"/>
                  </a:lnTo>
                  <a:cubicBezTo>
                    <a:pt x="6299" y="377"/>
                    <a:pt x="6382" y="294"/>
                    <a:pt x="6382" y="189"/>
                  </a:cubicBezTo>
                  <a:cubicBezTo>
                    <a:pt x="6382" y="84"/>
                    <a:pt x="6299" y="1"/>
                    <a:pt x="61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1636686" y="2188357"/>
              <a:ext cx="18480" cy="17058"/>
            </a:xfrm>
            <a:custGeom>
              <a:avLst/>
              <a:gdLst/>
              <a:ahLst/>
              <a:cxnLst/>
              <a:rect l="l" t="t" r="r" b="b"/>
              <a:pathLst>
                <a:path w="273" h="252" extrusionOk="0">
                  <a:moveTo>
                    <a:pt x="147" y="0"/>
                  </a:moveTo>
                  <a:cubicBezTo>
                    <a:pt x="63" y="0"/>
                    <a:pt x="1" y="63"/>
                    <a:pt x="1" y="147"/>
                  </a:cubicBezTo>
                  <a:lnTo>
                    <a:pt x="1" y="251"/>
                  </a:lnTo>
                  <a:lnTo>
                    <a:pt x="273" y="251"/>
                  </a:lnTo>
                  <a:lnTo>
                    <a:pt x="273" y="147"/>
                  </a:lnTo>
                  <a:cubicBezTo>
                    <a:pt x="273" y="63"/>
                    <a:pt x="210" y="0"/>
                    <a:pt x="1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1598440" y="1494332"/>
              <a:ext cx="189877" cy="354154"/>
            </a:xfrm>
            <a:custGeom>
              <a:avLst/>
              <a:gdLst/>
              <a:ahLst/>
              <a:cxnLst/>
              <a:rect l="l" t="t" r="r" b="b"/>
              <a:pathLst>
                <a:path w="2805" h="5232" extrusionOk="0">
                  <a:moveTo>
                    <a:pt x="1" y="1"/>
                  </a:moveTo>
                  <a:lnTo>
                    <a:pt x="1" y="817"/>
                  </a:lnTo>
                  <a:lnTo>
                    <a:pt x="1" y="1633"/>
                  </a:lnTo>
                  <a:lnTo>
                    <a:pt x="1" y="3725"/>
                  </a:lnTo>
                  <a:lnTo>
                    <a:pt x="1" y="4185"/>
                  </a:lnTo>
                  <a:lnTo>
                    <a:pt x="1" y="5232"/>
                  </a:lnTo>
                  <a:lnTo>
                    <a:pt x="2051" y="5232"/>
                  </a:lnTo>
                  <a:cubicBezTo>
                    <a:pt x="2240" y="5232"/>
                    <a:pt x="2407" y="5169"/>
                    <a:pt x="2553" y="5043"/>
                  </a:cubicBezTo>
                  <a:cubicBezTo>
                    <a:pt x="2700" y="4897"/>
                    <a:pt x="2804" y="4708"/>
                    <a:pt x="2804" y="4478"/>
                  </a:cubicBezTo>
                  <a:cubicBezTo>
                    <a:pt x="2804" y="4060"/>
                    <a:pt x="2470" y="3725"/>
                    <a:pt x="2051" y="3725"/>
                  </a:cubicBezTo>
                  <a:lnTo>
                    <a:pt x="273" y="3725"/>
                  </a:lnTo>
                  <a:lnTo>
                    <a:pt x="273" y="1570"/>
                  </a:lnTo>
                  <a:cubicBezTo>
                    <a:pt x="566" y="1444"/>
                    <a:pt x="775" y="1151"/>
                    <a:pt x="775" y="817"/>
                  </a:cubicBezTo>
                  <a:cubicBezTo>
                    <a:pt x="775" y="377"/>
                    <a:pt x="440" y="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120500" y="2320525"/>
              <a:ext cx="905125" cy="171350"/>
            </a:xfrm>
            <a:custGeom>
              <a:avLst/>
              <a:gdLst/>
              <a:ahLst/>
              <a:cxnLst/>
              <a:rect l="l" t="t" r="r" b="b"/>
              <a:pathLst>
                <a:path w="36205" h="6854" extrusionOk="0">
                  <a:moveTo>
                    <a:pt x="733" y="0"/>
                  </a:moveTo>
                  <a:lnTo>
                    <a:pt x="35595" y="0"/>
                  </a:lnTo>
                  <a:lnTo>
                    <a:pt x="36205" y="207"/>
                  </a:lnTo>
                  <a:lnTo>
                    <a:pt x="36140" y="5725"/>
                  </a:lnTo>
                  <a:lnTo>
                    <a:pt x="18264" y="6854"/>
                  </a:lnTo>
                  <a:lnTo>
                    <a:pt x="1872" y="5628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70" name="Google Shape;470;p15"/>
            <p:cNvSpPr/>
            <p:nvPr/>
          </p:nvSpPr>
          <p:spPr>
            <a:xfrm>
              <a:off x="1167275" y="2460450"/>
              <a:ext cx="855100" cy="31425"/>
            </a:xfrm>
            <a:custGeom>
              <a:avLst/>
              <a:gdLst/>
              <a:ahLst/>
              <a:cxnLst/>
              <a:rect l="l" t="t" r="r" b="b"/>
              <a:pathLst>
                <a:path w="34204" h="1257" extrusionOk="0">
                  <a:moveTo>
                    <a:pt x="0" y="0"/>
                  </a:moveTo>
                  <a:lnTo>
                    <a:pt x="16135" y="1257"/>
                  </a:lnTo>
                  <a:lnTo>
                    <a:pt x="34204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1" name="Google Shape;471;p15"/>
            <p:cNvSpPr/>
            <p:nvPr/>
          </p:nvSpPr>
          <p:spPr>
            <a:xfrm>
              <a:off x="1269750" y="2185348"/>
              <a:ext cx="639700" cy="1600"/>
            </a:xfrm>
            <a:custGeom>
              <a:avLst/>
              <a:gdLst/>
              <a:ahLst/>
              <a:cxnLst/>
              <a:rect l="l" t="t" r="r" b="b"/>
              <a:pathLst>
                <a:path w="25588" h="64" extrusionOk="0">
                  <a:moveTo>
                    <a:pt x="0" y="64"/>
                  </a:moveTo>
                  <a:lnTo>
                    <a:pt x="25588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2" name="Google Shape;472;p15"/>
            <p:cNvSpPr/>
            <p:nvPr/>
          </p:nvSpPr>
          <p:spPr>
            <a:xfrm>
              <a:off x="1017773" y="1501439"/>
              <a:ext cx="1147320" cy="2883662"/>
            </a:xfrm>
            <a:custGeom>
              <a:avLst/>
              <a:gdLst/>
              <a:ahLst/>
              <a:cxnLst/>
              <a:rect l="l" t="t" r="r" b="b"/>
              <a:pathLst>
                <a:path w="16949" h="42601" fill="none" extrusionOk="0">
                  <a:moveTo>
                    <a:pt x="16844" y="40069"/>
                  </a:moveTo>
                  <a:lnTo>
                    <a:pt x="16551" y="37705"/>
                  </a:lnTo>
                  <a:lnTo>
                    <a:pt x="16216" y="35110"/>
                  </a:lnTo>
                  <a:lnTo>
                    <a:pt x="15923" y="32746"/>
                  </a:lnTo>
                  <a:lnTo>
                    <a:pt x="15588" y="30151"/>
                  </a:lnTo>
                  <a:lnTo>
                    <a:pt x="15295" y="27787"/>
                  </a:lnTo>
                  <a:lnTo>
                    <a:pt x="14960" y="25192"/>
                  </a:lnTo>
                  <a:lnTo>
                    <a:pt x="14667" y="22828"/>
                  </a:lnTo>
                  <a:lnTo>
                    <a:pt x="14333" y="20233"/>
                  </a:lnTo>
                  <a:lnTo>
                    <a:pt x="14040" y="17869"/>
                  </a:lnTo>
                  <a:lnTo>
                    <a:pt x="13705" y="15275"/>
                  </a:lnTo>
                  <a:lnTo>
                    <a:pt x="13579" y="14249"/>
                  </a:lnTo>
                  <a:lnTo>
                    <a:pt x="14877" y="14166"/>
                  </a:lnTo>
                  <a:lnTo>
                    <a:pt x="14877" y="12178"/>
                  </a:lnTo>
                  <a:lnTo>
                    <a:pt x="14605" y="12178"/>
                  </a:lnTo>
                  <a:lnTo>
                    <a:pt x="14605" y="10504"/>
                  </a:lnTo>
                  <a:lnTo>
                    <a:pt x="14688" y="10504"/>
                  </a:lnTo>
                  <a:cubicBezTo>
                    <a:pt x="14793" y="10504"/>
                    <a:pt x="14877" y="10420"/>
                    <a:pt x="14877" y="10316"/>
                  </a:cubicBezTo>
                  <a:cubicBezTo>
                    <a:pt x="14877" y="10211"/>
                    <a:pt x="14793" y="10127"/>
                    <a:pt x="14688" y="10127"/>
                  </a:cubicBezTo>
                  <a:lnTo>
                    <a:pt x="13056" y="10127"/>
                  </a:lnTo>
                  <a:lnTo>
                    <a:pt x="13014" y="9751"/>
                  </a:lnTo>
                  <a:lnTo>
                    <a:pt x="12847" y="8516"/>
                  </a:lnTo>
                  <a:cubicBezTo>
                    <a:pt x="12847" y="8516"/>
                    <a:pt x="12784" y="7888"/>
                    <a:pt x="12722" y="7596"/>
                  </a:cubicBezTo>
                  <a:cubicBezTo>
                    <a:pt x="12680" y="7407"/>
                    <a:pt x="12617" y="7219"/>
                    <a:pt x="12554" y="7031"/>
                  </a:cubicBezTo>
                  <a:cubicBezTo>
                    <a:pt x="12261" y="6215"/>
                    <a:pt x="11738" y="5524"/>
                    <a:pt x="11069" y="5043"/>
                  </a:cubicBezTo>
                  <a:cubicBezTo>
                    <a:pt x="11215" y="4896"/>
                    <a:pt x="11320" y="4708"/>
                    <a:pt x="11320" y="4478"/>
                  </a:cubicBezTo>
                  <a:cubicBezTo>
                    <a:pt x="11320" y="4059"/>
                    <a:pt x="10964" y="3725"/>
                    <a:pt x="10546" y="3725"/>
                  </a:cubicBezTo>
                  <a:lnTo>
                    <a:pt x="8767" y="3725"/>
                  </a:lnTo>
                  <a:lnTo>
                    <a:pt x="8767" y="1570"/>
                  </a:lnTo>
                  <a:cubicBezTo>
                    <a:pt x="9081" y="1444"/>
                    <a:pt x="9290" y="1151"/>
                    <a:pt x="9290" y="816"/>
                  </a:cubicBezTo>
                  <a:cubicBezTo>
                    <a:pt x="9290" y="377"/>
                    <a:pt x="8934" y="21"/>
                    <a:pt x="8495" y="0"/>
                  </a:cubicBezTo>
                  <a:cubicBezTo>
                    <a:pt x="8495" y="0"/>
                    <a:pt x="8474" y="0"/>
                    <a:pt x="8474" y="0"/>
                  </a:cubicBezTo>
                  <a:cubicBezTo>
                    <a:pt x="8014" y="0"/>
                    <a:pt x="7658" y="356"/>
                    <a:pt x="7658" y="816"/>
                  </a:cubicBezTo>
                  <a:cubicBezTo>
                    <a:pt x="7658" y="1151"/>
                    <a:pt x="7867" y="1444"/>
                    <a:pt x="8160" y="1570"/>
                  </a:cubicBezTo>
                  <a:lnTo>
                    <a:pt x="8160" y="3725"/>
                  </a:lnTo>
                  <a:lnTo>
                    <a:pt x="6465" y="3725"/>
                  </a:lnTo>
                  <a:cubicBezTo>
                    <a:pt x="6047" y="3725"/>
                    <a:pt x="5712" y="4059"/>
                    <a:pt x="5712" y="4478"/>
                  </a:cubicBezTo>
                  <a:cubicBezTo>
                    <a:pt x="5712" y="4687"/>
                    <a:pt x="5796" y="4875"/>
                    <a:pt x="5942" y="5022"/>
                  </a:cubicBezTo>
                  <a:cubicBezTo>
                    <a:pt x="5273" y="5503"/>
                    <a:pt x="4750" y="6152"/>
                    <a:pt x="4436" y="6947"/>
                  </a:cubicBezTo>
                  <a:cubicBezTo>
                    <a:pt x="4373" y="7114"/>
                    <a:pt x="4310" y="7282"/>
                    <a:pt x="4268" y="7470"/>
                  </a:cubicBezTo>
                  <a:cubicBezTo>
                    <a:pt x="4185" y="7805"/>
                    <a:pt x="4101" y="8516"/>
                    <a:pt x="4101" y="8516"/>
                  </a:cubicBezTo>
                  <a:lnTo>
                    <a:pt x="3934" y="9876"/>
                  </a:lnTo>
                  <a:lnTo>
                    <a:pt x="3892" y="10127"/>
                  </a:lnTo>
                  <a:lnTo>
                    <a:pt x="1653" y="10127"/>
                  </a:lnTo>
                  <a:cubicBezTo>
                    <a:pt x="1548" y="10127"/>
                    <a:pt x="1465" y="10211"/>
                    <a:pt x="1465" y="10316"/>
                  </a:cubicBezTo>
                  <a:cubicBezTo>
                    <a:pt x="1465" y="10420"/>
                    <a:pt x="1548" y="10504"/>
                    <a:pt x="1653" y="10504"/>
                  </a:cubicBezTo>
                  <a:lnTo>
                    <a:pt x="1737" y="10504"/>
                  </a:lnTo>
                  <a:lnTo>
                    <a:pt x="1737" y="12178"/>
                  </a:lnTo>
                  <a:lnTo>
                    <a:pt x="1465" y="12178"/>
                  </a:lnTo>
                  <a:lnTo>
                    <a:pt x="2197" y="14207"/>
                  </a:lnTo>
                  <a:lnTo>
                    <a:pt x="3369" y="14291"/>
                  </a:lnTo>
                  <a:lnTo>
                    <a:pt x="3306" y="14793"/>
                  </a:lnTo>
                  <a:lnTo>
                    <a:pt x="2971" y="17367"/>
                  </a:lnTo>
                  <a:lnTo>
                    <a:pt x="2678" y="19689"/>
                  </a:lnTo>
                  <a:lnTo>
                    <a:pt x="2364" y="22263"/>
                  </a:lnTo>
                  <a:lnTo>
                    <a:pt x="2051" y="24606"/>
                  </a:lnTo>
                  <a:lnTo>
                    <a:pt x="1737" y="27159"/>
                  </a:lnTo>
                  <a:lnTo>
                    <a:pt x="1444" y="29503"/>
                  </a:lnTo>
                  <a:lnTo>
                    <a:pt x="1109" y="32076"/>
                  </a:lnTo>
                  <a:lnTo>
                    <a:pt x="816" y="34399"/>
                  </a:lnTo>
                  <a:lnTo>
                    <a:pt x="502" y="36972"/>
                  </a:lnTo>
                  <a:lnTo>
                    <a:pt x="188" y="39295"/>
                  </a:lnTo>
                  <a:lnTo>
                    <a:pt x="0" y="40801"/>
                  </a:lnTo>
                  <a:lnTo>
                    <a:pt x="6465" y="42182"/>
                  </a:lnTo>
                  <a:lnTo>
                    <a:pt x="8474" y="42601"/>
                  </a:lnTo>
                  <a:lnTo>
                    <a:pt x="8495" y="42601"/>
                  </a:lnTo>
                  <a:lnTo>
                    <a:pt x="9771" y="42329"/>
                  </a:lnTo>
                  <a:lnTo>
                    <a:pt x="16948" y="4080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15"/>
          <p:cNvGrpSpPr/>
          <p:nvPr/>
        </p:nvGrpSpPr>
        <p:grpSpPr>
          <a:xfrm flipH="1">
            <a:off x="-102370" y="3989636"/>
            <a:ext cx="1708588" cy="357651"/>
            <a:chOff x="695374" y="3410298"/>
            <a:chExt cx="1425566" cy="298407"/>
          </a:xfrm>
        </p:grpSpPr>
        <p:sp>
          <p:nvSpPr>
            <p:cNvPr id="474" name="Google Shape;474;p15"/>
            <p:cNvSpPr/>
            <p:nvPr/>
          </p:nvSpPr>
          <p:spPr>
            <a:xfrm>
              <a:off x="1555024" y="3416294"/>
              <a:ext cx="565916" cy="190503"/>
            </a:xfrm>
            <a:custGeom>
              <a:avLst/>
              <a:gdLst/>
              <a:ahLst/>
              <a:cxnLst/>
              <a:rect l="l" t="t" r="r" b="b"/>
              <a:pathLst>
                <a:path w="16799" h="5655" extrusionOk="0">
                  <a:moveTo>
                    <a:pt x="9581" y="1"/>
                  </a:moveTo>
                  <a:cubicBezTo>
                    <a:pt x="9567" y="1"/>
                    <a:pt x="9553" y="1"/>
                    <a:pt x="9540" y="2"/>
                  </a:cubicBezTo>
                  <a:cubicBezTo>
                    <a:pt x="2636" y="469"/>
                    <a:pt x="0" y="3238"/>
                    <a:pt x="3636" y="4572"/>
                  </a:cubicBezTo>
                  <a:cubicBezTo>
                    <a:pt x="5608" y="5288"/>
                    <a:pt x="8119" y="5655"/>
                    <a:pt x="10354" y="5655"/>
                  </a:cubicBezTo>
                  <a:cubicBezTo>
                    <a:pt x="12807" y="5655"/>
                    <a:pt x="14929" y="5213"/>
                    <a:pt x="15645" y="4305"/>
                  </a:cubicBezTo>
                  <a:cubicBezTo>
                    <a:pt x="16798" y="2690"/>
                    <a:pt x="10756" y="1"/>
                    <a:pt x="958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879075" y="3435328"/>
              <a:ext cx="977106" cy="254913"/>
            </a:xfrm>
            <a:custGeom>
              <a:avLst/>
              <a:gdLst/>
              <a:ahLst/>
              <a:cxnLst/>
              <a:rect l="l" t="t" r="r" b="b"/>
              <a:pathLst>
                <a:path w="29005" h="7567" extrusionOk="0">
                  <a:moveTo>
                    <a:pt x="19253" y="0"/>
                  </a:moveTo>
                  <a:cubicBezTo>
                    <a:pt x="15814" y="0"/>
                    <a:pt x="10232" y="1538"/>
                    <a:pt x="7056" y="2339"/>
                  </a:cubicBezTo>
                  <a:cubicBezTo>
                    <a:pt x="0" y="4142"/>
                    <a:pt x="6876" y="7567"/>
                    <a:pt x="11543" y="7567"/>
                  </a:cubicBezTo>
                  <a:cubicBezTo>
                    <a:pt x="11885" y="7567"/>
                    <a:pt x="12215" y="7548"/>
                    <a:pt x="12527" y="7510"/>
                  </a:cubicBezTo>
                  <a:cubicBezTo>
                    <a:pt x="13941" y="7352"/>
                    <a:pt x="15301" y="7299"/>
                    <a:pt x="16643" y="7299"/>
                  </a:cubicBezTo>
                  <a:cubicBezTo>
                    <a:pt x="19428" y="7299"/>
                    <a:pt x="22137" y="7528"/>
                    <a:pt x="25106" y="7528"/>
                  </a:cubicBezTo>
                  <a:cubicBezTo>
                    <a:pt x="25565" y="7528"/>
                    <a:pt x="26030" y="7522"/>
                    <a:pt x="26503" y="7510"/>
                  </a:cubicBezTo>
                  <a:cubicBezTo>
                    <a:pt x="26511" y="7510"/>
                    <a:pt x="26518" y="7510"/>
                    <a:pt x="26525" y="7510"/>
                  </a:cubicBezTo>
                  <a:cubicBezTo>
                    <a:pt x="29005" y="7510"/>
                    <a:pt x="28947" y="1900"/>
                    <a:pt x="20766" y="138"/>
                  </a:cubicBezTo>
                  <a:cubicBezTo>
                    <a:pt x="20334" y="43"/>
                    <a:pt x="19823" y="0"/>
                    <a:pt x="1925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695374" y="3410298"/>
              <a:ext cx="581413" cy="251881"/>
            </a:xfrm>
            <a:custGeom>
              <a:avLst/>
              <a:gdLst/>
              <a:ahLst/>
              <a:cxnLst/>
              <a:rect l="l" t="t" r="r" b="b"/>
              <a:pathLst>
                <a:path w="17259" h="7477" extrusionOk="0">
                  <a:moveTo>
                    <a:pt x="7719" y="1"/>
                  </a:moveTo>
                  <a:cubicBezTo>
                    <a:pt x="4101" y="1"/>
                    <a:pt x="334" y="2166"/>
                    <a:pt x="0" y="5684"/>
                  </a:cubicBezTo>
                  <a:cubicBezTo>
                    <a:pt x="2068" y="6485"/>
                    <a:pt x="3603" y="7252"/>
                    <a:pt x="5804" y="7452"/>
                  </a:cubicBezTo>
                  <a:cubicBezTo>
                    <a:pt x="5969" y="7468"/>
                    <a:pt x="6168" y="7477"/>
                    <a:pt x="6396" y="7477"/>
                  </a:cubicBezTo>
                  <a:cubicBezTo>
                    <a:pt x="9401" y="7477"/>
                    <a:pt x="17258" y="5994"/>
                    <a:pt x="12576" y="1715"/>
                  </a:cubicBezTo>
                  <a:cubicBezTo>
                    <a:pt x="11289" y="539"/>
                    <a:pt x="9522" y="1"/>
                    <a:pt x="771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808869" y="3620780"/>
              <a:ext cx="168101" cy="87924"/>
            </a:xfrm>
            <a:custGeom>
              <a:avLst/>
              <a:gdLst/>
              <a:ahLst/>
              <a:cxnLst/>
              <a:rect l="l" t="t" r="r" b="b"/>
              <a:pathLst>
                <a:path w="4990" h="2610" extrusionOk="0">
                  <a:moveTo>
                    <a:pt x="2612" y="1"/>
                  </a:moveTo>
                  <a:cubicBezTo>
                    <a:pt x="2574" y="1"/>
                    <a:pt x="2537" y="2"/>
                    <a:pt x="2502" y="3"/>
                  </a:cubicBezTo>
                  <a:cubicBezTo>
                    <a:pt x="2102" y="36"/>
                    <a:pt x="0" y="1337"/>
                    <a:pt x="434" y="1938"/>
                  </a:cubicBezTo>
                  <a:cubicBezTo>
                    <a:pt x="703" y="2279"/>
                    <a:pt x="1772" y="2610"/>
                    <a:pt x="2776" y="2610"/>
                  </a:cubicBezTo>
                  <a:cubicBezTo>
                    <a:pt x="3639" y="2610"/>
                    <a:pt x="4454" y="2365"/>
                    <a:pt x="4670" y="1671"/>
                  </a:cubicBezTo>
                  <a:cubicBezTo>
                    <a:pt x="4989" y="363"/>
                    <a:pt x="3447" y="1"/>
                    <a:pt x="261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933784" y="3590091"/>
              <a:ext cx="221226" cy="115279"/>
            </a:xfrm>
            <a:custGeom>
              <a:avLst/>
              <a:gdLst/>
              <a:ahLst/>
              <a:cxnLst/>
              <a:rect l="l" t="t" r="r" b="b"/>
              <a:pathLst>
                <a:path w="6567" h="3422" extrusionOk="0">
                  <a:moveTo>
                    <a:pt x="3007" y="1"/>
                  </a:moveTo>
                  <a:cubicBezTo>
                    <a:pt x="1870" y="1"/>
                    <a:pt x="0" y="531"/>
                    <a:pt x="428" y="2182"/>
                  </a:cubicBezTo>
                  <a:cubicBezTo>
                    <a:pt x="723" y="3098"/>
                    <a:pt x="1806" y="3421"/>
                    <a:pt x="2946" y="3421"/>
                  </a:cubicBezTo>
                  <a:cubicBezTo>
                    <a:pt x="4256" y="3421"/>
                    <a:pt x="5642" y="2994"/>
                    <a:pt x="5999" y="2549"/>
                  </a:cubicBezTo>
                  <a:cubicBezTo>
                    <a:pt x="6566" y="1781"/>
                    <a:pt x="4565" y="114"/>
                    <a:pt x="3297" y="13"/>
                  </a:cubicBezTo>
                  <a:cubicBezTo>
                    <a:pt x="3208" y="5"/>
                    <a:pt x="3110" y="1"/>
                    <a:pt x="300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79" name="Google Shape;479;p15"/>
          <p:cNvSpPr/>
          <p:nvPr/>
        </p:nvSpPr>
        <p:spPr>
          <a:xfrm flipH="1">
            <a:off x="-42864" y="5099083"/>
            <a:ext cx="12234760" cy="762037"/>
          </a:xfrm>
          <a:custGeom>
            <a:avLst/>
            <a:gdLst/>
            <a:ahLst/>
            <a:cxnLst/>
            <a:rect l="l" t="t" r="r" b="b"/>
            <a:pathLst>
              <a:path w="112614" h="16113" extrusionOk="0">
                <a:moveTo>
                  <a:pt x="54005" y="1935"/>
                </a:moveTo>
                <a:cubicBezTo>
                  <a:pt x="49035" y="2636"/>
                  <a:pt x="48468" y="1735"/>
                  <a:pt x="46400" y="935"/>
                </a:cubicBezTo>
                <a:cubicBezTo>
                  <a:pt x="44065" y="1"/>
                  <a:pt x="39528" y="1302"/>
                  <a:pt x="37560" y="1935"/>
                </a:cubicBezTo>
                <a:cubicBezTo>
                  <a:pt x="35626" y="2536"/>
                  <a:pt x="33291" y="1168"/>
                  <a:pt x="29655" y="1935"/>
                </a:cubicBezTo>
                <a:cubicBezTo>
                  <a:pt x="26019" y="2669"/>
                  <a:pt x="24051" y="2336"/>
                  <a:pt x="19514" y="1969"/>
                </a:cubicBezTo>
                <a:cubicBezTo>
                  <a:pt x="14978" y="1568"/>
                  <a:pt x="15478" y="5204"/>
                  <a:pt x="11975" y="4671"/>
                </a:cubicBezTo>
                <a:cubicBezTo>
                  <a:pt x="8473" y="4170"/>
                  <a:pt x="5871" y="2469"/>
                  <a:pt x="4070" y="3136"/>
                </a:cubicBezTo>
                <a:cubicBezTo>
                  <a:pt x="2902" y="3536"/>
                  <a:pt x="1101" y="3703"/>
                  <a:pt x="0" y="3737"/>
                </a:cubicBezTo>
                <a:lnTo>
                  <a:pt x="0" y="8774"/>
                </a:lnTo>
                <a:cubicBezTo>
                  <a:pt x="1168" y="8840"/>
                  <a:pt x="3503" y="8707"/>
                  <a:pt x="7939" y="7373"/>
                </a:cubicBezTo>
                <a:cubicBezTo>
                  <a:pt x="15178" y="5204"/>
                  <a:pt x="17713" y="4971"/>
                  <a:pt x="22750" y="8073"/>
                </a:cubicBezTo>
                <a:cubicBezTo>
                  <a:pt x="27820" y="11175"/>
                  <a:pt x="31990" y="9107"/>
                  <a:pt x="34725" y="10275"/>
                </a:cubicBezTo>
                <a:cubicBezTo>
                  <a:pt x="37427" y="11442"/>
                  <a:pt x="38861" y="12343"/>
                  <a:pt x="42230" y="11842"/>
                </a:cubicBezTo>
                <a:cubicBezTo>
                  <a:pt x="45633" y="11309"/>
                  <a:pt x="47067" y="11042"/>
                  <a:pt x="49002" y="11175"/>
                </a:cubicBezTo>
                <a:cubicBezTo>
                  <a:pt x="50937" y="11309"/>
                  <a:pt x="51370" y="10275"/>
                  <a:pt x="56140" y="12743"/>
                </a:cubicBezTo>
                <a:cubicBezTo>
                  <a:pt x="60944" y="15211"/>
                  <a:pt x="67715" y="9474"/>
                  <a:pt x="73019" y="11842"/>
                </a:cubicBezTo>
                <a:cubicBezTo>
                  <a:pt x="78356" y="14177"/>
                  <a:pt x="78223" y="12343"/>
                  <a:pt x="82759" y="12743"/>
                </a:cubicBezTo>
                <a:cubicBezTo>
                  <a:pt x="87296" y="13110"/>
                  <a:pt x="92900" y="16112"/>
                  <a:pt x="99004" y="14544"/>
                </a:cubicBezTo>
                <a:cubicBezTo>
                  <a:pt x="104041" y="13277"/>
                  <a:pt x="110479" y="12176"/>
                  <a:pt x="112614" y="11809"/>
                </a:cubicBezTo>
                <a:lnTo>
                  <a:pt x="112614" y="5838"/>
                </a:lnTo>
                <a:cubicBezTo>
                  <a:pt x="103774" y="7072"/>
                  <a:pt x="96836" y="6972"/>
                  <a:pt x="88864" y="4571"/>
                </a:cubicBezTo>
                <a:cubicBezTo>
                  <a:pt x="80691" y="2102"/>
                  <a:pt x="74720" y="5605"/>
                  <a:pt x="69250" y="5771"/>
                </a:cubicBezTo>
                <a:cubicBezTo>
                  <a:pt x="67548" y="5805"/>
                  <a:pt x="66314" y="5271"/>
                  <a:pt x="65180" y="4571"/>
                </a:cubicBezTo>
              </a:path>
            </a:pathLst>
          </a:custGeom>
          <a:solidFill>
            <a:srgbClr val="1A237E">
              <a:alpha val="45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15"/>
          <p:cNvSpPr/>
          <p:nvPr/>
        </p:nvSpPr>
        <p:spPr>
          <a:xfrm flipH="1">
            <a:off x="-25593" y="6138543"/>
            <a:ext cx="12234760" cy="722595"/>
          </a:xfrm>
          <a:custGeom>
            <a:avLst/>
            <a:gdLst/>
            <a:ahLst/>
            <a:cxnLst/>
            <a:rect l="l" t="t" r="r" b="b"/>
            <a:pathLst>
              <a:path w="112614" h="15279" extrusionOk="0">
                <a:moveTo>
                  <a:pt x="81192" y="4071"/>
                </a:moveTo>
                <a:cubicBezTo>
                  <a:pt x="66281" y="2303"/>
                  <a:pt x="51537" y="5071"/>
                  <a:pt x="47401" y="6439"/>
                </a:cubicBezTo>
                <a:cubicBezTo>
                  <a:pt x="43298" y="7807"/>
                  <a:pt x="23250" y="4671"/>
                  <a:pt x="14611" y="9208"/>
                </a:cubicBezTo>
                <a:cubicBezTo>
                  <a:pt x="7906" y="12677"/>
                  <a:pt x="2235" y="12877"/>
                  <a:pt x="0" y="12810"/>
                </a:cubicBezTo>
                <a:lnTo>
                  <a:pt x="0" y="13744"/>
                </a:lnTo>
                <a:cubicBezTo>
                  <a:pt x="0" y="14611"/>
                  <a:pt x="701" y="15279"/>
                  <a:pt x="1535" y="15279"/>
                </a:cubicBezTo>
                <a:lnTo>
                  <a:pt x="111080" y="15279"/>
                </a:lnTo>
                <a:cubicBezTo>
                  <a:pt x="111913" y="15279"/>
                  <a:pt x="112614" y="14611"/>
                  <a:pt x="112614" y="13744"/>
                </a:cubicBezTo>
                <a:lnTo>
                  <a:pt x="112614" y="501"/>
                </a:lnTo>
                <a:cubicBezTo>
                  <a:pt x="104875" y="1"/>
                  <a:pt x="95669" y="5805"/>
                  <a:pt x="81192" y="4071"/>
                </a:cubicBezTo>
                <a:close/>
              </a:path>
            </a:pathLst>
          </a:custGeom>
          <a:solidFill>
            <a:srgbClr val="1A237E">
              <a:alpha val="45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898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6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136000" cy="12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84" name="Google Shape;484;p16"/>
          <p:cNvGrpSpPr/>
          <p:nvPr/>
        </p:nvGrpSpPr>
        <p:grpSpPr>
          <a:xfrm>
            <a:off x="-1181867" y="6001949"/>
            <a:ext cx="14550504" cy="855920"/>
            <a:chOff x="-886393" y="3821028"/>
            <a:chExt cx="10912878" cy="1445486"/>
          </a:xfrm>
        </p:grpSpPr>
        <p:sp>
          <p:nvSpPr>
            <p:cNvPr id="485" name="Google Shape;485;p16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344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7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0548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3" name="Google Shape;493;p17"/>
          <p:cNvSpPr txBox="1">
            <a:spLocks noGrp="1"/>
          </p:cNvSpPr>
          <p:nvPr>
            <p:ph type="body" idx="2"/>
          </p:nvPr>
        </p:nvSpPr>
        <p:spPr>
          <a:xfrm>
            <a:off x="6177200" y="2108167"/>
            <a:ext cx="5054800" cy="3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94" name="Google Shape;494;p17"/>
          <p:cNvGrpSpPr/>
          <p:nvPr/>
        </p:nvGrpSpPr>
        <p:grpSpPr>
          <a:xfrm>
            <a:off x="-1181867" y="6001949"/>
            <a:ext cx="14550504" cy="855920"/>
            <a:chOff x="-886393" y="3821028"/>
            <a:chExt cx="10912878" cy="1445486"/>
          </a:xfrm>
        </p:grpSpPr>
        <p:sp>
          <p:nvSpPr>
            <p:cNvPr id="495" name="Google Shape;495;p17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3945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18"/>
          <p:cNvGrpSpPr/>
          <p:nvPr/>
        </p:nvGrpSpPr>
        <p:grpSpPr>
          <a:xfrm rot="-327379">
            <a:off x="-189412" y="1826135"/>
            <a:ext cx="5549939" cy="1802475"/>
            <a:chOff x="45616" y="884700"/>
            <a:chExt cx="3654608" cy="1351825"/>
          </a:xfrm>
        </p:grpSpPr>
        <p:sp>
          <p:nvSpPr>
            <p:cNvPr id="502" name="Google Shape;502;p18"/>
            <p:cNvSpPr/>
            <p:nvPr/>
          </p:nvSpPr>
          <p:spPr>
            <a:xfrm>
              <a:off x="45616" y="1092475"/>
              <a:ext cx="1451842" cy="910319"/>
            </a:xfrm>
            <a:custGeom>
              <a:avLst/>
              <a:gdLst/>
              <a:ahLst/>
              <a:cxnLst/>
              <a:rect l="l" t="t" r="r" b="b"/>
              <a:pathLst>
                <a:path w="54473" h="54073" extrusionOk="0">
                  <a:moveTo>
                    <a:pt x="54472" y="27020"/>
                  </a:moveTo>
                  <a:lnTo>
                    <a:pt x="4670" y="47101"/>
                  </a:lnTo>
                  <a:cubicBezTo>
                    <a:pt x="2502" y="47968"/>
                    <a:pt x="1001" y="50703"/>
                    <a:pt x="1001" y="53772"/>
                  </a:cubicBezTo>
                  <a:lnTo>
                    <a:pt x="1001" y="54072"/>
                  </a:lnTo>
                  <a:lnTo>
                    <a:pt x="0" y="53672"/>
                  </a:lnTo>
                  <a:lnTo>
                    <a:pt x="0" y="367"/>
                  </a:lnTo>
                  <a:lnTo>
                    <a:pt x="1001" y="0"/>
                  </a:lnTo>
                  <a:lnTo>
                    <a:pt x="1001" y="300"/>
                  </a:lnTo>
                  <a:cubicBezTo>
                    <a:pt x="1001" y="3369"/>
                    <a:pt x="2502" y="6071"/>
                    <a:pt x="4670" y="6972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45616" y="1414258"/>
              <a:ext cx="1451842" cy="266212"/>
            </a:xfrm>
            <a:custGeom>
              <a:avLst/>
              <a:gdLst/>
              <a:ahLst/>
              <a:cxnLst/>
              <a:rect l="l" t="t" r="r" b="b"/>
              <a:pathLst>
                <a:path w="54473" h="15813" extrusionOk="0">
                  <a:moveTo>
                    <a:pt x="1001" y="1"/>
                  </a:moveTo>
                  <a:lnTo>
                    <a:pt x="0" y="134"/>
                  </a:lnTo>
                  <a:lnTo>
                    <a:pt x="0" y="15712"/>
                  </a:lnTo>
                  <a:lnTo>
                    <a:pt x="1001" y="15812"/>
                  </a:lnTo>
                  <a:lnTo>
                    <a:pt x="1001" y="15746"/>
                  </a:lnTo>
                  <a:cubicBezTo>
                    <a:pt x="1001" y="14845"/>
                    <a:pt x="2502" y="14044"/>
                    <a:pt x="4670" y="13777"/>
                  </a:cubicBezTo>
                  <a:lnTo>
                    <a:pt x="54472" y="7907"/>
                  </a:lnTo>
                  <a:lnTo>
                    <a:pt x="4670" y="2036"/>
                  </a:lnTo>
                  <a:cubicBezTo>
                    <a:pt x="2502" y="1802"/>
                    <a:pt x="1001" y="1002"/>
                    <a:pt x="1001" y="101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1640130" y="884700"/>
              <a:ext cx="2060092" cy="1351825"/>
            </a:xfrm>
            <a:custGeom>
              <a:avLst/>
              <a:gdLst/>
              <a:ahLst/>
              <a:cxnLst/>
              <a:rect l="l" t="t" r="r" b="b"/>
              <a:pathLst>
                <a:path w="54507" h="54073" extrusionOk="0">
                  <a:moveTo>
                    <a:pt x="0" y="27020"/>
                  </a:moveTo>
                  <a:lnTo>
                    <a:pt x="49836" y="6939"/>
                  </a:lnTo>
                  <a:cubicBezTo>
                    <a:pt x="52004" y="6071"/>
                    <a:pt x="53472" y="3369"/>
                    <a:pt x="53472" y="300"/>
                  </a:cubicBezTo>
                  <a:lnTo>
                    <a:pt x="53472" y="0"/>
                  </a:lnTo>
                  <a:lnTo>
                    <a:pt x="54506" y="367"/>
                  </a:lnTo>
                  <a:lnTo>
                    <a:pt x="54506" y="53672"/>
                  </a:lnTo>
                  <a:lnTo>
                    <a:pt x="53472" y="54072"/>
                  </a:lnTo>
                  <a:lnTo>
                    <a:pt x="53472" y="53772"/>
                  </a:lnTo>
                  <a:cubicBezTo>
                    <a:pt x="53472" y="50703"/>
                    <a:pt x="52004" y="47968"/>
                    <a:pt x="49836" y="47101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1640132" y="1362525"/>
              <a:ext cx="2060092" cy="395325"/>
            </a:xfrm>
            <a:custGeom>
              <a:avLst/>
              <a:gdLst/>
              <a:ahLst/>
              <a:cxnLst/>
              <a:rect l="l" t="t" r="r" b="b"/>
              <a:pathLst>
                <a:path w="54507" h="15813" extrusionOk="0">
                  <a:moveTo>
                    <a:pt x="53472" y="1"/>
                  </a:moveTo>
                  <a:lnTo>
                    <a:pt x="53472" y="101"/>
                  </a:lnTo>
                  <a:cubicBezTo>
                    <a:pt x="53472" y="1002"/>
                    <a:pt x="52004" y="1802"/>
                    <a:pt x="49836" y="2036"/>
                  </a:cubicBezTo>
                  <a:lnTo>
                    <a:pt x="0" y="7907"/>
                  </a:lnTo>
                  <a:lnTo>
                    <a:pt x="49836" y="13777"/>
                  </a:lnTo>
                  <a:cubicBezTo>
                    <a:pt x="52004" y="14044"/>
                    <a:pt x="53472" y="14845"/>
                    <a:pt x="53472" y="15746"/>
                  </a:cubicBezTo>
                  <a:lnTo>
                    <a:pt x="53472" y="15812"/>
                  </a:lnTo>
                  <a:lnTo>
                    <a:pt x="54506" y="15712"/>
                  </a:lnTo>
                  <a:lnTo>
                    <a:pt x="54506" y="134"/>
                  </a:lnTo>
                  <a:lnTo>
                    <a:pt x="53472" y="1"/>
                  </a:ln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06" name="Google Shape;506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title" idx="2"/>
          </p:nvPr>
        </p:nvSpPr>
        <p:spPr>
          <a:xfrm>
            <a:off x="4885084" y="1606719"/>
            <a:ext cx="28492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1"/>
          </p:nvPr>
        </p:nvSpPr>
        <p:spPr>
          <a:xfrm>
            <a:off x="4885084" y="2384452"/>
            <a:ext cx="2849200" cy="9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title" idx="3"/>
          </p:nvPr>
        </p:nvSpPr>
        <p:spPr>
          <a:xfrm>
            <a:off x="8189439" y="1606719"/>
            <a:ext cx="28492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10" name="Google Shape;510;p18"/>
          <p:cNvSpPr txBox="1">
            <a:spLocks noGrp="1"/>
          </p:cNvSpPr>
          <p:nvPr>
            <p:ph type="subTitle" idx="4"/>
          </p:nvPr>
        </p:nvSpPr>
        <p:spPr>
          <a:xfrm>
            <a:off x="8189439" y="2384452"/>
            <a:ext cx="2849200" cy="9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8"/>
          <p:cNvSpPr txBox="1">
            <a:spLocks noGrp="1"/>
          </p:cNvSpPr>
          <p:nvPr>
            <p:ph type="title" idx="5"/>
          </p:nvPr>
        </p:nvSpPr>
        <p:spPr>
          <a:xfrm>
            <a:off x="4885084" y="3668619"/>
            <a:ext cx="28492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12" name="Google Shape;512;p18"/>
          <p:cNvSpPr txBox="1">
            <a:spLocks noGrp="1"/>
          </p:cNvSpPr>
          <p:nvPr>
            <p:ph type="subTitle" idx="6"/>
          </p:nvPr>
        </p:nvSpPr>
        <p:spPr>
          <a:xfrm>
            <a:off x="4885084" y="4606419"/>
            <a:ext cx="2849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8"/>
          <p:cNvSpPr txBox="1">
            <a:spLocks noGrp="1"/>
          </p:cNvSpPr>
          <p:nvPr>
            <p:ph type="title" idx="7"/>
          </p:nvPr>
        </p:nvSpPr>
        <p:spPr>
          <a:xfrm>
            <a:off x="8189439" y="3668619"/>
            <a:ext cx="28492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14" name="Google Shape;514;p18"/>
          <p:cNvSpPr txBox="1">
            <a:spLocks noGrp="1"/>
          </p:cNvSpPr>
          <p:nvPr>
            <p:ph type="subTitle" idx="8"/>
          </p:nvPr>
        </p:nvSpPr>
        <p:spPr>
          <a:xfrm>
            <a:off x="8189439" y="4606419"/>
            <a:ext cx="2849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8"/>
          <p:cNvSpPr/>
          <p:nvPr/>
        </p:nvSpPr>
        <p:spPr>
          <a:xfrm>
            <a:off x="9952001" y="371601"/>
            <a:ext cx="891033" cy="536233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11171601" y="722433"/>
            <a:ext cx="753700" cy="400467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17" name="Google Shape;517;p18"/>
          <p:cNvGrpSpPr/>
          <p:nvPr/>
        </p:nvGrpSpPr>
        <p:grpSpPr>
          <a:xfrm>
            <a:off x="-68844" y="1992443"/>
            <a:ext cx="3873365" cy="4207791"/>
            <a:chOff x="-51633" y="1494332"/>
            <a:chExt cx="2905024" cy="3155843"/>
          </a:xfrm>
        </p:grpSpPr>
        <p:grpSp>
          <p:nvGrpSpPr>
            <p:cNvPr id="518" name="Google Shape;518;p18"/>
            <p:cNvGrpSpPr/>
            <p:nvPr/>
          </p:nvGrpSpPr>
          <p:grpSpPr>
            <a:xfrm>
              <a:off x="1017773" y="1494332"/>
              <a:ext cx="1151517" cy="2890769"/>
              <a:chOff x="1017773" y="1494332"/>
              <a:chExt cx="1151517" cy="2890769"/>
            </a:xfrm>
          </p:grpSpPr>
          <p:sp>
            <p:nvSpPr>
              <p:cNvPr id="519" name="Google Shape;519;p18"/>
              <p:cNvSpPr/>
              <p:nvPr/>
            </p:nvSpPr>
            <p:spPr>
              <a:xfrm>
                <a:off x="1268439" y="2212387"/>
                <a:ext cx="12794" cy="10776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592" extrusionOk="0">
                    <a:moveTo>
                      <a:pt x="189" y="1"/>
                    </a:moveTo>
                    <a:lnTo>
                      <a:pt x="0" y="1591"/>
                    </a:lnTo>
                    <a:lnTo>
                      <a:pt x="189" y="1591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8"/>
              <p:cNvSpPr/>
              <p:nvPr/>
            </p:nvSpPr>
            <p:spPr>
              <a:xfrm>
                <a:off x="1584292" y="2212387"/>
                <a:ext cx="14215" cy="107762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92" extrusionOk="0">
                    <a:moveTo>
                      <a:pt x="0" y="1"/>
                    </a:moveTo>
                    <a:lnTo>
                      <a:pt x="0" y="1591"/>
                    </a:lnTo>
                    <a:lnTo>
                      <a:pt x="210" y="1591"/>
                    </a:lnTo>
                    <a:lnTo>
                      <a:pt x="210" y="22"/>
                    </a:lnTo>
                    <a:cubicBezTo>
                      <a:pt x="126" y="1"/>
                      <a:pt x="63" y="1"/>
                      <a:pt x="0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8"/>
              <p:cNvSpPr/>
              <p:nvPr/>
            </p:nvSpPr>
            <p:spPr>
              <a:xfrm>
                <a:off x="1371805" y="2205347"/>
                <a:ext cx="52529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776" h="1696" extrusionOk="0">
                    <a:moveTo>
                      <a:pt x="1" y="0"/>
                    </a:moveTo>
                    <a:lnTo>
                      <a:pt x="1" y="1695"/>
                    </a:lnTo>
                    <a:lnTo>
                      <a:pt x="775" y="1695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18"/>
              <p:cNvSpPr/>
              <p:nvPr/>
            </p:nvSpPr>
            <p:spPr>
              <a:xfrm>
                <a:off x="1300999" y="2205347"/>
                <a:ext cx="52462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696" extrusionOk="0">
                    <a:moveTo>
                      <a:pt x="1" y="0"/>
                    </a:moveTo>
                    <a:lnTo>
                      <a:pt x="1" y="1695"/>
                    </a:lnTo>
                    <a:lnTo>
                      <a:pt x="775" y="1695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18"/>
              <p:cNvSpPr/>
              <p:nvPr/>
            </p:nvSpPr>
            <p:spPr>
              <a:xfrm>
                <a:off x="1442679" y="2205347"/>
                <a:ext cx="52462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696" extrusionOk="0">
                    <a:moveTo>
                      <a:pt x="0" y="0"/>
                    </a:moveTo>
                    <a:lnTo>
                      <a:pt x="0" y="1695"/>
                    </a:lnTo>
                    <a:lnTo>
                      <a:pt x="774" y="1695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8"/>
              <p:cNvSpPr/>
              <p:nvPr/>
            </p:nvSpPr>
            <p:spPr>
              <a:xfrm>
                <a:off x="1513486" y="2205347"/>
                <a:ext cx="52462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696" extrusionOk="0">
                    <a:moveTo>
                      <a:pt x="0" y="0"/>
                    </a:moveTo>
                    <a:lnTo>
                      <a:pt x="0" y="1695"/>
                    </a:lnTo>
                    <a:lnTo>
                      <a:pt x="774" y="1695"/>
                    </a:lnTo>
                    <a:lnTo>
                      <a:pt x="774" y="42"/>
                    </a:lnTo>
                    <a:cubicBezTo>
                      <a:pt x="754" y="21"/>
                      <a:pt x="712" y="21"/>
                      <a:pt x="6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8"/>
              <p:cNvSpPr/>
              <p:nvPr/>
            </p:nvSpPr>
            <p:spPr>
              <a:xfrm>
                <a:off x="1459670" y="4349631"/>
                <a:ext cx="138837" cy="28430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420" extrusionOk="0">
                    <a:moveTo>
                      <a:pt x="0" y="1"/>
                    </a:moveTo>
                    <a:lnTo>
                      <a:pt x="2030" y="419"/>
                    </a:lnTo>
                    <a:lnTo>
                      <a:pt x="2051" y="419"/>
                    </a:lnTo>
                    <a:lnTo>
                      <a:pt x="2051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8"/>
              <p:cNvSpPr/>
              <p:nvPr/>
            </p:nvSpPr>
            <p:spPr>
              <a:xfrm>
                <a:off x="1584292" y="2205347"/>
                <a:ext cx="14215" cy="852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26" extrusionOk="0">
                    <a:moveTo>
                      <a:pt x="0" y="0"/>
                    </a:moveTo>
                    <a:lnTo>
                      <a:pt x="0" y="105"/>
                    </a:lnTo>
                    <a:cubicBezTo>
                      <a:pt x="63" y="105"/>
                      <a:pt x="126" y="105"/>
                      <a:pt x="210" y="1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E56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8"/>
              <p:cNvSpPr/>
              <p:nvPr/>
            </p:nvSpPr>
            <p:spPr>
              <a:xfrm>
                <a:off x="1560193" y="2205347"/>
                <a:ext cx="5754" cy="2911"/>
              </a:xfrm>
              <a:custGeom>
                <a:avLst/>
                <a:gdLst/>
                <a:ahLst/>
                <a:cxnLst/>
                <a:rect l="l" t="t" r="r" b="b"/>
                <a:pathLst>
                  <a:path w="85" h="43" extrusionOk="0">
                    <a:moveTo>
                      <a:pt x="1" y="0"/>
                    </a:moveTo>
                    <a:cubicBezTo>
                      <a:pt x="22" y="21"/>
                      <a:pt x="64" y="21"/>
                      <a:pt x="84" y="42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E56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8"/>
              <p:cNvSpPr/>
              <p:nvPr/>
            </p:nvSpPr>
            <p:spPr>
              <a:xfrm>
                <a:off x="1465289" y="1933369"/>
                <a:ext cx="133219" cy="246527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3642" extrusionOk="0">
                    <a:moveTo>
                      <a:pt x="1633" y="1"/>
                    </a:moveTo>
                    <a:cubicBezTo>
                      <a:pt x="691" y="210"/>
                      <a:pt x="1" y="1047"/>
                      <a:pt x="1" y="2031"/>
                    </a:cubicBezTo>
                    <a:cubicBezTo>
                      <a:pt x="1" y="2679"/>
                      <a:pt x="294" y="3265"/>
                      <a:pt x="733" y="3642"/>
                    </a:cubicBezTo>
                    <a:lnTo>
                      <a:pt x="1968" y="3642"/>
                    </a:lnTo>
                    <a:cubicBezTo>
                      <a:pt x="1131" y="3558"/>
                      <a:pt x="482" y="2888"/>
                      <a:pt x="482" y="2031"/>
                    </a:cubicBezTo>
                    <a:cubicBezTo>
                      <a:pt x="482" y="1319"/>
                      <a:pt x="963" y="712"/>
                      <a:pt x="1633" y="503"/>
                    </a:cubicBezTo>
                    <a:lnTo>
                      <a:pt x="16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8"/>
              <p:cNvSpPr/>
              <p:nvPr/>
            </p:nvSpPr>
            <p:spPr>
              <a:xfrm>
                <a:off x="1575763" y="1929172"/>
                <a:ext cx="22745" cy="38313"/>
              </a:xfrm>
              <a:custGeom>
                <a:avLst/>
                <a:gdLst/>
                <a:ahLst/>
                <a:cxnLst/>
                <a:rect l="l" t="t" r="r" b="b"/>
                <a:pathLst>
                  <a:path w="336" h="566" extrusionOk="0">
                    <a:moveTo>
                      <a:pt x="336" y="0"/>
                    </a:moveTo>
                    <a:cubicBezTo>
                      <a:pt x="210" y="21"/>
                      <a:pt x="106" y="21"/>
                      <a:pt x="1" y="42"/>
                    </a:cubicBezTo>
                    <a:lnTo>
                      <a:pt x="1" y="565"/>
                    </a:lnTo>
                    <a:cubicBezTo>
                      <a:pt x="106" y="523"/>
                      <a:pt x="210" y="502"/>
                      <a:pt x="336" y="502"/>
                    </a:cubicBez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E56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8"/>
              <p:cNvSpPr/>
              <p:nvPr/>
            </p:nvSpPr>
            <p:spPr>
              <a:xfrm>
                <a:off x="1497916" y="1963153"/>
                <a:ext cx="100591" cy="216743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3202" extrusionOk="0">
                    <a:moveTo>
                      <a:pt x="1486" y="0"/>
                    </a:moveTo>
                    <a:cubicBezTo>
                      <a:pt x="1360" y="0"/>
                      <a:pt x="1256" y="21"/>
                      <a:pt x="1151" y="63"/>
                    </a:cubicBezTo>
                    <a:cubicBezTo>
                      <a:pt x="481" y="272"/>
                      <a:pt x="0" y="879"/>
                      <a:pt x="0" y="1591"/>
                    </a:cubicBezTo>
                    <a:cubicBezTo>
                      <a:pt x="0" y="2448"/>
                      <a:pt x="649" y="3118"/>
                      <a:pt x="1486" y="3202"/>
                    </a:cubicBezTo>
                    <a:lnTo>
                      <a:pt x="1486" y="2407"/>
                    </a:lnTo>
                    <a:lnTo>
                      <a:pt x="14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8"/>
              <p:cNvSpPr/>
              <p:nvPr/>
            </p:nvSpPr>
            <p:spPr>
              <a:xfrm>
                <a:off x="1285430" y="1964574"/>
                <a:ext cx="86443" cy="215322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181" extrusionOk="0">
                    <a:moveTo>
                      <a:pt x="566" y="0"/>
                    </a:moveTo>
                    <a:cubicBezTo>
                      <a:pt x="482" y="168"/>
                      <a:pt x="440" y="335"/>
                      <a:pt x="377" y="523"/>
                    </a:cubicBezTo>
                    <a:cubicBezTo>
                      <a:pt x="628" y="816"/>
                      <a:pt x="775" y="1172"/>
                      <a:pt x="775" y="1570"/>
                    </a:cubicBezTo>
                    <a:cubicBezTo>
                      <a:pt x="775" y="2155"/>
                      <a:pt x="482" y="2637"/>
                      <a:pt x="42" y="2930"/>
                    </a:cubicBezTo>
                    <a:lnTo>
                      <a:pt x="1" y="3181"/>
                    </a:lnTo>
                    <a:lnTo>
                      <a:pt x="524" y="3181"/>
                    </a:lnTo>
                    <a:cubicBezTo>
                      <a:pt x="984" y="2804"/>
                      <a:pt x="1277" y="2218"/>
                      <a:pt x="1277" y="1570"/>
                    </a:cubicBezTo>
                    <a:cubicBezTo>
                      <a:pt x="1277" y="942"/>
                      <a:pt x="1005" y="377"/>
                      <a:pt x="5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8"/>
              <p:cNvSpPr/>
              <p:nvPr/>
            </p:nvSpPr>
            <p:spPr>
              <a:xfrm>
                <a:off x="1288273" y="1999976"/>
                <a:ext cx="49619" cy="16293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2407" extrusionOk="0">
                    <a:moveTo>
                      <a:pt x="335" y="0"/>
                    </a:moveTo>
                    <a:cubicBezTo>
                      <a:pt x="251" y="335"/>
                      <a:pt x="168" y="1047"/>
                      <a:pt x="168" y="1047"/>
                    </a:cubicBezTo>
                    <a:lnTo>
                      <a:pt x="0" y="2407"/>
                    </a:lnTo>
                    <a:cubicBezTo>
                      <a:pt x="440" y="2114"/>
                      <a:pt x="733" y="1632"/>
                      <a:pt x="733" y="1047"/>
                    </a:cubicBezTo>
                    <a:cubicBezTo>
                      <a:pt x="733" y="649"/>
                      <a:pt x="586" y="293"/>
                      <a:pt x="3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8"/>
              <p:cNvSpPr/>
              <p:nvPr/>
            </p:nvSpPr>
            <p:spPr>
              <a:xfrm>
                <a:off x="1119537" y="2318650"/>
                <a:ext cx="151628" cy="143097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2114" extrusionOk="0">
                    <a:moveTo>
                      <a:pt x="1612" y="0"/>
                    </a:moveTo>
                    <a:lnTo>
                      <a:pt x="1612" y="21"/>
                    </a:lnTo>
                    <a:cubicBezTo>
                      <a:pt x="1612" y="105"/>
                      <a:pt x="1549" y="168"/>
                      <a:pt x="1465" y="168"/>
                    </a:cubicBezTo>
                    <a:cubicBezTo>
                      <a:pt x="1381" y="168"/>
                      <a:pt x="1319" y="105"/>
                      <a:pt x="1319" y="21"/>
                    </a:cubicBezTo>
                    <a:lnTo>
                      <a:pt x="544" y="21"/>
                    </a:lnTo>
                    <a:cubicBezTo>
                      <a:pt x="544" y="105"/>
                      <a:pt x="482" y="168"/>
                      <a:pt x="419" y="168"/>
                    </a:cubicBezTo>
                    <a:cubicBezTo>
                      <a:pt x="335" y="168"/>
                      <a:pt x="272" y="105"/>
                      <a:pt x="272" y="21"/>
                    </a:cubicBezTo>
                    <a:lnTo>
                      <a:pt x="0" y="21"/>
                    </a:lnTo>
                    <a:lnTo>
                      <a:pt x="733" y="2030"/>
                    </a:lnTo>
                    <a:lnTo>
                      <a:pt x="1904" y="2113"/>
                    </a:lnTo>
                    <a:lnTo>
                      <a:pt x="21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1250026" y="2320082"/>
                <a:ext cx="348481" cy="1629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2407" extrusionOk="0">
                    <a:moveTo>
                      <a:pt x="272" y="0"/>
                    </a:moveTo>
                    <a:lnTo>
                      <a:pt x="0" y="2092"/>
                    </a:lnTo>
                    <a:lnTo>
                      <a:pt x="4813" y="2406"/>
                    </a:lnTo>
                    <a:lnTo>
                      <a:pt x="5148" y="2385"/>
                    </a:lnTo>
                    <a:lnTo>
                      <a:pt x="5148" y="0"/>
                    </a:lnTo>
                    <a:lnTo>
                      <a:pt x="4938" y="0"/>
                    </a:lnTo>
                    <a:cubicBezTo>
                      <a:pt x="4938" y="84"/>
                      <a:pt x="4876" y="147"/>
                      <a:pt x="4813" y="147"/>
                    </a:cubicBezTo>
                    <a:cubicBezTo>
                      <a:pt x="4729" y="147"/>
                      <a:pt x="4666" y="84"/>
                      <a:pt x="4666" y="0"/>
                    </a:cubicBezTo>
                    <a:lnTo>
                      <a:pt x="3892" y="0"/>
                    </a:lnTo>
                    <a:cubicBezTo>
                      <a:pt x="3892" y="84"/>
                      <a:pt x="3829" y="147"/>
                      <a:pt x="3746" y="147"/>
                    </a:cubicBezTo>
                    <a:cubicBezTo>
                      <a:pt x="3683" y="147"/>
                      <a:pt x="3620" y="84"/>
                      <a:pt x="3620" y="0"/>
                    </a:cubicBezTo>
                    <a:lnTo>
                      <a:pt x="2846" y="0"/>
                    </a:lnTo>
                    <a:cubicBezTo>
                      <a:pt x="2846" y="84"/>
                      <a:pt x="2783" y="147"/>
                      <a:pt x="2700" y="147"/>
                    </a:cubicBezTo>
                    <a:cubicBezTo>
                      <a:pt x="2637" y="147"/>
                      <a:pt x="2574" y="84"/>
                      <a:pt x="2574" y="0"/>
                    </a:cubicBezTo>
                    <a:lnTo>
                      <a:pt x="1800" y="0"/>
                    </a:lnTo>
                    <a:cubicBezTo>
                      <a:pt x="1800" y="84"/>
                      <a:pt x="1737" y="147"/>
                      <a:pt x="1653" y="147"/>
                    </a:cubicBezTo>
                    <a:cubicBezTo>
                      <a:pt x="1591" y="147"/>
                      <a:pt x="1528" y="84"/>
                      <a:pt x="1528" y="0"/>
                    </a:cubicBezTo>
                    <a:lnTo>
                      <a:pt x="754" y="0"/>
                    </a:lnTo>
                    <a:cubicBezTo>
                      <a:pt x="754" y="84"/>
                      <a:pt x="691" y="147"/>
                      <a:pt x="607" y="147"/>
                    </a:cubicBezTo>
                    <a:cubicBezTo>
                      <a:pt x="524" y="147"/>
                      <a:pt x="461" y="84"/>
                      <a:pt x="4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1121140" y="2179828"/>
                <a:ext cx="164357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378" extrusionOk="0">
                    <a:moveTo>
                      <a:pt x="189" y="1"/>
                    </a:moveTo>
                    <a:cubicBezTo>
                      <a:pt x="84" y="1"/>
                      <a:pt x="0" y="84"/>
                      <a:pt x="0" y="189"/>
                    </a:cubicBezTo>
                    <a:cubicBezTo>
                      <a:pt x="0" y="294"/>
                      <a:pt x="84" y="377"/>
                      <a:pt x="189" y="377"/>
                    </a:cubicBezTo>
                    <a:lnTo>
                      <a:pt x="272" y="377"/>
                    </a:lnTo>
                    <a:lnTo>
                      <a:pt x="272" y="273"/>
                    </a:lnTo>
                    <a:cubicBezTo>
                      <a:pt x="272" y="189"/>
                      <a:pt x="335" y="126"/>
                      <a:pt x="419" y="126"/>
                    </a:cubicBezTo>
                    <a:cubicBezTo>
                      <a:pt x="482" y="126"/>
                      <a:pt x="544" y="189"/>
                      <a:pt x="544" y="273"/>
                    </a:cubicBezTo>
                    <a:lnTo>
                      <a:pt x="544" y="377"/>
                    </a:lnTo>
                    <a:lnTo>
                      <a:pt x="1319" y="377"/>
                    </a:lnTo>
                    <a:lnTo>
                      <a:pt x="1319" y="273"/>
                    </a:lnTo>
                    <a:cubicBezTo>
                      <a:pt x="1319" y="189"/>
                      <a:pt x="1381" y="126"/>
                      <a:pt x="1465" y="126"/>
                    </a:cubicBezTo>
                    <a:cubicBezTo>
                      <a:pt x="1549" y="126"/>
                      <a:pt x="1612" y="189"/>
                      <a:pt x="1612" y="273"/>
                    </a:cubicBezTo>
                    <a:lnTo>
                      <a:pt x="1612" y="377"/>
                    </a:lnTo>
                    <a:lnTo>
                      <a:pt x="2365" y="377"/>
                    </a:lnTo>
                    <a:lnTo>
                      <a:pt x="2365" y="273"/>
                    </a:lnTo>
                    <a:cubicBezTo>
                      <a:pt x="2365" y="231"/>
                      <a:pt x="2386" y="189"/>
                      <a:pt x="2407" y="168"/>
                    </a:cubicBezTo>
                    <a:lnTo>
                      <a:pt x="24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1299577" y="2179828"/>
                <a:ext cx="260684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78" extrusionOk="0">
                    <a:moveTo>
                      <a:pt x="315" y="1"/>
                    </a:moveTo>
                    <a:cubicBezTo>
                      <a:pt x="231" y="84"/>
                      <a:pt x="126" y="168"/>
                      <a:pt x="1" y="231"/>
                    </a:cubicBezTo>
                    <a:cubicBezTo>
                      <a:pt x="1" y="231"/>
                      <a:pt x="22" y="252"/>
                      <a:pt x="22" y="273"/>
                    </a:cubicBezTo>
                    <a:lnTo>
                      <a:pt x="22" y="377"/>
                    </a:lnTo>
                    <a:lnTo>
                      <a:pt x="796" y="377"/>
                    </a:lnTo>
                    <a:lnTo>
                      <a:pt x="796" y="273"/>
                    </a:lnTo>
                    <a:cubicBezTo>
                      <a:pt x="796" y="189"/>
                      <a:pt x="838" y="126"/>
                      <a:pt x="921" y="126"/>
                    </a:cubicBezTo>
                    <a:cubicBezTo>
                      <a:pt x="1005" y="126"/>
                      <a:pt x="1068" y="189"/>
                      <a:pt x="1068" y="273"/>
                    </a:cubicBezTo>
                    <a:lnTo>
                      <a:pt x="1068" y="377"/>
                    </a:lnTo>
                    <a:lnTo>
                      <a:pt x="1842" y="377"/>
                    </a:lnTo>
                    <a:lnTo>
                      <a:pt x="1842" y="273"/>
                    </a:lnTo>
                    <a:cubicBezTo>
                      <a:pt x="1842" y="189"/>
                      <a:pt x="1905" y="126"/>
                      <a:pt x="1968" y="126"/>
                    </a:cubicBezTo>
                    <a:cubicBezTo>
                      <a:pt x="2051" y="126"/>
                      <a:pt x="2114" y="189"/>
                      <a:pt x="2114" y="273"/>
                    </a:cubicBezTo>
                    <a:lnTo>
                      <a:pt x="2114" y="377"/>
                    </a:lnTo>
                    <a:lnTo>
                      <a:pt x="2888" y="377"/>
                    </a:lnTo>
                    <a:lnTo>
                      <a:pt x="2888" y="273"/>
                    </a:lnTo>
                    <a:cubicBezTo>
                      <a:pt x="2888" y="189"/>
                      <a:pt x="2951" y="126"/>
                      <a:pt x="3014" y="126"/>
                    </a:cubicBezTo>
                    <a:cubicBezTo>
                      <a:pt x="3097" y="126"/>
                      <a:pt x="3160" y="189"/>
                      <a:pt x="3160" y="273"/>
                    </a:cubicBezTo>
                    <a:lnTo>
                      <a:pt x="3160" y="377"/>
                    </a:lnTo>
                    <a:lnTo>
                      <a:pt x="3851" y="377"/>
                    </a:lnTo>
                    <a:cubicBezTo>
                      <a:pt x="3600" y="294"/>
                      <a:pt x="3390" y="168"/>
                      <a:pt x="31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1514907" y="2179828"/>
                <a:ext cx="83600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378" extrusionOk="0">
                    <a:moveTo>
                      <a:pt x="0" y="1"/>
                    </a:moveTo>
                    <a:cubicBezTo>
                      <a:pt x="209" y="168"/>
                      <a:pt x="419" y="294"/>
                      <a:pt x="670" y="377"/>
                    </a:cubicBezTo>
                    <a:lnTo>
                      <a:pt x="753" y="377"/>
                    </a:lnTo>
                    <a:lnTo>
                      <a:pt x="753" y="273"/>
                    </a:lnTo>
                    <a:cubicBezTo>
                      <a:pt x="753" y="189"/>
                      <a:pt x="816" y="126"/>
                      <a:pt x="900" y="126"/>
                    </a:cubicBezTo>
                    <a:cubicBezTo>
                      <a:pt x="963" y="126"/>
                      <a:pt x="1025" y="189"/>
                      <a:pt x="1025" y="273"/>
                    </a:cubicBezTo>
                    <a:lnTo>
                      <a:pt x="1025" y="377"/>
                    </a:lnTo>
                    <a:lnTo>
                      <a:pt x="1235" y="377"/>
                    </a:lnTo>
                    <a:lnTo>
                      <a:pt x="12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1284008" y="2179828"/>
                <a:ext cx="36892" cy="15636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31" extrusionOk="0">
                    <a:moveTo>
                      <a:pt x="22" y="1"/>
                    </a:moveTo>
                    <a:lnTo>
                      <a:pt x="1" y="168"/>
                    </a:lnTo>
                    <a:cubicBezTo>
                      <a:pt x="42" y="147"/>
                      <a:pt x="63" y="126"/>
                      <a:pt x="105" y="126"/>
                    </a:cubicBezTo>
                    <a:cubicBezTo>
                      <a:pt x="168" y="126"/>
                      <a:pt x="210" y="168"/>
                      <a:pt x="231" y="231"/>
                    </a:cubicBezTo>
                    <a:cubicBezTo>
                      <a:pt x="356" y="168"/>
                      <a:pt x="461" y="84"/>
                      <a:pt x="5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1139552" y="2205347"/>
                <a:ext cx="18480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696" extrusionOk="0">
                    <a:moveTo>
                      <a:pt x="0" y="0"/>
                    </a:moveTo>
                    <a:lnTo>
                      <a:pt x="0" y="1695"/>
                    </a:lnTo>
                    <a:lnTo>
                      <a:pt x="272" y="1695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1139552" y="2320082"/>
                <a:ext cx="1848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7" extrusionOk="0">
                    <a:moveTo>
                      <a:pt x="0" y="0"/>
                    </a:moveTo>
                    <a:cubicBezTo>
                      <a:pt x="0" y="84"/>
                      <a:pt x="63" y="147"/>
                      <a:pt x="147" y="147"/>
                    </a:cubicBezTo>
                    <a:cubicBezTo>
                      <a:pt x="210" y="147"/>
                      <a:pt x="272" y="84"/>
                      <a:pt x="2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1139552" y="2188357"/>
                <a:ext cx="18480" cy="17058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2" extrusionOk="0">
                    <a:moveTo>
                      <a:pt x="147" y="0"/>
                    </a:moveTo>
                    <a:cubicBezTo>
                      <a:pt x="63" y="0"/>
                      <a:pt x="0" y="63"/>
                      <a:pt x="0" y="147"/>
                    </a:cubicBezTo>
                    <a:lnTo>
                      <a:pt x="0" y="251"/>
                    </a:lnTo>
                    <a:lnTo>
                      <a:pt x="272" y="251"/>
                    </a:lnTo>
                    <a:lnTo>
                      <a:pt x="272" y="147"/>
                    </a:lnTo>
                    <a:cubicBezTo>
                      <a:pt x="272" y="63"/>
                      <a:pt x="210" y="0"/>
                      <a:pt x="1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1211549" y="2205347"/>
                <a:ext cx="19902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696" extrusionOk="0">
                    <a:moveTo>
                      <a:pt x="1" y="0"/>
                    </a:moveTo>
                    <a:lnTo>
                      <a:pt x="1" y="1695"/>
                    </a:lnTo>
                    <a:lnTo>
                      <a:pt x="294" y="1695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1211549" y="2320082"/>
                <a:ext cx="19902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47" extrusionOk="0">
                    <a:moveTo>
                      <a:pt x="1" y="0"/>
                    </a:moveTo>
                    <a:cubicBezTo>
                      <a:pt x="1" y="84"/>
                      <a:pt x="63" y="147"/>
                      <a:pt x="147" y="147"/>
                    </a:cubicBezTo>
                    <a:cubicBezTo>
                      <a:pt x="231" y="147"/>
                      <a:pt x="294" y="84"/>
                      <a:pt x="2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1210359" y="2188357"/>
                <a:ext cx="19902" cy="1705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52" extrusionOk="0">
                    <a:moveTo>
                      <a:pt x="147" y="0"/>
                    </a:moveTo>
                    <a:cubicBezTo>
                      <a:pt x="63" y="0"/>
                      <a:pt x="1" y="63"/>
                      <a:pt x="1" y="147"/>
                    </a:cubicBezTo>
                    <a:lnTo>
                      <a:pt x="1" y="251"/>
                    </a:lnTo>
                    <a:lnTo>
                      <a:pt x="294" y="251"/>
                    </a:lnTo>
                    <a:lnTo>
                      <a:pt x="294" y="147"/>
                    </a:lnTo>
                    <a:cubicBezTo>
                      <a:pt x="294" y="63"/>
                      <a:pt x="231" y="0"/>
                      <a:pt x="1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18"/>
              <p:cNvSpPr/>
              <p:nvPr/>
            </p:nvSpPr>
            <p:spPr>
              <a:xfrm>
                <a:off x="1281165" y="2205347"/>
                <a:ext cx="1489" cy="7107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5" extrusionOk="0">
                    <a:moveTo>
                      <a:pt x="1" y="0"/>
                    </a:moveTo>
                    <a:lnTo>
                      <a:pt x="1" y="10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1281165" y="2205347"/>
                <a:ext cx="19902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696" extrusionOk="0">
                    <a:moveTo>
                      <a:pt x="22" y="0"/>
                    </a:moveTo>
                    <a:lnTo>
                      <a:pt x="1" y="105"/>
                    </a:lnTo>
                    <a:lnTo>
                      <a:pt x="1" y="1695"/>
                    </a:lnTo>
                    <a:lnTo>
                      <a:pt x="294" y="1695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1281165" y="2320082"/>
                <a:ext cx="19902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47" extrusionOk="0">
                    <a:moveTo>
                      <a:pt x="1" y="0"/>
                    </a:moveTo>
                    <a:cubicBezTo>
                      <a:pt x="1" y="84"/>
                      <a:pt x="64" y="147"/>
                      <a:pt x="147" y="147"/>
                    </a:cubicBezTo>
                    <a:cubicBezTo>
                      <a:pt x="231" y="147"/>
                      <a:pt x="294" y="84"/>
                      <a:pt x="2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1281165" y="2191200"/>
                <a:ext cx="2911" cy="1421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0" extrusionOk="0">
                    <a:moveTo>
                      <a:pt x="43" y="0"/>
                    </a:moveTo>
                    <a:lnTo>
                      <a:pt x="43" y="0"/>
                    </a:lnTo>
                    <a:cubicBezTo>
                      <a:pt x="22" y="21"/>
                      <a:pt x="1" y="63"/>
                      <a:pt x="1" y="105"/>
                    </a:cubicBezTo>
                    <a:lnTo>
                      <a:pt x="1" y="209"/>
                    </a:lnTo>
                    <a:lnTo>
                      <a:pt x="22" y="209"/>
                    </a:lnTo>
                    <a:lnTo>
                      <a:pt x="22" y="18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1282587" y="2195397"/>
                <a:ext cx="18480" cy="10018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8" extrusionOk="0">
                    <a:moveTo>
                      <a:pt x="252" y="1"/>
                    </a:moveTo>
                    <a:cubicBezTo>
                      <a:pt x="168" y="43"/>
                      <a:pt x="84" y="85"/>
                      <a:pt x="1" y="126"/>
                    </a:cubicBezTo>
                    <a:lnTo>
                      <a:pt x="1" y="147"/>
                    </a:lnTo>
                    <a:lnTo>
                      <a:pt x="273" y="147"/>
                    </a:lnTo>
                    <a:lnTo>
                      <a:pt x="273" y="43"/>
                    </a:lnTo>
                    <a:cubicBezTo>
                      <a:pt x="273" y="22"/>
                      <a:pt x="252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1282587" y="2188357"/>
                <a:ext cx="17059" cy="15636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31" extrusionOk="0">
                    <a:moveTo>
                      <a:pt x="126" y="0"/>
                    </a:moveTo>
                    <a:cubicBezTo>
                      <a:pt x="84" y="0"/>
                      <a:pt x="63" y="21"/>
                      <a:pt x="22" y="42"/>
                    </a:cubicBezTo>
                    <a:lnTo>
                      <a:pt x="1" y="230"/>
                    </a:lnTo>
                    <a:cubicBezTo>
                      <a:pt x="84" y="189"/>
                      <a:pt x="168" y="147"/>
                      <a:pt x="252" y="105"/>
                    </a:cubicBezTo>
                    <a:cubicBezTo>
                      <a:pt x="231" y="42"/>
                      <a:pt x="189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1353393" y="2205347"/>
                <a:ext cx="18480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696" extrusionOk="0">
                    <a:moveTo>
                      <a:pt x="1" y="0"/>
                    </a:moveTo>
                    <a:lnTo>
                      <a:pt x="1" y="1695"/>
                    </a:lnTo>
                    <a:lnTo>
                      <a:pt x="273" y="1695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1353393" y="2320082"/>
                <a:ext cx="1848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7" extrusionOk="0">
                    <a:moveTo>
                      <a:pt x="1" y="0"/>
                    </a:moveTo>
                    <a:cubicBezTo>
                      <a:pt x="1" y="84"/>
                      <a:pt x="64" y="147"/>
                      <a:pt x="126" y="147"/>
                    </a:cubicBezTo>
                    <a:cubicBezTo>
                      <a:pt x="210" y="147"/>
                      <a:pt x="273" y="84"/>
                      <a:pt x="2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1353393" y="2188357"/>
                <a:ext cx="18480" cy="17058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2" extrusionOk="0">
                    <a:moveTo>
                      <a:pt x="126" y="0"/>
                    </a:moveTo>
                    <a:cubicBezTo>
                      <a:pt x="64" y="0"/>
                      <a:pt x="1" y="63"/>
                      <a:pt x="1" y="147"/>
                    </a:cubicBezTo>
                    <a:lnTo>
                      <a:pt x="1" y="251"/>
                    </a:lnTo>
                    <a:lnTo>
                      <a:pt x="273" y="251"/>
                    </a:lnTo>
                    <a:lnTo>
                      <a:pt x="273" y="147"/>
                    </a:lnTo>
                    <a:cubicBezTo>
                      <a:pt x="273" y="63"/>
                      <a:pt x="210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8"/>
              <p:cNvSpPr/>
              <p:nvPr/>
            </p:nvSpPr>
            <p:spPr>
              <a:xfrm>
                <a:off x="1424267" y="2205347"/>
                <a:ext cx="18480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696" extrusionOk="0">
                    <a:moveTo>
                      <a:pt x="0" y="0"/>
                    </a:moveTo>
                    <a:lnTo>
                      <a:pt x="0" y="1695"/>
                    </a:lnTo>
                    <a:lnTo>
                      <a:pt x="272" y="1695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8"/>
              <p:cNvSpPr/>
              <p:nvPr/>
            </p:nvSpPr>
            <p:spPr>
              <a:xfrm>
                <a:off x="1424267" y="2320082"/>
                <a:ext cx="1848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7" extrusionOk="0">
                    <a:moveTo>
                      <a:pt x="0" y="0"/>
                    </a:moveTo>
                    <a:cubicBezTo>
                      <a:pt x="0" y="84"/>
                      <a:pt x="63" y="147"/>
                      <a:pt x="126" y="147"/>
                    </a:cubicBezTo>
                    <a:cubicBezTo>
                      <a:pt x="209" y="147"/>
                      <a:pt x="272" y="84"/>
                      <a:pt x="2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8"/>
              <p:cNvSpPr/>
              <p:nvPr/>
            </p:nvSpPr>
            <p:spPr>
              <a:xfrm>
                <a:off x="1424267" y="2188357"/>
                <a:ext cx="18480" cy="17058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2" extrusionOk="0">
                    <a:moveTo>
                      <a:pt x="126" y="0"/>
                    </a:moveTo>
                    <a:cubicBezTo>
                      <a:pt x="63" y="0"/>
                      <a:pt x="0" y="63"/>
                      <a:pt x="0" y="147"/>
                    </a:cubicBezTo>
                    <a:lnTo>
                      <a:pt x="0" y="251"/>
                    </a:lnTo>
                    <a:lnTo>
                      <a:pt x="272" y="251"/>
                    </a:lnTo>
                    <a:lnTo>
                      <a:pt x="272" y="147"/>
                    </a:lnTo>
                    <a:cubicBezTo>
                      <a:pt x="272" y="63"/>
                      <a:pt x="209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1495073" y="2205347"/>
                <a:ext cx="18480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696" extrusionOk="0">
                    <a:moveTo>
                      <a:pt x="0" y="0"/>
                    </a:moveTo>
                    <a:lnTo>
                      <a:pt x="0" y="1695"/>
                    </a:lnTo>
                    <a:lnTo>
                      <a:pt x="272" y="1695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8"/>
              <p:cNvSpPr/>
              <p:nvPr/>
            </p:nvSpPr>
            <p:spPr>
              <a:xfrm>
                <a:off x="1495073" y="2320082"/>
                <a:ext cx="1848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7" extrusionOk="0">
                    <a:moveTo>
                      <a:pt x="0" y="0"/>
                    </a:moveTo>
                    <a:cubicBezTo>
                      <a:pt x="0" y="84"/>
                      <a:pt x="63" y="147"/>
                      <a:pt x="126" y="147"/>
                    </a:cubicBezTo>
                    <a:cubicBezTo>
                      <a:pt x="209" y="147"/>
                      <a:pt x="272" y="84"/>
                      <a:pt x="2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8"/>
              <p:cNvSpPr/>
              <p:nvPr/>
            </p:nvSpPr>
            <p:spPr>
              <a:xfrm>
                <a:off x="1495073" y="2188357"/>
                <a:ext cx="18480" cy="17058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2" extrusionOk="0">
                    <a:moveTo>
                      <a:pt x="126" y="0"/>
                    </a:moveTo>
                    <a:cubicBezTo>
                      <a:pt x="63" y="0"/>
                      <a:pt x="0" y="63"/>
                      <a:pt x="0" y="147"/>
                    </a:cubicBezTo>
                    <a:lnTo>
                      <a:pt x="0" y="251"/>
                    </a:lnTo>
                    <a:lnTo>
                      <a:pt x="272" y="251"/>
                    </a:lnTo>
                    <a:lnTo>
                      <a:pt x="272" y="147"/>
                    </a:lnTo>
                    <a:cubicBezTo>
                      <a:pt x="272" y="63"/>
                      <a:pt x="209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1565880" y="2208190"/>
                <a:ext cx="18480" cy="11195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654" extrusionOk="0">
                    <a:moveTo>
                      <a:pt x="0" y="0"/>
                    </a:moveTo>
                    <a:lnTo>
                      <a:pt x="0" y="1653"/>
                    </a:lnTo>
                    <a:lnTo>
                      <a:pt x="272" y="1653"/>
                    </a:lnTo>
                    <a:lnTo>
                      <a:pt x="272" y="63"/>
                    </a:lnTo>
                    <a:cubicBezTo>
                      <a:pt x="189" y="42"/>
                      <a:pt x="84" y="21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8"/>
              <p:cNvSpPr/>
              <p:nvPr/>
            </p:nvSpPr>
            <p:spPr>
              <a:xfrm>
                <a:off x="1565880" y="2205347"/>
                <a:ext cx="18480" cy="710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05" extrusionOk="0">
                    <a:moveTo>
                      <a:pt x="0" y="0"/>
                    </a:moveTo>
                    <a:lnTo>
                      <a:pt x="0" y="42"/>
                    </a:lnTo>
                    <a:cubicBezTo>
                      <a:pt x="84" y="63"/>
                      <a:pt x="189" y="84"/>
                      <a:pt x="272" y="105"/>
                    </a:cubicBez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1565880" y="2320082"/>
                <a:ext cx="1848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47" extrusionOk="0">
                    <a:moveTo>
                      <a:pt x="0" y="0"/>
                    </a:moveTo>
                    <a:cubicBezTo>
                      <a:pt x="0" y="84"/>
                      <a:pt x="63" y="147"/>
                      <a:pt x="147" y="147"/>
                    </a:cubicBezTo>
                    <a:cubicBezTo>
                      <a:pt x="210" y="147"/>
                      <a:pt x="272" y="84"/>
                      <a:pt x="2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1565880" y="2188357"/>
                <a:ext cx="18480" cy="17058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2" extrusionOk="0">
                    <a:moveTo>
                      <a:pt x="147" y="0"/>
                    </a:moveTo>
                    <a:cubicBezTo>
                      <a:pt x="63" y="0"/>
                      <a:pt x="0" y="63"/>
                      <a:pt x="0" y="147"/>
                    </a:cubicBezTo>
                    <a:lnTo>
                      <a:pt x="0" y="251"/>
                    </a:lnTo>
                    <a:lnTo>
                      <a:pt x="272" y="251"/>
                    </a:lnTo>
                    <a:lnTo>
                      <a:pt x="272" y="147"/>
                    </a:lnTo>
                    <a:cubicBezTo>
                      <a:pt x="272" y="63"/>
                      <a:pt x="210" y="0"/>
                      <a:pt x="1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8"/>
              <p:cNvSpPr/>
              <p:nvPr/>
            </p:nvSpPr>
            <p:spPr>
              <a:xfrm>
                <a:off x="1408630" y="1494332"/>
                <a:ext cx="189877" cy="354154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5232" extrusionOk="0">
                    <a:moveTo>
                      <a:pt x="2763" y="1"/>
                    </a:moveTo>
                    <a:cubicBezTo>
                      <a:pt x="2323" y="1"/>
                      <a:pt x="1947" y="356"/>
                      <a:pt x="1947" y="817"/>
                    </a:cubicBezTo>
                    <a:cubicBezTo>
                      <a:pt x="1947" y="1151"/>
                      <a:pt x="2156" y="1444"/>
                      <a:pt x="2470" y="1570"/>
                    </a:cubicBezTo>
                    <a:lnTo>
                      <a:pt x="2470" y="3725"/>
                    </a:lnTo>
                    <a:lnTo>
                      <a:pt x="754" y="3725"/>
                    </a:lnTo>
                    <a:cubicBezTo>
                      <a:pt x="336" y="3725"/>
                      <a:pt x="1" y="4060"/>
                      <a:pt x="1" y="4478"/>
                    </a:cubicBezTo>
                    <a:cubicBezTo>
                      <a:pt x="1" y="4688"/>
                      <a:pt x="85" y="4876"/>
                      <a:pt x="231" y="5022"/>
                    </a:cubicBezTo>
                    <a:cubicBezTo>
                      <a:pt x="357" y="5148"/>
                      <a:pt x="545" y="5232"/>
                      <a:pt x="754" y="5232"/>
                    </a:cubicBezTo>
                    <a:lnTo>
                      <a:pt x="2805" y="5232"/>
                    </a:lnTo>
                    <a:lnTo>
                      <a:pt x="2805" y="4185"/>
                    </a:lnTo>
                    <a:lnTo>
                      <a:pt x="2805" y="3725"/>
                    </a:lnTo>
                    <a:lnTo>
                      <a:pt x="2805" y="1633"/>
                    </a:lnTo>
                    <a:lnTo>
                      <a:pt x="2805" y="817"/>
                    </a:lnTo>
                    <a:lnTo>
                      <a:pt x="280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8"/>
              <p:cNvSpPr/>
              <p:nvPr/>
            </p:nvSpPr>
            <p:spPr>
              <a:xfrm>
                <a:off x="1245762" y="2458847"/>
                <a:ext cx="704002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026" extrusionOk="0">
                    <a:moveTo>
                      <a:pt x="10274" y="1"/>
                    </a:moveTo>
                    <a:lnTo>
                      <a:pt x="5211" y="335"/>
                    </a:lnTo>
                    <a:lnTo>
                      <a:pt x="4855" y="356"/>
                    </a:lnTo>
                    <a:lnTo>
                      <a:pt x="63" y="42"/>
                    </a:lnTo>
                    <a:lnTo>
                      <a:pt x="1" y="545"/>
                    </a:lnTo>
                    <a:lnTo>
                      <a:pt x="5211" y="796"/>
                    </a:lnTo>
                    <a:lnTo>
                      <a:pt x="10400" y="1026"/>
                    </a:lnTo>
                    <a:lnTo>
                      <a:pt x="102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1725905" y="2205347"/>
                <a:ext cx="52462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696" extrusionOk="0">
                    <a:moveTo>
                      <a:pt x="1" y="0"/>
                    </a:moveTo>
                    <a:lnTo>
                      <a:pt x="1" y="1695"/>
                    </a:lnTo>
                    <a:lnTo>
                      <a:pt x="775" y="1695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8"/>
              <p:cNvSpPr/>
              <p:nvPr/>
            </p:nvSpPr>
            <p:spPr>
              <a:xfrm>
                <a:off x="1798133" y="2205347"/>
                <a:ext cx="51108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96" extrusionOk="0">
                    <a:moveTo>
                      <a:pt x="1" y="0"/>
                    </a:moveTo>
                    <a:lnTo>
                      <a:pt x="1" y="1695"/>
                    </a:lnTo>
                    <a:lnTo>
                      <a:pt x="754" y="169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8"/>
              <p:cNvSpPr/>
              <p:nvPr/>
            </p:nvSpPr>
            <p:spPr>
              <a:xfrm>
                <a:off x="1869007" y="2205347"/>
                <a:ext cx="52462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696" extrusionOk="0">
                    <a:moveTo>
                      <a:pt x="0" y="0"/>
                    </a:moveTo>
                    <a:lnTo>
                      <a:pt x="0" y="1695"/>
                    </a:lnTo>
                    <a:lnTo>
                      <a:pt x="774" y="1695"/>
                    </a:lnTo>
                    <a:lnTo>
                      <a:pt x="774" y="133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1598440" y="2210966"/>
                <a:ext cx="38314" cy="10918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613" extrusionOk="0">
                    <a:moveTo>
                      <a:pt x="566" y="1"/>
                    </a:moveTo>
                    <a:cubicBezTo>
                      <a:pt x="419" y="22"/>
                      <a:pt x="273" y="43"/>
                      <a:pt x="126" y="43"/>
                    </a:cubicBezTo>
                    <a:lnTo>
                      <a:pt x="1" y="43"/>
                    </a:lnTo>
                    <a:lnTo>
                      <a:pt x="1" y="1612"/>
                    </a:lnTo>
                    <a:lnTo>
                      <a:pt x="566" y="1612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18"/>
              <p:cNvSpPr/>
              <p:nvPr/>
            </p:nvSpPr>
            <p:spPr>
              <a:xfrm>
                <a:off x="1655098" y="2205347"/>
                <a:ext cx="52462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696" extrusionOk="0">
                    <a:moveTo>
                      <a:pt x="1" y="0"/>
                    </a:moveTo>
                    <a:lnTo>
                      <a:pt x="1" y="1695"/>
                    </a:lnTo>
                    <a:lnTo>
                      <a:pt x="775" y="1695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8"/>
              <p:cNvSpPr/>
              <p:nvPr/>
            </p:nvSpPr>
            <p:spPr>
              <a:xfrm>
                <a:off x="1320833" y="1834271"/>
                <a:ext cx="559546" cy="345625"/>
              </a:xfrm>
              <a:custGeom>
                <a:avLst/>
                <a:gdLst/>
                <a:ahLst/>
                <a:cxnLst/>
                <a:rect l="l" t="t" r="r" b="b"/>
                <a:pathLst>
                  <a:path w="8266" h="5106" extrusionOk="0">
                    <a:moveTo>
                      <a:pt x="1528" y="0"/>
                    </a:moveTo>
                    <a:cubicBezTo>
                      <a:pt x="859" y="482"/>
                      <a:pt x="335" y="1151"/>
                      <a:pt x="43" y="1925"/>
                    </a:cubicBezTo>
                    <a:cubicBezTo>
                      <a:pt x="482" y="2302"/>
                      <a:pt x="754" y="2867"/>
                      <a:pt x="754" y="3495"/>
                    </a:cubicBezTo>
                    <a:cubicBezTo>
                      <a:pt x="754" y="4143"/>
                      <a:pt x="461" y="4729"/>
                      <a:pt x="1" y="5106"/>
                    </a:cubicBezTo>
                    <a:lnTo>
                      <a:pt x="2867" y="5106"/>
                    </a:lnTo>
                    <a:cubicBezTo>
                      <a:pt x="2428" y="4729"/>
                      <a:pt x="2135" y="4143"/>
                      <a:pt x="2135" y="3495"/>
                    </a:cubicBezTo>
                    <a:cubicBezTo>
                      <a:pt x="2135" y="2511"/>
                      <a:pt x="2825" y="1674"/>
                      <a:pt x="3767" y="1465"/>
                    </a:cubicBezTo>
                    <a:cubicBezTo>
                      <a:pt x="3872" y="1423"/>
                      <a:pt x="3976" y="1423"/>
                      <a:pt x="4102" y="1402"/>
                    </a:cubicBezTo>
                    <a:lnTo>
                      <a:pt x="4374" y="1402"/>
                    </a:lnTo>
                    <a:cubicBezTo>
                      <a:pt x="5462" y="1486"/>
                      <a:pt x="6341" y="2386"/>
                      <a:pt x="6341" y="3495"/>
                    </a:cubicBezTo>
                    <a:cubicBezTo>
                      <a:pt x="6341" y="4143"/>
                      <a:pt x="6048" y="4729"/>
                      <a:pt x="5587" y="5106"/>
                    </a:cubicBezTo>
                    <a:lnTo>
                      <a:pt x="8265" y="5106"/>
                    </a:lnTo>
                    <a:cubicBezTo>
                      <a:pt x="7826" y="4729"/>
                      <a:pt x="7533" y="4143"/>
                      <a:pt x="7533" y="3495"/>
                    </a:cubicBezTo>
                    <a:cubicBezTo>
                      <a:pt x="7533" y="2909"/>
                      <a:pt x="7763" y="2386"/>
                      <a:pt x="8140" y="2009"/>
                    </a:cubicBezTo>
                    <a:cubicBezTo>
                      <a:pt x="7847" y="1214"/>
                      <a:pt x="7324" y="523"/>
                      <a:pt x="6654" y="21"/>
                    </a:cubicBezTo>
                    <a:cubicBezTo>
                      <a:pt x="6508" y="147"/>
                      <a:pt x="6341" y="210"/>
                      <a:pt x="6152" y="210"/>
                    </a:cubicBezTo>
                    <a:lnTo>
                      <a:pt x="2051" y="210"/>
                    </a:lnTo>
                    <a:cubicBezTo>
                      <a:pt x="1842" y="210"/>
                      <a:pt x="1654" y="126"/>
                      <a:pt x="1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8"/>
              <p:cNvSpPr/>
              <p:nvPr/>
            </p:nvSpPr>
            <p:spPr>
              <a:xfrm>
                <a:off x="1598440" y="4355317"/>
                <a:ext cx="85089" cy="22744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36" extrusionOk="0">
                    <a:moveTo>
                      <a:pt x="1" y="0"/>
                    </a:moveTo>
                    <a:lnTo>
                      <a:pt x="1" y="335"/>
                    </a:lnTo>
                    <a:lnTo>
                      <a:pt x="1256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67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8"/>
              <p:cNvSpPr/>
              <p:nvPr/>
            </p:nvSpPr>
            <p:spPr>
              <a:xfrm>
                <a:off x="1162229" y="3001314"/>
                <a:ext cx="872556" cy="198332"/>
              </a:xfrm>
              <a:custGeom>
                <a:avLst/>
                <a:gdLst/>
                <a:ahLst/>
                <a:cxnLst/>
                <a:rect l="l" t="t" r="r" b="b"/>
                <a:pathLst>
                  <a:path w="12890" h="2930" extrusionOk="0">
                    <a:moveTo>
                      <a:pt x="293" y="0"/>
                    </a:moveTo>
                    <a:lnTo>
                      <a:pt x="0" y="2344"/>
                    </a:lnTo>
                    <a:lnTo>
                      <a:pt x="6445" y="2637"/>
                    </a:lnTo>
                    <a:lnTo>
                      <a:pt x="12889" y="2930"/>
                    </a:lnTo>
                    <a:lnTo>
                      <a:pt x="12596" y="565"/>
                    </a:lnTo>
                    <a:lnTo>
                      <a:pt x="6445" y="29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8"/>
              <p:cNvSpPr/>
              <p:nvPr/>
            </p:nvSpPr>
            <p:spPr>
              <a:xfrm>
                <a:off x="1119718" y="3332724"/>
                <a:ext cx="957510" cy="202596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2993" extrusionOk="0">
                    <a:moveTo>
                      <a:pt x="293" y="0"/>
                    </a:moveTo>
                    <a:lnTo>
                      <a:pt x="1" y="2344"/>
                    </a:lnTo>
                    <a:lnTo>
                      <a:pt x="7073" y="2679"/>
                    </a:lnTo>
                    <a:lnTo>
                      <a:pt x="14145" y="2993"/>
                    </a:lnTo>
                    <a:lnTo>
                      <a:pt x="13852" y="628"/>
                    </a:lnTo>
                    <a:lnTo>
                      <a:pt x="7073" y="314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8"/>
              <p:cNvSpPr/>
              <p:nvPr/>
            </p:nvSpPr>
            <p:spPr>
              <a:xfrm>
                <a:off x="1203251" y="2669904"/>
                <a:ext cx="789024" cy="194067"/>
              </a:xfrm>
              <a:custGeom>
                <a:avLst/>
                <a:gdLst/>
                <a:ahLst/>
                <a:cxnLst/>
                <a:rect l="l" t="t" r="r" b="b"/>
                <a:pathLst>
                  <a:path w="11656" h="2867" extrusionOk="0">
                    <a:moveTo>
                      <a:pt x="315" y="0"/>
                    </a:moveTo>
                    <a:lnTo>
                      <a:pt x="1" y="2344"/>
                    </a:lnTo>
                    <a:lnTo>
                      <a:pt x="5839" y="2595"/>
                    </a:lnTo>
                    <a:lnTo>
                      <a:pt x="11655" y="2867"/>
                    </a:lnTo>
                    <a:lnTo>
                      <a:pt x="11363" y="502"/>
                    </a:lnTo>
                    <a:lnTo>
                      <a:pt x="5839" y="251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8"/>
              <p:cNvSpPr/>
              <p:nvPr/>
            </p:nvSpPr>
            <p:spPr>
              <a:xfrm>
                <a:off x="1077207" y="3665556"/>
                <a:ext cx="1042532" cy="205439"/>
              </a:xfrm>
              <a:custGeom>
                <a:avLst/>
                <a:gdLst/>
                <a:ahLst/>
                <a:cxnLst/>
                <a:rect l="l" t="t" r="r" b="b"/>
                <a:pathLst>
                  <a:path w="15401" h="3035" extrusionOk="0">
                    <a:moveTo>
                      <a:pt x="315" y="1"/>
                    </a:moveTo>
                    <a:lnTo>
                      <a:pt x="1" y="2323"/>
                    </a:lnTo>
                    <a:lnTo>
                      <a:pt x="7701" y="2679"/>
                    </a:lnTo>
                    <a:lnTo>
                      <a:pt x="15401" y="3034"/>
                    </a:lnTo>
                    <a:lnTo>
                      <a:pt x="15401" y="3034"/>
                    </a:lnTo>
                    <a:lnTo>
                      <a:pt x="15108" y="670"/>
                    </a:lnTo>
                    <a:lnTo>
                      <a:pt x="7701" y="335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8"/>
              <p:cNvSpPr/>
              <p:nvPr/>
            </p:nvSpPr>
            <p:spPr>
              <a:xfrm>
                <a:off x="1036186" y="3996966"/>
                <a:ext cx="1126065" cy="209704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3098" extrusionOk="0">
                    <a:moveTo>
                      <a:pt x="293" y="1"/>
                    </a:moveTo>
                    <a:lnTo>
                      <a:pt x="0" y="2344"/>
                    </a:lnTo>
                    <a:lnTo>
                      <a:pt x="8307" y="2721"/>
                    </a:lnTo>
                    <a:lnTo>
                      <a:pt x="16634" y="3097"/>
                    </a:lnTo>
                    <a:lnTo>
                      <a:pt x="16634" y="3097"/>
                    </a:lnTo>
                    <a:lnTo>
                      <a:pt x="16341" y="733"/>
                    </a:lnTo>
                    <a:lnTo>
                      <a:pt x="8307" y="377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8"/>
              <p:cNvSpPr/>
              <p:nvPr/>
            </p:nvSpPr>
            <p:spPr>
              <a:xfrm>
                <a:off x="1224506" y="2495670"/>
                <a:ext cx="747934" cy="208282"/>
              </a:xfrm>
              <a:custGeom>
                <a:avLst/>
                <a:gdLst/>
                <a:ahLst/>
                <a:cxnLst/>
                <a:rect l="l" t="t" r="r" b="b"/>
                <a:pathLst>
                  <a:path w="11049" h="3077" extrusionOk="0">
                    <a:moveTo>
                      <a:pt x="315" y="1"/>
                    </a:moveTo>
                    <a:lnTo>
                      <a:pt x="1" y="2574"/>
                    </a:lnTo>
                    <a:lnTo>
                      <a:pt x="5525" y="2825"/>
                    </a:lnTo>
                    <a:lnTo>
                      <a:pt x="11049" y="3076"/>
                    </a:lnTo>
                    <a:lnTo>
                      <a:pt x="10714" y="482"/>
                    </a:lnTo>
                    <a:lnTo>
                      <a:pt x="5525" y="252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8"/>
              <p:cNvSpPr/>
              <p:nvPr/>
            </p:nvSpPr>
            <p:spPr>
              <a:xfrm>
                <a:off x="1182063" y="2828502"/>
                <a:ext cx="832889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2304" h="3119" extrusionOk="0">
                    <a:moveTo>
                      <a:pt x="314" y="1"/>
                    </a:moveTo>
                    <a:lnTo>
                      <a:pt x="0" y="2553"/>
                    </a:lnTo>
                    <a:lnTo>
                      <a:pt x="6152" y="2846"/>
                    </a:lnTo>
                    <a:lnTo>
                      <a:pt x="12303" y="3118"/>
                    </a:lnTo>
                    <a:lnTo>
                      <a:pt x="12303" y="3118"/>
                    </a:lnTo>
                    <a:lnTo>
                      <a:pt x="11968" y="524"/>
                    </a:lnTo>
                    <a:lnTo>
                      <a:pt x="6152" y="252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18"/>
              <p:cNvSpPr/>
              <p:nvPr/>
            </p:nvSpPr>
            <p:spPr>
              <a:xfrm>
                <a:off x="1139552" y="3159912"/>
                <a:ext cx="917843" cy="215390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3182" extrusionOk="0">
                    <a:moveTo>
                      <a:pt x="335" y="1"/>
                    </a:moveTo>
                    <a:lnTo>
                      <a:pt x="0" y="2553"/>
                    </a:lnTo>
                    <a:lnTo>
                      <a:pt x="6780" y="2867"/>
                    </a:lnTo>
                    <a:lnTo>
                      <a:pt x="13559" y="3181"/>
                    </a:lnTo>
                    <a:lnTo>
                      <a:pt x="13224" y="587"/>
                    </a:lnTo>
                    <a:lnTo>
                      <a:pt x="6780" y="294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8"/>
              <p:cNvSpPr/>
              <p:nvPr/>
            </p:nvSpPr>
            <p:spPr>
              <a:xfrm>
                <a:off x="1098463" y="3491322"/>
                <a:ext cx="1001443" cy="219654"/>
              </a:xfrm>
              <a:custGeom>
                <a:avLst/>
                <a:gdLst/>
                <a:ahLst/>
                <a:cxnLst/>
                <a:rect l="l" t="t" r="r" b="b"/>
                <a:pathLst>
                  <a:path w="14794" h="3245" extrusionOk="0">
                    <a:moveTo>
                      <a:pt x="315" y="1"/>
                    </a:moveTo>
                    <a:lnTo>
                      <a:pt x="1" y="2575"/>
                    </a:lnTo>
                    <a:lnTo>
                      <a:pt x="7387" y="2909"/>
                    </a:lnTo>
                    <a:lnTo>
                      <a:pt x="14794" y="3244"/>
                    </a:lnTo>
                    <a:lnTo>
                      <a:pt x="14459" y="650"/>
                    </a:lnTo>
                    <a:lnTo>
                      <a:pt x="7387" y="336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8"/>
              <p:cNvSpPr/>
              <p:nvPr/>
            </p:nvSpPr>
            <p:spPr>
              <a:xfrm>
                <a:off x="1055952" y="3822800"/>
                <a:ext cx="1086465" cy="223783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3306" extrusionOk="0">
                    <a:moveTo>
                      <a:pt x="315" y="0"/>
                    </a:moveTo>
                    <a:lnTo>
                      <a:pt x="1" y="2574"/>
                    </a:lnTo>
                    <a:lnTo>
                      <a:pt x="8015" y="2950"/>
                    </a:lnTo>
                    <a:lnTo>
                      <a:pt x="16049" y="3306"/>
                    </a:lnTo>
                    <a:lnTo>
                      <a:pt x="15715" y="711"/>
                    </a:lnTo>
                    <a:lnTo>
                      <a:pt x="8015" y="356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8"/>
              <p:cNvSpPr/>
              <p:nvPr/>
            </p:nvSpPr>
            <p:spPr>
              <a:xfrm>
                <a:off x="1023392" y="4155632"/>
                <a:ext cx="1145899" cy="204018"/>
              </a:xfrm>
              <a:custGeom>
                <a:avLst/>
                <a:gdLst/>
                <a:ahLst/>
                <a:cxnLst/>
                <a:rect l="l" t="t" r="r" b="b"/>
                <a:pathLst>
                  <a:path w="16928" h="3014" extrusionOk="0">
                    <a:moveTo>
                      <a:pt x="189" y="0"/>
                    </a:moveTo>
                    <a:lnTo>
                      <a:pt x="1" y="1486"/>
                    </a:lnTo>
                    <a:lnTo>
                      <a:pt x="6445" y="2867"/>
                    </a:lnTo>
                    <a:lnTo>
                      <a:pt x="8496" y="2950"/>
                    </a:lnTo>
                    <a:lnTo>
                      <a:pt x="9751" y="3013"/>
                    </a:lnTo>
                    <a:lnTo>
                      <a:pt x="16928" y="1486"/>
                    </a:lnTo>
                    <a:lnTo>
                      <a:pt x="16823" y="753"/>
                    </a:lnTo>
                    <a:lnTo>
                      <a:pt x="8496" y="37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8"/>
              <p:cNvSpPr/>
              <p:nvPr/>
            </p:nvSpPr>
            <p:spPr>
              <a:xfrm>
                <a:off x="1598440" y="2179828"/>
                <a:ext cx="8597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26" y="1"/>
                    </a:lnTo>
                    <a:cubicBezTo>
                      <a:pt x="84" y="1"/>
                      <a:pt x="43" y="1"/>
                      <a:pt x="1" y="1"/>
                    </a:cubicBezTo>
                    <a:close/>
                  </a:path>
                </a:pathLst>
              </a:custGeom>
              <a:solidFill>
                <a:srgbClr val="A67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18"/>
              <p:cNvSpPr/>
              <p:nvPr/>
            </p:nvSpPr>
            <p:spPr>
              <a:xfrm>
                <a:off x="1598440" y="2205347"/>
                <a:ext cx="38314" cy="8529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6" extrusionOk="0">
                    <a:moveTo>
                      <a:pt x="1" y="0"/>
                    </a:moveTo>
                    <a:lnTo>
                      <a:pt x="1" y="126"/>
                    </a:lnTo>
                    <a:lnTo>
                      <a:pt x="126" y="126"/>
                    </a:lnTo>
                    <a:cubicBezTo>
                      <a:pt x="273" y="126"/>
                      <a:pt x="419" y="105"/>
                      <a:pt x="566" y="84"/>
                    </a:cubicBez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D05D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18"/>
              <p:cNvSpPr/>
              <p:nvPr/>
            </p:nvSpPr>
            <p:spPr>
              <a:xfrm>
                <a:off x="1598440" y="1929172"/>
                <a:ext cx="151631" cy="250724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3704" extrusionOk="0">
                    <a:moveTo>
                      <a:pt x="1" y="0"/>
                    </a:moveTo>
                    <a:lnTo>
                      <a:pt x="1" y="502"/>
                    </a:lnTo>
                    <a:lnTo>
                      <a:pt x="273" y="502"/>
                    </a:lnTo>
                    <a:cubicBezTo>
                      <a:pt x="1089" y="565"/>
                      <a:pt x="1737" y="1256"/>
                      <a:pt x="1737" y="2093"/>
                    </a:cubicBezTo>
                    <a:cubicBezTo>
                      <a:pt x="1737" y="2992"/>
                      <a:pt x="1026" y="3704"/>
                      <a:pt x="126" y="3704"/>
                    </a:cubicBezTo>
                    <a:lnTo>
                      <a:pt x="1486" y="3704"/>
                    </a:lnTo>
                    <a:cubicBezTo>
                      <a:pt x="1947" y="3327"/>
                      <a:pt x="2240" y="2741"/>
                      <a:pt x="2240" y="2093"/>
                    </a:cubicBezTo>
                    <a:cubicBezTo>
                      <a:pt x="2240" y="984"/>
                      <a:pt x="1361" y="84"/>
                      <a:pt x="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8"/>
              <p:cNvSpPr/>
              <p:nvPr/>
            </p:nvSpPr>
            <p:spPr>
              <a:xfrm>
                <a:off x="1598440" y="1963153"/>
                <a:ext cx="117650" cy="216743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3202" extrusionOk="0">
                    <a:moveTo>
                      <a:pt x="1" y="0"/>
                    </a:moveTo>
                    <a:lnTo>
                      <a:pt x="1" y="2407"/>
                    </a:lnTo>
                    <a:lnTo>
                      <a:pt x="1" y="3202"/>
                    </a:lnTo>
                    <a:lnTo>
                      <a:pt x="126" y="3202"/>
                    </a:lnTo>
                    <a:cubicBezTo>
                      <a:pt x="1026" y="3202"/>
                      <a:pt x="1737" y="2490"/>
                      <a:pt x="1737" y="1591"/>
                    </a:cubicBezTo>
                    <a:cubicBezTo>
                      <a:pt x="1737" y="754"/>
                      <a:pt x="1089" y="63"/>
                      <a:pt x="2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8"/>
              <p:cNvSpPr/>
              <p:nvPr/>
            </p:nvSpPr>
            <p:spPr>
              <a:xfrm>
                <a:off x="1830760" y="1970192"/>
                <a:ext cx="75139" cy="209704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3098" extrusionOk="0">
                    <a:moveTo>
                      <a:pt x="607" y="1"/>
                    </a:moveTo>
                    <a:cubicBezTo>
                      <a:pt x="230" y="378"/>
                      <a:pt x="0" y="901"/>
                      <a:pt x="0" y="1487"/>
                    </a:cubicBezTo>
                    <a:cubicBezTo>
                      <a:pt x="0" y="2135"/>
                      <a:pt x="293" y="2721"/>
                      <a:pt x="732" y="3098"/>
                    </a:cubicBezTo>
                    <a:lnTo>
                      <a:pt x="1109" y="3098"/>
                    </a:lnTo>
                    <a:lnTo>
                      <a:pt x="1067" y="2721"/>
                    </a:lnTo>
                    <a:cubicBezTo>
                      <a:pt x="712" y="2428"/>
                      <a:pt x="481" y="1989"/>
                      <a:pt x="481" y="1487"/>
                    </a:cubicBezTo>
                    <a:cubicBezTo>
                      <a:pt x="481" y="1152"/>
                      <a:pt x="586" y="838"/>
                      <a:pt x="774" y="566"/>
                    </a:cubicBezTo>
                    <a:cubicBezTo>
                      <a:pt x="732" y="378"/>
                      <a:pt x="691" y="189"/>
                      <a:pt x="6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18"/>
              <p:cNvSpPr/>
              <p:nvPr/>
            </p:nvSpPr>
            <p:spPr>
              <a:xfrm>
                <a:off x="1863320" y="2008437"/>
                <a:ext cx="39735" cy="146007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157" extrusionOk="0">
                    <a:moveTo>
                      <a:pt x="293" y="1"/>
                    </a:moveTo>
                    <a:cubicBezTo>
                      <a:pt x="126" y="273"/>
                      <a:pt x="0" y="587"/>
                      <a:pt x="0" y="922"/>
                    </a:cubicBezTo>
                    <a:cubicBezTo>
                      <a:pt x="0" y="1424"/>
                      <a:pt x="231" y="1863"/>
                      <a:pt x="586" y="2156"/>
                    </a:cubicBezTo>
                    <a:lnTo>
                      <a:pt x="419" y="922"/>
                    </a:lnTo>
                    <a:lnTo>
                      <a:pt x="398" y="922"/>
                    </a:lnTo>
                    <a:cubicBezTo>
                      <a:pt x="398" y="608"/>
                      <a:pt x="356" y="315"/>
                      <a:pt x="2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18"/>
              <p:cNvSpPr/>
              <p:nvPr/>
            </p:nvSpPr>
            <p:spPr>
              <a:xfrm>
                <a:off x="1598440" y="2179828"/>
                <a:ext cx="310235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378" extrusionOk="0">
                    <a:moveTo>
                      <a:pt x="1" y="1"/>
                    </a:moveTo>
                    <a:lnTo>
                      <a:pt x="1" y="377"/>
                    </a:lnTo>
                    <a:lnTo>
                      <a:pt x="566" y="377"/>
                    </a:lnTo>
                    <a:lnTo>
                      <a:pt x="566" y="273"/>
                    </a:lnTo>
                    <a:cubicBezTo>
                      <a:pt x="566" y="189"/>
                      <a:pt x="628" y="126"/>
                      <a:pt x="712" y="126"/>
                    </a:cubicBezTo>
                    <a:cubicBezTo>
                      <a:pt x="775" y="126"/>
                      <a:pt x="838" y="189"/>
                      <a:pt x="838" y="273"/>
                    </a:cubicBezTo>
                    <a:lnTo>
                      <a:pt x="838" y="377"/>
                    </a:lnTo>
                    <a:lnTo>
                      <a:pt x="1612" y="377"/>
                    </a:lnTo>
                    <a:lnTo>
                      <a:pt x="1612" y="273"/>
                    </a:lnTo>
                    <a:cubicBezTo>
                      <a:pt x="1612" y="189"/>
                      <a:pt x="1675" y="126"/>
                      <a:pt x="1758" y="126"/>
                    </a:cubicBezTo>
                    <a:cubicBezTo>
                      <a:pt x="1821" y="126"/>
                      <a:pt x="1884" y="189"/>
                      <a:pt x="1884" y="273"/>
                    </a:cubicBezTo>
                    <a:lnTo>
                      <a:pt x="1884" y="377"/>
                    </a:lnTo>
                    <a:lnTo>
                      <a:pt x="2658" y="377"/>
                    </a:lnTo>
                    <a:lnTo>
                      <a:pt x="2658" y="273"/>
                    </a:lnTo>
                    <a:cubicBezTo>
                      <a:pt x="2658" y="189"/>
                      <a:pt x="2721" y="126"/>
                      <a:pt x="2804" y="126"/>
                    </a:cubicBezTo>
                    <a:cubicBezTo>
                      <a:pt x="2888" y="126"/>
                      <a:pt x="2951" y="189"/>
                      <a:pt x="2951" y="273"/>
                    </a:cubicBezTo>
                    <a:lnTo>
                      <a:pt x="2951" y="377"/>
                    </a:lnTo>
                    <a:lnTo>
                      <a:pt x="3704" y="377"/>
                    </a:lnTo>
                    <a:lnTo>
                      <a:pt x="3704" y="273"/>
                    </a:lnTo>
                    <a:cubicBezTo>
                      <a:pt x="3704" y="189"/>
                      <a:pt x="3767" y="126"/>
                      <a:pt x="3851" y="126"/>
                    </a:cubicBezTo>
                    <a:cubicBezTo>
                      <a:pt x="3934" y="126"/>
                      <a:pt x="3997" y="189"/>
                      <a:pt x="3997" y="273"/>
                    </a:cubicBezTo>
                    <a:lnTo>
                      <a:pt x="3997" y="377"/>
                    </a:lnTo>
                    <a:lnTo>
                      <a:pt x="4583" y="377"/>
                    </a:lnTo>
                    <a:lnTo>
                      <a:pt x="4583" y="273"/>
                    </a:lnTo>
                    <a:cubicBezTo>
                      <a:pt x="4436" y="210"/>
                      <a:pt x="4290" y="105"/>
                      <a:pt x="41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18"/>
              <p:cNvSpPr/>
              <p:nvPr/>
            </p:nvSpPr>
            <p:spPr>
              <a:xfrm>
                <a:off x="1636686" y="2205347"/>
                <a:ext cx="18480" cy="11480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696" extrusionOk="0">
                    <a:moveTo>
                      <a:pt x="1" y="0"/>
                    </a:moveTo>
                    <a:lnTo>
                      <a:pt x="1" y="84"/>
                    </a:lnTo>
                    <a:lnTo>
                      <a:pt x="1" y="1695"/>
                    </a:lnTo>
                    <a:lnTo>
                      <a:pt x="273" y="1695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8"/>
              <p:cNvSpPr/>
              <p:nvPr/>
            </p:nvSpPr>
            <p:spPr>
              <a:xfrm>
                <a:off x="1655098" y="2205347"/>
                <a:ext cx="68" cy="6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67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8"/>
              <p:cNvSpPr/>
              <p:nvPr/>
            </p:nvSpPr>
            <p:spPr>
              <a:xfrm>
                <a:off x="1598440" y="2179828"/>
                <a:ext cx="432081" cy="301762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4458" extrusionOk="0">
                    <a:moveTo>
                      <a:pt x="5817" y="377"/>
                    </a:moveTo>
                    <a:lnTo>
                      <a:pt x="5817" y="2072"/>
                    </a:lnTo>
                    <a:lnTo>
                      <a:pt x="5043" y="2072"/>
                    </a:lnTo>
                    <a:lnTo>
                      <a:pt x="5043" y="377"/>
                    </a:lnTo>
                    <a:close/>
                    <a:moveTo>
                      <a:pt x="4164" y="1"/>
                    </a:moveTo>
                    <a:cubicBezTo>
                      <a:pt x="4290" y="105"/>
                      <a:pt x="4436" y="210"/>
                      <a:pt x="4583" y="273"/>
                    </a:cubicBezTo>
                    <a:lnTo>
                      <a:pt x="4583" y="377"/>
                    </a:lnTo>
                    <a:lnTo>
                      <a:pt x="4750" y="377"/>
                    </a:lnTo>
                    <a:lnTo>
                      <a:pt x="4750" y="1716"/>
                    </a:lnTo>
                    <a:lnTo>
                      <a:pt x="4750" y="2072"/>
                    </a:lnTo>
                    <a:lnTo>
                      <a:pt x="3997" y="2072"/>
                    </a:lnTo>
                    <a:lnTo>
                      <a:pt x="3997" y="377"/>
                    </a:lnTo>
                    <a:lnTo>
                      <a:pt x="3997" y="273"/>
                    </a:lnTo>
                    <a:cubicBezTo>
                      <a:pt x="3997" y="189"/>
                      <a:pt x="3934" y="126"/>
                      <a:pt x="3851" y="126"/>
                    </a:cubicBezTo>
                    <a:cubicBezTo>
                      <a:pt x="3767" y="126"/>
                      <a:pt x="3704" y="189"/>
                      <a:pt x="3704" y="273"/>
                    </a:cubicBezTo>
                    <a:lnTo>
                      <a:pt x="3704" y="377"/>
                    </a:lnTo>
                    <a:lnTo>
                      <a:pt x="3704" y="2072"/>
                    </a:lnTo>
                    <a:lnTo>
                      <a:pt x="2951" y="2072"/>
                    </a:lnTo>
                    <a:lnTo>
                      <a:pt x="2951" y="377"/>
                    </a:lnTo>
                    <a:lnTo>
                      <a:pt x="2951" y="273"/>
                    </a:lnTo>
                    <a:cubicBezTo>
                      <a:pt x="2951" y="189"/>
                      <a:pt x="2888" y="126"/>
                      <a:pt x="2804" y="126"/>
                    </a:cubicBezTo>
                    <a:cubicBezTo>
                      <a:pt x="2721" y="126"/>
                      <a:pt x="2658" y="189"/>
                      <a:pt x="2658" y="273"/>
                    </a:cubicBezTo>
                    <a:lnTo>
                      <a:pt x="2658" y="377"/>
                    </a:lnTo>
                    <a:lnTo>
                      <a:pt x="2658" y="2072"/>
                    </a:lnTo>
                    <a:lnTo>
                      <a:pt x="1884" y="2072"/>
                    </a:lnTo>
                    <a:lnTo>
                      <a:pt x="1884" y="377"/>
                    </a:lnTo>
                    <a:lnTo>
                      <a:pt x="1884" y="273"/>
                    </a:lnTo>
                    <a:cubicBezTo>
                      <a:pt x="1884" y="189"/>
                      <a:pt x="1821" y="126"/>
                      <a:pt x="1758" y="126"/>
                    </a:cubicBezTo>
                    <a:cubicBezTo>
                      <a:pt x="1675" y="126"/>
                      <a:pt x="1612" y="189"/>
                      <a:pt x="1612" y="273"/>
                    </a:cubicBezTo>
                    <a:lnTo>
                      <a:pt x="1612" y="377"/>
                    </a:lnTo>
                    <a:lnTo>
                      <a:pt x="1612" y="2072"/>
                    </a:lnTo>
                    <a:lnTo>
                      <a:pt x="1" y="2072"/>
                    </a:lnTo>
                    <a:lnTo>
                      <a:pt x="1" y="4457"/>
                    </a:lnTo>
                    <a:lnTo>
                      <a:pt x="5064" y="4123"/>
                    </a:lnTo>
                    <a:lnTo>
                      <a:pt x="6382" y="4039"/>
                    </a:lnTo>
                    <a:lnTo>
                      <a:pt x="6382" y="2072"/>
                    </a:lnTo>
                    <a:lnTo>
                      <a:pt x="6089" y="2072"/>
                    </a:lnTo>
                    <a:lnTo>
                      <a:pt x="6089" y="377"/>
                    </a:lnTo>
                    <a:lnTo>
                      <a:pt x="6194" y="377"/>
                    </a:lnTo>
                    <a:cubicBezTo>
                      <a:pt x="6299" y="377"/>
                      <a:pt x="6382" y="294"/>
                      <a:pt x="6382" y="189"/>
                    </a:cubicBezTo>
                    <a:cubicBezTo>
                      <a:pt x="6382" y="84"/>
                      <a:pt x="6299" y="1"/>
                      <a:pt x="61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8"/>
              <p:cNvSpPr/>
              <p:nvPr/>
            </p:nvSpPr>
            <p:spPr>
              <a:xfrm>
                <a:off x="1636686" y="2188357"/>
                <a:ext cx="18480" cy="17058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2" extrusionOk="0">
                    <a:moveTo>
                      <a:pt x="147" y="0"/>
                    </a:moveTo>
                    <a:cubicBezTo>
                      <a:pt x="63" y="0"/>
                      <a:pt x="1" y="63"/>
                      <a:pt x="1" y="147"/>
                    </a:cubicBezTo>
                    <a:lnTo>
                      <a:pt x="1" y="251"/>
                    </a:lnTo>
                    <a:lnTo>
                      <a:pt x="273" y="251"/>
                    </a:lnTo>
                    <a:lnTo>
                      <a:pt x="273" y="147"/>
                    </a:lnTo>
                    <a:cubicBezTo>
                      <a:pt x="273" y="63"/>
                      <a:pt x="210" y="0"/>
                      <a:pt x="1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8"/>
              <p:cNvSpPr/>
              <p:nvPr/>
            </p:nvSpPr>
            <p:spPr>
              <a:xfrm>
                <a:off x="1598440" y="1494332"/>
                <a:ext cx="189877" cy="354154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5232" extrusionOk="0">
                    <a:moveTo>
                      <a:pt x="1" y="1"/>
                    </a:moveTo>
                    <a:lnTo>
                      <a:pt x="1" y="817"/>
                    </a:lnTo>
                    <a:lnTo>
                      <a:pt x="1" y="1633"/>
                    </a:lnTo>
                    <a:lnTo>
                      <a:pt x="1" y="3725"/>
                    </a:lnTo>
                    <a:lnTo>
                      <a:pt x="1" y="4185"/>
                    </a:lnTo>
                    <a:lnTo>
                      <a:pt x="1" y="5232"/>
                    </a:lnTo>
                    <a:lnTo>
                      <a:pt x="2051" y="5232"/>
                    </a:lnTo>
                    <a:cubicBezTo>
                      <a:pt x="2240" y="5232"/>
                      <a:pt x="2407" y="5169"/>
                      <a:pt x="2553" y="5043"/>
                    </a:cubicBezTo>
                    <a:cubicBezTo>
                      <a:pt x="2700" y="4897"/>
                      <a:pt x="2804" y="4708"/>
                      <a:pt x="2804" y="4478"/>
                    </a:cubicBezTo>
                    <a:cubicBezTo>
                      <a:pt x="2804" y="4060"/>
                      <a:pt x="2470" y="3725"/>
                      <a:pt x="2051" y="3725"/>
                    </a:cubicBezTo>
                    <a:lnTo>
                      <a:pt x="273" y="3725"/>
                    </a:lnTo>
                    <a:lnTo>
                      <a:pt x="273" y="1570"/>
                    </a:lnTo>
                    <a:cubicBezTo>
                      <a:pt x="566" y="1444"/>
                      <a:pt x="775" y="1151"/>
                      <a:pt x="775" y="817"/>
                    </a:cubicBezTo>
                    <a:cubicBezTo>
                      <a:pt x="775" y="377"/>
                      <a:pt x="440" y="22"/>
                      <a:pt x="1" y="1"/>
                    </a:cubicBez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8"/>
              <p:cNvSpPr/>
              <p:nvPr/>
            </p:nvSpPr>
            <p:spPr>
              <a:xfrm>
                <a:off x="1120500" y="2320525"/>
                <a:ext cx="9051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36205" h="6854" extrusionOk="0">
                    <a:moveTo>
                      <a:pt x="733" y="0"/>
                    </a:moveTo>
                    <a:lnTo>
                      <a:pt x="35595" y="0"/>
                    </a:lnTo>
                    <a:lnTo>
                      <a:pt x="36205" y="207"/>
                    </a:lnTo>
                    <a:lnTo>
                      <a:pt x="36140" y="5725"/>
                    </a:lnTo>
                    <a:lnTo>
                      <a:pt x="18264" y="6854"/>
                    </a:lnTo>
                    <a:lnTo>
                      <a:pt x="1872" y="5628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597" name="Google Shape;597;p18"/>
              <p:cNvSpPr/>
              <p:nvPr/>
            </p:nvSpPr>
            <p:spPr>
              <a:xfrm>
                <a:off x="1167275" y="2460450"/>
                <a:ext cx="85510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34204" h="1257" extrusionOk="0">
                    <a:moveTo>
                      <a:pt x="0" y="0"/>
                    </a:moveTo>
                    <a:lnTo>
                      <a:pt x="16135" y="1257"/>
                    </a:lnTo>
                    <a:lnTo>
                      <a:pt x="34204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98" name="Google Shape;598;p18"/>
              <p:cNvSpPr/>
              <p:nvPr/>
            </p:nvSpPr>
            <p:spPr>
              <a:xfrm>
                <a:off x="1269750" y="2185348"/>
                <a:ext cx="6397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64" extrusionOk="0">
                    <a:moveTo>
                      <a:pt x="0" y="64"/>
                    </a:moveTo>
                    <a:lnTo>
                      <a:pt x="25588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99" name="Google Shape;599;p18"/>
              <p:cNvSpPr/>
              <p:nvPr/>
            </p:nvSpPr>
            <p:spPr>
              <a:xfrm>
                <a:off x="1017773" y="1501439"/>
                <a:ext cx="1147320" cy="2883662"/>
              </a:xfrm>
              <a:custGeom>
                <a:avLst/>
                <a:gdLst/>
                <a:ahLst/>
                <a:cxnLst/>
                <a:rect l="l" t="t" r="r" b="b"/>
                <a:pathLst>
                  <a:path w="16949" h="42601" fill="none" extrusionOk="0">
                    <a:moveTo>
                      <a:pt x="16844" y="40069"/>
                    </a:moveTo>
                    <a:lnTo>
                      <a:pt x="16551" y="37705"/>
                    </a:lnTo>
                    <a:lnTo>
                      <a:pt x="16216" y="35110"/>
                    </a:lnTo>
                    <a:lnTo>
                      <a:pt x="15923" y="32746"/>
                    </a:lnTo>
                    <a:lnTo>
                      <a:pt x="15588" y="30151"/>
                    </a:lnTo>
                    <a:lnTo>
                      <a:pt x="15295" y="27787"/>
                    </a:lnTo>
                    <a:lnTo>
                      <a:pt x="14960" y="25192"/>
                    </a:lnTo>
                    <a:lnTo>
                      <a:pt x="14667" y="22828"/>
                    </a:lnTo>
                    <a:lnTo>
                      <a:pt x="14333" y="20233"/>
                    </a:lnTo>
                    <a:lnTo>
                      <a:pt x="14040" y="17869"/>
                    </a:lnTo>
                    <a:lnTo>
                      <a:pt x="13705" y="15275"/>
                    </a:lnTo>
                    <a:lnTo>
                      <a:pt x="13579" y="14249"/>
                    </a:lnTo>
                    <a:lnTo>
                      <a:pt x="14877" y="14166"/>
                    </a:lnTo>
                    <a:lnTo>
                      <a:pt x="14877" y="12178"/>
                    </a:lnTo>
                    <a:lnTo>
                      <a:pt x="14605" y="12178"/>
                    </a:lnTo>
                    <a:lnTo>
                      <a:pt x="14605" y="10504"/>
                    </a:lnTo>
                    <a:lnTo>
                      <a:pt x="14688" y="10504"/>
                    </a:lnTo>
                    <a:cubicBezTo>
                      <a:pt x="14793" y="10504"/>
                      <a:pt x="14877" y="10420"/>
                      <a:pt x="14877" y="10316"/>
                    </a:cubicBezTo>
                    <a:cubicBezTo>
                      <a:pt x="14877" y="10211"/>
                      <a:pt x="14793" y="10127"/>
                      <a:pt x="14688" y="10127"/>
                    </a:cubicBezTo>
                    <a:lnTo>
                      <a:pt x="13056" y="10127"/>
                    </a:lnTo>
                    <a:lnTo>
                      <a:pt x="13014" y="9751"/>
                    </a:lnTo>
                    <a:lnTo>
                      <a:pt x="12847" y="8516"/>
                    </a:lnTo>
                    <a:cubicBezTo>
                      <a:pt x="12847" y="8516"/>
                      <a:pt x="12784" y="7888"/>
                      <a:pt x="12722" y="7596"/>
                    </a:cubicBezTo>
                    <a:cubicBezTo>
                      <a:pt x="12680" y="7407"/>
                      <a:pt x="12617" y="7219"/>
                      <a:pt x="12554" y="7031"/>
                    </a:cubicBezTo>
                    <a:cubicBezTo>
                      <a:pt x="12261" y="6215"/>
                      <a:pt x="11738" y="5524"/>
                      <a:pt x="11069" y="5043"/>
                    </a:cubicBezTo>
                    <a:cubicBezTo>
                      <a:pt x="11215" y="4896"/>
                      <a:pt x="11320" y="4708"/>
                      <a:pt x="11320" y="4478"/>
                    </a:cubicBezTo>
                    <a:cubicBezTo>
                      <a:pt x="11320" y="4059"/>
                      <a:pt x="10964" y="3725"/>
                      <a:pt x="10546" y="3725"/>
                    </a:cubicBezTo>
                    <a:lnTo>
                      <a:pt x="8767" y="3725"/>
                    </a:lnTo>
                    <a:lnTo>
                      <a:pt x="8767" y="1570"/>
                    </a:lnTo>
                    <a:cubicBezTo>
                      <a:pt x="9081" y="1444"/>
                      <a:pt x="9290" y="1151"/>
                      <a:pt x="9290" y="816"/>
                    </a:cubicBezTo>
                    <a:cubicBezTo>
                      <a:pt x="9290" y="377"/>
                      <a:pt x="8934" y="21"/>
                      <a:pt x="8495" y="0"/>
                    </a:cubicBezTo>
                    <a:cubicBezTo>
                      <a:pt x="8495" y="0"/>
                      <a:pt x="8474" y="0"/>
                      <a:pt x="8474" y="0"/>
                    </a:cubicBezTo>
                    <a:cubicBezTo>
                      <a:pt x="8014" y="0"/>
                      <a:pt x="7658" y="356"/>
                      <a:pt x="7658" y="816"/>
                    </a:cubicBezTo>
                    <a:cubicBezTo>
                      <a:pt x="7658" y="1151"/>
                      <a:pt x="7867" y="1444"/>
                      <a:pt x="8160" y="1570"/>
                    </a:cubicBezTo>
                    <a:lnTo>
                      <a:pt x="8160" y="3725"/>
                    </a:lnTo>
                    <a:lnTo>
                      <a:pt x="6465" y="3725"/>
                    </a:lnTo>
                    <a:cubicBezTo>
                      <a:pt x="6047" y="3725"/>
                      <a:pt x="5712" y="4059"/>
                      <a:pt x="5712" y="4478"/>
                    </a:cubicBezTo>
                    <a:cubicBezTo>
                      <a:pt x="5712" y="4687"/>
                      <a:pt x="5796" y="4875"/>
                      <a:pt x="5942" y="5022"/>
                    </a:cubicBezTo>
                    <a:cubicBezTo>
                      <a:pt x="5273" y="5503"/>
                      <a:pt x="4750" y="6152"/>
                      <a:pt x="4436" y="6947"/>
                    </a:cubicBezTo>
                    <a:cubicBezTo>
                      <a:pt x="4373" y="7114"/>
                      <a:pt x="4310" y="7282"/>
                      <a:pt x="4268" y="7470"/>
                    </a:cubicBezTo>
                    <a:cubicBezTo>
                      <a:pt x="4185" y="7805"/>
                      <a:pt x="4101" y="8516"/>
                      <a:pt x="4101" y="8516"/>
                    </a:cubicBezTo>
                    <a:lnTo>
                      <a:pt x="3934" y="9876"/>
                    </a:lnTo>
                    <a:lnTo>
                      <a:pt x="3892" y="10127"/>
                    </a:lnTo>
                    <a:lnTo>
                      <a:pt x="1653" y="10127"/>
                    </a:lnTo>
                    <a:cubicBezTo>
                      <a:pt x="1548" y="10127"/>
                      <a:pt x="1465" y="10211"/>
                      <a:pt x="1465" y="10316"/>
                    </a:cubicBezTo>
                    <a:cubicBezTo>
                      <a:pt x="1465" y="10420"/>
                      <a:pt x="1548" y="10504"/>
                      <a:pt x="1653" y="10504"/>
                    </a:cubicBezTo>
                    <a:lnTo>
                      <a:pt x="1737" y="10504"/>
                    </a:lnTo>
                    <a:lnTo>
                      <a:pt x="1737" y="12178"/>
                    </a:lnTo>
                    <a:lnTo>
                      <a:pt x="1465" y="12178"/>
                    </a:lnTo>
                    <a:lnTo>
                      <a:pt x="2197" y="14207"/>
                    </a:lnTo>
                    <a:lnTo>
                      <a:pt x="3369" y="14291"/>
                    </a:lnTo>
                    <a:lnTo>
                      <a:pt x="3306" y="14793"/>
                    </a:lnTo>
                    <a:lnTo>
                      <a:pt x="2971" y="17367"/>
                    </a:lnTo>
                    <a:lnTo>
                      <a:pt x="2678" y="19689"/>
                    </a:lnTo>
                    <a:lnTo>
                      <a:pt x="2364" y="22263"/>
                    </a:lnTo>
                    <a:lnTo>
                      <a:pt x="2051" y="24606"/>
                    </a:lnTo>
                    <a:lnTo>
                      <a:pt x="1737" y="27159"/>
                    </a:lnTo>
                    <a:lnTo>
                      <a:pt x="1444" y="29503"/>
                    </a:lnTo>
                    <a:lnTo>
                      <a:pt x="1109" y="32076"/>
                    </a:lnTo>
                    <a:lnTo>
                      <a:pt x="816" y="34399"/>
                    </a:lnTo>
                    <a:lnTo>
                      <a:pt x="502" y="36972"/>
                    </a:lnTo>
                    <a:lnTo>
                      <a:pt x="188" y="39295"/>
                    </a:lnTo>
                    <a:lnTo>
                      <a:pt x="0" y="40801"/>
                    </a:lnTo>
                    <a:lnTo>
                      <a:pt x="6465" y="42182"/>
                    </a:lnTo>
                    <a:lnTo>
                      <a:pt x="8474" y="42601"/>
                    </a:lnTo>
                    <a:lnTo>
                      <a:pt x="8495" y="42601"/>
                    </a:lnTo>
                    <a:lnTo>
                      <a:pt x="9771" y="42329"/>
                    </a:lnTo>
                    <a:lnTo>
                      <a:pt x="16948" y="4080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00" name="Google Shape;600;p18"/>
            <p:cNvSpPr/>
            <p:nvPr/>
          </p:nvSpPr>
          <p:spPr>
            <a:xfrm>
              <a:off x="-51633" y="4151570"/>
              <a:ext cx="2905024" cy="498605"/>
            </a:xfrm>
            <a:custGeom>
              <a:avLst/>
              <a:gdLst/>
              <a:ahLst/>
              <a:cxnLst/>
              <a:rect l="l" t="t" r="r" b="b"/>
              <a:pathLst>
                <a:path w="42915" h="7366" extrusionOk="0">
                  <a:moveTo>
                    <a:pt x="33628" y="1"/>
                  </a:moveTo>
                  <a:cubicBezTo>
                    <a:pt x="33304" y="1"/>
                    <a:pt x="32981" y="15"/>
                    <a:pt x="32662" y="39"/>
                  </a:cubicBezTo>
                  <a:cubicBezTo>
                    <a:pt x="31365" y="144"/>
                    <a:pt x="30173" y="437"/>
                    <a:pt x="29273" y="688"/>
                  </a:cubicBezTo>
                  <a:cubicBezTo>
                    <a:pt x="28679" y="856"/>
                    <a:pt x="27275" y="914"/>
                    <a:pt x="25510" y="914"/>
                  </a:cubicBezTo>
                  <a:cubicBezTo>
                    <a:pt x="22674" y="914"/>
                    <a:pt x="18907" y="765"/>
                    <a:pt x="16070" y="688"/>
                  </a:cubicBezTo>
                  <a:cubicBezTo>
                    <a:pt x="15062" y="654"/>
                    <a:pt x="14168" y="633"/>
                    <a:pt x="13475" y="633"/>
                  </a:cubicBezTo>
                  <a:cubicBezTo>
                    <a:pt x="12872" y="633"/>
                    <a:pt x="12421" y="649"/>
                    <a:pt x="12178" y="688"/>
                  </a:cubicBezTo>
                  <a:cubicBezTo>
                    <a:pt x="10379" y="939"/>
                    <a:pt x="1361" y="3554"/>
                    <a:pt x="1361" y="3554"/>
                  </a:cubicBezTo>
                  <a:cubicBezTo>
                    <a:pt x="1361" y="3554"/>
                    <a:pt x="733" y="3889"/>
                    <a:pt x="377" y="4998"/>
                  </a:cubicBezTo>
                  <a:cubicBezTo>
                    <a:pt x="1" y="6107"/>
                    <a:pt x="7429" y="7300"/>
                    <a:pt x="10923" y="7300"/>
                  </a:cubicBezTo>
                  <a:cubicBezTo>
                    <a:pt x="13136" y="7300"/>
                    <a:pt x="19284" y="7366"/>
                    <a:pt x="24899" y="7366"/>
                  </a:cubicBezTo>
                  <a:cubicBezTo>
                    <a:pt x="25601" y="7366"/>
                    <a:pt x="26295" y="7365"/>
                    <a:pt x="26971" y="7362"/>
                  </a:cubicBezTo>
                  <a:cubicBezTo>
                    <a:pt x="29461" y="7362"/>
                    <a:pt x="31721" y="7342"/>
                    <a:pt x="33311" y="7300"/>
                  </a:cubicBezTo>
                  <a:cubicBezTo>
                    <a:pt x="36303" y="7195"/>
                    <a:pt x="38960" y="6567"/>
                    <a:pt x="40697" y="5835"/>
                  </a:cubicBezTo>
                  <a:cubicBezTo>
                    <a:pt x="42141" y="5228"/>
                    <a:pt x="42915" y="4538"/>
                    <a:pt x="42664" y="3973"/>
                  </a:cubicBezTo>
                  <a:cubicBezTo>
                    <a:pt x="42120" y="2780"/>
                    <a:pt x="40676" y="3680"/>
                    <a:pt x="38144" y="1462"/>
                  </a:cubicBezTo>
                  <a:cubicBezTo>
                    <a:pt x="36890" y="347"/>
                    <a:pt x="35244" y="1"/>
                    <a:pt x="3362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1" name="Google Shape;601;p18"/>
          <p:cNvGrpSpPr/>
          <p:nvPr/>
        </p:nvGrpSpPr>
        <p:grpSpPr>
          <a:xfrm>
            <a:off x="-1181867" y="6001949"/>
            <a:ext cx="14550504" cy="855920"/>
            <a:chOff x="-886393" y="3821028"/>
            <a:chExt cx="10912878" cy="1445486"/>
          </a:xfrm>
        </p:grpSpPr>
        <p:sp>
          <p:nvSpPr>
            <p:cNvPr id="602" name="Google Shape;602;p18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39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19"/>
          <p:cNvSpPr/>
          <p:nvPr/>
        </p:nvSpPr>
        <p:spPr>
          <a:xfrm>
            <a:off x="-320766" y="1571118"/>
            <a:ext cx="846967" cy="509633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19"/>
          <p:cNvSpPr/>
          <p:nvPr/>
        </p:nvSpPr>
        <p:spPr>
          <a:xfrm>
            <a:off x="312801" y="2197393"/>
            <a:ext cx="474895" cy="285752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11" name="Google Shape;611;p19"/>
          <p:cNvGrpSpPr/>
          <p:nvPr/>
        </p:nvGrpSpPr>
        <p:grpSpPr>
          <a:xfrm>
            <a:off x="-1181867" y="6001949"/>
            <a:ext cx="14550504" cy="855920"/>
            <a:chOff x="-886393" y="3821028"/>
            <a:chExt cx="10912878" cy="1445486"/>
          </a:xfrm>
        </p:grpSpPr>
        <p:sp>
          <p:nvSpPr>
            <p:cNvPr id="612" name="Google Shape;612;p19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7" name="Google Shape;617;p19"/>
          <p:cNvSpPr/>
          <p:nvPr/>
        </p:nvSpPr>
        <p:spPr>
          <a:xfrm>
            <a:off x="8641334" y="50385"/>
            <a:ext cx="502844" cy="302569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19"/>
          <p:cNvSpPr/>
          <p:nvPr/>
        </p:nvSpPr>
        <p:spPr>
          <a:xfrm>
            <a:off x="8189933" y="451668"/>
            <a:ext cx="502867" cy="169633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11687929" y="3884139"/>
            <a:ext cx="685027" cy="412192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111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20"/>
          <p:cNvSpPr/>
          <p:nvPr/>
        </p:nvSpPr>
        <p:spPr>
          <a:xfrm>
            <a:off x="10635885" y="370618"/>
            <a:ext cx="719167" cy="483433"/>
          </a:xfrm>
          <a:custGeom>
            <a:avLst/>
            <a:gdLst/>
            <a:ahLst/>
            <a:cxnLst/>
            <a:rect l="l" t="t" r="r" b="b"/>
            <a:pathLst>
              <a:path w="21575" h="14503" extrusionOk="0">
                <a:moveTo>
                  <a:pt x="21574" y="0"/>
                </a:moveTo>
                <a:lnTo>
                  <a:pt x="21574" y="0"/>
                </a:lnTo>
                <a:cubicBezTo>
                  <a:pt x="15764" y="1274"/>
                  <a:pt x="13550" y="4370"/>
                  <a:pt x="12490" y="8513"/>
                </a:cubicBezTo>
                <a:cubicBezTo>
                  <a:pt x="12246" y="8508"/>
                  <a:pt x="12007" y="8505"/>
                  <a:pt x="11773" y="8505"/>
                </a:cubicBezTo>
                <a:cubicBezTo>
                  <a:pt x="1049" y="8505"/>
                  <a:pt x="0" y="14502"/>
                  <a:pt x="0" y="14502"/>
                </a:cubicBezTo>
                <a:cubicBezTo>
                  <a:pt x="4401" y="12111"/>
                  <a:pt x="7582" y="11378"/>
                  <a:pt x="9828" y="11378"/>
                </a:cubicBezTo>
                <a:cubicBezTo>
                  <a:pt x="13385" y="11378"/>
                  <a:pt x="14597" y="13216"/>
                  <a:pt x="14597" y="13216"/>
                </a:cubicBezTo>
                <a:cubicBezTo>
                  <a:pt x="15848" y="7192"/>
                  <a:pt x="15490" y="3834"/>
                  <a:pt x="215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>
            <a:off x="113034" y="120301"/>
            <a:ext cx="846967" cy="509633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20"/>
          <p:cNvSpPr/>
          <p:nvPr/>
        </p:nvSpPr>
        <p:spPr>
          <a:xfrm>
            <a:off x="7784367" y="436143"/>
            <a:ext cx="585677" cy="352412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20"/>
          <p:cNvSpPr/>
          <p:nvPr/>
        </p:nvSpPr>
        <p:spPr>
          <a:xfrm>
            <a:off x="11325251" y="551852"/>
            <a:ext cx="502867" cy="169633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26" name="Google Shape;626;p20"/>
          <p:cNvGrpSpPr/>
          <p:nvPr/>
        </p:nvGrpSpPr>
        <p:grpSpPr>
          <a:xfrm>
            <a:off x="-1181867" y="6001949"/>
            <a:ext cx="14550504" cy="855920"/>
            <a:chOff x="-886393" y="3821028"/>
            <a:chExt cx="10912878" cy="1445486"/>
          </a:xfrm>
        </p:grpSpPr>
        <p:sp>
          <p:nvSpPr>
            <p:cNvPr id="627" name="Google Shape;627;p20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20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20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0781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4" name="Google Shape;634;p21"/>
          <p:cNvGrpSpPr/>
          <p:nvPr/>
        </p:nvGrpSpPr>
        <p:grpSpPr>
          <a:xfrm>
            <a:off x="-1181867" y="6001949"/>
            <a:ext cx="14550504" cy="855920"/>
            <a:chOff x="-886393" y="3821028"/>
            <a:chExt cx="10912878" cy="1445486"/>
          </a:xfrm>
        </p:grpSpPr>
        <p:sp>
          <p:nvSpPr>
            <p:cNvPr id="635" name="Google Shape;635;p21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40" name="Google Shape;640;p21"/>
          <p:cNvSpPr/>
          <p:nvPr/>
        </p:nvSpPr>
        <p:spPr>
          <a:xfrm>
            <a:off x="363867" y="547260"/>
            <a:ext cx="358936" cy="241281"/>
          </a:xfrm>
          <a:custGeom>
            <a:avLst/>
            <a:gdLst/>
            <a:ahLst/>
            <a:cxnLst/>
            <a:rect l="l" t="t" r="r" b="b"/>
            <a:pathLst>
              <a:path w="21575" h="14503" extrusionOk="0">
                <a:moveTo>
                  <a:pt x="21574" y="0"/>
                </a:moveTo>
                <a:lnTo>
                  <a:pt x="21574" y="0"/>
                </a:lnTo>
                <a:cubicBezTo>
                  <a:pt x="15764" y="1274"/>
                  <a:pt x="13550" y="4370"/>
                  <a:pt x="12490" y="8513"/>
                </a:cubicBezTo>
                <a:cubicBezTo>
                  <a:pt x="12246" y="8508"/>
                  <a:pt x="12007" y="8505"/>
                  <a:pt x="11773" y="8505"/>
                </a:cubicBezTo>
                <a:cubicBezTo>
                  <a:pt x="1049" y="8505"/>
                  <a:pt x="0" y="14502"/>
                  <a:pt x="0" y="14502"/>
                </a:cubicBezTo>
                <a:cubicBezTo>
                  <a:pt x="4401" y="12111"/>
                  <a:pt x="7582" y="11378"/>
                  <a:pt x="9828" y="11378"/>
                </a:cubicBezTo>
                <a:cubicBezTo>
                  <a:pt x="13385" y="11378"/>
                  <a:pt x="14597" y="13216"/>
                  <a:pt x="14597" y="13216"/>
                </a:cubicBezTo>
                <a:cubicBezTo>
                  <a:pt x="15848" y="7192"/>
                  <a:pt x="15490" y="3834"/>
                  <a:pt x="215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21"/>
          <p:cNvSpPr/>
          <p:nvPr/>
        </p:nvSpPr>
        <p:spPr>
          <a:xfrm>
            <a:off x="10591700" y="296177"/>
            <a:ext cx="585677" cy="352412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21"/>
          <p:cNvSpPr/>
          <p:nvPr/>
        </p:nvSpPr>
        <p:spPr>
          <a:xfrm>
            <a:off x="545567" y="266485"/>
            <a:ext cx="502867" cy="169633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21"/>
          <p:cNvSpPr/>
          <p:nvPr/>
        </p:nvSpPr>
        <p:spPr>
          <a:xfrm>
            <a:off x="-390999" y="2976985"/>
            <a:ext cx="891033" cy="536233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21"/>
          <p:cNvSpPr/>
          <p:nvPr/>
        </p:nvSpPr>
        <p:spPr>
          <a:xfrm>
            <a:off x="11144367" y="720001"/>
            <a:ext cx="846967" cy="509633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108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7" name="Google Shape;647;p22"/>
          <p:cNvGrpSpPr/>
          <p:nvPr/>
        </p:nvGrpSpPr>
        <p:grpSpPr>
          <a:xfrm>
            <a:off x="-1181867" y="6001949"/>
            <a:ext cx="14550504" cy="855920"/>
            <a:chOff x="-886393" y="3821028"/>
            <a:chExt cx="10912878" cy="1445486"/>
          </a:xfrm>
        </p:grpSpPr>
        <p:sp>
          <p:nvSpPr>
            <p:cNvPr id="648" name="Google Shape;648;p22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3" name="Google Shape;653;p22"/>
          <p:cNvSpPr/>
          <p:nvPr/>
        </p:nvSpPr>
        <p:spPr>
          <a:xfrm>
            <a:off x="11394600" y="3715467"/>
            <a:ext cx="502867" cy="169633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4" name="Google Shape;654;p22"/>
          <p:cNvSpPr/>
          <p:nvPr/>
        </p:nvSpPr>
        <p:spPr>
          <a:xfrm>
            <a:off x="8880034" y="152085"/>
            <a:ext cx="891033" cy="536233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5" name="Google Shape;655;p22"/>
          <p:cNvSpPr/>
          <p:nvPr/>
        </p:nvSpPr>
        <p:spPr>
          <a:xfrm>
            <a:off x="9959834" y="589167"/>
            <a:ext cx="753700" cy="400467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6" name="Google Shape;656;p22"/>
          <p:cNvSpPr/>
          <p:nvPr/>
        </p:nvSpPr>
        <p:spPr>
          <a:xfrm>
            <a:off x="11605834" y="2955785"/>
            <a:ext cx="502844" cy="302569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7" name="Google Shape;657;p22"/>
          <p:cNvSpPr/>
          <p:nvPr/>
        </p:nvSpPr>
        <p:spPr>
          <a:xfrm>
            <a:off x="-350833" y="4345399"/>
            <a:ext cx="891033" cy="481805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007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A724-A229-4ED7-A021-521BB77F1DC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AAD9-8ED2-45D1-B1A1-CB47F149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387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3"/>
          <p:cNvSpPr/>
          <p:nvPr/>
        </p:nvSpPr>
        <p:spPr>
          <a:xfrm>
            <a:off x="-234050" y="381485"/>
            <a:ext cx="803267" cy="483415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23"/>
          <p:cNvSpPr/>
          <p:nvPr/>
        </p:nvSpPr>
        <p:spPr>
          <a:xfrm>
            <a:off x="711618" y="206501"/>
            <a:ext cx="496764" cy="263948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2" name="Google Shape;662;p23"/>
          <p:cNvSpPr/>
          <p:nvPr/>
        </p:nvSpPr>
        <p:spPr>
          <a:xfrm>
            <a:off x="11473192" y="263934"/>
            <a:ext cx="358792" cy="241185"/>
          </a:xfrm>
          <a:custGeom>
            <a:avLst/>
            <a:gdLst/>
            <a:ahLst/>
            <a:cxnLst/>
            <a:rect l="l" t="t" r="r" b="b"/>
            <a:pathLst>
              <a:path w="21575" h="14503" extrusionOk="0">
                <a:moveTo>
                  <a:pt x="21574" y="0"/>
                </a:moveTo>
                <a:lnTo>
                  <a:pt x="21574" y="0"/>
                </a:lnTo>
                <a:cubicBezTo>
                  <a:pt x="15764" y="1274"/>
                  <a:pt x="13550" y="4370"/>
                  <a:pt x="12490" y="8513"/>
                </a:cubicBezTo>
                <a:cubicBezTo>
                  <a:pt x="12246" y="8508"/>
                  <a:pt x="12007" y="8505"/>
                  <a:pt x="11773" y="8505"/>
                </a:cubicBezTo>
                <a:cubicBezTo>
                  <a:pt x="1049" y="8505"/>
                  <a:pt x="0" y="14502"/>
                  <a:pt x="0" y="14502"/>
                </a:cubicBezTo>
                <a:cubicBezTo>
                  <a:pt x="4401" y="12111"/>
                  <a:pt x="7582" y="11378"/>
                  <a:pt x="9828" y="11378"/>
                </a:cubicBezTo>
                <a:cubicBezTo>
                  <a:pt x="13385" y="11378"/>
                  <a:pt x="14597" y="13216"/>
                  <a:pt x="14597" y="13216"/>
                </a:cubicBezTo>
                <a:cubicBezTo>
                  <a:pt x="15848" y="7192"/>
                  <a:pt x="15490" y="3834"/>
                  <a:pt x="215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3" name="Google Shape;663;p23"/>
          <p:cNvSpPr/>
          <p:nvPr/>
        </p:nvSpPr>
        <p:spPr>
          <a:xfrm>
            <a:off x="11761327" y="580873"/>
            <a:ext cx="250880" cy="84631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3"/>
          <p:cNvGrpSpPr/>
          <p:nvPr/>
        </p:nvGrpSpPr>
        <p:grpSpPr>
          <a:xfrm>
            <a:off x="-1181867" y="6001949"/>
            <a:ext cx="14550504" cy="855920"/>
            <a:chOff x="-886393" y="3821028"/>
            <a:chExt cx="10912878" cy="1445486"/>
          </a:xfrm>
        </p:grpSpPr>
        <p:sp>
          <p:nvSpPr>
            <p:cNvPr id="665" name="Google Shape;665;p23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9298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24"/>
          <p:cNvGrpSpPr/>
          <p:nvPr/>
        </p:nvGrpSpPr>
        <p:grpSpPr>
          <a:xfrm>
            <a:off x="-1445593" y="-282627"/>
            <a:ext cx="14025192" cy="3567016"/>
            <a:chOff x="-368584" y="232280"/>
            <a:chExt cx="8668942" cy="2675262"/>
          </a:xfrm>
        </p:grpSpPr>
        <p:sp>
          <p:nvSpPr>
            <p:cNvPr id="672" name="Google Shape;672;p24"/>
            <p:cNvSpPr/>
            <p:nvPr/>
          </p:nvSpPr>
          <p:spPr>
            <a:xfrm>
              <a:off x="-368584" y="1092468"/>
              <a:ext cx="1866109" cy="910319"/>
            </a:xfrm>
            <a:custGeom>
              <a:avLst/>
              <a:gdLst/>
              <a:ahLst/>
              <a:cxnLst/>
              <a:rect l="l" t="t" r="r" b="b"/>
              <a:pathLst>
                <a:path w="54473" h="54073" extrusionOk="0">
                  <a:moveTo>
                    <a:pt x="54472" y="27020"/>
                  </a:moveTo>
                  <a:lnTo>
                    <a:pt x="4670" y="47101"/>
                  </a:lnTo>
                  <a:cubicBezTo>
                    <a:pt x="2502" y="47968"/>
                    <a:pt x="1001" y="50703"/>
                    <a:pt x="1001" y="53772"/>
                  </a:cubicBezTo>
                  <a:lnTo>
                    <a:pt x="1001" y="54072"/>
                  </a:lnTo>
                  <a:lnTo>
                    <a:pt x="0" y="53672"/>
                  </a:lnTo>
                  <a:lnTo>
                    <a:pt x="0" y="367"/>
                  </a:lnTo>
                  <a:lnTo>
                    <a:pt x="1001" y="0"/>
                  </a:lnTo>
                  <a:lnTo>
                    <a:pt x="1001" y="300"/>
                  </a:lnTo>
                  <a:cubicBezTo>
                    <a:pt x="1001" y="3369"/>
                    <a:pt x="2502" y="6071"/>
                    <a:pt x="4670" y="6972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-368584" y="1414258"/>
              <a:ext cx="1866109" cy="266212"/>
            </a:xfrm>
            <a:custGeom>
              <a:avLst/>
              <a:gdLst/>
              <a:ahLst/>
              <a:cxnLst/>
              <a:rect l="l" t="t" r="r" b="b"/>
              <a:pathLst>
                <a:path w="54473" h="15813" extrusionOk="0">
                  <a:moveTo>
                    <a:pt x="1001" y="1"/>
                  </a:moveTo>
                  <a:lnTo>
                    <a:pt x="0" y="134"/>
                  </a:lnTo>
                  <a:lnTo>
                    <a:pt x="0" y="15712"/>
                  </a:lnTo>
                  <a:lnTo>
                    <a:pt x="1001" y="15812"/>
                  </a:lnTo>
                  <a:lnTo>
                    <a:pt x="1001" y="15746"/>
                  </a:lnTo>
                  <a:cubicBezTo>
                    <a:pt x="1001" y="14845"/>
                    <a:pt x="2502" y="14044"/>
                    <a:pt x="4670" y="13777"/>
                  </a:cubicBezTo>
                  <a:lnTo>
                    <a:pt x="54472" y="7907"/>
                  </a:lnTo>
                  <a:lnTo>
                    <a:pt x="4670" y="2036"/>
                  </a:lnTo>
                  <a:cubicBezTo>
                    <a:pt x="2502" y="1802"/>
                    <a:pt x="1001" y="1002"/>
                    <a:pt x="1001" y="101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1634808" y="232280"/>
              <a:ext cx="6660210" cy="2675262"/>
            </a:xfrm>
            <a:custGeom>
              <a:avLst/>
              <a:gdLst/>
              <a:ahLst/>
              <a:cxnLst/>
              <a:rect l="l" t="t" r="r" b="b"/>
              <a:pathLst>
                <a:path w="54507" h="54073" extrusionOk="0">
                  <a:moveTo>
                    <a:pt x="0" y="27020"/>
                  </a:moveTo>
                  <a:lnTo>
                    <a:pt x="49836" y="6939"/>
                  </a:lnTo>
                  <a:cubicBezTo>
                    <a:pt x="52004" y="6071"/>
                    <a:pt x="53472" y="3369"/>
                    <a:pt x="53472" y="300"/>
                  </a:cubicBezTo>
                  <a:lnTo>
                    <a:pt x="53472" y="0"/>
                  </a:lnTo>
                  <a:lnTo>
                    <a:pt x="54506" y="367"/>
                  </a:lnTo>
                  <a:lnTo>
                    <a:pt x="54506" y="53672"/>
                  </a:lnTo>
                  <a:lnTo>
                    <a:pt x="53472" y="54072"/>
                  </a:lnTo>
                  <a:lnTo>
                    <a:pt x="53472" y="53772"/>
                  </a:lnTo>
                  <a:cubicBezTo>
                    <a:pt x="53472" y="50703"/>
                    <a:pt x="52004" y="47968"/>
                    <a:pt x="49836" y="47101"/>
                  </a:cubicBez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1640147" y="999486"/>
              <a:ext cx="6660210" cy="1158737"/>
            </a:xfrm>
            <a:custGeom>
              <a:avLst/>
              <a:gdLst/>
              <a:ahLst/>
              <a:cxnLst/>
              <a:rect l="l" t="t" r="r" b="b"/>
              <a:pathLst>
                <a:path w="54507" h="15813" extrusionOk="0">
                  <a:moveTo>
                    <a:pt x="53472" y="1"/>
                  </a:moveTo>
                  <a:lnTo>
                    <a:pt x="53472" y="101"/>
                  </a:lnTo>
                  <a:cubicBezTo>
                    <a:pt x="53472" y="1002"/>
                    <a:pt x="52004" y="1802"/>
                    <a:pt x="49836" y="2036"/>
                  </a:cubicBezTo>
                  <a:lnTo>
                    <a:pt x="0" y="7907"/>
                  </a:lnTo>
                  <a:lnTo>
                    <a:pt x="49836" y="13777"/>
                  </a:lnTo>
                  <a:cubicBezTo>
                    <a:pt x="52004" y="14044"/>
                    <a:pt x="53472" y="14845"/>
                    <a:pt x="53472" y="15746"/>
                  </a:cubicBezTo>
                  <a:lnTo>
                    <a:pt x="53472" y="15812"/>
                  </a:lnTo>
                  <a:lnTo>
                    <a:pt x="54506" y="15712"/>
                  </a:lnTo>
                  <a:lnTo>
                    <a:pt x="54506" y="134"/>
                  </a:lnTo>
                  <a:lnTo>
                    <a:pt x="53472" y="1"/>
                  </a:lnTo>
                  <a:close/>
                </a:path>
              </a:pathLst>
            </a:custGeom>
            <a:solidFill>
              <a:srgbClr val="FFFFFF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6" name="Google Shape;676;p24"/>
          <p:cNvSpPr/>
          <p:nvPr/>
        </p:nvSpPr>
        <p:spPr>
          <a:xfrm>
            <a:off x="-148167" y="3660633"/>
            <a:ext cx="3661600" cy="937067"/>
          </a:xfrm>
          <a:custGeom>
            <a:avLst/>
            <a:gdLst/>
            <a:ahLst/>
            <a:cxnLst/>
            <a:rect l="l" t="t" r="r" b="b"/>
            <a:pathLst>
              <a:path w="109848" h="28112" extrusionOk="0">
                <a:moveTo>
                  <a:pt x="54924" y="1"/>
                </a:moveTo>
                <a:cubicBezTo>
                  <a:pt x="24587" y="1"/>
                  <a:pt x="0" y="12586"/>
                  <a:pt x="0" y="28111"/>
                </a:cubicBezTo>
                <a:lnTo>
                  <a:pt x="109847" y="28111"/>
                </a:lnTo>
                <a:cubicBezTo>
                  <a:pt x="109847" y="12586"/>
                  <a:pt x="85261" y="1"/>
                  <a:pt x="54924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77" name="Google Shape;677;p24"/>
          <p:cNvGrpSpPr/>
          <p:nvPr/>
        </p:nvGrpSpPr>
        <p:grpSpPr>
          <a:xfrm>
            <a:off x="-1259291" y="4372298"/>
            <a:ext cx="14550504" cy="3531433"/>
            <a:chOff x="-886393" y="3833811"/>
            <a:chExt cx="10912878" cy="2648575"/>
          </a:xfrm>
        </p:grpSpPr>
        <p:sp>
          <p:nvSpPr>
            <p:cNvPr id="678" name="Google Shape;678;p24"/>
            <p:cNvSpPr/>
            <p:nvPr/>
          </p:nvSpPr>
          <p:spPr>
            <a:xfrm>
              <a:off x="-335775" y="3833811"/>
              <a:ext cx="10128887" cy="1507325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-260132" y="3983236"/>
              <a:ext cx="10228648" cy="1283225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-260125" y="4173725"/>
              <a:ext cx="10055133" cy="1556600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-886393" y="4338636"/>
              <a:ext cx="10912878" cy="1324600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-192012" y="4620211"/>
              <a:ext cx="9801882" cy="1862175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ctrTitle"/>
          </p:nvPr>
        </p:nvSpPr>
        <p:spPr>
          <a:xfrm>
            <a:off x="5085300" y="720000"/>
            <a:ext cx="6140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84" name="Google Shape;684;p24"/>
          <p:cNvSpPr txBox="1">
            <a:spLocks noGrp="1"/>
          </p:cNvSpPr>
          <p:nvPr>
            <p:ph type="subTitle" idx="1"/>
          </p:nvPr>
        </p:nvSpPr>
        <p:spPr>
          <a:xfrm>
            <a:off x="5092000" y="2099633"/>
            <a:ext cx="6140000" cy="17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85" name="Google Shape;685;p24"/>
          <p:cNvSpPr txBox="1"/>
          <p:nvPr/>
        </p:nvSpPr>
        <p:spPr>
          <a:xfrm>
            <a:off x="5426100" y="5537600"/>
            <a:ext cx="5799200" cy="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b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by </a:t>
            </a:r>
            <a:r>
              <a:rPr lang="en" sz="1333" kern="0">
                <a:solidFill>
                  <a:srgbClr val="FFFFFF"/>
                </a:solidFill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icons by </a:t>
            </a:r>
            <a:r>
              <a:rPr lang="en" sz="1333" kern="0">
                <a:solidFill>
                  <a:srgbClr val="FFFFFF"/>
                </a:solidFill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and infographics &amp; images by </a:t>
            </a:r>
            <a:r>
              <a:rPr lang="en" sz="1333" kern="0">
                <a:solidFill>
                  <a:srgbClr val="FFFFFF"/>
                </a:solidFill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867" kern="0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686" name="Google Shape;686;p24"/>
          <p:cNvSpPr txBox="1">
            <a:spLocks noGrp="1"/>
          </p:cNvSpPr>
          <p:nvPr>
            <p:ph type="subTitle" idx="2"/>
          </p:nvPr>
        </p:nvSpPr>
        <p:spPr>
          <a:xfrm>
            <a:off x="5085333" y="4768752"/>
            <a:ext cx="6140000" cy="5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24"/>
          <p:cNvSpPr/>
          <p:nvPr/>
        </p:nvSpPr>
        <p:spPr>
          <a:xfrm>
            <a:off x="151401" y="206501"/>
            <a:ext cx="846967" cy="509633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24"/>
          <p:cNvSpPr/>
          <p:nvPr/>
        </p:nvSpPr>
        <p:spPr>
          <a:xfrm>
            <a:off x="3831734" y="2602700"/>
            <a:ext cx="753700" cy="400467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0234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071467" y="714400"/>
            <a:ext cx="6224800" cy="1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71800" y="2900600"/>
            <a:ext cx="6224800" cy="7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4616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771567" y="2766967"/>
            <a:ext cx="45252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771567" y="1585600"/>
            <a:ext cx="4525200" cy="11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771567" y="3601933"/>
            <a:ext cx="45252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328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82800" y="1844167"/>
            <a:ext cx="10414000" cy="43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1173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2569851" y="38938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2569851" y="4340600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6858137" y="38938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6858137" y="4340600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4482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9938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6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051200" y="2593367"/>
            <a:ext cx="4712400" cy="2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434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82800" y="3169667"/>
            <a:ext cx="10414000" cy="29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7020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6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985400" y="2124000"/>
            <a:ext cx="4505600" cy="21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586000" y="1585567"/>
            <a:ext cx="4710800" cy="3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2400">
                <a:solidFill>
                  <a:schemeClr val="lt2"/>
                </a:solidFill>
              </a:defRPr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2400">
                <a:solidFill>
                  <a:schemeClr val="lt2"/>
                </a:solidFill>
              </a:defRPr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2400">
                <a:solidFill>
                  <a:schemeClr val="lt2"/>
                </a:solidFill>
              </a:defRPr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2400">
                <a:solidFill>
                  <a:schemeClr val="lt2"/>
                </a:solidFill>
              </a:defRPr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2400">
                <a:solidFill>
                  <a:schemeClr val="lt2"/>
                </a:solidFill>
              </a:defRPr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2400">
                <a:solidFill>
                  <a:schemeClr val="lt2"/>
                </a:solidFill>
              </a:defRPr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2400">
                <a:solidFill>
                  <a:schemeClr val="lt2"/>
                </a:solidFill>
              </a:defRPr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2400">
                <a:solidFill>
                  <a:schemeClr val="lt2"/>
                </a:solidFill>
              </a:defRPr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/>
          <p:nvPr/>
        </p:nvSpPr>
        <p:spPr>
          <a:xfrm>
            <a:off x="0" y="714367"/>
            <a:ext cx="55936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45056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27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A724-A229-4ED7-A021-521BB77F1DC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AAD9-8ED2-45D1-B1A1-CB47F149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7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5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882800" y="2727433"/>
            <a:ext cx="4379200" cy="3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0302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/>
        </p:nvSpPr>
        <p:spPr>
          <a:xfrm>
            <a:off x="889000" y="5125267"/>
            <a:ext cx="10414000" cy="67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882800" y="3078333"/>
            <a:ext cx="10414000" cy="20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0" y="5129100"/>
            <a:ext cx="12192000" cy="6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8330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8236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882800" y="3592700"/>
            <a:ext cx="5878400" cy="70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1007600" y="3694300"/>
            <a:ext cx="6238400" cy="5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 Condensed"/>
              <a:buNone/>
              <a:defRPr b="1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1007600" y="1945800"/>
            <a:ext cx="6238400" cy="1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5599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882800" y="714367"/>
            <a:ext cx="10414000" cy="87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2335600" y="714367"/>
            <a:ext cx="75208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 b="1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2"/>
          </p:nvPr>
        </p:nvSpPr>
        <p:spPr>
          <a:xfrm>
            <a:off x="889000" y="1700100"/>
            <a:ext cx="10414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882800" y="2655133"/>
            <a:ext cx="10414000" cy="8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>
            <a:off x="2335600" y="2655133"/>
            <a:ext cx="75208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889000" y="3640867"/>
            <a:ext cx="10414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882800" y="4595900"/>
            <a:ext cx="10414000" cy="87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5"/>
          </p:nvPr>
        </p:nvSpPr>
        <p:spPr>
          <a:xfrm>
            <a:off x="2335600" y="4595900"/>
            <a:ext cx="75208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6"/>
          </p:nvPr>
        </p:nvSpPr>
        <p:spPr>
          <a:xfrm>
            <a:off x="889000" y="5581633"/>
            <a:ext cx="10414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99298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094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95419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8780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2086833" y="2067817"/>
            <a:ext cx="562000" cy="5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5814633" y="2067817"/>
            <a:ext cx="562000" cy="5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9542833" y="2067817"/>
            <a:ext cx="562000" cy="5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2074100" y="4321800"/>
            <a:ext cx="562000" cy="5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18"/>
          <p:cNvSpPr/>
          <p:nvPr/>
        </p:nvSpPr>
        <p:spPr>
          <a:xfrm>
            <a:off x="5801900" y="4321800"/>
            <a:ext cx="562000" cy="5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18"/>
          <p:cNvSpPr/>
          <p:nvPr/>
        </p:nvSpPr>
        <p:spPr>
          <a:xfrm>
            <a:off x="9530100" y="4321800"/>
            <a:ext cx="562000" cy="5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18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366700" y="4991100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2"/>
          </p:nvPr>
        </p:nvSpPr>
        <p:spPr>
          <a:xfrm>
            <a:off x="883033" y="5494400"/>
            <a:ext cx="29704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3"/>
          </p:nvPr>
        </p:nvSpPr>
        <p:spPr>
          <a:xfrm>
            <a:off x="8822300" y="4991100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4"/>
          </p:nvPr>
        </p:nvSpPr>
        <p:spPr>
          <a:xfrm>
            <a:off x="8326967" y="5494400"/>
            <a:ext cx="296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5"/>
          </p:nvPr>
        </p:nvSpPr>
        <p:spPr>
          <a:xfrm>
            <a:off x="5088671" y="4991100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6"/>
          </p:nvPr>
        </p:nvSpPr>
        <p:spPr>
          <a:xfrm>
            <a:off x="4605145" y="5494400"/>
            <a:ext cx="29700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7" hasCustomPrompt="1"/>
          </p:nvPr>
        </p:nvSpPr>
        <p:spPr>
          <a:xfrm>
            <a:off x="1857500" y="4406300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8" hasCustomPrompt="1"/>
          </p:nvPr>
        </p:nvSpPr>
        <p:spPr>
          <a:xfrm>
            <a:off x="5585100" y="4406300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9"/>
          </p:nvPr>
        </p:nvSpPr>
        <p:spPr>
          <a:xfrm>
            <a:off x="1373233" y="27319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3"/>
          </p:nvPr>
        </p:nvSpPr>
        <p:spPr>
          <a:xfrm>
            <a:off x="889233" y="3252900"/>
            <a:ext cx="29704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4"/>
          </p:nvPr>
        </p:nvSpPr>
        <p:spPr>
          <a:xfrm>
            <a:off x="8828833" y="27319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5"/>
          </p:nvPr>
        </p:nvSpPr>
        <p:spPr>
          <a:xfrm>
            <a:off x="8333167" y="3252900"/>
            <a:ext cx="296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6"/>
          </p:nvPr>
        </p:nvSpPr>
        <p:spPr>
          <a:xfrm>
            <a:off x="5095204" y="27319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7"/>
          </p:nvPr>
        </p:nvSpPr>
        <p:spPr>
          <a:xfrm>
            <a:off x="4611345" y="3252900"/>
            <a:ext cx="29700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18" hasCustomPrompt="1"/>
          </p:nvPr>
        </p:nvSpPr>
        <p:spPr>
          <a:xfrm>
            <a:off x="1864033" y="2147017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19" hasCustomPrompt="1"/>
          </p:nvPr>
        </p:nvSpPr>
        <p:spPr>
          <a:xfrm>
            <a:off x="5591633" y="2147017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20" hasCustomPrompt="1"/>
          </p:nvPr>
        </p:nvSpPr>
        <p:spPr>
          <a:xfrm>
            <a:off x="9319233" y="2147017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 idx="21" hasCustomPrompt="1"/>
          </p:nvPr>
        </p:nvSpPr>
        <p:spPr>
          <a:xfrm>
            <a:off x="9312700" y="4406300"/>
            <a:ext cx="1008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60581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>
            <a:off x="4516700" y="4555767"/>
            <a:ext cx="2645200" cy="9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7347867" y="714400"/>
            <a:ext cx="4844000" cy="166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7837700" y="904600"/>
            <a:ext cx="3299600" cy="12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2053333" y="2651000"/>
            <a:ext cx="1901600" cy="420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8068233" y="4106167"/>
            <a:ext cx="4123600" cy="180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47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A724-A229-4ED7-A021-521BB77F1DC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AAD9-8ED2-45D1-B1A1-CB47F149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375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1"/>
          </p:nvPr>
        </p:nvSpPr>
        <p:spPr>
          <a:xfrm>
            <a:off x="882800" y="3412400"/>
            <a:ext cx="5139600" cy="19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2"/>
          </p:nvPr>
        </p:nvSpPr>
        <p:spPr>
          <a:xfrm>
            <a:off x="882800" y="2822400"/>
            <a:ext cx="51396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3"/>
          </p:nvPr>
        </p:nvSpPr>
        <p:spPr>
          <a:xfrm>
            <a:off x="6157000" y="3412400"/>
            <a:ext cx="5139600" cy="24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4"/>
          </p:nvPr>
        </p:nvSpPr>
        <p:spPr>
          <a:xfrm>
            <a:off x="6157000" y="2822400"/>
            <a:ext cx="51396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9691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1"/>
          </p:nvPr>
        </p:nvSpPr>
        <p:spPr>
          <a:xfrm>
            <a:off x="882800" y="3412400"/>
            <a:ext cx="5139600" cy="19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2"/>
          </p:nvPr>
        </p:nvSpPr>
        <p:spPr>
          <a:xfrm>
            <a:off x="882800" y="2822400"/>
            <a:ext cx="51396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3"/>
          </p:nvPr>
        </p:nvSpPr>
        <p:spPr>
          <a:xfrm>
            <a:off x="6157000" y="3412400"/>
            <a:ext cx="5139600" cy="19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4"/>
          </p:nvPr>
        </p:nvSpPr>
        <p:spPr>
          <a:xfrm>
            <a:off x="6157000" y="2822400"/>
            <a:ext cx="51396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9429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0" y="1585600"/>
            <a:ext cx="4844000" cy="230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882800" y="1666000"/>
            <a:ext cx="3814000" cy="21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882800" y="4180467"/>
            <a:ext cx="3961200" cy="16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527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1350817" y="4200133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2"/>
          </p:nvPr>
        </p:nvSpPr>
        <p:spPr>
          <a:xfrm>
            <a:off x="1350817" y="4646933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ubTitle" idx="3"/>
          </p:nvPr>
        </p:nvSpPr>
        <p:spPr>
          <a:xfrm>
            <a:off x="4707784" y="26582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4"/>
          </p:nvPr>
        </p:nvSpPr>
        <p:spPr>
          <a:xfrm>
            <a:off x="4707784" y="3105000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5"/>
          </p:nvPr>
        </p:nvSpPr>
        <p:spPr>
          <a:xfrm>
            <a:off x="8064751" y="4200133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6"/>
          </p:nvPr>
        </p:nvSpPr>
        <p:spPr>
          <a:xfrm>
            <a:off x="8064751" y="4646933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042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2305184" y="2649367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2"/>
          </p:nvPr>
        </p:nvSpPr>
        <p:spPr>
          <a:xfrm>
            <a:off x="2305200" y="3096167"/>
            <a:ext cx="276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3"/>
          </p:nvPr>
        </p:nvSpPr>
        <p:spPr>
          <a:xfrm>
            <a:off x="2305184" y="48368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4"/>
          </p:nvPr>
        </p:nvSpPr>
        <p:spPr>
          <a:xfrm>
            <a:off x="2305200" y="5283600"/>
            <a:ext cx="276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ubTitle" idx="5"/>
          </p:nvPr>
        </p:nvSpPr>
        <p:spPr>
          <a:xfrm>
            <a:off x="7211784" y="2649367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6"/>
          </p:nvPr>
        </p:nvSpPr>
        <p:spPr>
          <a:xfrm>
            <a:off x="7211800" y="3096167"/>
            <a:ext cx="276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7"/>
          </p:nvPr>
        </p:nvSpPr>
        <p:spPr>
          <a:xfrm>
            <a:off x="7211784" y="48368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8"/>
          </p:nvPr>
        </p:nvSpPr>
        <p:spPr>
          <a:xfrm>
            <a:off x="7211800" y="5283600"/>
            <a:ext cx="276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686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ubTitle" idx="1"/>
          </p:nvPr>
        </p:nvSpPr>
        <p:spPr>
          <a:xfrm>
            <a:off x="882797" y="4227200"/>
            <a:ext cx="23588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2"/>
          </p:nvPr>
        </p:nvSpPr>
        <p:spPr>
          <a:xfrm>
            <a:off x="882812" y="4674000"/>
            <a:ext cx="23588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subTitle" idx="3"/>
          </p:nvPr>
        </p:nvSpPr>
        <p:spPr>
          <a:xfrm>
            <a:off x="8937997" y="4227200"/>
            <a:ext cx="23588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4"/>
          </p:nvPr>
        </p:nvSpPr>
        <p:spPr>
          <a:xfrm>
            <a:off x="8938012" y="4674000"/>
            <a:ext cx="23588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5"/>
          </p:nvPr>
        </p:nvSpPr>
        <p:spPr>
          <a:xfrm>
            <a:off x="3567864" y="4227200"/>
            <a:ext cx="23588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6"/>
          </p:nvPr>
        </p:nvSpPr>
        <p:spPr>
          <a:xfrm>
            <a:off x="3567879" y="4674000"/>
            <a:ext cx="23588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7"/>
          </p:nvPr>
        </p:nvSpPr>
        <p:spPr>
          <a:xfrm>
            <a:off x="6252931" y="4227200"/>
            <a:ext cx="23588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8"/>
          </p:nvPr>
        </p:nvSpPr>
        <p:spPr>
          <a:xfrm>
            <a:off x="6252945" y="4674000"/>
            <a:ext cx="23588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7555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/>
          <p:nvPr/>
        </p:nvSpPr>
        <p:spPr>
          <a:xfrm>
            <a:off x="0" y="1904167"/>
            <a:ext cx="2694000" cy="227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3351667" y="23317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2"/>
          </p:nvPr>
        </p:nvSpPr>
        <p:spPr>
          <a:xfrm>
            <a:off x="3351667" y="2829367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3"/>
          </p:nvPr>
        </p:nvSpPr>
        <p:spPr>
          <a:xfrm>
            <a:off x="9307400" y="23317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"/>
          </p:nvPr>
        </p:nvSpPr>
        <p:spPr>
          <a:xfrm>
            <a:off x="9307400" y="2829367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5"/>
          </p:nvPr>
        </p:nvSpPr>
        <p:spPr>
          <a:xfrm>
            <a:off x="6329519" y="2331751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6"/>
          </p:nvPr>
        </p:nvSpPr>
        <p:spPr>
          <a:xfrm>
            <a:off x="6329519" y="2829367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/>
          <p:nvPr/>
        </p:nvSpPr>
        <p:spPr>
          <a:xfrm>
            <a:off x="9491800" y="4324633"/>
            <a:ext cx="2694000" cy="2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7"/>
          </p:nvPr>
        </p:nvSpPr>
        <p:spPr>
          <a:xfrm>
            <a:off x="882800" y="4736784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8"/>
          </p:nvPr>
        </p:nvSpPr>
        <p:spPr>
          <a:xfrm>
            <a:off x="882800" y="5234400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9"/>
          </p:nvPr>
        </p:nvSpPr>
        <p:spPr>
          <a:xfrm>
            <a:off x="6838533" y="4736784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3"/>
          </p:nvPr>
        </p:nvSpPr>
        <p:spPr>
          <a:xfrm>
            <a:off x="6838533" y="5234400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14"/>
          </p:nvPr>
        </p:nvSpPr>
        <p:spPr>
          <a:xfrm>
            <a:off x="3860652" y="4736784"/>
            <a:ext cx="1989200" cy="4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15"/>
          </p:nvPr>
        </p:nvSpPr>
        <p:spPr>
          <a:xfrm>
            <a:off x="3860652" y="5234400"/>
            <a:ext cx="19892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7203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 rotWithShape="1">
          <a:blip r:embed="rId2">
            <a:alphaModFix/>
          </a:blip>
          <a:srcRect l="10193"/>
          <a:stretch/>
        </p:blipFill>
        <p:spPr>
          <a:xfrm>
            <a:off x="5308567" y="1"/>
            <a:ext cx="688343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/>
          <p:nvPr/>
        </p:nvSpPr>
        <p:spPr>
          <a:xfrm rot="5400000">
            <a:off x="1994600" y="-368088"/>
            <a:ext cx="4478400" cy="6702000"/>
          </a:xfrm>
          <a:prstGeom prst="rect">
            <a:avLst/>
          </a:prstGeom>
          <a:solidFill>
            <a:srgbClr val="D3EDBE">
              <a:alpha val="80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882800" y="874400"/>
            <a:ext cx="3890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1"/>
          </p:nvPr>
        </p:nvSpPr>
        <p:spPr>
          <a:xfrm>
            <a:off x="882800" y="1975833"/>
            <a:ext cx="3890000" cy="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2"/>
          </p:nvPr>
        </p:nvSpPr>
        <p:spPr>
          <a:xfrm>
            <a:off x="882800" y="2483433"/>
            <a:ext cx="38900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/>
          <p:nvPr/>
        </p:nvSpPr>
        <p:spPr>
          <a:xfrm>
            <a:off x="882800" y="3607433"/>
            <a:ext cx="4333600" cy="1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600" kern="0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rPr>
              <a:t> This presentation template was created by </a:t>
            </a:r>
            <a:r>
              <a:rPr lang="en" sz="1600" b="1" kern="0">
                <a:solidFill>
                  <a:srgbClr val="247BA0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600" b="1" kern="0">
                <a:solidFill>
                  <a:srgbClr val="247BA0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600" b="1" kern="0">
                <a:solidFill>
                  <a:srgbClr val="247BA0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247BA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7682283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8404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27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A724-A229-4ED7-A021-521BB77F1DC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AAD9-8ED2-45D1-B1A1-CB47F149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11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7A724-A229-4ED7-A021-521BB77F1DC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6AAD9-8ED2-45D1-B1A1-CB47F149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84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071467" y="714400"/>
            <a:ext cx="6224800" cy="1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71800" y="2900600"/>
            <a:ext cx="6224800" cy="7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FBD"/>
              </a:buClr>
              <a:buSzPts val="2800"/>
              <a:buNone/>
              <a:defRPr sz="3733">
                <a:solidFill>
                  <a:srgbClr val="F3FFB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61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771567" y="2766967"/>
            <a:ext cx="45252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771567" y="1585600"/>
            <a:ext cx="4525200" cy="11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771567" y="3601933"/>
            <a:ext cx="45252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4363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82800" y="1844167"/>
            <a:ext cx="10414000" cy="43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4035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2569851" y="38938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2569851" y="4340600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6858137" y="3893800"/>
            <a:ext cx="2764000" cy="4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6858137" y="4340600"/>
            <a:ext cx="2764000" cy="10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4913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3149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6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051200" y="2593367"/>
            <a:ext cx="4712400" cy="2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/>
          <p:nvPr/>
        </p:nvSpPr>
        <p:spPr>
          <a:xfrm>
            <a:off x="0" y="714367"/>
            <a:ext cx="121920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0397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82800" y="3169667"/>
            <a:ext cx="10414000" cy="29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12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59161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6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985400" y="2124000"/>
            <a:ext cx="4505600" cy="21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586000" y="1585567"/>
            <a:ext cx="4710800" cy="3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2400">
                <a:solidFill>
                  <a:schemeClr val="lt2"/>
                </a:solidFill>
              </a:defRPr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2400">
                <a:solidFill>
                  <a:schemeClr val="lt2"/>
                </a:solidFill>
              </a:defRPr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2400">
                <a:solidFill>
                  <a:schemeClr val="lt2"/>
                </a:solidFill>
              </a:defRPr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2400">
                <a:solidFill>
                  <a:schemeClr val="lt2"/>
                </a:solidFill>
              </a:defRPr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2400">
                <a:solidFill>
                  <a:schemeClr val="lt2"/>
                </a:solidFill>
              </a:defRPr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2400">
                <a:solidFill>
                  <a:schemeClr val="lt2"/>
                </a:solidFill>
              </a:defRPr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2400">
                <a:solidFill>
                  <a:schemeClr val="lt2"/>
                </a:solidFill>
              </a:defRPr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2400">
                <a:solidFill>
                  <a:schemeClr val="lt2"/>
                </a:solidFill>
              </a:defRPr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/>
          <p:nvPr/>
        </p:nvSpPr>
        <p:spPr>
          <a:xfrm>
            <a:off x="0" y="714367"/>
            <a:ext cx="5593600" cy="87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45056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004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5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882800" y="2727433"/>
            <a:ext cx="4379200" cy="3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78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7A724-A229-4ED7-A021-521BB77F1DC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6AAD9-8ED2-45D1-B1A1-CB47F14989D3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f9.photo.talk.zdn.vn/3184304250822243869/90914fbd1557dd098446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950" y="5859650"/>
            <a:ext cx="1820709" cy="24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81000" y="7639665"/>
            <a:ext cx="1120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Sản</a:t>
            </a:r>
            <a:r>
              <a:rPr lang="en-US" baseline="0"/>
              <a:t> phẩm của nhóm Thông minh, vui lòng không mua đi bán lại, chia sẻ dưới bất kì hình thức nào, thầy cô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2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Josefin Sans"/>
              <a:buNone/>
              <a:defRPr sz="3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632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sz="1600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0527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4F3">
            <a:alpha val="495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 sz="2800" b="1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9134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3000"/>
              <a:buFont typeface="Barlow Condensed"/>
              <a:buNone/>
              <a:defRPr sz="3000" b="1">
                <a:solidFill>
                  <a:srgbClr val="247BA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2800" y="1844167"/>
            <a:ext cx="10414000" cy="4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0441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82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3000"/>
              <a:buFont typeface="Barlow Condensed"/>
              <a:buNone/>
              <a:defRPr sz="3000" b="1">
                <a:solidFill>
                  <a:srgbClr val="247BA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2800" y="1844167"/>
            <a:ext cx="10414000" cy="4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4441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  <p:sldLayoutId id="2147483820" r:id="rId25"/>
    <p:sldLayoutId id="2147483821" r:id="rId26"/>
    <p:sldLayoutId id="2147483822" r:id="rId27"/>
    <p:sldLayoutId id="2147483823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3000"/>
              <a:buFont typeface="Barlow Condensed"/>
              <a:buNone/>
              <a:defRPr sz="3000" b="1">
                <a:solidFill>
                  <a:srgbClr val="247BA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2800" y="1844167"/>
            <a:ext cx="10414000" cy="4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●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○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BA0"/>
              </a:buClr>
              <a:buSzPts val="1400"/>
              <a:buFont typeface="Barlow"/>
              <a:buChar char="■"/>
              <a:defRPr>
                <a:solidFill>
                  <a:srgbClr val="247BA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596390"/>
            <a:ext cx="216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Thongminh.edu.vn</a:t>
            </a:r>
          </a:p>
        </p:txBody>
      </p:sp>
    </p:spTree>
    <p:extLst>
      <p:ext uri="{BB962C8B-B14F-4D97-AF65-F5344CB8AC3E}">
        <p14:creationId xmlns:p14="http://schemas.microsoft.com/office/powerpoint/2010/main" val="30698816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3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microsoft.com/office/2007/relationships/hdphoto" Target="../media/hdphoto1.wd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5.emf"/><Relationship Id="rId7" Type="http://schemas.openxmlformats.org/officeDocument/2006/relationships/image" Target="../media/image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5.xml"/><Relationship Id="rId6" Type="http://schemas.microsoft.com/office/2007/relationships/hdphoto" Target="../media/hdphoto8.wdp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emf"/><Relationship Id="rId5" Type="http://schemas.openxmlformats.org/officeDocument/2006/relationships/image" Target="../media/image10.em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/>
          <p:cNvSpPr/>
          <p:nvPr/>
        </p:nvSpPr>
        <p:spPr>
          <a:xfrm>
            <a:off x="2751898" y="1001937"/>
            <a:ext cx="5641430" cy="2383825"/>
          </a:xfrm>
          <a:prstGeom prst="cloud">
            <a:avLst/>
          </a:prstGeom>
          <a:solidFill>
            <a:srgbClr val="B6D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32">
            <a:extLst>
              <a:ext uri="{FF2B5EF4-FFF2-40B4-BE49-F238E27FC236}">
                <a16:creationId xmlns:a16="http://schemas.microsoft.com/office/drawing/2014/main" id="{3CC197D3-B610-47F5-8966-99645DF5A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340" y="412693"/>
            <a:ext cx="1471986" cy="146098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80A90CD-C18B-4A64-9483-646DD9A3E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03" y="952367"/>
            <a:ext cx="1589878" cy="15661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29A09B65-CB56-4914-A946-7F7D0EB53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353" y="1930548"/>
            <a:ext cx="1549125" cy="1578500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A1FC9BC9-5B31-4A3B-8FF6-F1F3B5A39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234" y="2307750"/>
            <a:ext cx="1023188" cy="947100"/>
          </a:xfrm>
          <a:prstGeom prst="rect">
            <a:avLst/>
          </a:prstGeom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55168FE0-729C-447B-8CC5-7A90BF037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386C5D5A-3D0A-4793-9B12-9AF21CECE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909" y="278829"/>
            <a:ext cx="1357875" cy="1186267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3D5EAD0C-17BE-4B6A-BC8A-E52D18BFDC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4" y="5585783"/>
            <a:ext cx="4513500" cy="602700"/>
          </a:xfrm>
          <a:prstGeom prst="rect">
            <a:avLst/>
          </a:prstGeom>
        </p:spPr>
      </p:pic>
      <p:pic>
        <p:nvPicPr>
          <p:cNvPr id="13" name="图片 14">
            <a:extLst>
              <a:ext uri="{FF2B5EF4-FFF2-40B4-BE49-F238E27FC236}">
                <a16:creationId xmlns:a16="http://schemas.microsoft.com/office/drawing/2014/main" id="{DE808C67-BDC3-4FF4-BF70-14C6D0D369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135" y="6013088"/>
            <a:ext cx="4456125" cy="516600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95BD1986-089B-43B1-BAA3-EF89F5DDE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555078" y="5641666"/>
            <a:ext cx="3676499" cy="490933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17DD38D4-880D-466C-A4E2-4F2A9B7D1811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>
            <a:off x="9058828" y="6377018"/>
            <a:ext cx="3133172" cy="363230"/>
          </a:xfrm>
          <a:prstGeom prst="rect">
            <a:avLst/>
          </a:prstGeom>
        </p:spPr>
      </p:pic>
      <p:pic>
        <p:nvPicPr>
          <p:cNvPr id="18" name="图片 25">
            <a:extLst>
              <a:ext uri="{FF2B5EF4-FFF2-40B4-BE49-F238E27FC236}">
                <a16:creationId xmlns:a16="http://schemas.microsoft.com/office/drawing/2014/main" id="{182E20DD-766E-4359-8469-4D27753C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50709">
            <a:off x="7153340" y="3847570"/>
            <a:ext cx="988452" cy="1007195"/>
          </a:xfrm>
          <a:prstGeom prst="rect">
            <a:avLst/>
          </a:prstGeom>
        </p:spPr>
      </p:pic>
      <p:pic>
        <p:nvPicPr>
          <p:cNvPr id="19" name="图片 26">
            <a:extLst>
              <a:ext uri="{FF2B5EF4-FFF2-40B4-BE49-F238E27FC236}">
                <a16:creationId xmlns:a16="http://schemas.microsoft.com/office/drawing/2014/main" id="{9537BD73-D44C-45C8-8E9A-9ABA499D8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390" y="4838066"/>
            <a:ext cx="1023188" cy="947100"/>
          </a:xfrm>
          <a:prstGeom prst="rect">
            <a:avLst/>
          </a:prstGeom>
        </p:spPr>
      </p:pic>
      <p:pic>
        <p:nvPicPr>
          <p:cNvPr id="20" name="图片 27">
            <a:extLst>
              <a:ext uri="{FF2B5EF4-FFF2-40B4-BE49-F238E27FC236}">
                <a16:creationId xmlns:a16="http://schemas.microsoft.com/office/drawing/2014/main" id="{1080554A-C7A4-4927-8117-8DABADADD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917" y="3987491"/>
            <a:ext cx="1023188" cy="947100"/>
          </a:xfrm>
          <a:prstGeom prst="rect">
            <a:avLst/>
          </a:prstGeom>
        </p:spPr>
      </p:pic>
      <p:pic>
        <p:nvPicPr>
          <p:cNvPr id="21" name="图片 28">
            <a:extLst>
              <a:ext uri="{FF2B5EF4-FFF2-40B4-BE49-F238E27FC236}">
                <a16:creationId xmlns:a16="http://schemas.microsoft.com/office/drawing/2014/main" id="{6AE2AFD0-AF74-4223-9164-71128C5EC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92" y="4624067"/>
            <a:ext cx="843183" cy="736622"/>
          </a:xfrm>
          <a:prstGeom prst="rect">
            <a:avLst/>
          </a:prstGeom>
        </p:spPr>
      </p:pic>
      <p:pic>
        <p:nvPicPr>
          <p:cNvPr id="22" name="图片 29">
            <a:extLst>
              <a:ext uri="{FF2B5EF4-FFF2-40B4-BE49-F238E27FC236}">
                <a16:creationId xmlns:a16="http://schemas.microsoft.com/office/drawing/2014/main" id="{28538845-FFCC-41A2-8DB3-48EF1CBBE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8566" y="872711"/>
            <a:ext cx="2120415" cy="1029403"/>
          </a:xfrm>
          <a:prstGeom prst="rect">
            <a:avLst/>
          </a:prstGeom>
        </p:spPr>
      </p:pic>
      <p:sp>
        <p:nvSpPr>
          <p:cNvPr id="23" name="文本框 33">
            <a:extLst>
              <a:ext uri="{FF2B5EF4-FFF2-40B4-BE49-F238E27FC236}">
                <a16:creationId xmlns:a16="http://schemas.microsoft.com/office/drawing/2014/main" id="{BA6E5BF3-8B16-4C39-9E79-97C29FEB52C4}"/>
              </a:ext>
            </a:extLst>
          </p:cNvPr>
          <p:cNvSpPr txBox="1"/>
          <p:nvPr/>
        </p:nvSpPr>
        <p:spPr>
          <a:xfrm>
            <a:off x="3337136" y="1268696"/>
            <a:ext cx="505619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UVN Thay Giao Nang" panose="02090805050506020203" pitchFamily="18" charset="0"/>
                <a:ea typeface="微软雅黑" panose="020B0503020204020204" pitchFamily="34" charset="-122"/>
                <a:cs typeface="Times New Roman" pitchFamily="18" charset="0"/>
              </a:rPr>
              <a:t>TẬP ĐỌC </a:t>
            </a:r>
            <a:endParaRPr lang="zh-CN" altLang="en-US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UVN Thay Giao Nang" panose="02090805050506020203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2293" y="2290063"/>
            <a:ext cx="2020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pc="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Deutsch Gothic" panose="02040603050506020204" pitchFamily="18" charset="0"/>
                <a:cs typeface="Times New Roman" pitchFamily="18" charset="0"/>
              </a:rPr>
              <a:t>Lớp</a:t>
            </a:r>
            <a:r>
              <a:rPr lang="en-US" sz="54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Deutsch Gothic" panose="02040603050506020204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203" l="0" r="99057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2" y="4351167"/>
            <a:ext cx="2019300" cy="2257425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:a16="http://schemas.microsoft.com/office/drawing/2014/main" id="{C3052FD9-31DD-4709-9C37-EF61C89EDAA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>
            <a:off x="508276" y="6245362"/>
            <a:ext cx="3133172" cy="3632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866" b="90000" l="3256" r="9744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57" y="4818838"/>
            <a:ext cx="2742485" cy="21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/>
          <p:nvPr/>
        </p:nvSpPr>
        <p:spPr>
          <a:xfrm>
            <a:off x="611268" y="1862100"/>
            <a:ext cx="4702033" cy="3513600"/>
          </a:xfrm>
          <a:custGeom>
            <a:avLst/>
            <a:gdLst/>
            <a:ahLst/>
            <a:cxnLst/>
            <a:rect l="l" t="t" r="r" b="b"/>
            <a:pathLst>
              <a:path w="141061" h="105408" extrusionOk="0">
                <a:moveTo>
                  <a:pt x="70531" y="1"/>
                </a:moveTo>
                <a:cubicBezTo>
                  <a:pt x="31591" y="1"/>
                  <a:pt x="0" y="31591"/>
                  <a:pt x="0" y="70531"/>
                </a:cubicBezTo>
                <a:cubicBezTo>
                  <a:pt x="0" y="83222"/>
                  <a:pt x="3356" y="95114"/>
                  <a:pt x="9222" y="105408"/>
                </a:cubicBezTo>
                <a:lnTo>
                  <a:pt x="131839" y="105408"/>
                </a:lnTo>
                <a:cubicBezTo>
                  <a:pt x="137705" y="95114"/>
                  <a:pt x="141061" y="83222"/>
                  <a:pt x="141061" y="70531"/>
                </a:cubicBezTo>
                <a:cubicBezTo>
                  <a:pt x="141061" y="31591"/>
                  <a:pt x="109471" y="1"/>
                  <a:pt x="70531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5848867" y="1366792"/>
            <a:ext cx="5582358" cy="83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dirty="0"/>
              <a:t>TÌM HIỂU BÀI</a:t>
            </a:r>
            <a:endParaRPr dirty="0"/>
          </a:p>
        </p:txBody>
      </p:sp>
      <p:sp>
        <p:nvSpPr>
          <p:cNvPr id="259" name="Google Shape;259;p35"/>
          <p:cNvSpPr/>
          <p:nvPr/>
        </p:nvSpPr>
        <p:spPr>
          <a:xfrm>
            <a:off x="0" y="4562900"/>
            <a:ext cx="12192061" cy="2295072"/>
          </a:xfrm>
          <a:custGeom>
            <a:avLst/>
            <a:gdLst/>
            <a:ahLst/>
            <a:cxnLst/>
            <a:rect l="l" t="t" r="r" b="b"/>
            <a:pathLst>
              <a:path w="282966" h="58848" extrusionOk="0">
                <a:moveTo>
                  <a:pt x="1" y="0"/>
                </a:moveTo>
                <a:lnTo>
                  <a:pt x="1" y="58848"/>
                </a:lnTo>
                <a:lnTo>
                  <a:pt x="282965" y="58848"/>
                </a:lnTo>
                <a:lnTo>
                  <a:pt x="282965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0" name="Google Shape;260;p35"/>
          <p:cNvGrpSpPr/>
          <p:nvPr/>
        </p:nvGrpSpPr>
        <p:grpSpPr>
          <a:xfrm>
            <a:off x="957342" y="2360591"/>
            <a:ext cx="5384079" cy="2202307"/>
            <a:chOff x="1518100" y="1613975"/>
            <a:chExt cx="3268625" cy="1337000"/>
          </a:xfrm>
        </p:grpSpPr>
        <p:sp>
          <p:nvSpPr>
            <p:cNvPr id="261" name="Google Shape;261;p35"/>
            <p:cNvSpPr/>
            <p:nvPr/>
          </p:nvSpPr>
          <p:spPr>
            <a:xfrm>
              <a:off x="1835375" y="1895850"/>
              <a:ext cx="772675" cy="213450"/>
            </a:xfrm>
            <a:custGeom>
              <a:avLst/>
              <a:gdLst/>
              <a:ahLst/>
              <a:cxnLst/>
              <a:rect l="l" t="t" r="r" b="b"/>
              <a:pathLst>
                <a:path w="30907" h="8538" extrusionOk="0">
                  <a:moveTo>
                    <a:pt x="4885" y="1"/>
                  </a:moveTo>
                  <a:lnTo>
                    <a:pt x="1" y="8537"/>
                  </a:lnTo>
                  <a:lnTo>
                    <a:pt x="30906" y="8537"/>
                  </a:lnTo>
                  <a:lnTo>
                    <a:pt x="30906" y="2397"/>
                  </a:lnTo>
                  <a:cubicBezTo>
                    <a:pt x="30906" y="1074"/>
                    <a:pt x="29811" y="1"/>
                    <a:pt x="284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1518100" y="2411700"/>
              <a:ext cx="3268625" cy="539275"/>
            </a:xfrm>
            <a:custGeom>
              <a:avLst/>
              <a:gdLst/>
              <a:ahLst/>
              <a:cxnLst/>
              <a:rect l="l" t="t" r="r" b="b"/>
              <a:pathLst>
                <a:path w="130745" h="21571" extrusionOk="0">
                  <a:moveTo>
                    <a:pt x="95434" y="1"/>
                  </a:moveTo>
                  <a:lnTo>
                    <a:pt x="92695" y="6027"/>
                  </a:lnTo>
                  <a:lnTo>
                    <a:pt x="1" y="6027"/>
                  </a:lnTo>
                  <a:lnTo>
                    <a:pt x="5616" y="21571"/>
                  </a:lnTo>
                  <a:lnTo>
                    <a:pt x="109722" y="21571"/>
                  </a:lnTo>
                  <a:lnTo>
                    <a:pt x="1307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1665325" y="2411700"/>
              <a:ext cx="2238625" cy="150675"/>
            </a:xfrm>
            <a:custGeom>
              <a:avLst/>
              <a:gdLst/>
              <a:ahLst/>
              <a:cxnLst/>
              <a:rect l="l" t="t" r="r" b="b"/>
              <a:pathLst>
                <a:path w="89545" h="6027" extrusionOk="0">
                  <a:moveTo>
                    <a:pt x="2900" y="1"/>
                  </a:moveTo>
                  <a:lnTo>
                    <a:pt x="1" y="6027"/>
                  </a:lnTo>
                  <a:lnTo>
                    <a:pt x="86806" y="6027"/>
                  </a:lnTo>
                  <a:lnTo>
                    <a:pt x="89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1737800" y="2368900"/>
              <a:ext cx="2567875" cy="42825"/>
            </a:xfrm>
            <a:custGeom>
              <a:avLst/>
              <a:gdLst/>
              <a:ahLst/>
              <a:cxnLst/>
              <a:rect l="l" t="t" r="r" b="b"/>
              <a:pathLst>
                <a:path w="102715" h="1713" extrusionOk="0">
                  <a:moveTo>
                    <a:pt x="1" y="1"/>
                  </a:moveTo>
                  <a:lnTo>
                    <a:pt x="1" y="1713"/>
                  </a:lnTo>
                  <a:lnTo>
                    <a:pt x="102715" y="1713"/>
                  </a:lnTo>
                  <a:lnTo>
                    <a:pt x="1016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3223725" y="1895850"/>
              <a:ext cx="899925" cy="213450"/>
            </a:xfrm>
            <a:custGeom>
              <a:avLst/>
              <a:gdLst/>
              <a:ahLst/>
              <a:cxnLst/>
              <a:rect l="l" t="t" r="r" b="b"/>
              <a:pathLst>
                <a:path w="35997" h="8538" extrusionOk="0">
                  <a:moveTo>
                    <a:pt x="2397" y="1"/>
                  </a:moveTo>
                  <a:cubicBezTo>
                    <a:pt x="1074" y="1"/>
                    <a:pt x="1" y="1074"/>
                    <a:pt x="1" y="2397"/>
                  </a:cubicBezTo>
                  <a:lnTo>
                    <a:pt x="1" y="8537"/>
                  </a:lnTo>
                  <a:lnTo>
                    <a:pt x="35996" y="8537"/>
                  </a:lnTo>
                  <a:lnTo>
                    <a:pt x="311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3503350" y="1961475"/>
              <a:ext cx="584350" cy="84475"/>
            </a:xfrm>
            <a:custGeom>
              <a:avLst/>
              <a:gdLst/>
              <a:ahLst/>
              <a:cxnLst/>
              <a:rect l="l" t="t" r="r" b="b"/>
              <a:pathLst>
                <a:path w="23374" h="3379" extrusionOk="0">
                  <a:moveTo>
                    <a:pt x="1689" y="1"/>
                  </a:moveTo>
                  <a:cubicBezTo>
                    <a:pt x="753" y="1"/>
                    <a:pt x="0" y="754"/>
                    <a:pt x="0" y="1690"/>
                  </a:cubicBezTo>
                  <a:cubicBezTo>
                    <a:pt x="0" y="2626"/>
                    <a:pt x="753" y="3379"/>
                    <a:pt x="1689" y="3379"/>
                  </a:cubicBezTo>
                  <a:lnTo>
                    <a:pt x="23373" y="3379"/>
                  </a:lnTo>
                  <a:lnTo>
                    <a:pt x="21593" y="275"/>
                  </a:lnTo>
                  <a:lnTo>
                    <a:pt x="21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3384650" y="1964325"/>
              <a:ext cx="92475" cy="78775"/>
            </a:xfrm>
            <a:custGeom>
              <a:avLst/>
              <a:gdLst/>
              <a:ahLst/>
              <a:cxnLst/>
              <a:rect l="l" t="t" r="r" b="b"/>
              <a:pathLst>
                <a:path w="3699" h="3151" extrusionOk="0">
                  <a:moveTo>
                    <a:pt x="1575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3"/>
                    <a:pt x="708" y="3151"/>
                    <a:pt x="1575" y="3151"/>
                  </a:cubicBezTo>
                  <a:lnTo>
                    <a:pt x="2123" y="3151"/>
                  </a:lnTo>
                  <a:cubicBezTo>
                    <a:pt x="2991" y="3151"/>
                    <a:pt x="3698" y="2443"/>
                    <a:pt x="3698" y="1576"/>
                  </a:cubicBezTo>
                  <a:cubicBezTo>
                    <a:pt x="3698" y="708"/>
                    <a:pt x="2991" y="1"/>
                    <a:pt x="2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35"/>
            <p:cNvSpPr/>
            <p:nvPr/>
          </p:nvSpPr>
          <p:spPr>
            <a:xfrm>
              <a:off x="3265950" y="1964325"/>
              <a:ext cx="92475" cy="78775"/>
            </a:xfrm>
            <a:custGeom>
              <a:avLst/>
              <a:gdLst/>
              <a:ahLst/>
              <a:cxnLst/>
              <a:rect l="l" t="t" r="r" b="b"/>
              <a:pathLst>
                <a:path w="3699" h="3151" extrusionOk="0"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3"/>
                    <a:pt x="708" y="3151"/>
                    <a:pt x="1576" y="3151"/>
                  </a:cubicBezTo>
                  <a:lnTo>
                    <a:pt x="2124" y="3151"/>
                  </a:lnTo>
                  <a:cubicBezTo>
                    <a:pt x="3014" y="3151"/>
                    <a:pt x="3699" y="2443"/>
                    <a:pt x="3699" y="1576"/>
                  </a:cubicBezTo>
                  <a:cubicBezTo>
                    <a:pt x="3699" y="708"/>
                    <a:pt x="3014" y="1"/>
                    <a:pt x="2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35"/>
            <p:cNvSpPr/>
            <p:nvPr/>
          </p:nvSpPr>
          <p:spPr>
            <a:xfrm>
              <a:off x="1810275" y="2109275"/>
              <a:ext cx="2338475" cy="43950"/>
            </a:xfrm>
            <a:custGeom>
              <a:avLst/>
              <a:gdLst/>
              <a:ahLst/>
              <a:cxnLst/>
              <a:rect l="l" t="t" r="r" b="b"/>
              <a:pathLst>
                <a:path w="93539" h="1758" extrusionOk="0">
                  <a:moveTo>
                    <a:pt x="1005" y="0"/>
                  </a:moveTo>
                  <a:lnTo>
                    <a:pt x="1" y="1758"/>
                  </a:lnTo>
                  <a:lnTo>
                    <a:pt x="93539" y="1758"/>
                  </a:lnTo>
                  <a:lnTo>
                    <a:pt x="92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35"/>
            <p:cNvSpPr/>
            <p:nvPr/>
          </p:nvSpPr>
          <p:spPr>
            <a:xfrm>
              <a:off x="1871900" y="1961475"/>
              <a:ext cx="584350" cy="84475"/>
            </a:xfrm>
            <a:custGeom>
              <a:avLst/>
              <a:gdLst/>
              <a:ahLst/>
              <a:cxnLst/>
              <a:rect l="l" t="t" r="r" b="b"/>
              <a:pathLst>
                <a:path w="23374" h="3379" extrusionOk="0">
                  <a:moveTo>
                    <a:pt x="1941" y="1"/>
                  </a:moveTo>
                  <a:lnTo>
                    <a:pt x="1781" y="275"/>
                  </a:lnTo>
                  <a:lnTo>
                    <a:pt x="1" y="3379"/>
                  </a:lnTo>
                  <a:lnTo>
                    <a:pt x="21685" y="3379"/>
                  </a:lnTo>
                  <a:cubicBezTo>
                    <a:pt x="22621" y="3379"/>
                    <a:pt x="23374" y="2626"/>
                    <a:pt x="23374" y="1690"/>
                  </a:cubicBezTo>
                  <a:cubicBezTo>
                    <a:pt x="23374" y="754"/>
                    <a:pt x="22621" y="1"/>
                    <a:pt x="21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2482475" y="1964325"/>
              <a:ext cx="92475" cy="78775"/>
            </a:xfrm>
            <a:custGeom>
              <a:avLst/>
              <a:gdLst/>
              <a:ahLst/>
              <a:cxnLst/>
              <a:rect l="l" t="t" r="r" b="b"/>
              <a:pathLst>
                <a:path w="3699" h="3151" extrusionOk="0">
                  <a:moveTo>
                    <a:pt x="1576" y="1"/>
                  </a:moveTo>
                  <a:cubicBezTo>
                    <a:pt x="685" y="1"/>
                    <a:pt x="1" y="708"/>
                    <a:pt x="1" y="1576"/>
                  </a:cubicBezTo>
                  <a:cubicBezTo>
                    <a:pt x="1" y="2443"/>
                    <a:pt x="685" y="3151"/>
                    <a:pt x="1576" y="3151"/>
                  </a:cubicBezTo>
                  <a:lnTo>
                    <a:pt x="2123" y="3151"/>
                  </a:lnTo>
                  <a:cubicBezTo>
                    <a:pt x="2991" y="3151"/>
                    <a:pt x="3698" y="2443"/>
                    <a:pt x="3698" y="1576"/>
                  </a:cubicBezTo>
                  <a:cubicBezTo>
                    <a:pt x="3698" y="708"/>
                    <a:pt x="2991" y="1"/>
                    <a:pt x="2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1737800" y="2153200"/>
              <a:ext cx="2541625" cy="215725"/>
            </a:xfrm>
            <a:custGeom>
              <a:avLst/>
              <a:gdLst/>
              <a:ahLst/>
              <a:cxnLst/>
              <a:rect l="l" t="t" r="r" b="b"/>
              <a:pathLst>
                <a:path w="101665" h="8629" extrusionOk="0">
                  <a:moveTo>
                    <a:pt x="2922" y="1"/>
                  </a:moveTo>
                  <a:lnTo>
                    <a:pt x="1" y="8629"/>
                  </a:lnTo>
                  <a:lnTo>
                    <a:pt x="101665" y="8629"/>
                  </a:lnTo>
                  <a:lnTo>
                    <a:pt x="101436" y="8241"/>
                  </a:lnTo>
                  <a:lnTo>
                    <a:pt x="99953" y="5821"/>
                  </a:lnTo>
                  <a:lnTo>
                    <a:pt x="80551" y="5821"/>
                  </a:lnTo>
                  <a:cubicBezTo>
                    <a:pt x="79615" y="5821"/>
                    <a:pt x="78885" y="5068"/>
                    <a:pt x="78885" y="4155"/>
                  </a:cubicBezTo>
                  <a:cubicBezTo>
                    <a:pt x="78885" y="3242"/>
                    <a:pt x="79615" y="2489"/>
                    <a:pt x="80551" y="2489"/>
                  </a:cubicBezTo>
                  <a:lnTo>
                    <a:pt x="97944" y="2489"/>
                  </a:lnTo>
                  <a:lnTo>
                    <a:pt x="964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3709900" y="2215400"/>
              <a:ext cx="526725" cy="83350"/>
            </a:xfrm>
            <a:custGeom>
              <a:avLst/>
              <a:gdLst/>
              <a:ahLst/>
              <a:cxnLst/>
              <a:rect l="l" t="t" r="r" b="b"/>
              <a:pathLst>
                <a:path w="21069" h="3334" extrusionOk="0">
                  <a:moveTo>
                    <a:pt x="1667" y="1"/>
                  </a:moveTo>
                  <a:cubicBezTo>
                    <a:pt x="731" y="1"/>
                    <a:pt x="1" y="754"/>
                    <a:pt x="1" y="1667"/>
                  </a:cubicBezTo>
                  <a:cubicBezTo>
                    <a:pt x="1" y="2580"/>
                    <a:pt x="731" y="3333"/>
                    <a:pt x="1667" y="3333"/>
                  </a:cubicBezTo>
                  <a:lnTo>
                    <a:pt x="21069" y="3333"/>
                  </a:lnTo>
                  <a:lnTo>
                    <a:pt x="19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3575825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2" y="0"/>
                  </a:moveTo>
                  <a:cubicBezTo>
                    <a:pt x="708" y="0"/>
                    <a:pt x="0" y="708"/>
                    <a:pt x="0" y="1552"/>
                  </a:cubicBezTo>
                  <a:cubicBezTo>
                    <a:pt x="0" y="2397"/>
                    <a:pt x="708" y="3104"/>
                    <a:pt x="1552" y="3104"/>
                  </a:cubicBezTo>
                  <a:lnTo>
                    <a:pt x="2100" y="3104"/>
                  </a:lnTo>
                  <a:cubicBezTo>
                    <a:pt x="2944" y="3104"/>
                    <a:pt x="3629" y="2397"/>
                    <a:pt x="3629" y="1552"/>
                  </a:cubicBezTo>
                  <a:cubicBezTo>
                    <a:pt x="3629" y="708"/>
                    <a:pt x="2944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3443425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3" y="0"/>
                  </a:moveTo>
                  <a:cubicBezTo>
                    <a:pt x="708" y="0"/>
                    <a:pt x="1" y="708"/>
                    <a:pt x="1" y="1552"/>
                  </a:cubicBezTo>
                  <a:cubicBezTo>
                    <a:pt x="1" y="2397"/>
                    <a:pt x="708" y="3104"/>
                    <a:pt x="1553" y="3104"/>
                  </a:cubicBezTo>
                  <a:lnTo>
                    <a:pt x="2100" y="3104"/>
                  </a:lnTo>
                  <a:cubicBezTo>
                    <a:pt x="2945" y="3104"/>
                    <a:pt x="3630" y="2397"/>
                    <a:pt x="3630" y="1552"/>
                  </a:cubicBezTo>
                  <a:cubicBezTo>
                    <a:pt x="3630" y="708"/>
                    <a:pt x="2945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3311050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2" y="0"/>
                  </a:moveTo>
                  <a:cubicBezTo>
                    <a:pt x="708" y="0"/>
                    <a:pt x="0" y="708"/>
                    <a:pt x="0" y="1552"/>
                  </a:cubicBezTo>
                  <a:cubicBezTo>
                    <a:pt x="0" y="2397"/>
                    <a:pt x="708" y="3104"/>
                    <a:pt x="1552" y="3104"/>
                  </a:cubicBezTo>
                  <a:lnTo>
                    <a:pt x="2100" y="3104"/>
                  </a:lnTo>
                  <a:cubicBezTo>
                    <a:pt x="2945" y="3104"/>
                    <a:pt x="3629" y="2397"/>
                    <a:pt x="3629" y="1552"/>
                  </a:cubicBezTo>
                  <a:cubicBezTo>
                    <a:pt x="3629" y="708"/>
                    <a:pt x="2945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3178650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3" y="0"/>
                  </a:moveTo>
                  <a:cubicBezTo>
                    <a:pt x="708" y="0"/>
                    <a:pt x="1" y="708"/>
                    <a:pt x="1" y="1552"/>
                  </a:cubicBezTo>
                  <a:cubicBezTo>
                    <a:pt x="1" y="2397"/>
                    <a:pt x="708" y="3104"/>
                    <a:pt x="1553" y="3104"/>
                  </a:cubicBezTo>
                  <a:lnTo>
                    <a:pt x="2101" y="3104"/>
                  </a:lnTo>
                  <a:cubicBezTo>
                    <a:pt x="2945" y="3104"/>
                    <a:pt x="3630" y="2397"/>
                    <a:pt x="3630" y="1552"/>
                  </a:cubicBezTo>
                  <a:cubicBezTo>
                    <a:pt x="3630" y="708"/>
                    <a:pt x="2945" y="0"/>
                    <a:pt x="2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3046275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2" y="0"/>
                  </a:moveTo>
                  <a:cubicBezTo>
                    <a:pt x="708" y="0"/>
                    <a:pt x="0" y="708"/>
                    <a:pt x="0" y="1552"/>
                  </a:cubicBezTo>
                  <a:cubicBezTo>
                    <a:pt x="0" y="2397"/>
                    <a:pt x="708" y="3104"/>
                    <a:pt x="1552" y="3104"/>
                  </a:cubicBezTo>
                  <a:lnTo>
                    <a:pt x="2100" y="3104"/>
                  </a:lnTo>
                  <a:cubicBezTo>
                    <a:pt x="2945" y="3104"/>
                    <a:pt x="3629" y="2397"/>
                    <a:pt x="3629" y="1552"/>
                  </a:cubicBezTo>
                  <a:cubicBezTo>
                    <a:pt x="3629" y="708"/>
                    <a:pt x="2945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2913875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3" y="0"/>
                  </a:moveTo>
                  <a:cubicBezTo>
                    <a:pt x="708" y="0"/>
                    <a:pt x="1" y="708"/>
                    <a:pt x="1" y="1552"/>
                  </a:cubicBezTo>
                  <a:cubicBezTo>
                    <a:pt x="1" y="2397"/>
                    <a:pt x="708" y="3104"/>
                    <a:pt x="1553" y="3104"/>
                  </a:cubicBezTo>
                  <a:lnTo>
                    <a:pt x="2101" y="3104"/>
                  </a:lnTo>
                  <a:cubicBezTo>
                    <a:pt x="2945" y="3104"/>
                    <a:pt x="3630" y="2397"/>
                    <a:pt x="3630" y="1552"/>
                  </a:cubicBezTo>
                  <a:cubicBezTo>
                    <a:pt x="3630" y="708"/>
                    <a:pt x="2945" y="0"/>
                    <a:pt x="2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2781500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2" y="0"/>
                  </a:moveTo>
                  <a:cubicBezTo>
                    <a:pt x="708" y="0"/>
                    <a:pt x="0" y="708"/>
                    <a:pt x="0" y="1552"/>
                  </a:cubicBezTo>
                  <a:cubicBezTo>
                    <a:pt x="0" y="2397"/>
                    <a:pt x="708" y="3104"/>
                    <a:pt x="1552" y="3104"/>
                  </a:cubicBezTo>
                  <a:lnTo>
                    <a:pt x="2100" y="3104"/>
                  </a:lnTo>
                  <a:cubicBezTo>
                    <a:pt x="2945" y="3104"/>
                    <a:pt x="3629" y="2397"/>
                    <a:pt x="3629" y="1552"/>
                  </a:cubicBezTo>
                  <a:cubicBezTo>
                    <a:pt x="3629" y="708"/>
                    <a:pt x="2945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2649100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3" y="0"/>
                  </a:moveTo>
                  <a:cubicBezTo>
                    <a:pt x="708" y="0"/>
                    <a:pt x="1" y="708"/>
                    <a:pt x="1" y="1552"/>
                  </a:cubicBezTo>
                  <a:cubicBezTo>
                    <a:pt x="1" y="2397"/>
                    <a:pt x="708" y="3104"/>
                    <a:pt x="1553" y="3104"/>
                  </a:cubicBezTo>
                  <a:lnTo>
                    <a:pt x="2101" y="3104"/>
                  </a:lnTo>
                  <a:cubicBezTo>
                    <a:pt x="2945" y="3104"/>
                    <a:pt x="3630" y="2397"/>
                    <a:pt x="3630" y="1552"/>
                  </a:cubicBezTo>
                  <a:cubicBezTo>
                    <a:pt x="3630" y="708"/>
                    <a:pt x="2945" y="0"/>
                    <a:pt x="2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2516725" y="2218275"/>
              <a:ext cx="90750" cy="77625"/>
            </a:xfrm>
            <a:custGeom>
              <a:avLst/>
              <a:gdLst/>
              <a:ahLst/>
              <a:cxnLst/>
              <a:rect l="l" t="t" r="r" b="b"/>
              <a:pathLst>
                <a:path w="3630" h="3105" extrusionOk="0">
                  <a:moveTo>
                    <a:pt x="1552" y="0"/>
                  </a:moveTo>
                  <a:cubicBezTo>
                    <a:pt x="708" y="0"/>
                    <a:pt x="0" y="708"/>
                    <a:pt x="0" y="1552"/>
                  </a:cubicBezTo>
                  <a:cubicBezTo>
                    <a:pt x="0" y="2397"/>
                    <a:pt x="708" y="3104"/>
                    <a:pt x="1552" y="3104"/>
                  </a:cubicBezTo>
                  <a:lnTo>
                    <a:pt x="2100" y="3104"/>
                  </a:lnTo>
                  <a:cubicBezTo>
                    <a:pt x="2945" y="3104"/>
                    <a:pt x="3629" y="2397"/>
                    <a:pt x="3629" y="1552"/>
                  </a:cubicBezTo>
                  <a:cubicBezTo>
                    <a:pt x="3629" y="708"/>
                    <a:pt x="2945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2384325" y="2218275"/>
              <a:ext cx="91325" cy="77625"/>
            </a:xfrm>
            <a:custGeom>
              <a:avLst/>
              <a:gdLst/>
              <a:ahLst/>
              <a:cxnLst/>
              <a:rect l="l" t="t" r="r" b="b"/>
              <a:pathLst>
                <a:path w="3653" h="3105" extrusionOk="0">
                  <a:moveTo>
                    <a:pt x="1553" y="0"/>
                  </a:moveTo>
                  <a:cubicBezTo>
                    <a:pt x="708" y="0"/>
                    <a:pt x="1" y="708"/>
                    <a:pt x="1" y="1552"/>
                  </a:cubicBezTo>
                  <a:cubicBezTo>
                    <a:pt x="1" y="2397"/>
                    <a:pt x="708" y="3104"/>
                    <a:pt x="1553" y="3104"/>
                  </a:cubicBezTo>
                  <a:lnTo>
                    <a:pt x="2101" y="3104"/>
                  </a:lnTo>
                  <a:cubicBezTo>
                    <a:pt x="2945" y="3104"/>
                    <a:pt x="3653" y="2397"/>
                    <a:pt x="3653" y="1552"/>
                  </a:cubicBezTo>
                  <a:cubicBezTo>
                    <a:pt x="3653" y="708"/>
                    <a:pt x="2945" y="0"/>
                    <a:pt x="2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4436325" y="2499575"/>
              <a:ext cx="102750" cy="102750"/>
            </a:xfrm>
            <a:custGeom>
              <a:avLst/>
              <a:gdLst/>
              <a:ahLst/>
              <a:cxnLst/>
              <a:rect l="l" t="t" r="r" b="b"/>
              <a:pathLst>
                <a:path w="4110" h="4110" extrusionOk="0">
                  <a:moveTo>
                    <a:pt x="2055" y="1"/>
                  </a:moveTo>
                  <a:cubicBezTo>
                    <a:pt x="936" y="1"/>
                    <a:pt x="1" y="914"/>
                    <a:pt x="1" y="2055"/>
                  </a:cubicBezTo>
                  <a:cubicBezTo>
                    <a:pt x="1" y="3174"/>
                    <a:pt x="936" y="4109"/>
                    <a:pt x="2055" y="4109"/>
                  </a:cubicBezTo>
                  <a:cubicBezTo>
                    <a:pt x="3196" y="4109"/>
                    <a:pt x="4109" y="3174"/>
                    <a:pt x="4109" y="2055"/>
                  </a:cubicBezTo>
                  <a:cubicBezTo>
                    <a:pt x="4109" y="914"/>
                    <a:pt x="3196" y="1"/>
                    <a:pt x="2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4196650" y="2499575"/>
              <a:ext cx="102750" cy="102750"/>
            </a:xfrm>
            <a:custGeom>
              <a:avLst/>
              <a:gdLst/>
              <a:ahLst/>
              <a:cxnLst/>
              <a:rect l="l" t="t" r="r" b="b"/>
              <a:pathLst>
                <a:path w="4110" h="4110" extrusionOk="0">
                  <a:moveTo>
                    <a:pt x="2055" y="1"/>
                  </a:moveTo>
                  <a:cubicBezTo>
                    <a:pt x="914" y="1"/>
                    <a:pt x="1" y="914"/>
                    <a:pt x="1" y="2055"/>
                  </a:cubicBezTo>
                  <a:cubicBezTo>
                    <a:pt x="1" y="3174"/>
                    <a:pt x="914" y="4109"/>
                    <a:pt x="2055" y="4109"/>
                  </a:cubicBezTo>
                  <a:cubicBezTo>
                    <a:pt x="3196" y="4109"/>
                    <a:pt x="4110" y="3174"/>
                    <a:pt x="4110" y="2055"/>
                  </a:cubicBezTo>
                  <a:cubicBezTo>
                    <a:pt x="4110" y="914"/>
                    <a:pt x="3196" y="1"/>
                    <a:pt x="2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3957000" y="2499575"/>
              <a:ext cx="102725" cy="102750"/>
            </a:xfrm>
            <a:custGeom>
              <a:avLst/>
              <a:gdLst/>
              <a:ahLst/>
              <a:cxnLst/>
              <a:rect l="l" t="t" r="r" b="b"/>
              <a:pathLst>
                <a:path w="4109" h="4110" extrusionOk="0">
                  <a:moveTo>
                    <a:pt x="2055" y="1"/>
                  </a:moveTo>
                  <a:cubicBezTo>
                    <a:pt x="913" y="1"/>
                    <a:pt x="0" y="914"/>
                    <a:pt x="0" y="2055"/>
                  </a:cubicBezTo>
                  <a:cubicBezTo>
                    <a:pt x="0" y="3174"/>
                    <a:pt x="913" y="4109"/>
                    <a:pt x="2055" y="4109"/>
                  </a:cubicBezTo>
                  <a:cubicBezTo>
                    <a:pt x="3196" y="4109"/>
                    <a:pt x="4109" y="3174"/>
                    <a:pt x="4109" y="2055"/>
                  </a:cubicBezTo>
                  <a:cubicBezTo>
                    <a:pt x="4109" y="914"/>
                    <a:pt x="3196" y="1"/>
                    <a:pt x="2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1858775" y="2682825"/>
              <a:ext cx="230575" cy="212875"/>
            </a:xfrm>
            <a:custGeom>
              <a:avLst/>
              <a:gdLst/>
              <a:ahLst/>
              <a:cxnLst/>
              <a:rect l="l" t="t" r="r" b="b"/>
              <a:pathLst>
                <a:path w="9223" h="8515" extrusionOk="0">
                  <a:moveTo>
                    <a:pt x="4622" y="1"/>
                  </a:moveTo>
                  <a:cubicBezTo>
                    <a:pt x="3633" y="1"/>
                    <a:pt x="2645" y="343"/>
                    <a:pt x="1850" y="1025"/>
                  </a:cubicBezTo>
                  <a:lnTo>
                    <a:pt x="1918" y="1093"/>
                  </a:lnTo>
                  <a:lnTo>
                    <a:pt x="1918" y="1116"/>
                  </a:lnTo>
                  <a:lnTo>
                    <a:pt x="3265" y="2463"/>
                  </a:lnTo>
                  <a:cubicBezTo>
                    <a:pt x="3653" y="2189"/>
                    <a:pt x="4109" y="2006"/>
                    <a:pt x="4611" y="2006"/>
                  </a:cubicBezTo>
                  <a:cubicBezTo>
                    <a:pt x="5136" y="2006"/>
                    <a:pt x="5593" y="2189"/>
                    <a:pt x="5981" y="2463"/>
                  </a:cubicBezTo>
                  <a:cubicBezTo>
                    <a:pt x="5981" y="2486"/>
                    <a:pt x="5981" y="2486"/>
                    <a:pt x="5981" y="2486"/>
                  </a:cubicBezTo>
                  <a:lnTo>
                    <a:pt x="7328" y="1139"/>
                  </a:lnTo>
                  <a:lnTo>
                    <a:pt x="7419" y="1048"/>
                  </a:lnTo>
                  <a:cubicBezTo>
                    <a:pt x="6617" y="349"/>
                    <a:pt x="5619" y="1"/>
                    <a:pt x="4622" y="1"/>
                  </a:cubicBezTo>
                  <a:close/>
                  <a:moveTo>
                    <a:pt x="7853" y="1504"/>
                  </a:moveTo>
                  <a:lnTo>
                    <a:pt x="7784" y="1596"/>
                  </a:lnTo>
                  <a:lnTo>
                    <a:pt x="6437" y="2942"/>
                  </a:lnTo>
                  <a:cubicBezTo>
                    <a:pt x="6688" y="3307"/>
                    <a:pt x="6871" y="3764"/>
                    <a:pt x="6871" y="4266"/>
                  </a:cubicBezTo>
                  <a:cubicBezTo>
                    <a:pt x="6871" y="4768"/>
                    <a:pt x="6688" y="5225"/>
                    <a:pt x="6415" y="5590"/>
                  </a:cubicBezTo>
                  <a:lnTo>
                    <a:pt x="7761" y="6937"/>
                  </a:lnTo>
                  <a:lnTo>
                    <a:pt x="7761" y="6959"/>
                  </a:lnTo>
                  <a:lnTo>
                    <a:pt x="7853" y="7028"/>
                  </a:lnTo>
                  <a:cubicBezTo>
                    <a:pt x="9199" y="5453"/>
                    <a:pt x="9222" y="3102"/>
                    <a:pt x="7853" y="1504"/>
                  </a:cubicBezTo>
                  <a:close/>
                  <a:moveTo>
                    <a:pt x="1393" y="1481"/>
                  </a:moveTo>
                  <a:lnTo>
                    <a:pt x="1393" y="1481"/>
                  </a:lnTo>
                  <a:cubicBezTo>
                    <a:pt x="1" y="3079"/>
                    <a:pt x="23" y="5453"/>
                    <a:pt x="1416" y="7051"/>
                  </a:cubicBezTo>
                  <a:lnTo>
                    <a:pt x="1484" y="6982"/>
                  </a:lnTo>
                  <a:lnTo>
                    <a:pt x="1484" y="6959"/>
                  </a:lnTo>
                  <a:lnTo>
                    <a:pt x="2831" y="5613"/>
                  </a:lnTo>
                  <a:cubicBezTo>
                    <a:pt x="2534" y="5225"/>
                    <a:pt x="2375" y="4768"/>
                    <a:pt x="2375" y="4266"/>
                  </a:cubicBezTo>
                  <a:cubicBezTo>
                    <a:pt x="2375" y="3764"/>
                    <a:pt x="2534" y="3285"/>
                    <a:pt x="2831" y="2919"/>
                  </a:cubicBezTo>
                  <a:lnTo>
                    <a:pt x="1461" y="1573"/>
                  </a:lnTo>
                  <a:lnTo>
                    <a:pt x="1461" y="1550"/>
                  </a:lnTo>
                  <a:lnTo>
                    <a:pt x="1393" y="1481"/>
                  </a:lnTo>
                  <a:close/>
                  <a:moveTo>
                    <a:pt x="5958" y="6046"/>
                  </a:moveTo>
                  <a:cubicBezTo>
                    <a:pt x="5593" y="6343"/>
                    <a:pt x="5114" y="6503"/>
                    <a:pt x="4611" y="6503"/>
                  </a:cubicBezTo>
                  <a:cubicBezTo>
                    <a:pt x="4132" y="6503"/>
                    <a:pt x="3676" y="6343"/>
                    <a:pt x="3288" y="6069"/>
                  </a:cubicBezTo>
                  <a:lnTo>
                    <a:pt x="1941" y="7416"/>
                  </a:lnTo>
                  <a:lnTo>
                    <a:pt x="1872" y="7507"/>
                  </a:lnTo>
                  <a:cubicBezTo>
                    <a:pt x="2657" y="8178"/>
                    <a:pt x="3633" y="8514"/>
                    <a:pt x="4613" y="8514"/>
                  </a:cubicBezTo>
                  <a:cubicBezTo>
                    <a:pt x="5602" y="8514"/>
                    <a:pt x="6594" y="8172"/>
                    <a:pt x="7396" y="7484"/>
                  </a:cubicBezTo>
                  <a:lnTo>
                    <a:pt x="7305" y="7393"/>
                  </a:lnTo>
                  <a:lnTo>
                    <a:pt x="5958" y="60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1969475" y="2560075"/>
              <a:ext cx="9725" cy="172925"/>
            </a:xfrm>
            <a:custGeom>
              <a:avLst/>
              <a:gdLst/>
              <a:ahLst/>
              <a:cxnLst/>
              <a:rect l="l" t="t" r="r" b="b"/>
              <a:pathLst>
                <a:path w="389" h="6917" extrusionOk="0">
                  <a:moveTo>
                    <a:pt x="1" y="0"/>
                  </a:moveTo>
                  <a:lnTo>
                    <a:pt x="1" y="6916"/>
                  </a:lnTo>
                  <a:lnTo>
                    <a:pt x="389" y="6916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1761200" y="2214850"/>
              <a:ext cx="597475" cy="84475"/>
            </a:xfrm>
            <a:custGeom>
              <a:avLst/>
              <a:gdLst/>
              <a:ahLst/>
              <a:cxnLst/>
              <a:rect l="l" t="t" r="r" b="b"/>
              <a:pathLst>
                <a:path w="23899" h="3379" extrusionOk="0">
                  <a:moveTo>
                    <a:pt x="1142" y="0"/>
                  </a:moveTo>
                  <a:lnTo>
                    <a:pt x="1" y="3378"/>
                  </a:lnTo>
                  <a:lnTo>
                    <a:pt x="22210" y="3378"/>
                  </a:lnTo>
                  <a:cubicBezTo>
                    <a:pt x="23145" y="3378"/>
                    <a:pt x="23899" y="2625"/>
                    <a:pt x="23899" y="1689"/>
                  </a:cubicBezTo>
                  <a:cubicBezTo>
                    <a:pt x="23899" y="753"/>
                    <a:pt x="23145" y="0"/>
                    <a:pt x="22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2607450" y="1975175"/>
              <a:ext cx="616300" cy="134125"/>
            </a:xfrm>
            <a:custGeom>
              <a:avLst/>
              <a:gdLst/>
              <a:ahLst/>
              <a:cxnLst/>
              <a:rect l="l" t="t" r="r" b="b"/>
              <a:pathLst>
                <a:path w="24652" h="5365" extrusionOk="0">
                  <a:moveTo>
                    <a:pt x="0" y="0"/>
                  </a:moveTo>
                  <a:lnTo>
                    <a:pt x="0" y="731"/>
                  </a:lnTo>
                  <a:lnTo>
                    <a:pt x="1073" y="731"/>
                  </a:lnTo>
                  <a:lnTo>
                    <a:pt x="1073" y="5364"/>
                  </a:lnTo>
                  <a:lnTo>
                    <a:pt x="1804" y="5364"/>
                  </a:lnTo>
                  <a:lnTo>
                    <a:pt x="1804" y="731"/>
                  </a:lnTo>
                  <a:lnTo>
                    <a:pt x="3767" y="731"/>
                  </a:lnTo>
                  <a:lnTo>
                    <a:pt x="3767" y="5364"/>
                  </a:lnTo>
                  <a:lnTo>
                    <a:pt x="4474" y="5364"/>
                  </a:lnTo>
                  <a:lnTo>
                    <a:pt x="4474" y="731"/>
                  </a:lnTo>
                  <a:lnTo>
                    <a:pt x="6437" y="731"/>
                  </a:lnTo>
                  <a:lnTo>
                    <a:pt x="6437" y="5364"/>
                  </a:lnTo>
                  <a:lnTo>
                    <a:pt x="7168" y="5364"/>
                  </a:lnTo>
                  <a:lnTo>
                    <a:pt x="7168" y="731"/>
                  </a:lnTo>
                  <a:lnTo>
                    <a:pt x="9108" y="731"/>
                  </a:lnTo>
                  <a:lnTo>
                    <a:pt x="9108" y="5364"/>
                  </a:lnTo>
                  <a:lnTo>
                    <a:pt x="9838" y="5364"/>
                  </a:lnTo>
                  <a:lnTo>
                    <a:pt x="9838" y="731"/>
                  </a:lnTo>
                  <a:lnTo>
                    <a:pt x="11778" y="731"/>
                  </a:lnTo>
                  <a:lnTo>
                    <a:pt x="11778" y="5364"/>
                  </a:lnTo>
                  <a:lnTo>
                    <a:pt x="12509" y="5364"/>
                  </a:lnTo>
                  <a:lnTo>
                    <a:pt x="12509" y="731"/>
                  </a:lnTo>
                  <a:lnTo>
                    <a:pt x="14472" y="731"/>
                  </a:lnTo>
                  <a:lnTo>
                    <a:pt x="14472" y="5364"/>
                  </a:lnTo>
                  <a:lnTo>
                    <a:pt x="15179" y="5364"/>
                  </a:lnTo>
                  <a:lnTo>
                    <a:pt x="15179" y="731"/>
                  </a:lnTo>
                  <a:lnTo>
                    <a:pt x="17142" y="731"/>
                  </a:lnTo>
                  <a:lnTo>
                    <a:pt x="17142" y="5364"/>
                  </a:lnTo>
                  <a:lnTo>
                    <a:pt x="17873" y="5364"/>
                  </a:lnTo>
                  <a:lnTo>
                    <a:pt x="17873" y="731"/>
                  </a:lnTo>
                  <a:lnTo>
                    <a:pt x="19813" y="731"/>
                  </a:lnTo>
                  <a:lnTo>
                    <a:pt x="19813" y="5364"/>
                  </a:lnTo>
                  <a:lnTo>
                    <a:pt x="20543" y="5364"/>
                  </a:lnTo>
                  <a:lnTo>
                    <a:pt x="20543" y="731"/>
                  </a:lnTo>
                  <a:lnTo>
                    <a:pt x="22483" y="731"/>
                  </a:lnTo>
                  <a:lnTo>
                    <a:pt x="22483" y="5364"/>
                  </a:lnTo>
                  <a:lnTo>
                    <a:pt x="23214" y="5364"/>
                  </a:lnTo>
                  <a:lnTo>
                    <a:pt x="23214" y="731"/>
                  </a:lnTo>
                  <a:lnTo>
                    <a:pt x="24652" y="731"/>
                  </a:lnTo>
                  <a:lnTo>
                    <a:pt x="2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2202875" y="1613975"/>
              <a:ext cx="272775" cy="281900"/>
            </a:xfrm>
            <a:custGeom>
              <a:avLst/>
              <a:gdLst/>
              <a:ahLst/>
              <a:cxnLst/>
              <a:rect l="l" t="t" r="r" b="b"/>
              <a:pathLst>
                <a:path w="10911" h="11276" extrusionOk="0">
                  <a:moveTo>
                    <a:pt x="0" y="0"/>
                  </a:moveTo>
                  <a:lnTo>
                    <a:pt x="0" y="11276"/>
                  </a:lnTo>
                  <a:lnTo>
                    <a:pt x="10911" y="11276"/>
                  </a:lnTo>
                  <a:lnTo>
                    <a:pt x="109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2189175" y="1613975"/>
              <a:ext cx="299600" cy="127825"/>
            </a:xfrm>
            <a:custGeom>
              <a:avLst/>
              <a:gdLst/>
              <a:ahLst/>
              <a:cxnLst/>
              <a:rect l="l" t="t" r="r" b="b"/>
              <a:pathLst>
                <a:path w="11984" h="5113" extrusionOk="0">
                  <a:moveTo>
                    <a:pt x="1" y="0"/>
                  </a:moveTo>
                  <a:lnTo>
                    <a:pt x="1" y="5113"/>
                  </a:lnTo>
                  <a:lnTo>
                    <a:pt x="11984" y="5113"/>
                  </a:lnTo>
                  <a:lnTo>
                    <a:pt x="11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4" name="Google Shape;294;p35"/>
          <p:cNvSpPr/>
          <p:nvPr/>
        </p:nvSpPr>
        <p:spPr>
          <a:xfrm>
            <a:off x="0" y="4657966"/>
            <a:ext cx="12192061" cy="146711"/>
          </a:xfrm>
          <a:custGeom>
            <a:avLst/>
            <a:gdLst/>
            <a:ahLst/>
            <a:cxnLst/>
            <a:rect l="l" t="t" r="r" b="b"/>
            <a:pathLst>
              <a:path w="282966" h="3405" extrusionOk="0">
                <a:moveTo>
                  <a:pt x="1" y="0"/>
                </a:moveTo>
                <a:lnTo>
                  <a:pt x="1" y="3405"/>
                </a:lnTo>
                <a:lnTo>
                  <a:pt x="282965" y="3405"/>
                </a:lnTo>
                <a:lnTo>
                  <a:pt x="2829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35"/>
          <p:cNvSpPr/>
          <p:nvPr/>
        </p:nvSpPr>
        <p:spPr>
          <a:xfrm>
            <a:off x="0" y="4877405"/>
            <a:ext cx="12192061" cy="109785"/>
          </a:xfrm>
          <a:custGeom>
            <a:avLst/>
            <a:gdLst/>
            <a:ahLst/>
            <a:cxnLst/>
            <a:rect l="l" t="t" r="r" b="b"/>
            <a:pathLst>
              <a:path w="282966" h="2548" extrusionOk="0">
                <a:moveTo>
                  <a:pt x="1" y="1"/>
                </a:moveTo>
                <a:lnTo>
                  <a:pt x="1" y="2547"/>
                </a:lnTo>
                <a:lnTo>
                  <a:pt x="282965" y="2547"/>
                </a:lnTo>
                <a:lnTo>
                  <a:pt x="28296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35"/>
          <p:cNvSpPr/>
          <p:nvPr/>
        </p:nvSpPr>
        <p:spPr>
          <a:xfrm>
            <a:off x="0" y="5082022"/>
            <a:ext cx="12192061" cy="73161"/>
          </a:xfrm>
          <a:custGeom>
            <a:avLst/>
            <a:gdLst/>
            <a:ahLst/>
            <a:cxnLst/>
            <a:rect l="l" t="t" r="r" b="b"/>
            <a:pathLst>
              <a:path w="282966" h="1698" extrusionOk="0">
                <a:moveTo>
                  <a:pt x="1" y="0"/>
                </a:moveTo>
                <a:lnTo>
                  <a:pt x="1" y="1698"/>
                </a:lnTo>
                <a:lnTo>
                  <a:pt x="282965" y="1698"/>
                </a:lnTo>
                <a:lnTo>
                  <a:pt x="2829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988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1">
            <a:extLst>
              <a:ext uri="{FF2B5EF4-FFF2-40B4-BE49-F238E27FC236}">
                <a16:creationId xmlns:a16="http://schemas.microsoft.com/office/drawing/2014/main" id="{AEDA9DBF-155E-4587-B0D5-AAC8FD61EECA}"/>
              </a:ext>
            </a:extLst>
          </p:cNvPr>
          <p:cNvSpPr/>
          <p:nvPr/>
        </p:nvSpPr>
        <p:spPr>
          <a:xfrm>
            <a:off x="2927534" y="0"/>
            <a:ext cx="5738946" cy="9387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5500" b="1" i="0" u="none" strike="noStrike" kern="1200" cap="none" spc="0" normalizeH="0" baseline="0" noProof="0" dirty="0" err="1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Tìm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hiểu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bài</a:t>
            </a:r>
            <a:endParaRPr kumimoji="0" lang="zh-CN" altLang="en-US" sz="5500" b="1" i="0" u="none" strike="noStrike" kern="1200" cap="none" spc="0" normalizeH="0" baseline="0" noProof="0" dirty="0">
              <a:ln w="15875"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UTM Alter Gothic" panose="020406030505060202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203" l="0" r="99057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20" y="3263747"/>
            <a:ext cx="3215112" cy="3594253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DFA526FA-C510-4FA0-AA3B-89811DA00DFB}"/>
              </a:ext>
            </a:extLst>
          </p:cNvPr>
          <p:cNvSpPr txBox="1"/>
          <p:nvPr/>
        </p:nvSpPr>
        <p:spPr>
          <a:xfrm>
            <a:off x="192352" y="854739"/>
            <a:ext cx="11776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 Box 17">
            <a:extLst>
              <a:ext uri="{FF2B5EF4-FFF2-40B4-BE49-F238E27FC236}">
                <a16:creationId xmlns:a16="http://schemas.microsoft.com/office/drawing/2014/main" id="{B94C7984-883D-4076-AC23-5DB509A36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12" y="2222248"/>
            <a:ext cx="10719488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-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Đầu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tiên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Bạch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Thái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Bưởi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làm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thư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kí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một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hãng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buôn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Sau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đó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ông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kinh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doanh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độc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lập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trải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đủ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mọi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nghề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buôn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gỗ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buôn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ngô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mở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hiệu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cầm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đồ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lập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nhà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in,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khai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thác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mỏ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,…</a:t>
            </a:r>
          </a:p>
        </p:txBody>
      </p:sp>
      <p:sp>
        <p:nvSpPr>
          <p:cNvPr id="137" name="Text Box 17">
            <a:extLst>
              <a:ext uri="{FF2B5EF4-FFF2-40B4-BE49-F238E27FC236}">
                <a16:creationId xmlns:a16="http://schemas.microsoft.com/office/drawing/2014/main" id="{B94C7984-883D-4076-AC23-5DB509A36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72" y="4336702"/>
            <a:ext cx="742764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-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Kinh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doanh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độc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lập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trải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đủ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mọi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nghề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7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1">
            <a:extLst>
              <a:ext uri="{FF2B5EF4-FFF2-40B4-BE49-F238E27FC236}">
                <a16:creationId xmlns:a16="http://schemas.microsoft.com/office/drawing/2014/main" id="{AEDA9DBF-155E-4587-B0D5-AAC8FD61EECA}"/>
              </a:ext>
            </a:extLst>
          </p:cNvPr>
          <p:cNvSpPr/>
          <p:nvPr/>
        </p:nvSpPr>
        <p:spPr>
          <a:xfrm>
            <a:off x="2927534" y="0"/>
            <a:ext cx="5738946" cy="9387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5500" b="1" i="0" u="none" strike="noStrike" kern="1200" cap="none" spc="0" normalizeH="0" baseline="0" noProof="0" dirty="0" err="1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Tìm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hiểu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bài</a:t>
            </a:r>
            <a:endParaRPr kumimoji="0" lang="zh-CN" altLang="en-US" sz="5500" b="1" i="0" u="none" strike="noStrike" kern="1200" cap="none" spc="0" normalizeH="0" baseline="0" noProof="0" dirty="0">
              <a:ln w="15875"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UTM Alter Gothic" panose="020406030505060202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03" l="0" r="99057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4" y="4736592"/>
            <a:ext cx="1349607" cy="1508759"/>
          </a:xfrm>
          <a:prstGeom prst="rect">
            <a:avLst/>
          </a:prstGeom>
        </p:spPr>
      </p:pic>
      <p:sp>
        <p:nvSpPr>
          <p:cNvPr id="136" name="Text Box 17">
            <a:extLst>
              <a:ext uri="{FF2B5EF4-FFF2-40B4-BE49-F238E27FC236}">
                <a16:creationId xmlns:a16="http://schemas.microsoft.com/office/drawing/2014/main" id="{B94C7984-883D-4076-AC23-5DB509A36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62" y="2015937"/>
            <a:ext cx="11541377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Ông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khơi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dậy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lòng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hào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dân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tộc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Việt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bến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tàu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diễn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thuyết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kêu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gọi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hành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khách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khẩu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hiệu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“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ta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đi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tàu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ta”.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Khách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đi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tàu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ông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ngày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đông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chủ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tàu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Hoa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Pháp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bán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tàu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ông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Rồi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ông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mua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xưởng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sửa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chữa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tàu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thuê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kĩ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sư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giỏi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</a:rPr>
              <a:t>trông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</a:rPr>
              <a:t> nom. </a:t>
            </a:r>
            <a:endParaRPr lang="en-US" altLang="zh-CN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27B4F5F-B18E-4880-94FB-A9CB7837E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" y="938719"/>
            <a:ext cx="1170432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9158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A9CA31AB-BFD2-4EFE-8C07-09D5E098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34926"/>
            <a:ext cx="6477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ocean-majesty-ship-front-view[1]">
            <a:extLst>
              <a:ext uri="{FF2B5EF4-FFF2-40B4-BE49-F238E27FC236}">
                <a16:creationId xmlns:a16="http://schemas.microsoft.com/office/drawing/2014/main" id="{591183C3-0F48-4C11-ABE1-364C3899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38075EE9-1C37-4194-959B-4A8F9920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" y="3505199"/>
            <a:ext cx="572611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25105208dea9fbe6e4709f309b8a99e0[2]">
            <a:extLst>
              <a:ext uri="{FF2B5EF4-FFF2-40B4-BE49-F238E27FC236}">
                <a16:creationId xmlns:a16="http://schemas.microsoft.com/office/drawing/2014/main" id="{7B5FE5BC-E2E7-4598-9293-9659AD07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99992"/>
            <a:ext cx="3182112" cy="344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product_1231750554[1]">
            <a:extLst>
              <a:ext uri="{FF2B5EF4-FFF2-40B4-BE49-F238E27FC236}">
                <a16:creationId xmlns:a16="http://schemas.microsoft.com/office/drawing/2014/main" id="{96AFFC49-B929-43FA-B593-AB200619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112" y="3505199"/>
            <a:ext cx="3294889" cy="34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8129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1">
            <a:extLst>
              <a:ext uri="{FF2B5EF4-FFF2-40B4-BE49-F238E27FC236}">
                <a16:creationId xmlns:a16="http://schemas.microsoft.com/office/drawing/2014/main" id="{AEDA9DBF-155E-4587-B0D5-AAC8FD61EECA}"/>
              </a:ext>
            </a:extLst>
          </p:cNvPr>
          <p:cNvSpPr/>
          <p:nvPr/>
        </p:nvSpPr>
        <p:spPr>
          <a:xfrm>
            <a:off x="2927534" y="0"/>
            <a:ext cx="5738946" cy="9387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5500" b="1" i="0" u="none" strike="noStrike" kern="1200" cap="none" spc="0" normalizeH="0" baseline="0" noProof="0" dirty="0" err="1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Tìm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hiểu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bài</a:t>
            </a:r>
            <a:endParaRPr kumimoji="0" lang="zh-CN" altLang="en-US" sz="5500" b="1" i="0" u="none" strike="noStrike" kern="1200" cap="none" spc="0" normalizeH="0" baseline="0" noProof="0" dirty="0">
              <a:ln w="15875"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UTM Alter Gothic" panose="020406030505060202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03" l="0" r="99057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4429125"/>
            <a:ext cx="2336800" cy="1825751"/>
          </a:xfrm>
          <a:prstGeom prst="rect">
            <a:avLst/>
          </a:prstGeom>
        </p:spPr>
      </p:pic>
      <p:sp>
        <p:nvSpPr>
          <p:cNvPr id="136" name="Text Box 17">
            <a:extLst>
              <a:ext uri="{FF2B5EF4-FFF2-40B4-BE49-F238E27FC236}">
                <a16:creationId xmlns:a16="http://schemas.microsoft.com/office/drawing/2014/main" id="{B94C7984-883D-4076-AC23-5DB509A36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64" y="2918324"/>
            <a:ext cx="1154137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bậc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hùng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kinh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tế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người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giành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được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nhiều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thắng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lợi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trên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bước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đường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kinh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doanh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27B4F5F-B18E-4880-94FB-A9CB7837E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" y="1824370"/>
            <a:ext cx="1170432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zh-CN" sz="3200" b="1" dirty="0" err="1">
                <a:latin typeface="Times New Roman" pitchFamily="18" charset="0"/>
              </a:rPr>
              <a:t>Em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hiểu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thế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nào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là</a:t>
            </a:r>
            <a:r>
              <a:rPr lang="en-US" altLang="zh-CN" sz="3200" b="1" dirty="0">
                <a:latin typeface="Times New Roman" pitchFamily="18" charset="0"/>
              </a:rPr>
              <a:t> “</a:t>
            </a:r>
            <a:r>
              <a:rPr lang="en-US" altLang="zh-CN" sz="3200" b="1" dirty="0" err="1">
                <a:latin typeface="Times New Roman" pitchFamily="18" charset="0"/>
              </a:rPr>
              <a:t>Một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bậc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anh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hùng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kinh</a:t>
            </a:r>
            <a:r>
              <a:rPr lang="en-US" altLang="zh-CN" sz="3200" b="1" dirty="0">
                <a:latin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</a:rPr>
              <a:t>tế</a:t>
            </a:r>
            <a:r>
              <a:rPr lang="en-US" altLang="zh-CN" sz="3200" b="1" dirty="0">
                <a:latin typeface="Times New Roman" pitchFamily="18" charset="0"/>
              </a:rPr>
              <a:t>” ?</a:t>
            </a:r>
          </a:p>
        </p:txBody>
      </p:sp>
    </p:spTree>
    <p:extLst>
      <p:ext uri="{BB962C8B-B14F-4D97-AF65-F5344CB8AC3E}">
        <p14:creationId xmlns:p14="http://schemas.microsoft.com/office/powerpoint/2010/main" val="41649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1">
            <a:extLst>
              <a:ext uri="{FF2B5EF4-FFF2-40B4-BE49-F238E27FC236}">
                <a16:creationId xmlns:a16="http://schemas.microsoft.com/office/drawing/2014/main" id="{AEDA9DBF-155E-4587-B0D5-AAC8FD61EECA}"/>
              </a:ext>
            </a:extLst>
          </p:cNvPr>
          <p:cNvSpPr/>
          <p:nvPr/>
        </p:nvSpPr>
        <p:spPr>
          <a:xfrm>
            <a:off x="2927534" y="0"/>
            <a:ext cx="5738946" cy="9387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500" indent="-571500" algn="ctr">
              <a:buFont typeface="Wingdings" panose="05000000000000000000" pitchFamily="2" charset="2"/>
              <a:buChar char="l"/>
              <a:defRPr/>
            </a:pPr>
            <a:r>
              <a:rPr lang="en-US" altLang="zh-CN" sz="5500" b="1" dirty="0" err="1">
                <a:ln w="15875">
                  <a:noFill/>
                </a:ln>
                <a:solidFill>
                  <a:srgbClr val="81B4F3">
                    <a:lumMod val="50000"/>
                  </a:srgbClr>
                </a:solidFill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Tìm</a:t>
            </a:r>
            <a:r>
              <a:rPr lang="en-US" altLang="zh-CN" sz="5500" b="1" dirty="0">
                <a:ln w="15875">
                  <a:noFill/>
                </a:ln>
                <a:solidFill>
                  <a:srgbClr val="81B4F3">
                    <a:lumMod val="50000"/>
                  </a:srgbClr>
                </a:solidFill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5500" b="1" dirty="0" err="1">
                <a:ln w="15875">
                  <a:noFill/>
                </a:ln>
                <a:solidFill>
                  <a:srgbClr val="81B4F3">
                    <a:lumMod val="50000"/>
                  </a:srgbClr>
                </a:solidFill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hiểu</a:t>
            </a:r>
            <a:r>
              <a:rPr lang="en-US" altLang="zh-CN" sz="5500" b="1" dirty="0">
                <a:ln w="15875">
                  <a:noFill/>
                </a:ln>
                <a:solidFill>
                  <a:srgbClr val="81B4F3">
                    <a:lumMod val="50000"/>
                  </a:srgbClr>
                </a:solidFill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5500" b="1" dirty="0" err="1">
                <a:ln w="15875">
                  <a:noFill/>
                </a:ln>
                <a:solidFill>
                  <a:srgbClr val="81B4F3">
                    <a:lumMod val="50000"/>
                  </a:srgbClr>
                </a:solidFill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bài</a:t>
            </a:r>
            <a:endParaRPr lang="zh-CN" altLang="en-US" sz="5500" b="1" dirty="0">
              <a:ln w="15875">
                <a:noFill/>
              </a:ln>
              <a:solidFill>
                <a:srgbClr val="81B4F3">
                  <a:lumMod val="50000"/>
                </a:srgbClr>
              </a:solidFill>
              <a:latin typeface="UTM Alter Gothic" panose="020406030505060202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03" l="0" r="99057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4340364"/>
            <a:ext cx="1865205" cy="1904988"/>
          </a:xfrm>
          <a:prstGeom prst="rect">
            <a:avLst/>
          </a:prstGeom>
        </p:spPr>
      </p:pic>
      <p:sp>
        <p:nvSpPr>
          <p:cNvPr id="136" name="Text Box 17">
            <a:extLst>
              <a:ext uri="{FF2B5EF4-FFF2-40B4-BE49-F238E27FC236}">
                <a16:creationId xmlns:a16="http://schemas.microsoft.com/office/drawing/2014/main" id="{B94C7984-883D-4076-AC23-5DB509A36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96" y="2001638"/>
            <a:ext cx="1154137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Bạch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Thái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Bưởi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người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ý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chí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biết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tổ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chức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kinh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doanh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1E8BA947-9F5B-4B3B-B4E8-44BCF9A4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02" y="1066800"/>
            <a:ext cx="1114056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 4: Theo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</a:rPr>
              <a:t>nhờ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</a:rPr>
              <a:t>đâu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</a:rPr>
              <a:t>mà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</a:rPr>
              <a:t>Bạch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</a:rPr>
              <a:t>Thái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</a:rPr>
              <a:t>Bưởi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B947F46C-8CAB-4622-B942-80CAF1F32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19" y="3263145"/>
            <a:ext cx="11499659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-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Ông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biết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khơi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dậy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lòng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tự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hào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tộc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hành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khách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người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Việt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ủng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hộ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chủ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tàu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Việt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Nam,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giúp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kinh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tế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Việt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Nam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phát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triển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7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61 0.11204 L -0.04661 0.11227 L -0.02565 0.11343 C -0.01211 0.11412 -0.00742 0.11111 0.00208 0.11597 C 0.00287 0.11643 0.00352 0.1169 0.0043 0.11736 C 0.00873 0.12523 0.00417 0.11852 0.00951 0.12268 C 0.01094 0.12384 0.01198 0.12546 0.01328 0.12662 C 0.01445 0.12778 0.01745 0.1287 0.01862 0.1294 C 0.02422 0.13218 0.01641 0.12963 0.02682 0.13194 C 0.03242 0.13333 0.03281 0.1338 0.0388 0.13472 C 0.04232 0.13518 0.04583 0.13565 0.04935 0.13611 C 0.04948 0.13611 0.05456 0.1375 0.05534 0.13866 C 0.06003 0.14537 0.05287 0.14097 0.05977 0.14398 C 0.06055 0.14537 0.0612 0.14699 0.06211 0.14792 C 0.06302 0.14907 0.06758 0.15046 0.0681 0.15069 C 0.07005 0.15116 0.07201 0.15162 0.07409 0.15208 L 0.0793 0.15347 C 0.08112 0.15301 0.08281 0.15255 0.08451 0.15208 C 0.0905 0.15023 0.08815 0.14977 0.09662 0.1493 C 0.1138 0.14861 0.13112 0.14838 0.14831 0.14792 C 0.15 0.14722 0.15182 0.14606 0.15352 0.14537 C 0.15508 0.14468 0.15651 0.14444 0.15807 0.14398 C 0.15938 0.14352 0.16055 0.14305 0.16185 0.14259 C 0.16797 0.14097 0.17162 0.14097 0.17826 0.14005 C 0.17904 0.13958 0.17982 0.13912 0.1806 0.13866 C 0.18177 0.13796 0.18307 0.1368 0.18425 0.13611 C 0.18607 0.13495 0.18776 0.13426 0.18958 0.13333 C 0.1905 0.13287 0.19154 0.13264 0.19258 0.13194 C 0.19388 0.13125 0.19505 0.13009 0.19636 0.1294 C 0.20234 0.12662 0.20521 0.12639 0.21133 0.12546 C 0.21237 0.125 0.21328 0.1243 0.21432 0.12407 C 0.21576 0.12361 0.21732 0.12338 0.21875 0.12268 C 0.22005 0.12199 0.22136 0.12083 0.22253 0.12014 C 0.22331 0.11944 0.22396 0.11898 0.22474 0.11875 C 0.23203 0.11713 0.24662 0.11481 0.24662 0.11505 L 0.31784 0.11597 C 0.31888 0.11597 0.31979 0.1169 0.32083 0.11736 C 0.32227 0.11829 0.32383 0.11921 0.32526 0.12014 C 0.32604 0.1213 0.32669 0.12292 0.32761 0.12407 C 0.32826 0.12477 0.32904 0.12477 0.32982 0.12546 C 0.33229 0.12708 0.33346 0.12824 0.33581 0.1294 C 0.33685 0.12986 0.33789 0.13009 0.3388 0.13079 C 0.33984 0.13148 0.34076 0.13264 0.3418 0.13333 C 0.34258 0.13403 0.34336 0.13403 0.34401 0.13472 C 0.34531 0.13588 0.34649 0.1375 0.34779 0.13866 C 0.34883 0.13958 0.34987 0.14028 0.35078 0.14143 C 0.35234 0.14305 0.35365 0.14537 0.35534 0.14676 C 0.35651 0.14768 0.35781 0.14768 0.35899 0.14792 C 0.36289 0.15139 0.36432 0.15324 0.36953 0.15347 L 0.47305 0.15208 C 0.47409 0.15069 0.47513 0.14954 0.47604 0.14792 C 0.47682 0.14676 0.47748 0.14514 0.47826 0.14398 C 0.47917 0.14282 0.48034 0.14236 0.48125 0.14143 C 0.48203 0.14051 0.48268 0.13935 0.48359 0.13866 C 0.48503 0.1375 0.48672 0.1375 0.48802 0.13611 C 0.49258 0.13055 0.48776 0.13565 0.49323 0.13194 C 0.49427 0.13125 0.49531 0.13009 0.49623 0.1294 C 0.49779 0.12824 0.49922 0.12755 0.50078 0.12662 C 0.50248 0.12593 0.5043 0.12523 0.50599 0.12407 C 0.50755 0.12292 0.50899 0.12106 0.51055 0.12014 C 0.51706 0.11528 0.51667 0.1162 0.52331 0.11481 C 0.53867 0.10555 0.53203 0.10787 0.54284 0.10532 C 0.55169 0.10093 0.54492 0.1037 0.55703 0.10139 C 0.55886 0.10116 0.56055 0.10023 0.56224 0.1 C 0.57448 0.09884 0.58672 0.09838 0.59909 0.09745 L 0.66797 0.09861 C 0.67123 0.09884 0.67266 0.10555 0.67474 0.1081 C 0.67774 0.11157 0.67617 0.11018 0.6793 0.11204 C 0.68359 0.11968 0.67943 0.11343 0.68373 0.11736 C 0.68464 0.11805 0.68516 0.11968 0.68607 0.12014 C 0.68867 0.12106 0.69154 0.12083 0.69427 0.1213 C 0.69948 0.12083 0.70482 0.1206 0.71003 0.12014 C 0.71185 0.11991 0.71354 0.11875 0.71524 0.11875 C 0.71979 0.11829 0.72422 0.11875 0.72878 0.11875 L 0.76628 0.09468 L 0.77826 0.08796 L 0.81276 -0.02778 L 0.81953 7.40741E-7 L 0.82552 0.00417 L 0.82708 0.01343 " pathEditMode="relative" rAng="0" ptsTypes="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85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6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7093FF36-53C7-4CBB-B081-39C5E9C2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1590675"/>
            <a:ext cx="1681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800" b="1" i="1">
              <a:latin typeface="Times New Roman" panose="020206030504050203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73EC7908-97FB-4A31-A40F-1A7FED252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6" y="2733675"/>
            <a:ext cx="11229974" cy="29854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4700" b="1">
                <a:solidFill>
                  <a:srgbClr val="6600FF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   Ca ngợi Bạch Thái Bưởi. Từ một cậu bé mồ côi cha, nhờ giàu nghị lực và ý chí vươn lên đã trở thành một nhà kinh doanh tên tuổi lừng lẫy.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0F70732C-9AFD-4393-B43A-2E8029163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523" y="1502707"/>
            <a:ext cx="88423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4000" b="1" dirty="0" err="1">
                <a:latin typeface="Times New Roman" pitchFamily="18" charset="0"/>
                <a:ea typeface="SimSun" pitchFamily="2" charset="-122"/>
              </a:rPr>
              <a:t>Bài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b="1" dirty="0" err="1">
                <a:latin typeface="Times New Roman" pitchFamily="18" charset="0"/>
                <a:ea typeface="SimSun" pitchFamily="2" charset="-122"/>
              </a:rPr>
              <a:t>văn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</a:rPr>
              <a:t> ca </a:t>
            </a:r>
            <a:r>
              <a:rPr lang="en-US" altLang="zh-CN" sz="4000" b="1" dirty="0" err="1">
                <a:latin typeface="Times New Roman" pitchFamily="18" charset="0"/>
                <a:ea typeface="SimSun" pitchFamily="2" charset="-122"/>
              </a:rPr>
              <a:t>ngợi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b="1" dirty="0" err="1">
                <a:latin typeface="Times New Roman" pitchFamily="18" charset="0"/>
                <a:ea typeface="SimSun" pitchFamily="2" charset="-122"/>
              </a:rPr>
              <a:t>ai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</a:rPr>
              <a:t> ? Ca </a:t>
            </a:r>
            <a:r>
              <a:rPr lang="en-US" altLang="zh-CN" sz="4000" b="1" dirty="0" err="1">
                <a:latin typeface="Times New Roman" pitchFamily="18" charset="0"/>
                <a:ea typeface="SimSun" pitchFamily="2" charset="-122"/>
              </a:rPr>
              <a:t>ngợi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b="1" dirty="0" err="1">
                <a:latin typeface="Times New Roman" pitchFamily="18" charset="0"/>
                <a:ea typeface="SimSun" pitchFamily="2" charset="-122"/>
              </a:rPr>
              <a:t>điều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b="1" dirty="0" err="1">
                <a:latin typeface="Times New Roman" pitchFamily="18" charset="0"/>
                <a:ea typeface="SimSun" pitchFamily="2" charset="-122"/>
              </a:rPr>
              <a:t>gì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</a:rPr>
              <a:t> ? 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2E0FBE22-42D3-4B4A-9382-D5BDBA179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590675"/>
            <a:ext cx="2357437" cy="708025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dung: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424" y="570726"/>
            <a:ext cx="8144575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800"/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“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Vua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tàu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thủy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”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Bạch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Thái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Bưởi</a:t>
            </a:r>
            <a:endParaRPr lang="en-US" altLang="zh-CN" sz="4600" b="1" dirty="0">
              <a:ln w="11430"/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  <p:sp>
        <p:nvSpPr>
          <p:cNvPr id="9" name="文本框 33">
            <a:extLst>
              <a:ext uri="{FF2B5EF4-FFF2-40B4-BE49-F238E27FC236}">
                <a16:creationId xmlns:a16="http://schemas.microsoft.com/office/drawing/2014/main" id="{BA6E5BF3-8B16-4C39-9E79-97C29FEB52C4}"/>
              </a:ext>
            </a:extLst>
          </p:cNvPr>
          <p:cNvSpPr txBox="1"/>
          <p:nvPr/>
        </p:nvSpPr>
        <p:spPr>
          <a:xfrm>
            <a:off x="4863422" y="73997"/>
            <a:ext cx="327397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30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 ĐỌC </a:t>
            </a:r>
            <a:endParaRPr lang="zh-CN" altLang="en-US" sz="3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  <p:bldP spid="5" grpId="1" build="allAtOnce"/>
      <p:bldP spid="6" grpId="0" animBg="1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/>
          <p:nvPr/>
        </p:nvSpPr>
        <p:spPr>
          <a:xfrm>
            <a:off x="1057467" y="3128034"/>
            <a:ext cx="5897020" cy="1194103"/>
          </a:xfrm>
          <a:custGeom>
            <a:avLst/>
            <a:gdLst/>
            <a:ahLst/>
            <a:cxnLst/>
            <a:rect l="l" t="t" r="r" b="b"/>
            <a:pathLst>
              <a:path w="197953" h="40084" extrusionOk="0">
                <a:moveTo>
                  <a:pt x="93235" y="1"/>
                </a:moveTo>
                <a:cubicBezTo>
                  <a:pt x="91338" y="1"/>
                  <a:pt x="89196" y="280"/>
                  <a:pt x="86774" y="937"/>
                </a:cubicBezTo>
                <a:cubicBezTo>
                  <a:pt x="80548" y="2626"/>
                  <a:pt x="74668" y="6986"/>
                  <a:pt x="73580" y="13158"/>
                </a:cubicBezTo>
                <a:cubicBezTo>
                  <a:pt x="72979" y="16554"/>
                  <a:pt x="73510" y="18773"/>
                  <a:pt x="73510" y="18773"/>
                </a:cubicBezTo>
                <a:cubicBezTo>
                  <a:pt x="72952" y="18003"/>
                  <a:pt x="72241" y="17691"/>
                  <a:pt x="71484" y="17691"/>
                </a:cubicBezTo>
                <a:cubicBezTo>
                  <a:pt x="69493" y="17691"/>
                  <a:pt x="67186" y="19856"/>
                  <a:pt x="66533" y="21567"/>
                </a:cubicBezTo>
                <a:cubicBezTo>
                  <a:pt x="65327" y="19427"/>
                  <a:pt x="63924" y="18565"/>
                  <a:pt x="62636" y="18565"/>
                </a:cubicBezTo>
                <a:cubicBezTo>
                  <a:pt x="60306" y="18565"/>
                  <a:pt x="58355" y="21390"/>
                  <a:pt x="58645" y="24574"/>
                </a:cubicBezTo>
                <a:cubicBezTo>
                  <a:pt x="58866" y="27359"/>
                  <a:pt x="60219" y="28005"/>
                  <a:pt x="57062" y="28650"/>
                </a:cubicBezTo>
                <a:cubicBezTo>
                  <a:pt x="56013" y="28650"/>
                  <a:pt x="55358" y="27339"/>
                  <a:pt x="54173" y="27339"/>
                </a:cubicBezTo>
                <a:cubicBezTo>
                  <a:pt x="54090" y="27339"/>
                  <a:pt x="54003" y="27345"/>
                  <a:pt x="53914" y="27359"/>
                </a:cubicBezTo>
                <a:cubicBezTo>
                  <a:pt x="52331" y="27580"/>
                  <a:pt x="52110" y="29083"/>
                  <a:pt x="50978" y="29941"/>
                </a:cubicBezTo>
                <a:cubicBezTo>
                  <a:pt x="49400" y="31447"/>
                  <a:pt x="48666" y="32072"/>
                  <a:pt x="47471" y="32072"/>
                </a:cubicBezTo>
                <a:cubicBezTo>
                  <a:pt x="46625" y="32072"/>
                  <a:pt x="45546" y="31759"/>
                  <a:pt x="43772" y="31223"/>
                </a:cubicBezTo>
                <a:cubicBezTo>
                  <a:pt x="42137" y="30896"/>
                  <a:pt x="41205" y="30671"/>
                  <a:pt x="40560" y="30671"/>
                </a:cubicBezTo>
                <a:cubicBezTo>
                  <a:pt x="39516" y="30671"/>
                  <a:pt x="39221" y="31259"/>
                  <a:pt x="37909" y="32948"/>
                </a:cubicBezTo>
                <a:cubicBezTo>
                  <a:pt x="36215" y="35130"/>
                  <a:pt x="34947" y="35552"/>
                  <a:pt x="33758" y="35552"/>
                </a:cubicBezTo>
                <a:cubicBezTo>
                  <a:pt x="33007" y="35552"/>
                  <a:pt x="32287" y="35383"/>
                  <a:pt x="31511" y="35383"/>
                </a:cubicBezTo>
                <a:cubicBezTo>
                  <a:pt x="30977" y="35383"/>
                  <a:pt x="30416" y="35463"/>
                  <a:pt x="29800" y="35733"/>
                </a:cubicBezTo>
                <a:cubicBezTo>
                  <a:pt x="25971" y="37236"/>
                  <a:pt x="9232" y="40084"/>
                  <a:pt x="1" y="40084"/>
                </a:cubicBezTo>
                <a:lnTo>
                  <a:pt x="197952" y="40084"/>
                </a:lnTo>
                <a:cubicBezTo>
                  <a:pt x="189975" y="40084"/>
                  <a:pt x="184792" y="37036"/>
                  <a:pt x="179788" y="37036"/>
                </a:cubicBezTo>
                <a:cubicBezTo>
                  <a:pt x="178390" y="37036"/>
                  <a:pt x="177007" y="37274"/>
                  <a:pt x="175580" y="37882"/>
                </a:cubicBezTo>
                <a:cubicBezTo>
                  <a:pt x="175194" y="36317"/>
                  <a:pt x="174463" y="35840"/>
                  <a:pt x="173612" y="35840"/>
                </a:cubicBezTo>
                <a:cubicBezTo>
                  <a:pt x="172477" y="35840"/>
                  <a:pt x="171129" y="36688"/>
                  <a:pt x="170098" y="36936"/>
                </a:cubicBezTo>
                <a:cubicBezTo>
                  <a:pt x="169708" y="37033"/>
                  <a:pt x="169342" y="37078"/>
                  <a:pt x="168999" y="37078"/>
                </a:cubicBezTo>
                <a:cubicBezTo>
                  <a:pt x="165574" y="37078"/>
                  <a:pt x="164298" y="32584"/>
                  <a:pt x="161839" y="30631"/>
                </a:cubicBezTo>
                <a:cubicBezTo>
                  <a:pt x="160631" y="29646"/>
                  <a:pt x="159224" y="29440"/>
                  <a:pt x="157797" y="29440"/>
                </a:cubicBezTo>
                <a:cubicBezTo>
                  <a:pt x="156767" y="29440"/>
                  <a:pt x="155727" y="29547"/>
                  <a:pt x="154742" y="29547"/>
                </a:cubicBezTo>
                <a:cubicBezTo>
                  <a:pt x="153526" y="29547"/>
                  <a:pt x="152395" y="29383"/>
                  <a:pt x="151475" y="28650"/>
                </a:cubicBezTo>
                <a:cubicBezTo>
                  <a:pt x="148769" y="26077"/>
                  <a:pt x="152147" y="23283"/>
                  <a:pt x="147195" y="23283"/>
                </a:cubicBezTo>
                <a:cubicBezTo>
                  <a:pt x="146293" y="18561"/>
                  <a:pt x="150343" y="14051"/>
                  <a:pt x="146063" y="8896"/>
                </a:cubicBezTo>
                <a:cubicBezTo>
                  <a:pt x="144104" y="6539"/>
                  <a:pt x="141358" y="5520"/>
                  <a:pt x="138612" y="5520"/>
                </a:cubicBezTo>
                <a:cubicBezTo>
                  <a:pt x="134518" y="5520"/>
                  <a:pt x="130426" y="7785"/>
                  <a:pt x="128944" y="11257"/>
                </a:cubicBezTo>
                <a:cubicBezTo>
                  <a:pt x="128424" y="7317"/>
                  <a:pt x="125425" y="4008"/>
                  <a:pt x="122472" y="4008"/>
                </a:cubicBezTo>
                <a:cubicBezTo>
                  <a:pt x="121562" y="4008"/>
                  <a:pt x="120655" y="4323"/>
                  <a:pt x="119827" y="5032"/>
                </a:cubicBezTo>
                <a:cubicBezTo>
                  <a:pt x="118709" y="5992"/>
                  <a:pt x="118323" y="7442"/>
                  <a:pt x="117345" y="7442"/>
                </a:cubicBezTo>
                <a:cubicBezTo>
                  <a:pt x="117117" y="7442"/>
                  <a:pt x="116856" y="7363"/>
                  <a:pt x="116547" y="7180"/>
                </a:cubicBezTo>
                <a:cubicBezTo>
                  <a:pt x="115910" y="6800"/>
                  <a:pt x="116326" y="5854"/>
                  <a:pt x="115335" y="5536"/>
                </a:cubicBezTo>
                <a:cubicBezTo>
                  <a:pt x="115036" y="5440"/>
                  <a:pt x="114763" y="5397"/>
                  <a:pt x="114512" y="5397"/>
                </a:cubicBezTo>
                <a:cubicBezTo>
                  <a:pt x="112195" y="5397"/>
                  <a:pt x="111720" y="9073"/>
                  <a:pt x="109383" y="9073"/>
                </a:cubicBezTo>
                <a:cubicBezTo>
                  <a:pt x="109098" y="9073"/>
                  <a:pt x="108785" y="9019"/>
                  <a:pt x="108438" y="8896"/>
                </a:cubicBezTo>
                <a:cubicBezTo>
                  <a:pt x="106668" y="8276"/>
                  <a:pt x="103566" y="1"/>
                  <a:pt x="93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2"/>
          <p:cNvSpPr txBox="1">
            <a:spLocks noGrp="1"/>
          </p:cNvSpPr>
          <p:nvPr>
            <p:ph type="ctrTitle"/>
          </p:nvPr>
        </p:nvSpPr>
        <p:spPr>
          <a:xfrm>
            <a:off x="5071467" y="714400"/>
            <a:ext cx="6224800" cy="197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LUYỆN ĐỌC DIỄN CẢM</a:t>
            </a:r>
            <a:endParaRPr dirty="0"/>
          </a:p>
        </p:txBody>
      </p:sp>
      <p:sp>
        <p:nvSpPr>
          <p:cNvPr id="190" name="Google Shape;190;p32"/>
          <p:cNvSpPr/>
          <p:nvPr/>
        </p:nvSpPr>
        <p:spPr>
          <a:xfrm>
            <a:off x="0" y="4322450"/>
            <a:ext cx="12192061" cy="2535564"/>
          </a:xfrm>
          <a:custGeom>
            <a:avLst/>
            <a:gdLst/>
            <a:ahLst/>
            <a:cxnLst/>
            <a:rect l="l" t="t" r="r" b="b"/>
            <a:pathLst>
              <a:path w="282966" h="58848" extrusionOk="0">
                <a:moveTo>
                  <a:pt x="1" y="0"/>
                </a:moveTo>
                <a:lnTo>
                  <a:pt x="1" y="58848"/>
                </a:lnTo>
                <a:lnTo>
                  <a:pt x="282965" y="58848"/>
                </a:lnTo>
                <a:lnTo>
                  <a:pt x="282965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2"/>
          <p:cNvSpPr/>
          <p:nvPr/>
        </p:nvSpPr>
        <p:spPr>
          <a:xfrm>
            <a:off x="0" y="4454766"/>
            <a:ext cx="12192061" cy="146711"/>
          </a:xfrm>
          <a:custGeom>
            <a:avLst/>
            <a:gdLst/>
            <a:ahLst/>
            <a:cxnLst/>
            <a:rect l="l" t="t" r="r" b="b"/>
            <a:pathLst>
              <a:path w="282966" h="3405" extrusionOk="0">
                <a:moveTo>
                  <a:pt x="1" y="0"/>
                </a:moveTo>
                <a:lnTo>
                  <a:pt x="1" y="3405"/>
                </a:lnTo>
                <a:lnTo>
                  <a:pt x="282965" y="3405"/>
                </a:lnTo>
                <a:lnTo>
                  <a:pt x="2829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2"/>
          <p:cNvSpPr/>
          <p:nvPr/>
        </p:nvSpPr>
        <p:spPr>
          <a:xfrm>
            <a:off x="0" y="4674205"/>
            <a:ext cx="12192061" cy="109785"/>
          </a:xfrm>
          <a:custGeom>
            <a:avLst/>
            <a:gdLst/>
            <a:ahLst/>
            <a:cxnLst/>
            <a:rect l="l" t="t" r="r" b="b"/>
            <a:pathLst>
              <a:path w="282966" h="2548" extrusionOk="0">
                <a:moveTo>
                  <a:pt x="1" y="1"/>
                </a:moveTo>
                <a:lnTo>
                  <a:pt x="1" y="2547"/>
                </a:lnTo>
                <a:lnTo>
                  <a:pt x="282965" y="2547"/>
                </a:lnTo>
                <a:lnTo>
                  <a:pt x="28296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/>
        </p:nvSpPr>
        <p:spPr>
          <a:xfrm>
            <a:off x="0" y="4878822"/>
            <a:ext cx="12192061" cy="73161"/>
          </a:xfrm>
          <a:custGeom>
            <a:avLst/>
            <a:gdLst/>
            <a:ahLst/>
            <a:cxnLst/>
            <a:rect l="l" t="t" r="r" b="b"/>
            <a:pathLst>
              <a:path w="282966" h="1698" extrusionOk="0">
                <a:moveTo>
                  <a:pt x="1" y="0"/>
                </a:moveTo>
                <a:lnTo>
                  <a:pt x="1" y="1698"/>
                </a:lnTo>
                <a:lnTo>
                  <a:pt x="282965" y="1698"/>
                </a:lnTo>
                <a:lnTo>
                  <a:pt x="2829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2"/>
          <p:cNvSpPr/>
          <p:nvPr/>
        </p:nvSpPr>
        <p:spPr>
          <a:xfrm>
            <a:off x="0" y="5068919"/>
            <a:ext cx="12192061" cy="36624"/>
          </a:xfrm>
          <a:custGeom>
            <a:avLst/>
            <a:gdLst/>
            <a:ahLst/>
            <a:cxnLst/>
            <a:rect l="l" t="t" r="r" b="b"/>
            <a:pathLst>
              <a:path w="282966" h="850" extrusionOk="0">
                <a:moveTo>
                  <a:pt x="1" y="1"/>
                </a:moveTo>
                <a:lnTo>
                  <a:pt x="1" y="850"/>
                </a:lnTo>
                <a:lnTo>
                  <a:pt x="282965" y="850"/>
                </a:lnTo>
                <a:lnTo>
                  <a:pt x="282965" y="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95" name="Google Shape;195;p32"/>
          <p:cNvGrpSpPr/>
          <p:nvPr/>
        </p:nvGrpSpPr>
        <p:grpSpPr>
          <a:xfrm>
            <a:off x="882741" y="707549"/>
            <a:ext cx="4241784" cy="6150380"/>
            <a:chOff x="888500" y="1120575"/>
            <a:chExt cx="2093950" cy="3036125"/>
          </a:xfrm>
        </p:grpSpPr>
        <p:sp>
          <p:nvSpPr>
            <p:cNvPr id="196" name="Google Shape;196;p32"/>
            <p:cNvSpPr/>
            <p:nvPr/>
          </p:nvSpPr>
          <p:spPr>
            <a:xfrm>
              <a:off x="1029525" y="2358750"/>
              <a:ext cx="1811875" cy="806475"/>
            </a:xfrm>
            <a:custGeom>
              <a:avLst/>
              <a:gdLst/>
              <a:ahLst/>
              <a:cxnLst/>
              <a:rect l="l" t="t" r="r" b="b"/>
              <a:pathLst>
                <a:path w="72475" h="32259" extrusionOk="0">
                  <a:moveTo>
                    <a:pt x="4342" y="1"/>
                  </a:moveTo>
                  <a:lnTo>
                    <a:pt x="1" y="32258"/>
                  </a:lnTo>
                  <a:lnTo>
                    <a:pt x="72475" y="32258"/>
                  </a:lnTo>
                  <a:lnTo>
                    <a:pt x="681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036600" y="2120875"/>
              <a:ext cx="1797725" cy="237900"/>
            </a:xfrm>
            <a:custGeom>
              <a:avLst/>
              <a:gdLst/>
              <a:ahLst/>
              <a:cxnLst/>
              <a:rect l="l" t="t" r="r" b="b"/>
              <a:pathLst>
                <a:path w="71909" h="9516" extrusionOk="0">
                  <a:moveTo>
                    <a:pt x="1" y="1"/>
                  </a:moveTo>
                  <a:cubicBezTo>
                    <a:pt x="1" y="1"/>
                    <a:pt x="1" y="5554"/>
                    <a:pt x="2645" y="9516"/>
                  </a:cubicBezTo>
                  <a:lnTo>
                    <a:pt x="69265" y="9516"/>
                  </a:lnTo>
                  <a:cubicBezTo>
                    <a:pt x="71909" y="5554"/>
                    <a:pt x="71909" y="1"/>
                    <a:pt x="719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043025" y="2742075"/>
              <a:ext cx="1784900" cy="72750"/>
            </a:xfrm>
            <a:custGeom>
              <a:avLst/>
              <a:gdLst/>
              <a:ahLst/>
              <a:cxnLst/>
              <a:rect l="l" t="t" r="r" b="b"/>
              <a:pathLst>
                <a:path w="71396" h="2910" extrusionOk="0">
                  <a:moveTo>
                    <a:pt x="548" y="1"/>
                  </a:moveTo>
                  <a:lnTo>
                    <a:pt x="0" y="2910"/>
                  </a:lnTo>
                  <a:lnTo>
                    <a:pt x="71396" y="2910"/>
                  </a:lnTo>
                  <a:lnTo>
                    <a:pt x="70847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063575" y="2583575"/>
              <a:ext cx="1743800" cy="72750"/>
            </a:xfrm>
            <a:custGeom>
              <a:avLst/>
              <a:gdLst/>
              <a:ahLst/>
              <a:cxnLst/>
              <a:rect l="l" t="t" r="r" b="b"/>
              <a:pathLst>
                <a:path w="69752" h="2910" extrusionOk="0">
                  <a:moveTo>
                    <a:pt x="549" y="1"/>
                  </a:moveTo>
                  <a:lnTo>
                    <a:pt x="0" y="2910"/>
                  </a:lnTo>
                  <a:lnTo>
                    <a:pt x="69751" y="2910"/>
                  </a:lnTo>
                  <a:lnTo>
                    <a:pt x="69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084125" y="2424850"/>
              <a:ext cx="1702675" cy="72750"/>
            </a:xfrm>
            <a:custGeom>
              <a:avLst/>
              <a:gdLst/>
              <a:ahLst/>
              <a:cxnLst/>
              <a:rect l="l" t="t" r="r" b="b"/>
              <a:pathLst>
                <a:path w="68107" h="2910" extrusionOk="0">
                  <a:moveTo>
                    <a:pt x="549" y="1"/>
                  </a:moveTo>
                  <a:lnTo>
                    <a:pt x="1" y="2910"/>
                  </a:lnTo>
                  <a:lnTo>
                    <a:pt x="68107" y="2910"/>
                  </a:lnTo>
                  <a:lnTo>
                    <a:pt x="67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1241525" y="2021850"/>
              <a:ext cx="1387875" cy="99050"/>
            </a:xfrm>
            <a:custGeom>
              <a:avLst/>
              <a:gdLst/>
              <a:ahLst/>
              <a:cxnLst/>
              <a:rect l="l" t="t" r="r" b="b"/>
              <a:pathLst>
                <a:path w="55515" h="3962" extrusionOk="0">
                  <a:moveTo>
                    <a:pt x="1053" y="0"/>
                  </a:moveTo>
                  <a:lnTo>
                    <a:pt x="1" y="3962"/>
                  </a:lnTo>
                  <a:lnTo>
                    <a:pt x="55515" y="3962"/>
                  </a:lnTo>
                  <a:lnTo>
                    <a:pt x="54463" y="0"/>
                  </a:ln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1459500" y="1922600"/>
              <a:ext cx="951950" cy="99275"/>
            </a:xfrm>
            <a:custGeom>
              <a:avLst/>
              <a:gdLst/>
              <a:ahLst/>
              <a:cxnLst/>
              <a:rect l="l" t="t" r="r" b="b"/>
              <a:pathLst>
                <a:path w="38078" h="3971" extrusionOk="0">
                  <a:moveTo>
                    <a:pt x="1062" y="0"/>
                  </a:moveTo>
                  <a:lnTo>
                    <a:pt x="1" y="3970"/>
                  </a:lnTo>
                  <a:lnTo>
                    <a:pt x="38077" y="3970"/>
                  </a:lnTo>
                  <a:lnTo>
                    <a:pt x="370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285975" y="1889650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44" y="1"/>
                  </a:moveTo>
                  <a:cubicBezTo>
                    <a:pt x="1185" y="1"/>
                    <a:pt x="0" y="1177"/>
                    <a:pt x="0" y="2645"/>
                  </a:cubicBezTo>
                  <a:cubicBezTo>
                    <a:pt x="0" y="4104"/>
                    <a:pt x="1185" y="5288"/>
                    <a:pt x="2644" y="5288"/>
                  </a:cubicBezTo>
                  <a:cubicBezTo>
                    <a:pt x="4103" y="5288"/>
                    <a:pt x="5288" y="4104"/>
                    <a:pt x="5288" y="2645"/>
                  </a:cubicBezTo>
                  <a:cubicBezTo>
                    <a:pt x="5288" y="1177"/>
                    <a:pt x="4103" y="1"/>
                    <a:pt x="2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2452525" y="1889650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45" y="1"/>
                  </a:moveTo>
                  <a:cubicBezTo>
                    <a:pt x="1186" y="1"/>
                    <a:pt x="1" y="1177"/>
                    <a:pt x="1" y="2645"/>
                  </a:cubicBezTo>
                  <a:cubicBezTo>
                    <a:pt x="1" y="4104"/>
                    <a:pt x="1186" y="5288"/>
                    <a:pt x="2645" y="5288"/>
                  </a:cubicBezTo>
                  <a:cubicBezTo>
                    <a:pt x="4113" y="5288"/>
                    <a:pt x="5289" y="4104"/>
                    <a:pt x="5289" y="2645"/>
                  </a:cubicBezTo>
                  <a:cubicBezTo>
                    <a:pt x="5289" y="1177"/>
                    <a:pt x="4113" y="1"/>
                    <a:pt x="2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784025" y="1740875"/>
              <a:ext cx="302900" cy="79375"/>
            </a:xfrm>
            <a:custGeom>
              <a:avLst/>
              <a:gdLst/>
              <a:ahLst/>
              <a:cxnLst/>
              <a:rect l="l" t="t" r="r" b="b"/>
              <a:pathLst>
                <a:path w="12116" h="3175" extrusionOk="0">
                  <a:moveTo>
                    <a:pt x="1" y="0"/>
                  </a:moveTo>
                  <a:lnTo>
                    <a:pt x="1" y="3175"/>
                  </a:lnTo>
                  <a:lnTo>
                    <a:pt x="12115" y="3175"/>
                  </a:lnTo>
                  <a:lnTo>
                    <a:pt x="121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585300" y="1685175"/>
              <a:ext cx="700350" cy="55725"/>
            </a:xfrm>
            <a:custGeom>
              <a:avLst/>
              <a:gdLst/>
              <a:ahLst/>
              <a:cxnLst/>
              <a:rect l="l" t="t" r="r" b="b"/>
              <a:pathLst>
                <a:path w="28014" h="2229" extrusionOk="0">
                  <a:moveTo>
                    <a:pt x="0" y="0"/>
                  </a:moveTo>
                  <a:cubicBezTo>
                    <a:pt x="0" y="1229"/>
                    <a:pt x="990" y="2228"/>
                    <a:pt x="2220" y="2228"/>
                  </a:cubicBezTo>
                  <a:lnTo>
                    <a:pt x="25785" y="2228"/>
                  </a:lnTo>
                  <a:cubicBezTo>
                    <a:pt x="27023" y="2228"/>
                    <a:pt x="28014" y="1229"/>
                    <a:pt x="28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1731200" y="1820225"/>
              <a:ext cx="408550" cy="102400"/>
            </a:xfrm>
            <a:custGeom>
              <a:avLst/>
              <a:gdLst/>
              <a:ahLst/>
              <a:cxnLst/>
              <a:rect l="l" t="t" r="r" b="b"/>
              <a:pathLst>
                <a:path w="16342" h="4096" extrusionOk="0">
                  <a:moveTo>
                    <a:pt x="2114" y="1"/>
                  </a:moveTo>
                  <a:lnTo>
                    <a:pt x="0" y="4095"/>
                  </a:lnTo>
                  <a:lnTo>
                    <a:pt x="16341" y="4095"/>
                  </a:lnTo>
                  <a:lnTo>
                    <a:pt x="14228" y="1"/>
                  </a:lnTo>
                  <a:close/>
                </a:path>
              </a:pathLst>
            </a:custGeom>
            <a:solidFill>
              <a:srgbClr val="F270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1782700" y="1578825"/>
              <a:ext cx="305550" cy="106375"/>
            </a:xfrm>
            <a:custGeom>
              <a:avLst/>
              <a:gdLst/>
              <a:ahLst/>
              <a:cxnLst/>
              <a:rect l="l" t="t" r="r" b="b"/>
              <a:pathLst>
                <a:path w="12222" h="4255" extrusionOk="0">
                  <a:moveTo>
                    <a:pt x="1" y="1"/>
                  </a:moveTo>
                  <a:lnTo>
                    <a:pt x="1583" y="4254"/>
                  </a:lnTo>
                  <a:lnTo>
                    <a:pt x="10638" y="4254"/>
                  </a:lnTo>
                  <a:lnTo>
                    <a:pt x="122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905175" y="1120575"/>
              <a:ext cx="60375" cy="461600"/>
            </a:xfrm>
            <a:custGeom>
              <a:avLst/>
              <a:gdLst/>
              <a:ahLst/>
              <a:cxnLst/>
              <a:rect l="l" t="t" r="r" b="b"/>
              <a:pathLst>
                <a:path w="2415" h="18464" extrusionOk="0">
                  <a:moveTo>
                    <a:pt x="1212" y="0"/>
                  </a:moveTo>
                  <a:lnTo>
                    <a:pt x="611" y="9232"/>
                  </a:lnTo>
                  <a:lnTo>
                    <a:pt x="0" y="18463"/>
                  </a:lnTo>
                  <a:lnTo>
                    <a:pt x="2414" y="18463"/>
                  </a:lnTo>
                  <a:lnTo>
                    <a:pt x="1813" y="9232"/>
                  </a:lnTo>
                  <a:lnTo>
                    <a:pt x="12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795075" y="1337425"/>
              <a:ext cx="6675" cy="241425"/>
            </a:xfrm>
            <a:custGeom>
              <a:avLst/>
              <a:gdLst/>
              <a:ahLst/>
              <a:cxnLst/>
              <a:rect l="l" t="t" r="r" b="b"/>
              <a:pathLst>
                <a:path w="267" h="9657" extrusionOk="0">
                  <a:moveTo>
                    <a:pt x="1" y="1"/>
                  </a:moveTo>
                  <a:lnTo>
                    <a:pt x="1" y="9657"/>
                  </a:lnTo>
                  <a:lnTo>
                    <a:pt x="266" y="9657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069200" y="1337425"/>
              <a:ext cx="6650" cy="241425"/>
            </a:xfrm>
            <a:custGeom>
              <a:avLst/>
              <a:gdLst/>
              <a:ahLst/>
              <a:cxnLst/>
              <a:rect l="l" t="t" r="r" b="b"/>
              <a:pathLst>
                <a:path w="266" h="9657" extrusionOk="0">
                  <a:moveTo>
                    <a:pt x="1" y="1"/>
                  </a:moveTo>
                  <a:lnTo>
                    <a:pt x="1" y="9657"/>
                  </a:lnTo>
                  <a:lnTo>
                    <a:pt x="266" y="9657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888500" y="2305925"/>
              <a:ext cx="2093950" cy="1850775"/>
            </a:xfrm>
            <a:custGeom>
              <a:avLst/>
              <a:gdLst/>
              <a:ahLst/>
              <a:cxnLst/>
              <a:rect l="l" t="t" r="r" b="b"/>
              <a:pathLst>
                <a:path w="83758" h="74031" extrusionOk="0">
                  <a:moveTo>
                    <a:pt x="41773" y="0"/>
                  </a:moveTo>
                  <a:cubicBezTo>
                    <a:pt x="41773" y="0"/>
                    <a:pt x="24857" y="12026"/>
                    <a:pt x="0" y="19896"/>
                  </a:cubicBezTo>
                  <a:cubicBezTo>
                    <a:pt x="0" y="19896"/>
                    <a:pt x="0" y="49510"/>
                    <a:pt x="15864" y="74031"/>
                  </a:cubicBezTo>
                  <a:lnTo>
                    <a:pt x="67894" y="74031"/>
                  </a:lnTo>
                  <a:cubicBezTo>
                    <a:pt x="83758" y="49510"/>
                    <a:pt x="83758" y="19896"/>
                    <a:pt x="83758" y="19896"/>
                  </a:cubicBezTo>
                  <a:lnTo>
                    <a:pt x="83545" y="19896"/>
                  </a:lnTo>
                  <a:cubicBezTo>
                    <a:pt x="58689" y="12026"/>
                    <a:pt x="41773" y="0"/>
                    <a:pt x="41773" y="0"/>
                  </a:cubicBezTo>
                  <a:close/>
                </a:path>
              </a:pathLst>
            </a:custGeom>
            <a:solidFill>
              <a:srgbClr val="499D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1935450" y="2307675"/>
              <a:ext cx="1047000" cy="1849025"/>
            </a:xfrm>
            <a:custGeom>
              <a:avLst/>
              <a:gdLst/>
              <a:ahLst/>
              <a:cxnLst/>
              <a:rect l="l" t="t" r="r" b="b"/>
              <a:pathLst>
                <a:path w="41880" h="73961" extrusionOk="0">
                  <a:moveTo>
                    <a:pt x="1" y="1"/>
                  </a:moveTo>
                  <a:lnTo>
                    <a:pt x="1" y="73961"/>
                  </a:lnTo>
                  <a:lnTo>
                    <a:pt x="26016" y="73961"/>
                  </a:lnTo>
                  <a:cubicBezTo>
                    <a:pt x="41880" y="49440"/>
                    <a:pt x="41880" y="19826"/>
                    <a:pt x="41880" y="19826"/>
                  </a:cubicBezTo>
                  <a:lnTo>
                    <a:pt x="41667" y="19826"/>
                  </a:lnTo>
                  <a:cubicBezTo>
                    <a:pt x="17889" y="12301"/>
                    <a:pt x="1380" y="974"/>
                    <a:pt x="1" y="1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2471325" y="3385600"/>
              <a:ext cx="120050" cy="205850"/>
            </a:xfrm>
            <a:custGeom>
              <a:avLst/>
              <a:gdLst/>
              <a:ahLst/>
              <a:cxnLst/>
              <a:rect l="l" t="t" r="r" b="b"/>
              <a:pathLst>
                <a:path w="4802" h="8234" extrusionOk="0">
                  <a:moveTo>
                    <a:pt x="2802" y="0"/>
                  </a:moveTo>
                  <a:cubicBezTo>
                    <a:pt x="1683" y="0"/>
                    <a:pt x="589" y="1667"/>
                    <a:pt x="301" y="3847"/>
                  </a:cubicBezTo>
                  <a:cubicBezTo>
                    <a:pt x="0" y="6111"/>
                    <a:pt x="708" y="8074"/>
                    <a:pt x="1866" y="8224"/>
                  </a:cubicBezTo>
                  <a:cubicBezTo>
                    <a:pt x="1914" y="8230"/>
                    <a:pt x="1961" y="8233"/>
                    <a:pt x="2008" y="8233"/>
                  </a:cubicBezTo>
                  <a:cubicBezTo>
                    <a:pt x="3120" y="8233"/>
                    <a:pt x="4222" y="6566"/>
                    <a:pt x="4510" y="4395"/>
                  </a:cubicBezTo>
                  <a:cubicBezTo>
                    <a:pt x="4802" y="2132"/>
                    <a:pt x="4103" y="169"/>
                    <a:pt x="2945" y="9"/>
                  </a:cubicBezTo>
                  <a:cubicBezTo>
                    <a:pt x="2897" y="3"/>
                    <a:pt x="2850" y="0"/>
                    <a:pt x="28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1279550" y="3385600"/>
              <a:ext cx="119850" cy="205850"/>
            </a:xfrm>
            <a:custGeom>
              <a:avLst/>
              <a:gdLst/>
              <a:ahLst/>
              <a:cxnLst/>
              <a:rect l="l" t="t" r="r" b="b"/>
              <a:pathLst>
                <a:path w="4794" h="8234" extrusionOk="0">
                  <a:moveTo>
                    <a:pt x="2001" y="0"/>
                  </a:moveTo>
                  <a:cubicBezTo>
                    <a:pt x="1953" y="0"/>
                    <a:pt x="1905" y="3"/>
                    <a:pt x="1858" y="9"/>
                  </a:cubicBezTo>
                  <a:cubicBezTo>
                    <a:pt x="699" y="169"/>
                    <a:pt x="1" y="2132"/>
                    <a:pt x="292" y="4395"/>
                  </a:cubicBezTo>
                  <a:cubicBezTo>
                    <a:pt x="581" y="6566"/>
                    <a:pt x="1683" y="8233"/>
                    <a:pt x="2794" y="8233"/>
                  </a:cubicBezTo>
                  <a:cubicBezTo>
                    <a:pt x="2842" y="8233"/>
                    <a:pt x="2889" y="8230"/>
                    <a:pt x="2936" y="8224"/>
                  </a:cubicBezTo>
                  <a:cubicBezTo>
                    <a:pt x="4095" y="8074"/>
                    <a:pt x="4793" y="6111"/>
                    <a:pt x="4502" y="3847"/>
                  </a:cubicBezTo>
                  <a:cubicBezTo>
                    <a:pt x="4213" y="1667"/>
                    <a:pt x="3120" y="0"/>
                    <a:pt x="20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2365875" y="2847750"/>
              <a:ext cx="78050" cy="127575"/>
            </a:xfrm>
            <a:custGeom>
              <a:avLst/>
              <a:gdLst/>
              <a:ahLst/>
              <a:cxnLst/>
              <a:rect l="l" t="t" r="r" b="b"/>
              <a:pathLst>
                <a:path w="3122" h="5103" extrusionOk="0">
                  <a:moveTo>
                    <a:pt x="1247" y="0"/>
                  </a:moveTo>
                  <a:lnTo>
                    <a:pt x="0" y="4599"/>
                  </a:lnTo>
                  <a:lnTo>
                    <a:pt x="1875" y="5103"/>
                  </a:lnTo>
                  <a:lnTo>
                    <a:pt x="3122" y="50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2514650" y="2891750"/>
              <a:ext cx="78050" cy="127575"/>
            </a:xfrm>
            <a:custGeom>
              <a:avLst/>
              <a:gdLst/>
              <a:ahLst/>
              <a:cxnLst/>
              <a:rect l="l" t="t" r="r" b="b"/>
              <a:pathLst>
                <a:path w="3122" h="5103" extrusionOk="0">
                  <a:moveTo>
                    <a:pt x="1247" y="0"/>
                  </a:moveTo>
                  <a:lnTo>
                    <a:pt x="1" y="4598"/>
                  </a:lnTo>
                  <a:lnTo>
                    <a:pt x="1875" y="5102"/>
                  </a:lnTo>
                  <a:lnTo>
                    <a:pt x="3122" y="50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2663425" y="2935725"/>
              <a:ext cx="78075" cy="127575"/>
            </a:xfrm>
            <a:custGeom>
              <a:avLst/>
              <a:gdLst/>
              <a:ahLst/>
              <a:cxnLst/>
              <a:rect l="l" t="t" r="r" b="b"/>
              <a:pathLst>
                <a:path w="3123" h="5103" extrusionOk="0">
                  <a:moveTo>
                    <a:pt x="1247" y="1"/>
                  </a:moveTo>
                  <a:lnTo>
                    <a:pt x="1" y="4599"/>
                  </a:lnTo>
                  <a:lnTo>
                    <a:pt x="1875" y="5103"/>
                  </a:lnTo>
                  <a:lnTo>
                    <a:pt x="3122" y="50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1427000" y="2847750"/>
              <a:ext cx="78075" cy="127575"/>
            </a:xfrm>
            <a:custGeom>
              <a:avLst/>
              <a:gdLst/>
              <a:ahLst/>
              <a:cxnLst/>
              <a:rect l="l" t="t" r="r" b="b"/>
              <a:pathLst>
                <a:path w="3123" h="5103" extrusionOk="0">
                  <a:moveTo>
                    <a:pt x="1875" y="0"/>
                  </a:moveTo>
                  <a:lnTo>
                    <a:pt x="1" y="504"/>
                  </a:lnTo>
                  <a:lnTo>
                    <a:pt x="1248" y="5103"/>
                  </a:lnTo>
                  <a:lnTo>
                    <a:pt x="3122" y="4599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1278225" y="2891750"/>
              <a:ext cx="78075" cy="127575"/>
            </a:xfrm>
            <a:custGeom>
              <a:avLst/>
              <a:gdLst/>
              <a:ahLst/>
              <a:cxnLst/>
              <a:rect l="l" t="t" r="r" b="b"/>
              <a:pathLst>
                <a:path w="3123" h="5103" extrusionOk="0">
                  <a:moveTo>
                    <a:pt x="1875" y="0"/>
                  </a:moveTo>
                  <a:lnTo>
                    <a:pt x="1" y="504"/>
                  </a:lnTo>
                  <a:lnTo>
                    <a:pt x="1247" y="5102"/>
                  </a:lnTo>
                  <a:lnTo>
                    <a:pt x="3122" y="4598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1129450" y="2935725"/>
              <a:ext cx="78050" cy="127575"/>
            </a:xfrm>
            <a:custGeom>
              <a:avLst/>
              <a:gdLst/>
              <a:ahLst/>
              <a:cxnLst/>
              <a:rect l="l" t="t" r="r" b="b"/>
              <a:pathLst>
                <a:path w="3122" h="5103" extrusionOk="0">
                  <a:moveTo>
                    <a:pt x="1875" y="1"/>
                  </a:moveTo>
                  <a:lnTo>
                    <a:pt x="1" y="505"/>
                  </a:lnTo>
                  <a:lnTo>
                    <a:pt x="1247" y="5103"/>
                  </a:lnTo>
                  <a:lnTo>
                    <a:pt x="3122" y="4599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2" name="Google Shape;222;p32"/>
          <p:cNvSpPr/>
          <p:nvPr/>
        </p:nvSpPr>
        <p:spPr>
          <a:xfrm>
            <a:off x="3690267" y="868433"/>
            <a:ext cx="566060" cy="566032"/>
          </a:xfrm>
          <a:custGeom>
            <a:avLst/>
            <a:gdLst/>
            <a:ahLst/>
            <a:cxnLst/>
            <a:rect l="l" t="t" r="r" b="b"/>
            <a:pathLst>
              <a:path w="20401" h="20400" extrusionOk="0">
                <a:moveTo>
                  <a:pt x="10196" y="0"/>
                </a:moveTo>
                <a:cubicBezTo>
                  <a:pt x="4563" y="0"/>
                  <a:pt x="0" y="4563"/>
                  <a:pt x="0" y="10196"/>
                </a:cubicBezTo>
                <a:cubicBezTo>
                  <a:pt x="0" y="15837"/>
                  <a:pt x="4563" y="20400"/>
                  <a:pt x="10196" y="20400"/>
                </a:cubicBezTo>
                <a:cubicBezTo>
                  <a:pt x="15829" y="20400"/>
                  <a:pt x="20400" y="15837"/>
                  <a:pt x="20400" y="10196"/>
                </a:cubicBezTo>
                <a:cubicBezTo>
                  <a:pt x="20400" y="4563"/>
                  <a:pt x="15829" y="0"/>
                  <a:pt x="1019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888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7">
            <a:extLst>
              <a:ext uri="{FF2B5EF4-FFF2-40B4-BE49-F238E27FC236}">
                <a16:creationId xmlns:a16="http://schemas.microsoft.com/office/drawing/2014/main" id="{ABA5A291-32EC-4FDD-8A4F-59E290DD7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8166"/>
            <a:ext cx="4513500" cy="6027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28633E1C-B507-47FA-A197-8C2221D19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669" y="5974050"/>
            <a:ext cx="4456125" cy="5166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8D56AED7-7E5D-473B-BBCC-5273D31A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15500" y="6029933"/>
            <a:ext cx="3676499" cy="490933"/>
          </a:xfrm>
          <a:prstGeom prst="rect">
            <a:avLst/>
          </a:prstGeom>
        </p:spPr>
      </p:pic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79DA9830-4EF9-48E5-9FBA-F4D01627284C}"/>
              </a:ext>
            </a:extLst>
          </p:cNvPr>
          <p:cNvSpPr/>
          <p:nvPr/>
        </p:nvSpPr>
        <p:spPr>
          <a:xfrm>
            <a:off x="0" y="522430"/>
            <a:ext cx="12174018" cy="6335570"/>
          </a:xfrm>
          <a:prstGeom prst="roundRect">
            <a:avLst>
              <a:gd name="adj" fmla="val 913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84D61-A669-4E78-A489-C9FF40EC29FC}"/>
              </a:ext>
            </a:extLst>
          </p:cNvPr>
          <p:cNvSpPr txBox="1"/>
          <p:nvPr/>
        </p:nvSpPr>
        <p:spPr>
          <a:xfrm>
            <a:off x="81891" y="429249"/>
            <a:ext cx="11845028" cy="674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725488" algn="just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quẩy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725488" algn="just"/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in,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GB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725488" algn="just"/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nom.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thijng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indent="725488" algn="just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725488" algn="r"/>
            <a:r>
              <a:rPr lang="en-GB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 TỪ ĐIỂN NHÂN VẬT LỊCH SỬ VIỆT NAM</a:t>
            </a:r>
          </a:p>
          <a:p>
            <a:pPr indent="725488" algn="just"/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E57F14E-F5A6-443E-9FA0-0E84DD0CE717}"/>
              </a:ext>
            </a:extLst>
          </p:cNvPr>
          <p:cNvSpPr txBox="1"/>
          <p:nvPr/>
        </p:nvSpPr>
        <p:spPr bwMode="auto">
          <a:xfrm>
            <a:off x="2813160" y="26443"/>
            <a:ext cx="6382491" cy="495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273050" indent="-273050" algn="ctr" eaLnBrk="1" hangingPunct="1">
              <a:buNone/>
            </a:pPr>
            <a:r>
              <a:rPr lang="en-US" altLang="x-none" sz="2700" b="1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x-none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Vua</a:t>
            </a:r>
            <a:r>
              <a:rPr lang="en-US" altLang="x-none" sz="27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tàu</a:t>
            </a:r>
            <a:r>
              <a:rPr lang="en-US" altLang="x-none" sz="27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thủy</a:t>
            </a:r>
            <a:r>
              <a:rPr lang="en-US" altLang="x-none" sz="2700" b="1" dirty="0">
                <a:solidFill>
                  <a:srgbClr val="FF0000"/>
                </a:solidFill>
                <a:latin typeface="Arial" panose="020B0604020202020204" pitchFamily="34" charset="0"/>
              </a:rPr>
              <a:t>” </a:t>
            </a:r>
            <a:r>
              <a:rPr lang="en-US" altLang="x-none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Bạch</a:t>
            </a:r>
            <a:r>
              <a:rPr lang="en-US" altLang="x-none" sz="27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Thái</a:t>
            </a:r>
            <a:r>
              <a:rPr lang="en-US" altLang="x-none" sz="27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Bưởi</a:t>
            </a:r>
            <a:endParaRPr lang="en-US" altLang="x-none" sz="27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2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3"/>
          <p:cNvSpPr/>
          <p:nvPr/>
        </p:nvSpPr>
        <p:spPr>
          <a:xfrm>
            <a:off x="1" y="1519031"/>
            <a:ext cx="12191596" cy="1927251"/>
          </a:xfrm>
          <a:custGeom>
            <a:avLst/>
            <a:gdLst/>
            <a:ahLst/>
            <a:cxnLst/>
            <a:rect l="l" t="t" r="r" b="b"/>
            <a:pathLst>
              <a:path w="285317" h="45103" extrusionOk="0">
                <a:moveTo>
                  <a:pt x="88676" y="0"/>
                </a:moveTo>
                <a:cubicBezTo>
                  <a:pt x="77789" y="0"/>
                  <a:pt x="68270" y="5866"/>
                  <a:pt x="63089" y="14608"/>
                </a:cubicBezTo>
                <a:cubicBezTo>
                  <a:pt x="60966" y="13627"/>
                  <a:pt x="58593" y="13079"/>
                  <a:pt x="56105" y="13079"/>
                </a:cubicBezTo>
                <a:cubicBezTo>
                  <a:pt x="49987" y="13079"/>
                  <a:pt x="44623" y="16389"/>
                  <a:pt x="41747" y="21342"/>
                </a:cubicBezTo>
                <a:cubicBezTo>
                  <a:pt x="40081" y="20178"/>
                  <a:pt x="38073" y="19493"/>
                  <a:pt x="35904" y="19493"/>
                </a:cubicBezTo>
                <a:cubicBezTo>
                  <a:pt x="33120" y="19493"/>
                  <a:pt x="30586" y="20611"/>
                  <a:pt x="28760" y="22414"/>
                </a:cubicBezTo>
                <a:cubicBezTo>
                  <a:pt x="25701" y="13330"/>
                  <a:pt x="17119" y="6779"/>
                  <a:pt x="6985" y="6779"/>
                </a:cubicBezTo>
                <a:cubicBezTo>
                  <a:pt x="4542" y="6779"/>
                  <a:pt x="2214" y="7167"/>
                  <a:pt x="0" y="7875"/>
                </a:cubicBezTo>
                <a:lnTo>
                  <a:pt x="0" y="45103"/>
                </a:lnTo>
                <a:lnTo>
                  <a:pt x="285316" y="45103"/>
                </a:lnTo>
                <a:lnTo>
                  <a:pt x="285316" y="2944"/>
                </a:lnTo>
                <a:cubicBezTo>
                  <a:pt x="281231" y="4976"/>
                  <a:pt x="277670" y="7898"/>
                  <a:pt x="274885" y="11481"/>
                </a:cubicBezTo>
                <a:cubicBezTo>
                  <a:pt x="271735" y="9632"/>
                  <a:pt x="268083" y="8559"/>
                  <a:pt x="264157" y="8559"/>
                </a:cubicBezTo>
                <a:cubicBezTo>
                  <a:pt x="255301" y="8559"/>
                  <a:pt x="247746" y="13992"/>
                  <a:pt x="244573" y="21684"/>
                </a:cubicBezTo>
                <a:cubicBezTo>
                  <a:pt x="242565" y="19744"/>
                  <a:pt x="239825" y="18557"/>
                  <a:pt x="236813" y="18557"/>
                </a:cubicBezTo>
                <a:cubicBezTo>
                  <a:pt x="234667" y="18557"/>
                  <a:pt x="232658" y="19150"/>
                  <a:pt x="230969" y="20200"/>
                </a:cubicBezTo>
                <a:cubicBezTo>
                  <a:pt x="227956" y="15909"/>
                  <a:pt x="222958" y="13079"/>
                  <a:pt x="217320" y="13079"/>
                </a:cubicBezTo>
                <a:cubicBezTo>
                  <a:pt x="214535" y="13079"/>
                  <a:pt x="211910" y="13764"/>
                  <a:pt x="209605" y="14973"/>
                </a:cubicBezTo>
                <a:cubicBezTo>
                  <a:pt x="204469" y="6026"/>
                  <a:pt x="194837" y="0"/>
                  <a:pt x="183789" y="0"/>
                </a:cubicBezTo>
                <a:cubicBezTo>
                  <a:pt x="172308" y="0"/>
                  <a:pt x="162334" y="6528"/>
                  <a:pt x="157380" y="16069"/>
                </a:cubicBezTo>
                <a:cubicBezTo>
                  <a:pt x="154687" y="14197"/>
                  <a:pt x="151423" y="13079"/>
                  <a:pt x="147885" y="13079"/>
                </a:cubicBezTo>
                <a:cubicBezTo>
                  <a:pt x="145466" y="13079"/>
                  <a:pt x="143160" y="13604"/>
                  <a:pt x="141060" y="14540"/>
                </a:cubicBezTo>
                <a:cubicBezTo>
                  <a:pt x="136792" y="9564"/>
                  <a:pt x="130469" y="6437"/>
                  <a:pt x="123394" y="6437"/>
                </a:cubicBezTo>
                <a:cubicBezTo>
                  <a:pt x="118806" y="6437"/>
                  <a:pt x="114537" y="7738"/>
                  <a:pt x="110931" y="10043"/>
                </a:cubicBezTo>
                <a:cubicBezTo>
                  <a:pt x="105499" y="3880"/>
                  <a:pt x="97555" y="0"/>
                  <a:pt x="886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3" name="Google Shape;743;p53"/>
          <p:cNvGrpSpPr/>
          <p:nvPr/>
        </p:nvGrpSpPr>
        <p:grpSpPr>
          <a:xfrm>
            <a:off x="3440537" y="1726657"/>
            <a:ext cx="5059828" cy="1308560"/>
            <a:chOff x="2511293" y="1515378"/>
            <a:chExt cx="4121276" cy="1065834"/>
          </a:xfrm>
        </p:grpSpPr>
        <p:sp>
          <p:nvSpPr>
            <p:cNvPr id="744" name="Google Shape;744;p53"/>
            <p:cNvSpPr/>
            <p:nvPr/>
          </p:nvSpPr>
          <p:spPr>
            <a:xfrm>
              <a:off x="2511293" y="2189103"/>
              <a:ext cx="4121276" cy="391396"/>
            </a:xfrm>
            <a:custGeom>
              <a:avLst/>
              <a:gdLst/>
              <a:ahLst/>
              <a:cxnLst/>
              <a:rect l="l" t="t" r="r" b="b"/>
              <a:pathLst>
                <a:path w="128599" h="12213" extrusionOk="0">
                  <a:moveTo>
                    <a:pt x="0" y="1"/>
                  </a:moveTo>
                  <a:cubicBezTo>
                    <a:pt x="0" y="1"/>
                    <a:pt x="8674" y="5730"/>
                    <a:pt x="10934" y="12212"/>
                  </a:cubicBezTo>
                  <a:cubicBezTo>
                    <a:pt x="28167" y="12098"/>
                    <a:pt x="46016" y="12030"/>
                    <a:pt x="64299" y="12030"/>
                  </a:cubicBezTo>
                  <a:cubicBezTo>
                    <a:pt x="81966" y="12030"/>
                    <a:pt x="99245" y="12075"/>
                    <a:pt x="115930" y="12189"/>
                  </a:cubicBezTo>
                  <a:cubicBezTo>
                    <a:pt x="120792" y="9633"/>
                    <a:pt x="126841" y="5456"/>
                    <a:pt x="128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53"/>
            <p:cNvSpPr/>
            <p:nvPr/>
          </p:nvSpPr>
          <p:spPr>
            <a:xfrm>
              <a:off x="2511293" y="2189103"/>
              <a:ext cx="4121276" cy="88547"/>
            </a:xfrm>
            <a:custGeom>
              <a:avLst/>
              <a:gdLst/>
              <a:ahLst/>
              <a:cxnLst/>
              <a:rect l="l" t="t" r="r" b="b"/>
              <a:pathLst>
                <a:path w="128599" h="2763" extrusionOk="0">
                  <a:moveTo>
                    <a:pt x="0" y="1"/>
                  </a:moveTo>
                  <a:cubicBezTo>
                    <a:pt x="0" y="1"/>
                    <a:pt x="1598" y="1051"/>
                    <a:pt x="3584" y="2762"/>
                  </a:cubicBezTo>
                  <a:lnTo>
                    <a:pt x="127297" y="2762"/>
                  </a:lnTo>
                  <a:cubicBezTo>
                    <a:pt x="127845" y="1872"/>
                    <a:pt x="128278" y="959"/>
                    <a:pt x="128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53"/>
            <p:cNvSpPr/>
            <p:nvPr/>
          </p:nvSpPr>
          <p:spPr>
            <a:xfrm>
              <a:off x="6226683" y="2432705"/>
              <a:ext cx="224589" cy="148508"/>
            </a:xfrm>
            <a:custGeom>
              <a:avLst/>
              <a:gdLst/>
              <a:ahLst/>
              <a:cxnLst/>
              <a:rect l="l" t="t" r="r" b="b"/>
              <a:pathLst>
                <a:path w="7008" h="4634" extrusionOk="0">
                  <a:moveTo>
                    <a:pt x="7007" y="0"/>
                  </a:moveTo>
                  <a:cubicBezTo>
                    <a:pt x="4793" y="1849"/>
                    <a:pt x="2260" y="3401"/>
                    <a:pt x="0" y="4588"/>
                  </a:cubicBezTo>
                  <a:cubicBezTo>
                    <a:pt x="1940" y="4611"/>
                    <a:pt x="3880" y="4634"/>
                    <a:pt x="5820" y="4634"/>
                  </a:cubicBezTo>
                  <a:cubicBezTo>
                    <a:pt x="5569" y="2055"/>
                    <a:pt x="6870" y="206"/>
                    <a:pt x="70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53"/>
            <p:cNvSpPr/>
            <p:nvPr/>
          </p:nvSpPr>
          <p:spPr>
            <a:xfrm>
              <a:off x="2923855" y="1687287"/>
              <a:ext cx="2719743" cy="501832"/>
            </a:xfrm>
            <a:custGeom>
              <a:avLst/>
              <a:gdLst/>
              <a:ahLst/>
              <a:cxnLst/>
              <a:rect l="l" t="t" r="r" b="b"/>
              <a:pathLst>
                <a:path w="84866" h="15659" extrusionOk="0">
                  <a:moveTo>
                    <a:pt x="18809" y="1"/>
                  </a:moveTo>
                  <a:lnTo>
                    <a:pt x="1" y="15659"/>
                  </a:lnTo>
                  <a:lnTo>
                    <a:pt x="84865" y="15659"/>
                  </a:lnTo>
                  <a:lnTo>
                    <a:pt x="709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53"/>
            <p:cNvSpPr/>
            <p:nvPr/>
          </p:nvSpPr>
          <p:spPr>
            <a:xfrm>
              <a:off x="5327625" y="1835063"/>
              <a:ext cx="399440" cy="237023"/>
            </a:xfrm>
            <a:custGeom>
              <a:avLst/>
              <a:gdLst/>
              <a:ahLst/>
              <a:cxnLst/>
              <a:rect l="l" t="t" r="r" b="b"/>
              <a:pathLst>
                <a:path w="12464" h="7396" extrusionOk="0">
                  <a:moveTo>
                    <a:pt x="1" y="0"/>
                  </a:moveTo>
                  <a:lnTo>
                    <a:pt x="6597" y="7396"/>
                  </a:lnTo>
                  <a:lnTo>
                    <a:pt x="12463" y="7396"/>
                  </a:lnTo>
                  <a:lnTo>
                    <a:pt x="12463" y="1895"/>
                  </a:lnTo>
                  <a:cubicBezTo>
                    <a:pt x="12463" y="845"/>
                    <a:pt x="11619" y="0"/>
                    <a:pt x="1056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53"/>
            <p:cNvSpPr/>
            <p:nvPr/>
          </p:nvSpPr>
          <p:spPr>
            <a:xfrm>
              <a:off x="5014543" y="1515378"/>
              <a:ext cx="261187" cy="171935"/>
            </a:xfrm>
            <a:custGeom>
              <a:avLst/>
              <a:gdLst/>
              <a:ahLst/>
              <a:cxnLst/>
              <a:rect l="l" t="t" r="r" b="b"/>
              <a:pathLst>
                <a:path w="8150" h="5365" extrusionOk="0">
                  <a:moveTo>
                    <a:pt x="4337" y="1"/>
                  </a:moveTo>
                  <a:lnTo>
                    <a:pt x="0" y="5365"/>
                  </a:lnTo>
                  <a:lnTo>
                    <a:pt x="5684" y="5365"/>
                  </a:lnTo>
                  <a:lnTo>
                    <a:pt x="8149" y="1"/>
                  </a:ln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53"/>
            <p:cNvSpPr/>
            <p:nvPr/>
          </p:nvSpPr>
          <p:spPr>
            <a:xfrm>
              <a:off x="5059891" y="1571720"/>
              <a:ext cx="190234" cy="59256"/>
            </a:xfrm>
            <a:custGeom>
              <a:avLst/>
              <a:gdLst/>
              <a:ahLst/>
              <a:cxnLst/>
              <a:rect l="l" t="t" r="r" b="b"/>
              <a:pathLst>
                <a:path w="5936" h="1849" extrusionOk="0">
                  <a:moveTo>
                    <a:pt x="1507" y="0"/>
                  </a:moveTo>
                  <a:lnTo>
                    <a:pt x="1" y="1849"/>
                  </a:lnTo>
                  <a:lnTo>
                    <a:pt x="5068" y="1849"/>
                  </a:lnTo>
                  <a:lnTo>
                    <a:pt x="5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53"/>
            <p:cNvSpPr/>
            <p:nvPr/>
          </p:nvSpPr>
          <p:spPr>
            <a:xfrm>
              <a:off x="5840434" y="2030367"/>
              <a:ext cx="317495" cy="41726"/>
            </a:xfrm>
            <a:custGeom>
              <a:avLst/>
              <a:gdLst/>
              <a:ahLst/>
              <a:cxnLst/>
              <a:rect l="l" t="t" r="r" b="b"/>
              <a:pathLst>
                <a:path w="9907" h="1302" extrusionOk="0">
                  <a:moveTo>
                    <a:pt x="708" y="1"/>
                  </a:moveTo>
                  <a:cubicBezTo>
                    <a:pt x="320" y="1"/>
                    <a:pt x="0" y="320"/>
                    <a:pt x="0" y="708"/>
                  </a:cubicBezTo>
                  <a:lnTo>
                    <a:pt x="0" y="1302"/>
                  </a:lnTo>
                  <a:lnTo>
                    <a:pt x="9906" y="1302"/>
                  </a:lnTo>
                  <a:lnTo>
                    <a:pt x="9906" y="708"/>
                  </a:lnTo>
                  <a:cubicBezTo>
                    <a:pt x="9906" y="320"/>
                    <a:pt x="9587" y="1"/>
                    <a:pt x="9199" y="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53"/>
            <p:cNvSpPr/>
            <p:nvPr/>
          </p:nvSpPr>
          <p:spPr>
            <a:xfrm>
              <a:off x="2691983" y="1670461"/>
              <a:ext cx="51212" cy="518657"/>
            </a:xfrm>
            <a:custGeom>
              <a:avLst/>
              <a:gdLst/>
              <a:ahLst/>
              <a:cxnLst/>
              <a:rect l="l" t="t" r="r" b="b"/>
              <a:pathLst>
                <a:path w="1598" h="16184" extrusionOk="0">
                  <a:moveTo>
                    <a:pt x="388" y="1"/>
                  </a:moveTo>
                  <a:lnTo>
                    <a:pt x="0" y="16184"/>
                  </a:lnTo>
                  <a:lnTo>
                    <a:pt x="1598" y="16184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6400771" y="1670461"/>
              <a:ext cx="51244" cy="518657"/>
            </a:xfrm>
            <a:custGeom>
              <a:avLst/>
              <a:gdLst/>
              <a:ahLst/>
              <a:cxnLst/>
              <a:rect l="l" t="t" r="r" b="b"/>
              <a:pathLst>
                <a:path w="1599" h="16184" extrusionOk="0">
                  <a:moveTo>
                    <a:pt x="388" y="1"/>
                  </a:moveTo>
                  <a:lnTo>
                    <a:pt x="0" y="16184"/>
                  </a:lnTo>
                  <a:lnTo>
                    <a:pt x="1598" y="16184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53"/>
            <p:cNvSpPr/>
            <p:nvPr/>
          </p:nvSpPr>
          <p:spPr>
            <a:xfrm>
              <a:off x="3942871" y="1515378"/>
              <a:ext cx="919507" cy="171935"/>
            </a:xfrm>
            <a:custGeom>
              <a:avLst/>
              <a:gdLst/>
              <a:ahLst/>
              <a:cxnLst/>
              <a:rect l="l" t="t" r="r" b="b"/>
              <a:pathLst>
                <a:path w="28692" h="5365" extrusionOk="0">
                  <a:moveTo>
                    <a:pt x="1005" y="1"/>
                  </a:moveTo>
                  <a:cubicBezTo>
                    <a:pt x="457" y="1"/>
                    <a:pt x="0" y="457"/>
                    <a:pt x="0" y="1005"/>
                  </a:cubicBezTo>
                  <a:lnTo>
                    <a:pt x="0" y="5365"/>
                  </a:lnTo>
                  <a:lnTo>
                    <a:pt x="28692" y="5365"/>
                  </a:lnTo>
                  <a:cubicBezTo>
                    <a:pt x="22255" y="1849"/>
                    <a:pt x="15019" y="1"/>
                    <a:pt x="7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53"/>
            <p:cNvSpPr/>
            <p:nvPr/>
          </p:nvSpPr>
          <p:spPr>
            <a:xfrm>
              <a:off x="2965550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86" y="0"/>
                    <a:pt x="1" y="662"/>
                    <a:pt x="1" y="1507"/>
                  </a:cubicBezTo>
                  <a:cubicBezTo>
                    <a:pt x="1" y="2329"/>
                    <a:pt x="686" y="3013"/>
                    <a:pt x="1507" y="3013"/>
                  </a:cubicBezTo>
                  <a:cubicBezTo>
                    <a:pt x="2352" y="3013"/>
                    <a:pt x="3014" y="2329"/>
                    <a:pt x="3014" y="1507"/>
                  </a:cubicBezTo>
                  <a:cubicBezTo>
                    <a:pt x="3014" y="662"/>
                    <a:pt x="2352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53"/>
            <p:cNvSpPr/>
            <p:nvPr/>
          </p:nvSpPr>
          <p:spPr>
            <a:xfrm>
              <a:off x="2983112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59" y="0"/>
                  </a:moveTo>
                  <a:cubicBezTo>
                    <a:pt x="434" y="0"/>
                    <a:pt x="1" y="457"/>
                    <a:pt x="1" y="982"/>
                  </a:cubicBezTo>
                  <a:cubicBezTo>
                    <a:pt x="1" y="1507"/>
                    <a:pt x="434" y="1940"/>
                    <a:pt x="959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59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3189409" y="2336879"/>
              <a:ext cx="97328" cy="96591"/>
            </a:xfrm>
            <a:custGeom>
              <a:avLst/>
              <a:gdLst/>
              <a:ahLst/>
              <a:cxnLst/>
              <a:rect l="l" t="t" r="r" b="b"/>
              <a:pathLst>
                <a:path w="3037" h="3014" extrusionOk="0">
                  <a:moveTo>
                    <a:pt x="1507" y="0"/>
                  </a:moveTo>
                  <a:cubicBezTo>
                    <a:pt x="685" y="0"/>
                    <a:pt x="0" y="662"/>
                    <a:pt x="0" y="1507"/>
                  </a:cubicBezTo>
                  <a:cubicBezTo>
                    <a:pt x="0" y="2329"/>
                    <a:pt x="685" y="3013"/>
                    <a:pt x="1507" y="3013"/>
                  </a:cubicBezTo>
                  <a:cubicBezTo>
                    <a:pt x="2351" y="3013"/>
                    <a:pt x="3036" y="2329"/>
                    <a:pt x="3036" y="1507"/>
                  </a:cubicBezTo>
                  <a:cubicBezTo>
                    <a:pt x="3036" y="662"/>
                    <a:pt x="2351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3206972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59" y="0"/>
                  </a:moveTo>
                  <a:cubicBezTo>
                    <a:pt x="434" y="0"/>
                    <a:pt x="0" y="457"/>
                    <a:pt x="0" y="982"/>
                  </a:cubicBezTo>
                  <a:cubicBezTo>
                    <a:pt x="0" y="1507"/>
                    <a:pt x="434" y="1940"/>
                    <a:pt x="959" y="1940"/>
                  </a:cubicBezTo>
                  <a:cubicBezTo>
                    <a:pt x="1507" y="1940"/>
                    <a:pt x="1940" y="1507"/>
                    <a:pt x="1940" y="982"/>
                  </a:cubicBezTo>
                  <a:cubicBezTo>
                    <a:pt x="1940" y="457"/>
                    <a:pt x="1507" y="0"/>
                    <a:pt x="959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3413973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63" y="0"/>
                    <a:pt x="1" y="662"/>
                    <a:pt x="1" y="1507"/>
                  </a:cubicBezTo>
                  <a:cubicBezTo>
                    <a:pt x="1" y="2329"/>
                    <a:pt x="663" y="3013"/>
                    <a:pt x="1507" y="3013"/>
                  </a:cubicBezTo>
                  <a:cubicBezTo>
                    <a:pt x="2329" y="3013"/>
                    <a:pt x="3014" y="2329"/>
                    <a:pt x="3014" y="1507"/>
                  </a:cubicBezTo>
                  <a:cubicBezTo>
                    <a:pt x="3014" y="662"/>
                    <a:pt x="2329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53"/>
            <p:cNvSpPr/>
            <p:nvPr/>
          </p:nvSpPr>
          <p:spPr>
            <a:xfrm>
              <a:off x="3430799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82" y="0"/>
                  </a:moveTo>
                  <a:cubicBezTo>
                    <a:pt x="434" y="0"/>
                    <a:pt x="1" y="457"/>
                    <a:pt x="1" y="982"/>
                  </a:cubicBezTo>
                  <a:cubicBezTo>
                    <a:pt x="1" y="1507"/>
                    <a:pt x="434" y="1940"/>
                    <a:pt x="982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82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53"/>
            <p:cNvSpPr/>
            <p:nvPr/>
          </p:nvSpPr>
          <p:spPr>
            <a:xfrm>
              <a:off x="3637832" y="2336879"/>
              <a:ext cx="97328" cy="96591"/>
            </a:xfrm>
            <a:custGeom>
              <a:avLst/>
              <a:gdLst/>
              <a:ahLst/>
              <a:cxnLst/>
              <a:rect l="l" t="t" r="r" b="b"/>
              <a:pathLst>
                <a:path w="3037" h="3014" extrusionOk="0">
                  <a:moveTo>
                    <a:pt x="1507" y="0"/>
                  </a:moveTo>
                  <a:cubicBezTo>
                    <a:pt x="685" y="0"/>
                    <a:pt x="0" y="662"/>
                    <a:pt x="0" y="1507"/>
                  </a:cubicBezTo>
                  <a:cubicBezTo>
                    <a:pt x="0" y="2329"/>
                    <a:pt x="685" y="3013"/>
                    <a:pt x="1507" y="3013"/>
                  </a:cubicBezTo>
                  <a:cubicBezTo>
                    <a:pt x="2351" y="3013"/>
                    <a:pt x="3036" y="2329"/>
                    <a:pt x="3036" y="1507"/>
                  </a:cubicBezTo>
                  <a:cubicBezTo>
                    <a:pt x="3036" y="662"/>
                    <a:pt x="2351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53"/>
            <p:cNvSpPr/>
            <p:nvPr/>
          </p:nvSpPr>
          <p:spPr>
            <a:xfrm>
              <a:off x="3655395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59" y="0"/>
                  </a:moveTo>
                  <a:cubicBezTo>
                    <a:pt x="434" y="0"/>
                    <a:pt x="0" y="457"/>
                    <a:pt x="0" y="982"/>
                  </a:cubicBezTo>
                  <a:cubicBezTo>
                    <a:pt x="0" y="1507"/>
                    <a:pt x="434" y="1940"/>
                    <a:pt x="959" y="1940"/>
                  </a:cubicBezTo>
                  <a:cubicBezTo>
                    <a:pt x="1507" y="1940"/>
                    <a:pt x="1940" y="1507"/>
                    <a:pt x="1940" y="982"/>
                  </a:cubicBezTo>
                  <a:cubicBezTo>
                    <a:pt x="1940" y="457"/>
                    <a:pt x="1507" y="0"/>
                    <a:pt x="959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53"/>
            <p:cNvSpPr/>
            <p:nvPr/>
          </p:nvSpPr>
          <p:spPr>
            <a:xfrm>
              <a:off x="3861660" y="2336879"/>
              <a:ext cx="97328" cy="96591"/>
            </a:xfrm>
            <a:custGeom>
              <a:avLst/>
              <a:gdLst/>
              <a:ahLst/>
              <a:cxnLst/>
              <a:rect l="l" t="t" r="r" b="b"/>
              <a:pathLst>
                <a:path w="3037" h="3014" extrusionOk="0">
                  <a:moveTo>
                    <a:pt x="1530" y="0"/>
                  </a:moveTo>
                  <a:cubicBezTo>
                    <a:pt x="686" y="0"/>
                    <a:pt x="1" y="662"/>
                    <a:pt x="1" y="1507"/>
                  </a:cubicBezTo>
                  <a:cubicBezTo>
                    <a:pt x="1" y="2329"/>
                    <a:pt x="686" y="3013"/>
                    <a:pt x="1530" y="3013"/>
                  </a:cubicBezTo>
                  <a:cubicBezTo>
                    <a:pt x="2352" y="3013"/>
                    <a:pt x="3037" y="2329"/>
                    <a:pt x="3037" y="1507"/>
                  </a:cubicBezTo>
                  <a:cubicBezTo>
                    <a:pt x="3037" y="662"/>
                    <a:pt x="2352" y="0"/>
                    <a:pt x="1530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53"/>
            <p:cNvSpPr/>
            <p:nvPr/>
          </p:nvSpPr>
          <p:spPr>
            <a:xfrm>
              <a:off x="3879222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82" y="0"/>
                  </a:moveTo>
                  <a:cubicBezTo>
                    <a:pt x="434" y="0"/>
                    <a:pt x="1" y="457"/>
                    <a:pt x="1" y="982"/>
                  </a:cubicBezTo>
                  <a:cubicBezTo>
                    <a:pt x="1" y="1507"/>
                    <a:pt x="434" y="1940"/>
                    <a:pt x="982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82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4086256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85" y="0"/>
                    <a:pt x="0" y="662"/>
                    <a:pt x="0" y="1507"/>
                  </a:cubicBezTo>
                  <a:cubicBezTo>
                    <a:pt x="0" y="2329"/>
                    <a:pt x="685" y="3013"/>
                    <a:pt x="1507" y="3013"/>
                  </a:cubicBezTo>
                  <a:cubicBezTo>
                    <a:pt x="2351" y="3013"/>
                    <a:pt x="3013" y="2329"/>
                    <a:pt x="3013" y="1507"/>
                  </a:cubicBezTo>
                  <a:cubicBezTo>
                    <a:pt x="3013" y="662"/>
                    <a:pt x="2351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4103787" y="2353705"/>
              <a:ext cx="62236" cy="62204"/>
            </a:xfrm>
            <a:custGeom>
              <a:avLst/>
              <a:gdLst/>
              <a:ahLst/>
              <a:cxnLst/>
              <a:rect l="l" t="t" r="r" b="b"/>
              <a:pathLst>
                <a:path w="1942" h="1941" extrusionOk="0">
                  <a:moveTo>
                    <a:pt x="960" y="0"/>
                  </a:moveTo>
                  <a:cubicBezTo>
                    <a:pt x="435" y="0"/>
                    <a:pt x="1" y="457"/>
                    <a:pt x="1" y="982"/>
                  </a:cubicBezTo>
                  <a:cubicBezTo>
                    <a:pt x="1" y="1507"/>
                    <a:pt x="435" y="1940"/>
                    <a:pt x="960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60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4310083" y="2336879"/>
              <a:ext cx="97328" cy="96591"/>
            </a:xfrm>
            <a:custGeom>
              <a:avLst/>
              <a:gdLst/>
              <a:ahLst/>
              <a:cxnLst/>
              <a:rect l="l" t="t" r="r" b="b"/>
              <a:pathLst>
                <a:path w="3037" h="3014" extrusionOk="0">
                  <a:moveTo>
                    <a:pt x="1507" y="0"/>
                  </a:moveTo>
                  <a:cubicBezTo>
                    <a:pt x="685" y="0"/>
                    <a:pt x="1" y="662"/>
                    <a:pt x="1" y="1507"/>
                  </a:cubicBezTo>
                  <a:cubicBezTo>
                    <a:pt x="1" y="2329"/>
                    <a:pt x="685" y="3013"/>
                    <a:pt x="1507" y="3013"/>
                  </a:cubicBezTo>
                  <a:cubicBezTo>
                    <a:pt x="2352" y="3013"/>
                    <a:pt x="3036" y="2329"/>
                    <a:pt x="3036" y="1507"/>
                  </a:cubicBezTo>
                  <a:cubicBezTo>
                    <a:pt x="3036" y="662"/>
                    <a:pt x="2352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4327646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59" y="0"/>
                  </a:moveTo>
                  <a:cubicBezTo>
                    <a:pt x="434" y="0"/>
                    <a:pt x="1" y="457"/>
                    <a:pt x="1" y="982"/>
                  </a:cubicBezTo>
                  <a:cubicBezTo>
                    <a:pt x="1" y="1507"/>
                    <a:pt x="434" y="1940"/>
                    <a:pt x="959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59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4534679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62" y="0"/>
                    <a:pt x="0" y="662"/>
                    <a:pt x="0" y="1507"/>
                  </a:cubicBezTo>
                  <a:cubicBezTo>
                    <a:pt x="0" y="2329"/>
                    <a:pt x="662" y="3013"/>
                    <a:pt x="1507" y="3013"/>
                  </a:cubicBezTo>
                  <a:cubicBezTo>
                    <a:pt x="2328" y="3013"/>
                    <a:pt x="3013" y="2329"/>
                    <a:pt x="3013" y="1507"/>
                  </a:cubicBezTo>
                  <a:cubicBezTo>
                    <a:pt x="3013" y="662"/>
                    <a:pt x="2328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4551505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82" y="0"/>
                  </a:moveTo>
                  <a:cubicBezTo>
                    <a:pt x="434" y="0"/>
                    <a:pt x="0" y="457"/>
                    <a:pt x="0" y="982"/>
                  </a:cubicBezTo>
                  <a:cubicBezTo>
                    <a:pt x="0" y="1507"/>
                    <a:pt x="434" y="1940"/>
                    <a:pt x="982" y="1940"/>
                  </a:cubicBezTo>
                  <a:cubicBezTo>
                    <a:pt x="1507" y="1940"/>
                    <a:pt x="1940" y="1507"/>
                    <a:pt x="1940" y="982"/>
                  </a:cubicBezTo>
                  <a:cubicBezTo>
                    <a:pt x="1940" y="457"/>
                    <a:pt x="1507" y="0"/>
                    <a:pt x="982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4758507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85" y="0"/>
                    <a:pt x="1" y="662"/>
                    <a:pt x="1" y="1507"/>
                  </a:cubicBezTo>
                  <a:cubicBezTo>
                    <a:pt x="1" y="2329"/>
                    <a:pt x="685" y="3013"/>
                    <a:pt x="1507" y="3013"/>
                  </a:cubicBezTo>
                  <a:cubicBezTo>
                    <a:pt x="2352" y="3013"/>
                    <a:pt x="3014" y="2329"/>
                    <a:pt x="3014" y="1507"/>
                  </a:cubicBezTo>
                  <a:cubicBezTo>
                    <a:pt x="3014" y="662"/>
                    <a:pt x="2352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53"/>
            <p:cNvSpPr/>
            <p:nvPr/>
          </p:nvSpPr>
          <p:spPr>
            <a:xfrm>
              <a:off x="4776069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59" y="0"/>
                  </a:moveTo>
                  <a:cubicBezTo>
                    <a:pt x="434" y="0"/>
                    <a:pt x="0" y="457"/>
                    <a:pt x="0" y="982"/>
                  </a:cubicBezTo>
                  <a:cubicBezTo>
                    <a:pt x="0" y="1507"/>
                    <a:pt x="434" y="1940"/>
                    <a:pt x="959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59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4982366" y="2336879"/>
              <a:ext cx="97296" cy="96591"/>
            </a:xfrm>
            <a:custGeom>
              <a:avLst/>
              <a:gdLst/>
              <a:ahLst/>
              <a:cxnLst/>
              <a:rect l="l" t="t" r="r" b="b"/>
              <a:pathLst>
                <a:path w="3036" h="3014" extrusionOk="0">
                  <a:moveTo>
                    <a:pt x="1529" y="0"/>
                  </a:moveTo>
                  <a:cubicBezTo>
                    <a:pt x="685" y="0"/>
                    <a:pt x="0" y="662"/>
                    <a:pt x="0" y="1507"/>
                  </a:cubicBezTo>
                  <a:cubicBezTo>
                    <a:pt x="0" y="2329"/>
                    <a:pt x="685" y="3013"/>
                    <a:pt x="1529" y="3013"/>
                  </a:cubicBezTo>
                  <a:cubicBezTo>
                    <a:pt x="2351" y="3013"/>
                    <a:pt x="3036" y="2329"/>
                    <a:pt x="3036" y="1507"/>
                  </a:cubicBezTo>
                  <a:cubicBezTo>
                    <a:pt x="3036" y="662"/>
                    <a:pt x="2351" y="0"/>
                    <a:pt x="1529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4999896" y="2353705"/>
              <a:ext cx="62236" cy="62204"/>
            </a:xfrm>
            <a:custGeom>
              <a:avLst/>
              <a:gdLst/>
              <a:ahLst/>
              <a:cxnLst/>
              <a:rect l="l" t="t" r="r" b="b"/>
              <a:pathLst>
                <a:path w="1942" h="1941" extrusionOk="0">
                  <a:moveTo>
                    <a:pt x="982" y="0"/>
                  </a:moveTo>
                  <a:cubicBezTo>
                    <a:pt x="435" y="0"/>
                    <a:pt x="1" y="457"/>
                    <a:pt x="1" y="982"/>
                  </a:cubicBezTo>
                  <a:cubicBezTo>
                    <a:pt x="1" y="1507"/>
                    <a:pt x="435" y="1940"/>
                    <a:pt x="982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82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5206930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62" y="0"/>
                    <a:pt x="1" y="662"/>
                    <a:pt x="1" y="1507"/>
                  </a:cubicBezTo>
                  <a:cubicBezTo>
                    <a:pt x="1" y="2329"/>
                    <a:pt x="662" y="3013"/>
                    <a:pt x="1507" y="3013"/>
                  </a:cubicBezTo>
                  <a:cubicBezTo>
                    <a:pt x="2329" y="3013"/>
                    <a:pt x="3013" y="2329"/>
                    <a:pt x="3013" y="1507"/>
                  </a:cubicBezTo>
                  <a:cubicBezTo>
                    <a:pt x="3013" y="662"/>
                    <a:pt x="2329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53"/>
            <p:cNvSpPr/>
            <p:nvPr/>
          </p:nvSpPr>
          <p:spPr>
            <a:xfrm>
              <a:off x="5223756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82" y="0"/>
                  </a:moveTo>
                  <a:cubicBezTo>
                    <a:pt x="457" y="0"/>
                    <a:pt x="1" y="457"/>
                    <a:pt x="1" y="982"/>
                  </a:cubicBezTo>
                  <a:cubicBezTo>
                    <a:pt x="1" y="1507"/>
                    <a:pt x="457" y="1940"/>
                    <a:pt x="982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82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53"/>
            <p:cNvSpPr/>
            <p:nvPr/>
          </p:nvSpPr>
          <p:spPr>
            <a:xfrm>
              <a:off x="5430789" y="2336879"/>
              <a:ext cx="97296" cy="96591"/>
            </a:xfrm>
            <a:custGeom>
              <a:avLst/>
              <a:gdLst/>
              <a:ahLst/>
              <a:cxnLst/>
              <a:rect l="l" t="t" r="r" b="b"/>
              <a:pathLst>
                <a:path w="3036" h="3014" extrusionOk="0">
                  <a:moveTo>
                    <a:pt x="1507" y="0"/>
                  </a:moveTo>
                  <a:cubicBezTo>
                    <a:pt x="685" y="0"/>
                    <a:pt x="0" y="662"/>
                    <a:pt x="0" y="1507"/>
                  </a:cubicBezTo>
                  <a:cubicBezTo>
                    <a:pt x="0" y="2329"/>
                    <a:pt x="685" y="3013"/>
                    <a:pt x="1507" y="3013"/>
                  </a:cubicBezTo>
                  <a:cubicBezTo>
                    <a:pt x="2351" y="3013"/>
                    <a:pt x="3036" y="2329"/>
                    <a:pt x="3036" y="1507"/>
                  </a:cubicBezTo>
                  <a:cubicBezTo>
                    <a:pt x="3036" y="662"/>
                    <a:pt x="2351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53"/>
            <p:cNvSpPr/>
            <p:nvPr/>
          </p:nvSpPr>
          <p:spPr>
            <a:xfrm>
              <a:off x="5448320" y="2353705"/>
              <a:ext cx="62236" cy="62204"/>
            </a:xfrm>
            <a:custGeom>
              <a:avLst/>
              <a:gdLst/>
              <a:ahLst/>
              <a:cxnLst/>
              <a:rect l="l" t="t" r="r" b="b"/>
              <a:pathLst>
                <a:path w="1942" h="1941" extrusionOk="0">
                  <a:moveTo>
                    <a:pt x="960" y="0"/>
                  </a:moveTo>
                  <a:cubicBezTo>
                    <a:pt x="435" y="0"/>
                    <a:pt x="1" y="457"/>
                    <a:pt x="1" y="982"/>
                  </a:cubicBezTo>
                  <a:cubicBezTo>
                    <a:pt x="1" y="1507"/>
                    <a:pt x="435" y="1940"/>
                    <a:pt x="960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60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53"/>
            <p:cNvSpPr/>
            <p:nvPr/>
          </p:nvSpPr>
          <p:spPr>
            <a:xfrm>
              <a:off x="5655354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62" y="0"/>
                    <a:pt x="0" y="662"/>
                    <a:pt x="0" y="1507"/>
                  </a:cubicBezTo>
                  <a:cubicBezTo>
                    <a:pt x="0" y="2329"/>
                    <a:pt x="662" y="3013"/>
                    <a:pt x="1507" y="3013"/>
                  </a:cubicBezTo>
                  <a:cubicBezTo>
                    <a:pt x="2329" y="3013"/>
                    <a:pt x="3013" y="2329"/>
                    <a:pt x="3013" y="1507"/>
                  </a:cubicBezTo>
                  <a:cubicBezTo>
                    <a:pt x="3013" y="662"/>
                    <a:pt x="2329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53"/>
            <p:cNvSpPr/>
            <p:nvPr/>
          </p:nvSpPr>
          <p:spPr>
            <a:xfrm>
              <a:off x="5672179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82" y="0"/>
                  </a:moveTo>
                  <a:cubicBezTo>
                    <a:pt x="434" y="0"/>
                    <a:pt x="0" y="457"/>
                    <a:pt x="0" y="982"/>
                  </a:cubicBezTo>
                  <a:cubicBezTo>
                    <a:pt x="0" y="1507"/>
                    <a:pt x="434" y="1940"/>
                    <a:pt x="982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82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53"/>
            <p:cNvSpPr/>
            <p:nvPr/>
          </p:nvSpPr>
          <p:spPr>
            <a:xfrm>
              <a:off x="5879181" y="2336879"/>
              <a:ext cx="96591" cy="96591"/>
            </a:xfrm>
            <a:custGeom>
              <a:avLst/>
              <a:gdLst/>
              <a:ahLst/>
              <a:cxnLst/>
              <a:rect l="l" t="t" r="r" b="b"/>
              <a:pathLst>
                <a:path w="3014" h="3014" extrusionOk="0">
                  <a:moveTo>
                    <a:pt x="1507" y="0"/>
                  </a:moveTo>
                  <a:cubicBezTo>
                    <a:pt x="686" y="0"/>
                    <a:pt x="1" y="662"/>
                    <a:pt x="1" y="1507"/>
                  </a:cubicBezTo>
                  <a:cubicBezTo>
                    <a:pt x="1" y="2329"/>
                    <a:pt x="686" y="3013"/>
                    <a:pt x="1507" y="3013"/>
                  </a:cubicBezTo>
                  <a:cubicBezTo>
                    <a:pt x="2352" y="3013"/>
                    <a:pt x="3014" y="2329"/>
                    <a:pt x="3014" y="1507"/>
                  </a:cubicBezTo>
                  <a:cubicBezTo>
                    <a:pt x="3014" y="662"/>
                    <a:pt x="2352" y="0"/>
                    <a:pt x="1507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53"/>
            <p:cNvSpPr/>
            <p:nvPr/>
          </p:nvSpPr>
          <p:spPr>
            <a:xfrm>
              <a:off x="5896743" y="2353705"/>
              <a:ext cx="62204" cy="62204"/>
            </a:xfrm>
            <a:custGeom>
              <a:avLst/>
              <a:gdLst/>
              <a:ahLst/>
              <a:cxnLst/>
              <a:rect l="l" t="t" r="r" b="b"/>
              <a:pathLst>
                <a:path w="1941" h="1941" extrusionOk="0">
                  <a:moveTo>
                    <a:pt x="959" y="0"/>
                  </a:moveTo>
                  <a:cubicBezTo>
                    <a:pt x="434" y="0"/>
                    <a:pt x="1" y="457"/>
                    <a:pt x="1" y="982"/>
                  </a:cubicBezTo>
                  <a:cubicBezTo>
                    <a:pt x="1" y="1507"/>
                    <a:pt x="434" y="1940"/>
                    <a:pt x="959" y="1940"/>
                  </a:cubicBezTo>
                  <a:cubicBezTo>
                    <a:pt x="1507" y="1940"/>
                    <a:pt x="1941" y="1507"/>
                    <a:pt x="1941" y="982"/>
                  </a:cubicBezTo>
                  <a:cubicBezTo>
                    <a:pt x="1941" y="457"/>
                    <a:pt x="1507" y="0"/>
                    <a:pt x="959" y="0"/>
                  </a:cubicBezTo>
                  <a:close/>
                </a:path>
              </a:pathLst>
            </a:custGeom>
            <a:solidFill>
              <a:srgbClr val="B2DB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53"/>
            <p:cNvSpPr/>
            <p:nvPr/>
          </p:nvSpPr>
          <p:spPr>
            <a:xfrm>
              <a:off x="3013847" y="2055974"/>
              <a:ext cx="1888751" cy="57814"/>
            </a:xfrm>
            <a:custGeom>
              <a:avLst/>
              <a:gdLst/>
              <a:ahLst/>
              <a:cxnLst/>
              <a:rect l="l" t="t" r="r" b="b"/>
              <a:pathLst>
                <a:path w="58936" h="1804" extrusionOk="0">
                  <a:moveTo>
                    <a:pt x="2169" y="0"/>
                  </a:moveTo>
                  <a:lnTo>
                    <a:pt x="0" y="1804"/>
                  </a:lnTo>
                  <a:lnTo>
                    <a:pt x="58502" y="1804"/>
                  </a:lnTo>
                  <a:cubicBezTo>
                    <a:pt x="58753" y="1804"/>
                    <a:pt x="58935" y="1621"/>
                    <a:pt x="58935" y="1370"/>
                  </a:cubicBezTo>
                  <a:lnTo>
                    <a:pt x="58935" y="434"/>
                  </a:lnTo>
                  <a:cubicBezTo>
                    <a:pt x="58935" y="206"/>
                    <a:pt x="58753" y="0"/>
                    <a:pt x="58502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53"/>
            <p:cNvSpPr/>
            <p:nvPr/>
          </p:nvSpPr>
          <p:spPr>
            <a:xfrm>
              <a:off x="3136721" y="1954284"/>
              <a:ext cx="1850006" cy="57814"/>
            </a:xfrm>
            <a:custGeom>
              <a:avLst/>
              <a:gdLst/>
              <a:ahLst/>
              <a:cxnLst/>
              <a:rect l="l" t="t" r="r" b="b"/>
              <a:pathLst>
                <a:path w="57727" h="1804" extrusionOk="0">
                  <a:moveTo>
                    <a:pt x="2169" y="1"/>
                  </a:moveTo>
                  <a:lnTo>
                    <a:pt x="1" y="1804"/>
                  </a:lnTo>
                  <a:lnTo>
                    <a:pt x="57292" y="1804"/>
                  </a:lnTo>
                  <a:cubicBezTo>
                    <a:pt x="57544" y="1804"/>
                    <a:pt x="57726" y="1621"/>
                    <a:pt x="57726" y="1370"/>
                  </a:cubicBezTo>
                  <a:lnTo>
                    <a:pt x="57726" y="434"/>
                  </a:lnTo>
                  <a:cubicBezTo>
                    <a:pt x="57726" y="183"/>
                    <a:pt x="57544" y="1"/>
                    <a:pt x="57292" y="1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53"/>
            <p:cNvSpPr/>
            <p:nvPr/>
          </p:nvSpPr>
          <p:spPr>
            <a:xfrm>
              <a:off x="3258890" y="1852626"/>
              <a:ext cx="1811966" cy="57814"/>
            </a:xfrm>
            <a:custGeom>
              <a:avLst/>
              <a:gdLst/>
              <a:ahLst/>
              <a:cxnLst/>
              <a:rect l="l" t="t" r="r" b="b"/>
              <a:pathLst>
                <a:path w="56540" h="1804" extrusionOk="0">
                  <a:moveTo>
                    <a:pt x="2169" y="0"/>
                  </a:moveTo>
                  <a:lnTo>
                    <a:pt x="1" y="1803"/>
                  </a:lnTo>
                  <a:lnTo>
                    <a:pt x="56105" y="1803"/>
                  </a:lnTo>
                  <a:cubicBezTo>
                    <a:pt x="56334" y="1803"/>
                    <a:pt x="56539" y="1598"/>
                    <a:pt x="56539" y="1370"/>
                  </a:cubicBezTo>
                  <a:lnTo>
                    <a:pt x="56539" y="434"/>
                  </a:lnTo>
                  <a:cubicBezTo>
                    <a:pt x="56539" y="183"/>
                    <a:pt x="56334" y="0"/>
                    <a:pt x="56105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53"/>
            <p:cNvSpPr/>
            <p:nvPr/>
          </p:nvSpPr>
          <p:spPr>
            <a:xfrm>
              <a:off x="3381796" y="1750198"/>
              <a:ext cx="1773156" cy="57814"/>
            </a:xfrm>
            <a:custGeom>
              <a:avLst/>
              <a:gdLst/>
              <a:ahLst/>
              <a:cxnLst/>
              <a:rect l="l" t="t" r="r" b="b"/>
              <a:pathLst>
                <a:path w="55329" h="1804" extrusionOk="0">
                  <a:moveTo>
                    <a:pt x="2169" y="0"/>
                  </a:moveTo>
                  <a:lnTo>
                    <a:pt x="0" y="1804"/>
                  </a:lnTo>
                  <a:lnTo>
                    <a:pt x="54895" y="1804"/>
                  </a:lnTo>
                  <a:cubicBezTo>
                    <a:pt x="55124" y="1804"/>
                    <a:pt x="55329" y="1621"/>
                    <a:pt x="55329" y="1370"/>
                  </a:cubicBezTo>
                  <a:lnTo>
                    <a:pt x="55329" y="434"/>
                  </a:lnTo>
                  <a:cubicBezTo>
                    <a:pt x="55329" y="206"/>
                    <a:pt x="55124" y="0"/>
                    <a:pt x="54895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3942871" y="1571720"/>
              <a:ext cx="470393" cy="69511"/>
            </a:xfrm>
            <a:custGeom>
              <a:avLst/>
              <a:gdLst/>
              <a:ahLst/>
              <a:cxnLst/>
              <a:rect l="l" t="t" r="r" b="b"/>
              <a:pathLst>
                <a:path w="14678" h="2169" extrusionOk="0">
                  <a:moveTo>
                    <a:pt x="0" y="0"/>
                  </a:moveTo>
                  <a:lnTo>
                    <a:pt x="0" y="2169"/>
                  </a:lnTo>
                  <a:lnTo>
                    <a:pt x="14677" y="2169"/>
                  </a:lnTo>
                  <a:cubicBezTo>
                    <a:pt x="12965" y="776"/>
                    <a:pt x="10842" y="0"/>
                    <a:pt x="8651" y="0"/>
                  </a:cubicBezTo>
                  <a:close/>
                </a:path>
              </a:pathLst>
            </a:custGeom>
            <a:solidFill>
              <a:srgbClr val="247B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53"/>
            <p:cNvSpPr/>
            <p:nvPr/>
          </p:nvSpPr>
          <p:spPr>
            <a:xfrm>
              <a:off x="5500271" y="1884065"/>
              <a:ext cx="54160" cy="54160"/>
            </a:xfrm>
            <a:custGeom>
              <a:avLst/>
              <a:gdLst/>
              <a:ahLst/>
              <a:cxnLst/>
              <a:rect l="l" t="t" r="r" b="b"/>
              <a:pathLst>
                <a:path w="1690" h="1690" extrusionOk="0">
                  <a:moveTo>
                    <a:pt x="0" y="1"/>
                  </a:moveTo>
                  <a:lnTo>
                    <a:pt x="0" y="1690"/>
                  </a:lnTo>
                  <a:lnTo>
                    <a:pt x="1690" y="1690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FF1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53"/>
            <p:cNvSpPr/>
            <p:nvPr/>
          </p:nvSpPr>
          <p:spPr>
            <a:xfrm>
              <a:off x="5609268" y="1884065"/>
              <a:ext cx="54160" cy="54160"/>
            </a:xfrm>
            <a:custGeom>
              <a:avLst/>
              <a:gdLst/>
              <a:ahLst/>
              <a:cxnLst/>
              <a:rect l="l" t="t" r="r" b="b"/>
              <a:pathLst>
                <a:path w="1690" h="1690" extrusionOk="0">
                  <a:moveTo>
                    <a:pt x="0" y="1"/>
                  </a:moveTo>
                  <a:lnTo>
                    <a:pt x="0" y="1690"/>
                  </a:lnTo>
                  <a:lnTo>
                    <a:pt x="1690" y="1690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FF1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53"/>
            <p:cNvSpPr/>
            <p:nvPr/>
          </p:nvSpPr>
          <p:spPr>
            <a:xfrm>
              <a:off x="5609268" y="1976237"/>
              <a:ext cx="54160" cy="54160"/>
            </a:xfrm>
            <a:custGeom>
              <a:avLst/>
              <a:gdLst/>
              <a:ahLst/>
              <a:cxnLst/>
              <a:rect l="l" t="t" r="r" b="b"/>
              <a:pathLst>
                <a:path w="1690" h="1690" extrusionOk="0">
                  <a:moveTo>
                    <a:pt x="0" y="0"/>
                  </a:moveTo>
                  <a:lnTo>
                    <a:pt x="0" y="1690"/>
                  </a:lnTo>
                  <a:lnTo>
                    <a:pt x="1690" y="169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rgbClr val="FF1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53"/>
            <p:cNvSpPr/>
            <p:nvPr/>
          </p:nvSpPr>
          <p:spPr>
            <a:xfrm>
              <a:off x="5539049" y="2072062"/>
              <a:ext cx="759301" cy="117070"/>
            </a:xfrm>
            <a:custGeom>
              <a:avLst/>
              <a:gdLst/>
              <a:ahLst/>
              <a:cxnLst/>
              <a:rect l="l" t="t" r="r" b="b"/>
              <a:pathLst>
                <a:path w="23693" h="3653" extrusionOk="0">
                  <a:moveTo>
                    <a:pt x="0" y="1"/>
                  </a:moveTo>
                  <a:lnTo>
                    <a:pt x="3264" y="3653"/>
                  </a:lnTo>
                  <a:lnTo>
                    <a:pt x="23693" y="3653"/>
                  </a:lnTo>
                  <a:lnTo>
                    <a:pt x="23693" y="1895"/>
                  </a:lnTo>
                  <a:cubicBezTo>
                    <a:pt x="23693" y="845"/>
                    <a:pt x="22848" y="1"/>
                    <a:pt x="2179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92" name="Google Shape;792;p53"/>
          <p:cNvSpPr/>
          <p:nvPr/>
        </p:nvSpPr>
        <p:spPr>
          <a:xfrm>
            <a:off x="0" y="3035233"/>
            <a:ext cx="12191600" cy="38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53"/>
          <p:cNvSpPr txBox="1">
            <a:spLocks noGrp="1"/>
          </p:cNvSpPr>
          <p:nvPr>
            <p:ph type="title"/>
          </p:nvPr>
        </p:nvSpPr>
        <p:spPr>
          <a:xfrm>
            <a:off x="312464" y="-91916"/>
            <a:ext cx="4698850" cy="21769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8000" dirty="0" err="1">
                <a:solidFill>
                  <a:schemeClr val="bg2">
                    <a:lumMod val="25000"/>
                  </a:schemeClr>
                </a:solidFill>
              </a:rPr>
              <a:t>Dặn</a:t>
            </a:r>
            <a:r>
              <a:rPr lang="en-GB" sz="8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8000" dirty="0" err="1">
                <a:solidFill>
                  <a:schemeClr val="bg2">
                    <a:lumMod val="25000"/>
                  </a:schemeClr>
                </a:solidFill>
              </a:rPr>
              <a:t>dò</a:t>
            </a:r>
            <a:endParaRPr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Google Shape;793;p53"/>
          <p:cNvSpPr txBox="1">
            <a:spLocks/>
          </p:cNvSpPr>
          <p:nvPr/>
        </p:nvSpPr>
        <p:spPr>
          <a:xfrm>
            <a:off x="442649" y="3657340"/>
            <a:ext cx="11306300" cy="21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Barlow Condensed"/>
              <a:buNone/>
              <a:defRPr sz="12800" b="1" i="0" u="none" strike="noStrike" cap="none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1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Luyện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đọc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diễn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cảm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bài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Kể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lại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câu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chuyện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“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Vua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tàu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thủy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”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Bạch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Thái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Bưởi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cho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người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5000" kern="0" dirty="0" err="1">
                <a:solidFill>
                  <a:schemeClr val="bg2">
                    <a:lumMod val="25000"/>
                  </a:schemeClr>
                </a:solidFill>
              </a:rPr>
              <a:t>thân</a:t>
            </a:r>
            <a:r>
              <a:rPr lang="en-GB" sz="5000" kern="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10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25">
            <a:extLst>
              <a:ext uri="{FF2B5EF4-FFF2-40B4-BE49-F238E27FC236}">
                <a16:creationId xmlns:a16="http://schemas.microsoft.com/office/drawing/2014/main" id="{8611DFC5-FF77-49D5-BC2F-43885644B499}"/>
              </a:ext>
            </a:extLst>
          </p:cNvPr>
          <p:cNvSpPr/>
          <p:nvPr/>
        </p:nvSpPr>
        <p:spPr>
          <a:xfrm>
            <a:off x="1907478" y="780595"/>
            <a:ext cx="9121691" cy="1405533"/>
          </a:xfrm>
          <a:custGeom>
            <a:avLst/>
            <a:gdLst>
              <a:gd name="connsiteX0" fmla="*/ 823485 w 9121691"/>
              <a:gd name="connsiteY0" fmla="*/ 467534 h 1405533"/>
              <a:gd name="connsiteX1" fmla="*/ 1187297 w 9121691"/>
              <a:gd name="connsiteY1" fmla="*/ 224722 h 1405533"/>
              <a:gd name="connsiteX2" fmla="*/ 2957159 w 9121691"/>
              <a:gd name="connsiteY2" fmla="*/ 169249 h 1405533"/>
              <a:gd name="connsiteX3" fmla="*/ 4741590 w 9121691"/>
              <a:gd name="connsiteY3" fmla="*/ 111661 h 1405533"/>
              <a:gd name="connsiteX4" fmla="*/ 5436907 w 9121691"/>
              <a:gd name="connsiteY4" fmla="*/ 6507 h 1405533"/>
              <a:gd name="connsiteX5" fmla="*/ 6299245 w 9121691"/>
              <a:gd name="connsiteY5" fmla="*/ 80720 h 1405533"/>
              <a:gd name="connsiteX6" fmla="*/ 7488021 w 9121691"/>
              <a:gd name="connsiteY6" fmla="*/ 22449 h 1405533"/>
              <a:gd name="connsiteX7" fmla="*/ 8090855 w 9121691"/>
              <a:gd name="connsiteY7" fmla="*/ 181417 h 1405533"/>
              <a:gd name="connsiteX8" fmla="*/ 8864509 w 9121691"/>
              <a:gd name="connsiteY8" fmla="*/ 335701 h 1405533"/>
              <a:gd name="connsiteX9" fmla="*/ 8829881 w 9121691"/>
              <a:gd name="connsiteY9" fmla="*/ 502998 h 1405533"/>
              <a:gd name="connsiteX10" fmla="*/ 9082839 w 9121691"/>
              <a:gd name="connsiteY10" fmla="*/ 758792 h 1405533"/>
              <a:gd name="connsiteX11" fmla="*/ 7897864 w 9121691"/>
              <a:gd name="connsiteY11" fmla="*/ 982701 h 1405533"/>
              <a:gd name="connsiteX12" fmla="*/ 7473663 w 9121691"/>
              <a:gd name="connsiteY12" fmla="*/ 1174563 h 1405533"/>
              <a:gd name="connsiteX13" fmla="*/ 6029395 w 9121691"/>
              <a:gd name="connsiteY13" fmla="*/ 1197793 h 1405533"/>
              <a:gd name="connsiteX14" fmla="*/ 4997293 w 9121691"/>
              <a:gd name="connsiteY14" fmla="*/ 1402474 h 1405533"/>
              <a:gd name="connsiteX15" fmla="*/ 3479756 w 9121691"/>
              <a:gd name="connsiteY15" fmla="*/ 1277538 h 1405533"/>
              <a:gd name="connsiteX16" fmla="*/ 1225516 w 9121691"/>
              <a:gd name="connsiteY16" fmla="*/ 1154098 h 1405533"/>
              <a:gd name="connsiteX17" fmla="*/ 234376 w 9121691"/>
              <a:gd name="connsiteY17" fmla="*/ 1016733 h 1405533"/>
              <a:gd name="connsiteX18" fmla="*/ 446160 w 9121691"/>
              <a:gd name="connsiteY18" fmla="*/ 831314 h 1405533"/>
              <a:gd name="connsiteX19" fmla="*/ -1056 w 9121691"/>
              <a:gd name="connsiteY19" fmla="*/ 641079 h 1405533"/>
              <a:gd name="connsiteX20" fmla="*/ 815673 w 9121691"/>
              <a:gd name="connsiteY20" fmla="*/ 471992 h 1405533"/>
              <a:gd name="connsiteX21" fmla="*/ 823485 w 9121691"/>
              <a:gd name="connsiteY21" fmla="*/ 467534 h 1405533"/>
              <a:gd name="connsiteX0" fmla="*/ 990928 w 9121691"/>
              <a:gd name="connsiteY0" fmla="*/ 851681 h 1405533"/>
              <a:gd name="connsiteX1" fmla="*/ 456084 w 9121691"/>
              <a:gd name="connsiteY1" fmla="*/ 825750 h 1405533"/>
              <a:gd name="connsiteX2" fmla="*/ 1462848 w 9121691"/>
              <a:gd name="connsiteY2" fmla="*/ 1135455 h 1405533"/>
              <a:gd name="connsiteX3" fmla="*/ 1228894 w 9121691"/>
              <a:gd name="connsiteY3" fmla="*/ 1147851 h 1405533"/>
              <a:gd name="connsiteX4" fmla="*/ 3479333 w 9121691"/>
              <a:gd name="connsiteY4" fmla="*/ 1271812 h 1405533"/>
              <a:gd name="connsiteX5" fmla="*/ 3338285 w 9121691"/>
              <a:gd name="connsiteY5" fmla="*/ 1215200 h 1405533"/>
              <a:gd name="connsiteX6" fmla="*/ 6086828 w 9121691"/>
              <a:gd name="connsiteY6" fmla="*/ 1130640 h 1405533"/>
              <a:gd name="connsiteX7" fmla="*/ 6030451 w 9121691"/>
              <a:gd name="connsiteY7" fmla="*/ 1192750 h 1405533"/>
              <a:gd name="connsiteX8" fmla="*/ 7206347 w 9121691"/>
              <a:gd name="connsiteY8" fmla="*/ 746819 h 1405533"/>
              <a:gd name="connsiteX9" fmla="*/ 7892796 w 9121691"/>
              <a:gd name="connsiteY9" fmla="*/ 978992 h 1405533"/>
              <a:gd name="connsiteX10" fmla="*/ 8825658 w 9121691"/>
              <a:gd name="connsiteY10" fmla="*/ 499549 h 1405533"/>
              <a:gd name="connsiteX11" fmla="*/ 8519912 w 9121691"/>
              <a:gd name="connsiteY11" fmla="*/ 586614 h 1405533"/>
              <a:gd name="connsiteX12" fmla="*/ 8092122 w 9121691"/>
              <a:gd name="connsiteY12" fmla="*/ 176537 h 1405533"/>
              <a:gd name="connsiteX13" fmla="*/ 8108169 w 9121691"/>
              <a:gd name="connsiteY13" fmla="*/ 217662 h 1405533"/>
              <a:gd name="connsiteX14" fmla="*/ 6139827 w 9121691"/>
              <a:gd name="connsiteY14" fmla="*/ 128580 h 1405533"/>
              <a:gd name="connsiteX15" fmla="*/ 6296500 w 9121691"/>
              <a:gd name="connsiteY15" fmla="*/ 76133 h 1405533"/>
              <a:gd name="connsiteX16" fmla="*/ 4675077 w 9121691"/>
              <a:gd name="connsiteY16" fmla="*/ 153567 h 1405533"/>
              <a:gd name="connsiteX17" fmla="*/ 4750880 w 9121691"/>
              <a:gd name="connsiteY17" fmla="*/ 108343 h 1405533"/>
              <a:gd name="connsiteX18" fmla="*/ 2956103 w 9121691"/>
              <a:gd name="connsiteY18" fmla="*/ 168924 h 1405533"/>
              <a:gd name="connsiteX19" fmla="*/ 3230598 w 9121691"/>
              <a:gd name="connsiteY19" fmla="*/ 212782 h 1405533"/>
              <a:gd name="connsiteX20" fmla="*/ 871417 w 9121691"/>
              <a:gd name="connsiteY20" fmla="*/ 513702 h 1405533"/>
              <a:gd name="connsiteX21" fmla="*/ 823485 w 9121691"/>
              <a:gd name="connsiteY21" fmla="*/ 467534 h 140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21691" h="1405533" fill="none" extrusionOk="0">
                <a:moveTo>
                  <a:pt x="823485" y="467534"/>
                </a:moveTo>
                <a:cubicBezTo>
                  <a:pt x="764106" y="392128"/>
                  <a:pt x="892956" y="292328"/>
                  <a:pt x="1187297" y="224722"/>
                </a:cubicBezTo>
                <a:cubicBezTo>
                  <a:pt x="1715790" y="240333"/>
                  <a:pt x="2368293" y="49107"/>
                  <a:pt x="2957159" y="169249"/>
                </a:cubicBezTo>
                <a:cubicBezTo>
                  <a:pt x="3301389" y="56147"/>
                  <a:pt x="4206677" y="-31509"/>
                  <a:pt x="4741590" y="111661"/>
                </a:cubicBezTo>
                <a:cubicBezTo>
                  <a:pt x="4886665" y="33337"/>
                  <a:pt x="5140150" y="-2613"/>
                  <a:pt x="5436907" y="6507"/>
                </a:cubicBezTo>
                <a:cubicBezTo>
                  <a:pt x="5767378" y="39083"/>
                  <a:pt x="6103557" y="51126"/>
                  <a:pt x="6299245" y="80720"/>
                </a:cubicBezTo>
                <a:cubicBezTo>
                  <a:pt x="6526423" y="98184"/>
                  <a:pt x="7060762" y="-27158"/>
                  <a:pt x="7488021" y="22449"/>
                </a:cubicBezTo>
                <a:cubicBezTo>
                  <a:pt x="7799511" y="55230"/>
                  <a:pt x="8018105" y="119860"/>
                  <a:pt x="8090855" y="181417"/>
                </a:cubicBezTo>
                <a:cubicBezTo>
                  <a:pt x="8463543" y="166830"/>
                  <a:pt x="8738289" y="254728"/>
                  <a:pt x="8864509" y="335701"/>
                </a:cubicBezTo>
                <a:cubicBezTo>
                  <a:pt x="8940894" y="395816"/>
                  <a:pt x="8946736" y="461578"/>
                  <a:pt x="8829881" y="502998"/>
                </a:cubicBezTo>
                <a:cubicBezTo>
                  <a:pt x="9122111" y="563871"/>
                  <a:pt x="9215810" y="687815"/>
                  <a:pt x="9082839" y="758792"/>
                </a:cubicBezTo>
                <a:cubicBezTo>
                  <a:pt x="8981441" y="890412"/>
                  <a:pt x="8341213" y="947882"/>
                  <a:pt x="7897864" y="982701"/>
                </a:cubicBezTo>
                <a:cubicBezTo>
                  <a:pt x="7917897" y="1086404"/>
                  <a:pt x="7732930" y="1102640"/>
                  <a:pt x="7473663" y="1174563"/>
                </a:cubicBezTo>
                <a:cubicBezTo>
                  <a:pt x="7015611" y="1184644"/>
                  <a:pt x="6461570" y="1265673"/>
                  <a:pt x="6029395" y="1197793"/>
                </a:cubicBezTo>
                <a:cubicBezTo>
                  <a:pt x="5906404" y="1292437"/>
                  <a:pt x="5480273" y="1437325"/>
                  <a:pt x="4997293" y="1402474"/>
                </a:cubicBezTo>
                <a:cubicBezTo>
                  <a:pt x="4444863" y="1419731"/>
                  <a:pt x="3799962" y="1378878"/>
                  <a:pt x="3479756" y="1277538"/>
                </a:cubicBezTo>
                <a:cubicBezTo>
                  <a:pt x="2689855" y="1332720"/>
                  <a:pt x="1687178" y="1344335"/>
                  <a:pt x="1225516" y="1154098"/>
                </a:cubicBezTo>
                <a:cubicBezTo>
                  <a:pt x="780885" y="1128712"/>
                  <a:pt x="363070" y="1095541"/>
                  <a:pt x="234376" y="1016733"/>
                </a:cubicBezTo>
                <a:cubicBezTo>
                  <a:pt x="174067" y="943090"/>
                  <a:pt x="252302" y="867279"/>
                  <a:pt x="446160" y="831314"/>
                </a:cubicBezTo>
                <a:cubicBezTo>
                  <a:pt x="138119" y="807700"/>
                  <a:pt x="-59549" y="729928"/>
                  <a:pt x="-1056" y="641079"/>
                </a:cubicBezTo>
                <a:cubicBezTo>
                  <a:pt x="81954" y="621060"/>
                  <a:pt x="331481" y="431905"/>
                  <a:pt x="815673" y="471992"/>
                </a:cubicBezTo>
                <a:cubicBezTo>
                  <a:pt x="817797" y="470021"/>
                  <a:pt x="821078" y="468941"/>
                  <a:pt x="823485" y="467534"/>
                </a:cubicBezTo>
                <a:close/>
              </a:path>
              <a:path w="9121691" h="1405533" fill="none" extrusionOk="0">
                <a:moveTo>
                  <a:pt x="990928" y="851681"/>
                </a:moveTo>
                <a:cubicBezTo>
                  <a:pt x="791444" y="836099"/>
                  <a:pt x="648802" y="860614"/>
                  <a:pt x="456084" y="825750"/>
                </a:cubicBezTo>
                <a:moveTo>
                  <a:pt x="1462848" y="1135455"/>
                </a:moveTo>
                <a:cubicBezTo>
                  <a:pt x="1388433" y="1137898"/>
                  <a:pt x="1329561" y="1137670"/>
                  <a:pt x="1228894" y="1147851"/>
                </a:cubicBezTo>
                <a:moveTo>
                  <a:pt x="3479333" y="1271812"/>
                </a:moveTo>
                <a:cubicBezTo>
                  <a:pt x="3419394" y="1252034"/>
                  <a:pt x="3372100" y="1235047"/>
                  <a:pt x="3338285" y="1215200"/>
                </a:cubicBezTo>
                <a:moveTo>
                  <a:pt x="6086828" y="1130640"/>
                </a:moveTo>
                <a:cubicBezTo>
                  <a:pt x="6071104" y="1152151"/>
                  <a:pt x="6066046" y="1169815"/>
                  <a:pt x="6030451" y="1192750"/>
                </a:cubicBezTo>
                <a:moveTo>
                  <a:pt x="7206347" y="746819"/>
                </a:moveTo>
                <a:cubicBezTo>
                  <a:pt x="7619959" y="787510"/>
                  <a:pt x="7888100" y="880572"/>
                  <a:pt x="7892796" y="978992"/>
                </a:cubicBezTo>
                <a:moveTo>
                  <a:pt x="8825658" y="499549"/>
                </a:moveTo>
                <a:cubicBezTo>
                  <a:pt x="8760497" y="557733"/>
                  <a:pt x="8631893" y="549206"/>
                  <a:pt x="8519912" y="586614"/>
                </a:cubicBezTo>
                <a:moveTo>
                  <a:pt x="8092122" y="176537"/>
                </a:moveTo>
                <a:cubicBezTo>
                  <a:pt x="8105270" y="191822"/>
                  <a:pt x="8109782" y="203265"/>
                  <a:pt x="8108169" y="217662"/>
                </a:cubicBezTo>
                <a:moveTo>
                  <a:pt x="6139827" y="128580"/>
                </a:moveTo>
                <a:cubicBezTo>
                  <a:pt x="6176044" y="109816"/>
                  <a:pt x="6243235" y="82268"/>
                  <a:pt x="6296500" y="76133"/>
                </a:cubicBezTo>
                <a:moveTo>
                  <a:pt x="4675077" y="153567"/>
                </a:moveTo>
                <a:cubicBezTo>
                  <a:pt x="4689987" y="140142"/>
                  <a:pt x="4724334" y="118165"/>
                  <a:pt x="4750880" y="108343"/>
                </a:cubicBezTo>
                <a:moveTo>
                  <a:pt x="2956103" y="168924"/>
                </a:moveTo>
                <a:cubicBezTo>
                  <a:pt x="3033122" y="178464"/>
                  <a:pt x="3143370" y="181717"/>
                  <a:pt x="3230598" y="212782"/>
                </a:cubicBezTo>
                <a:moveTo>
                  <a:pt x="871417" y="513702"/>
                </a:moveTo>
                <a:cubicBezTo>
                  <a:pt x="848312" y="500803"/>
                  <a:pt x="836250" y="478971"/>
                  <a:pt x="823485" y="467534"/>
                </a:cubicBezTo>
              </a:path>
              <a:path w="9121691" h="1405533" stroke="0" extrusionOk="0">
                <a:moveTo>
                  <a:pt x="823485" y="467534"/>
                </a:moveTo>
                <a:cubicBezTo>
                  <a:pt x="763546" y="373947"/>
                  <a:pt x="890981" y="290734"/>
                  <a:pt x="1187297" y="224722"/>
                </a:cubicBezTo>
                <a:cubicBezTo>
                  <a:pt x="1752106" y="148481"/>
                  <a:pt x="2311853" y="-53601"/>
                  <a:pt x="2957159" y="169249"/>
                </a:cubicBezTo>
                <a:cubicBezTo>
                  <a:pt x="3340224" y="86905"/>
                  <a:pt x="4265775" y="43499"/>
                  <a:pt x="4741590" y="111661"/>
                </a:cubicBezTo>
                <a:cubicBezTo>
                  <a:pt x="4843146" y="59910"/>
                  <a:pt x="5144447" y="17655"/>
                  <a:pt x="5436907" y="6507"/>
                </a:cubicBezTo>
                <a:cubicBezTo>
                  <a:pt x="5799381" y="42990"/>
                  <a:pt x="6092779" y="54504"/>
                  <a:pt x="6299245" y="80720"/>
                </a:cubicBezTo>
                <a:cubicBezTo>
                  <a:pt x="6628665" y="7179"/>
                  <a:pt x="7073490" y="69101"/>
                  <a:pt x="7488021" y="22449"/>
                </a:cubicBezTo>
                <a:cubicBezTo>
                  <a:pt x="7784307" y="58198"/>
                  <a:pt x="8030960" y="102630"/>
                  <a:pt x="8090855" y="181417"/>
                </a:cubicBezTo>
                <a:cubicBezTo>
                  <a:pt x="8456005" y="205244"/>
                  <a:pt x="8756425" y="237534"/>
                  <a:pt x="8864509" y="335701"/>
                </a:cubicBezTo>
                <a:cubicBezTo>
                  <a:pt x="8954952" y="376041"/>
                  <a:pt x="8924814" y="449523"/>
                  <a:pt x="8829881" y="502998"/>
                </a:cubicBezTo>
                <a:cubicBezTo>
                  <a:pt x="9084929" y="554997"/>
                  <a:pt x="9173120" y="658012"/>
                  <a:pt x="9082839" y="758792"/>
                </a:cubicBezTo>
                <a:cubicBezTo>
                  <a:pt x="8889880" y="997701"/>
                  <a:pt x="8521444" y="984887"/>
                  <a:pt x="7897864" y="982701"/>
                </a:cubicBezTo>
                <a:cubicBezTo>
                  <a:pt x="7896488" y="1050906"/>
                  <a:pt x="7756093" y="1161735"/>
                  <a:pt x="7473663" y="1174563"/>
                </a:cubicBezTo>
                <a:cubicBezTo>
                  <a:pt x="7122568" y="1357232"/>
                  <a:pt x="6585759" y="1251224"/>
                  <a:pt x="6029395" y="1197793"/>
                </a:cubicBezTo>
                <a:cubicBezTo>
                  <a:pt x="5878414" y="1247408"/>
                  <a:pt x="5403908" y="1434848"/>
                  <a:pt x="4997293" y="1402474"/>
                </a:cubicBezTo>
                <a:cubicBezTo>
                  <a:pt x="4411418" y="1351222"/>
                  <a:pt x="3796093" y="1349636"/>
                  <a:pt x="3479756" y="1277538"/>
                </a:cubicBezTo>
                <a:cubicBezTo>
                  <a:pt x="2707623" y="1371537"/>
                  <a:pt x="1692581" y="1205944"/>
                  <a:pt x="1225516" y="1154098"/>
                </a:cubicBezTo>
                <a:cubicBezTo>
                  <a:pt x="808919" y="1157936"/>
                  <a:pt x="352506" y="1120434"/>
                  <a:pt x="234376" y="1016733"/>
                </a:cubicBezTo>
                <a:cubicBezTo>
                  <a:pt x="161776" y="931887"/>
                  <a:pt x="210463" y="864073"/>
                  <a:pt x="446160" y="831314"/>
                </a:cubicBezTo>
                <a:cubicBezTo>
                  <a:pt x="127806" y="784439"/>
                  <a:pt x="-47915" y="731518"/>
                  <a:pt x="-1056" y="641079"/>
                </a:cubicBezTo>
                <a:cubicBezTo>
                  <a:pt x="62520" y="601428"/>
                  <a:pt x="389574" y="438357"/>
                  <a:pt x="815673" y="471992"/>
                </a:cubicBezTo>
                <a:cubicBezTo>
                  <a:pt x="818154" y="470442"/>
                  <a:pt x="821511" y="469245"/>
                  <a:pt x="823485" y="467534"/>
                </a:cubicBezTo>
                <a:close/>
              </a:path>
              <a:path w="9121691" h="1405533" fill="none" stroke="0" extrusionOk="0">
                <a:moveTo>
                  <a:pt x="990928" y="851681"/>
                </a:moveTo>
                <a:cubicBezTo>
                  <a:pt x="802846" y="858236"/>
                  <a:pt x="622775" y="865507"/>
                  <a:pt x="456084" y="825750"/>
                </a:cubicBezTo>
                <a:moveTo>
                  <a:pt x="1462848" y="1135455"/>
                </a:moveTo>
                <a:cubicBezTo>
                  <a:pt x="1390400" y="1136486"/>
                  <a:pt x="1319097" y="1166929"/>
                  <a:pt x="1228894" y="1147851"/>
                </a:cubicBezTo>
                <a:moveTo>
                  <a:pt x="3479333" y="1271812"/>
                </a:moveTo>
                <a:cubicBezTo>
                  <a:pt x="3419678" y="1255276"/>
                  <a:pt x="3367454" y="1232084"/>
                  <a:pt x="3338285" y="1215200"/>
                </a:cubicBezTo>
                <a:moveTo>
                  <a:pt x="6086828" y="1130640"/>
                </a:moveTo>
                <a:cubicBezTo>
                  <a:pt x="6079965" y="1154079"/>
                  <a:pt x="6067631" y="1171375"/>
                  <a:pt x="6030451" y="1192750"/>
                </a:cubicBezTo>
                <a:moveTo>
                  <a:pt x="7206347" y="746819"/>
                </a:moveTo>
                <a:cubicBezTo>
                  <a:pt x="7628579" y="779212"/>
                  <a:pt x="7891983" y="860273"/>
                  <a:pt x="7892796" y="978992"/>
                </a:cubicBezTo>
                <a:moveTo>
                  <a:pt x="8825658" y="499549"/>
                </a:moveTo>
                <a:cubicBezTo>
                  <a:pt x="8778745" y="548718"/>
                  <a:pt x="8670356" y="542155"/>
                  <a:pt x="8519912" y="586614"/>
                </a:cubicBezTo>
                <a:moveTo>
                  <a:pt x="8092122" y="176537"/>
                </a:moveTo>
                <a:cubicBezTo>
                  <a:pt x="8106367" y="190927"/>
                  <a:pt x="8109718" y="203099"/>
                  <a:pt x="8108169" y="217662"/>
                </a:cubicBezTo>
                <a:moveTo>
                  <a:pt x="6139827" y="128580"/>
                </a:moveTo>
                <a:cubicBezTo>
                  <a:pt x="6182726" y="120683"/>
                  <a:pt x="6233610" y="81051"/>
                  <a:pt x="6296500" y="76133"/>
                </a:cubicBezTo>
                <a:moveTo>
                  <a:pt x="4675077" y="153567"/>
                </a:moveTo>
                <a:cubicBezTo>
                  <a:pt x="4684989" y="133171"/>
                  <a:pt x="4714967" y="118871"/>
                  <a:pt x="4750880" y="108343"/>
                </a:cubicBezTo>
                <a:moveTo>
                  <a:pt x="2956103" y="168924"/>
                </a:moveTo>
                <a:cubicBezTo>
                  <a:pt x="3064881" y="194267"/>
                  <a:pt x="3157489" y="198021"/>
                  <a:pt x="3230598" y="212782"/>
                </a:cubicBezTo>
                <a:moveTo>
                  <a:pt x="871417" y="513702"/>
                </a:moveTo>
                <a:cubicBezTo>
                  <a:pt x="850496" y="496401"/>
                  <a:pt x="835234" y="485019"/>
                  <a:pt x="823485" y="467534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50A0BA"/>
            </a:solidFill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       </a:t>
            </a:r>
            <a:r>
              <a:rPr lang="en-US" altLang="zh-CN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EBDE84-9037-49EE-952E-8ED2E76E43D0}"/>
              </a:ext>
            </a:extLst>
          </p:cNvPr>
          <p:cNvGrpSpPr/>
          <p:nvPr/>
        </p:nvGrpSpPr>
        <p:grpSpPr>
          <a:xfrm>
            <a:off x="182868" y="19572"/>
            <a:ext cx="2827134" cy="1171266"/>
            <a:chOff x="-287760" y="1718554"/>
            <a:chExt cx="3908158" cy="1395384"/>
          </a:xfrm>
        </p:grpSpPr>
        <p:pic>
          <p:nvPicPr>
            <p:cNvPr id="23" name="图片 26">
              <a:extLst>
                <a:ext uri="{FF2B5EF4-FFF2-40B4-BE49-F238E27FC236}">
                  <a16:creationId xmlns:a16="http://schemas.microsoft.com/office/drawing/2014/main" id="{A27DA8DF-CABC-41F1-9822-6483E1041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0200" y="1718554"/>
              <a:ext cx="2810198" cy="1166645"/>
            </a:xfrm>
            <a:prstGeom prst="rect">
              <a:avLst/>
            </a:prstGeom>
          </p:spPr>
        </p:pic>
        <p:pic>
          <p:nvPicPr>
            <p:cNvPr id="24" name="图片 28">
              <a:extLst>
                <a:ext uri="{FF2B5EF4-FFF2-40B4-BE49-F238E27FC236}">
                  <a16:creationId xmlns:a16="http://schemas.microsoft.com/office/drawing/2014/main" id="{9CB7187C-D963-44A1-BE36-AC9C953E0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87760" y="1771737"/>
              <a:ext cx="2773072" cy="134220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2188889" y="1764825"/>
            <a:ext cx="8473452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“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Vua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tàu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thủy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”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Bạch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Thái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Bưởi</a:t>
            </a:r>
            <a:endParaRPr lang="en-US" altLang="zh-CN" sz="4600" b="1" dirty="0">
              <a:ln w="11430"/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  <p:pic>
        <p:nvPicPr>
          <p:cNvPr id="19" name="图片 10">
            <a:extLst>
              <a:ext uri="{FF2B5EF4-FFF2-40B4-BE49-F238E27FC236}">
                <a16:creationId xmlns:a16="http://schemas.microsoft.com/office/drawing/2014/main" id="{08DC6493-6E34-473C-904B-C7642F082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745" y="0"/>
            <a:ext cx="1023188" cy="9471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81C80607-4C49-4DBB-8B2F-60847B570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7758" y="794136"/>
            <a:ext cx="1659582" cy="785328"/>
          </a:xfrm>
          <a:prstGeom prst="rect">
            <a:avLst/>
          </a:prstGeom>
        </p:spPr>
      </p:pic>
      <p:pic>
        <p:nvPicPr>
          <p:cNvPr id="25" name="Picture 3" descr="bachthaibuoi">
            <a:extLst>
              <a:ext uri="{FF2B5EF4-FFF2-40B4-BE49-F238E27FC236}">
                <a16:creationId xmlns:a16="http://schemas.microsoft.com/office/drawing/2014/main" id="{5EEA5D09-F1D6-4BFD-91C5-BFCC06261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4" y="2665461"/>
            <a:ext cx="12079705" cy="337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58723E78-8630-4DA1-8816-FB54F7056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4" y="5619223"/>
            <a:ext cx="4513500" cy="60270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7107F62E-ABE1-4B0D-B3DA-9F7B284FC6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6307" y="6040942"/>
            <a:ext cx="4456125" cy="516600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CCBAE6A2-D3BE-4DE6-A1BC-DDEFD75DC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760641" y="6362844"/>
            <a:ext cx="4431358" cy="490933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A36381BA-57F9-4D58-B793-4681C888C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68" y="6369186"/>
            <a:ext cx="3133172" cy="363230"/>
          </a:xfrm>
          <a:prstGeom prst="rect">
            <a:avLst/>
          </a:prstGeom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id="{52D4892B-DFCE-4D41-84FB-DA0E05ADED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0572" y="6550801"/>
            <a:ext cx="3133172" cy="36323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156448" y="5952744"/>
            <a:ext cx="3629010" cy="8230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243557" y="5958459"/>
            <a:ext cx="345479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(1874 – 1932)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432270-1596-4B96-A295-075EE189558C}"/>
              </a:ext>
            </a:extLst>
          </p:cNvPr>
          <p:cNvSpPr/>
          <p:nvPr/>
        </p:nvSpPr>
        <p:spPr>
          <a:xfrm>
            <a:off x="1162831" y="6742"/>
            <a:ext cx="10633866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Thứ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hai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ngày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22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tháng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11 </a:t>
            </a:r>
            <a:r>
              <a:rPr lang="en-GB" altLang="zh-CN" sz="4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năm</a:t>
            </a:r>
            <a:r>
              <a:rPr lang="en-GB" altLang="zh-CN" sz="4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2021</a:t>
            </a:r>
            <a:endParaRPr lang="en-US" altLang="zh-CN" sz="4600" b="1" dirty="0">
              <a:ln w="11430"/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2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2">
            <a:extLst>
              <a:ext uri="{FF2B5EF4-FFF2-40B4-BE49-F238E27FC236}">
                <a16:creationId xmlns:a16="http://schemas.microsoft.com/office/drawing/2014/main" id="{79D55242-44A4-4F69-B744-F0CC6F278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11119264" cy="1570551"/>
          </a:xfrm>
          <a:prstGeom prst="rect">
            <a:avLst/>
          </a:prstGeom>
        </p:spPr>
      </p:pic>
      <p:sp>
        <p:nvSpPr>
          <p:cNvPr id="4" name="矩形 259">
            <a:extLst>
              <a:ext uri="{FF2B5EF4-FFF2-40B4-BE49-F238E27FC236}">
                <a16:creationId xmlns:a16="http://schemas.microsoft.com/office/drawing/2014/main" id="{0DB8D4A6-A9DF-4229-BA85-981C725CA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1556" y="2382072"/>
            <a:ext cx="13350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7200" b="1" dirty="0" err="1">
                <a:ln>
                  <a:solidFill>
                    <a:srgbClr val="7B5A48"/>
                  </a:solidFill>
                </a:ln>
                <a:solidFill>
                  <a:srgbClr val="EBA48E"/>
                </a:solidFill>
                <a:effectLst>
                  <a:reflection blurRad="6350" stA="55000" endA="300" endPos="45500" dir="5400000" sy="-100000" algn="bl" rotWithShape="0"/>
                </a:effectLst>
                <a:latin typeface="UTM Neutra" panose="020406030505060202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Chúc</a:t>
            </a:r>
            <a:r>
              <a:rPr lang="en-US" altLang="zh-CN" sz="7200" b="1" dirty="0">
                <a:ln>
                  <a:solidFill>
                    <a:srgbClr val="7B5A48"/>
                  </a:solidFill>
                </a:ln>
                <a:solidFill>
                  <a:srgbClr val="EBA48E"/>
                </a:solidFill>
                <a:effectLst>
                  <a:reflection blurRad="6350" stA="55000" endA="300" endPos="45500" dir="5400000" sy="-100000" algn="bl" rotWithShape="0"/>
                </a:effectLst>
                <a:latin typeface="UTM Neutra" panose="020406030505060202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en-US" altLang="zh-CN" sz="7200" b="1" dirty="0" err="1">
                <a:ln>
                  <a:solidFill>
                    <a:srgbClr val="7B5A48"/>
                  </a:solidFill>
                </a:ln>
                <a:solidFill>
                  <a:srgbClr val="EBA48E"/>
                </a:solidFill>
                <a:effectLst>
                  <a:reflection blurRad="6350" stA="55000" endA="300" endPos="45500" dir="5400000" sy="-100000" algn="bl" rotWithShape="0"/>
                </a:effectLst>
                <a:latin typeface="UTM Neutra" panose="020406030505060202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các</a:t>
            </a:r>
            <a:r>
              <a:rPr lang="en-US" altLang="zh-CN" sz="7200" b="1" dirty="0">
                <a:ln>
                  <a:solidFill>
                    <a:srgbClr val="7B5A48"/>
                  </a:solidFill>
                </a:ln>
                <a:solidFill>
                  <a:srgbClr val="EBA48E"/>
                </a:solidFill>
                <a:effectLst>
                  <a:reflection blurRad="6350" stA="55000" endA="300" endPos="45500" dir="5400000" sy="-100000" algn="bl" rotWithShape="0"/>
                </a:effectLst>
                <a:latin typeface="UTM Neutra" panose="020406030505060202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con </a:t>
            </a:r>
            <a:r>
              <a:rPr lang="en-US" altLang="zh-CN" sz="7200" b="1" dirty="0" err="1">
                <a:ln>
                  <a:solidFill>
                    <a:srgbClr val="7B5A48"/>
                  </a:solidFill>
                </a:ln>
                <a:solidFill>
                  <a:srgbClr val="EBA48E"/>
                </a:solidFill>
                <a:effectLst>
                  <a:reflection blurRad="6350" stA="55000" endA="300" endPos="45500" dir="5400000" sy="-100000" algn="bl" rotWithShape="0"/>
                </a:effectLst>
                <a:latin typeface="UTM Neutra" panose="020406030505060202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học</a:t>
            </a:r>
            <a:r>
              <a:rPr lang="en-US" altLang="zh-CN" sz="7200" b="1" dirty="0">
                <a:ln>
                  <a:solidFill>
                    <a:srgbClr val="7B5A48"/>
                  </a:solidFill>
                </a:ln>
                <a:solidFill>
                  <a:srgbClr val="EBA48E"/>
                </a:solidFill>
                <a:effectLst>
                  <a:reflection blurRad="6350" stA="55000" endA="300" endPos="45500" dir="5400000" sy="-100000" algn="bl" rotWithShape="0"/>
                </a:effectLst>
                <a:latin typeface="UTM Neutra" panose="020406030505060202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en-US" altLang="zh-CN" sz="7200" b="1" dirty="0" err="1">
                <a:ln>
                  <a:solidFill>
                    <a:srgbClr val="7B5A48"/>
                  </a:solidFill>
                </a:ln>
                <a:solidFill>
                  <a:srgbClr val="EBA48E"/>
                </a:solidFill>
                <a:effectLst>
                  <a:reflection blurRad="6350" stA="55000" endA="300" endPos="45500" dir="5400000" sy="-100000" algn="bl" rotWithShape="0"/>
                </a:effectLst>
                <a:latin typeface="UTM Neutra" panose="020406030505060202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tốt</a:t>
            </a:r>
            <a:r>
              <a:rPr lang="en-US" altLang="zh-CN" sz="7200" b="1" dirty="0">
                <a:ln>
                  <a:solidFill>
                    <a:srgbClr val="7B5A48"/>
                  </a:solidFill>
                </a:ln>
                <a:solidFill>
                  <a:srgbClr val="EBA48E"/>
                </a:solidFill>
                <a:effectLst>
                  <a:reflection blurRad="6350" stA="55000" endA="300" endPos="45500" dir="5400000" sy="-100000" algn="bl" rotWithShape="0"/>
                </a:effectLst>
                <a:latin typeface="UTM Neutra" panose="02040603050506020204" pitchFamily="18" charset="0"/>
                <a:ea typeface="微软雅黑" panose="020B0503020204020204" pitchFamily="34" charset="-122"/>
                <a:sym typeface="Calibri" panose="020F0502020204030204" pitchFamily="34" charset="0"/>
              </a:rPr>
              <a:t>!</a:t>
            </a:r>
            <a:endParaRPr lang="zh-CN" altLang="en-US" sz="5400" b="1" dirty="0">
              <a:ln>
                <a:solidFill>
                  <a:srgbClr val="7B5A48"/>
                </a:solidFill>
              </a:ln>
              <a:solidFill>
                <a:srgbClr val="7B5A48"/>
              </a:solidFill>
              <a:effectLst>
                <a:reflection blurRad="6350" stA="55000" endA="300" endPos="45500" dir="5400000" sy="-100000" algn="bl" rotWithShape="0"/>
              </a:effectLst>
              <a:latin typeface="UTM Neutra" panose="02040603050506020204" pitchFamily="18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290" y="4794068"/>
            <a:ext cx="4208009" cy="2325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96" l="4000" r="100000">
                        <a14:foregroundMark x1="4000" y1="4213" x2="36000" y2="53933"/>
                        <a14:foregroundMark x1="36471" y1="53933" x2="28235" y2="72191"/>
                        <a14:foregroundMark x1="28235" y1="72191" x2="34588" y2="84831"/>
                        <a14:foregroundMark x1="35529" y1="85674" x2="65647" y2="87640"/>
                        <a14:foregroundMark x1="31059" y1="5056" x2="62588" y2="23596"/>
                        <a14:foregroundMark x1="63294" y1="24719" x2="87529" y2="34270"/>
                        <a14:foregroundMark x1="88235" y1="36798" x2="95294" y2="58989"/>
                        <a14:foregroundMark x1="96471" y1="60955" x2="99765" y2="67135"/>
                        <a14:foregroundMark x1="51294" y1="49719" x2="45882" y2="62640"/>
                        <a14:backgroundMark x1="42588" y1="9831" x2="72471" y2="26404"/>
                        <a14:backgroundMark x1="78588" y1="39326" x2="93412" y2="66011"/>
                        <a14:backgroundMark x1="14588" y1="16011" x2="33412" y2="32022"/>
                        <a14:backgroundMark x1="32941" y1="32584" x2="36235" y2="48315"/>
                        <a14:backgroundMark x1="36471" y1="48315" x2="35059" y2="62079"/>
                        <a14:backgroundMark x1="56235" y1="71348" x2="39059" y2="85112"/>
                        <a14:backgroundMark x1="57647" y1="70225" x2="79765" y2="80337"/>
                        <a14:backgroundMark x1="67529" y1="84831" x2="23294" y2="94101"/>
                        <a14:backgroundMark x1="31294" y1="45225" x2="24706" y2="64326"/>
                        <a14:backgroundMark x1="5647" y1="8708" x2="14588" y2="13483"/>
                        <a14:backgroundMark x1="59529" y1="16573" x2="54588" y2="37921"/>
                        <a14:backgroundMark x1="92706" y1="22191" x2="90118" y2="56461"/>
                        <a14:backgroundMark x1="75059" y1="25281" x2="60471" y2="34270"/>
                        <a14:backgroundMark x1="31294" y1="4213" x2="47765" y2="24438"/>
                        <a14:backgroundMark x1="84235" y1="28371" x2="99765" y2="58708"/>
                        <a14:backgroundMark x1="92471" y1="60112" x2="99765" y2="55337"/>
                        <a14:backgroundMark x1="97647" y1="26966" x2="91529" y2="65730"/>
                        <a14:backgroundMark x1="86824" y1="44663" x2="99765" y2="66854"/>
                        <a14:backgroundMark x1="7765" y1="1404" x2="11059" y2="15169"/>
                        <a14:backgroundMark x1="5882" y1="1966" x2="3529" y2="10955"/>
                        <a14:backgroundMark x1="37176" y1="62921" x2="26118" y2="69944"/>
                        <a14:backgroundMark x1="29412" y1="73596" x2="40706" y2="79775"/>
                        <a14:backgroundMark x1="39765" y1="82865" x2="29412" y2="84551"/>
                        <a14:backgroundMark x1="22353" y1="20225" x2="471" y2="30618"/>
                        <a14:backgroundMark x1="26118" y1="26966" x2="28235" y2="46629"/>
                        <a14:backgroundMark x1="29882" y1="37079" x2="21412" y2="42416"/>
                        <a14:backgroundMark x1="24941" y1="38483" x2="24941" y2="38483"/>
                        <a14:backgroundMark x1="24235" y1="38483" x2="24235" y2="38483"/>
                        <a14:backgroundMark x1="23059" y1="34270" x2="23059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70" y="3774170"/>
            <a:ext cx="1907660" cy="159794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48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7">
            <a:extLst>
              <a:ext uri="{FF2B5EF4-FFF2-40B4-BE49-F238E27FC236}">
                <a16:creationId xmlns:a16="http://schemas.microsoft.com/office/drawing/2014/main" id="{ABA5A291-32EC-4FDD-8A4F-59E290DD7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8166"/>
            <a:ext cx="4513500" cy="6027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28633E1C-B507-47FA-A197-8C2221D19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669" y="5974050"/>
            <a:ext cx="4456125" cy="5166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8D56AED7-7E5D-473B-BBCC-5273D31A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15500" y="6029933"/>
            <a:ext cx="3676499" cy="490933"/>
          </a:xfrm>
          <a:prstGeom prst="rect">
            <a:avLst/>
          </a:prstGeom>
        </p:spPr>
      </p:pic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79DA9830-4EF9-48E5-9FBA-F4D01627284C}"/>
              </a:ext>
            </a:extLst>
          </p:cNvPr>
          <p:cNvSpPr/>
          <p:nvPr/>
        </p:nvSpPr>
        <p:spPr>
          <a:xfrm>
            <a:off x="0" y="522430"/>
            <a:ext cx="12174018" cy="6335570"/>
          </a:xfrm>
          <a:prstGeom prst="roundRect">
            <a:avLst>
              <a:gd name="adj" fmla="val 913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84D61-A669-4E78-A489-C9FF40EC29FC}"/>
              </a:ext>
            </a:extLst>
          </p:cNvPr>
          <p:cNvSpPr txBox="1"/>
          <p:nvPr/>
        </p:nvSpPr>
        <p:spPr>
          <a:xfrm>
            <a:off x="81891" y="429249"/>
            <a:ext cx="11845028" cy="674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725488" algn="just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quẩy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725488" algn="just"/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in,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725488" algn="just"/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ti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nom.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thijng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ti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indent="725488" algn="just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725488" algn="r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Theo TỪ ĐIỂN NHÂN VẬT LỊCH SỬ VIỆT NAM</a:t>
            </a:r>
          </a:p>
          <a:p>
            <a:pPr indent="725488" algn="just"/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E57F14E-F5A6-443E-9FA0-0E84DD0CE717}"/>
              </a:ext>
            </a:extLst>
          </p:cNvPr>
          <p:cNvSpPr txBox="1"/>
          <p:nvPr/>
        </p:nvSpPr>
        <p:spPr bwMode="auto">
          <a:xfrm>
            <a:off x="2813160" y="26443"/>
            <a:ext cx="6382491" cy="495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273050" indent="-273050" algn="ctr" eaLnBrk="1" hangingPunct="1">
              <a:buNone/>
            </a:pPr>
            <a:r>
              <a:rPr lang="en-US" altLang="x-none" sz="2700" b="1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x-none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Vua</a:t>
            </a:r>
            <a:r>
              <a:rPr lang="en-US" altLang="x-none" sz="27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tàu</a:t>
            </a:r>
            <a:r>
              <a:rPr lang="en-US" altLang="x-none" sz="27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thủy</a:t>
            </a:r>
            <a:r>
              <a:rPr lang="en-US" altLang="x-none" sz="2700" b="1" dirty="0">
                <a:solidFill>
                  <a:srgbClr val="FF0000"/>
                </a:solidFill>
                <a:latin typeface="Arial" panose="020B0604020202020204" pitchFamily="34" charset="0"/>
              </a:rPr>
              <a:t>” </a:t>
            </a:r>
            <a:r>
              <a:rPr lang="en-US" altLang="x-none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Bạch</a:t>
            </a:r>
            <a:r>
              <a:rPr lang="en-US" altLang="x-none" sz="27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Thái</a:t>
            </a:r>
            <a:r>
              <a:rPr lang="en-US" altLang="x-none" sz="27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Bưởi</a:t>
            </a:r>
            <a:endParaRPr lang="en-US" altLang="x-none" sz="27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6" b="90000" l="3256" r="9744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61" y="4914772"/>
            <a:ext cx="2742485" cy="2136587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id="{ABA5A291-32EC-4FDD-8A4F-59E290DD7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71616"/>
            <a:ext cx="4513500" cy="602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03" l="0" r="99057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" y="4305471"/>
            <a:ext cx="2019300" cy="2257425"/>
          </a:xfrm>
          <a:prstGeom prst="rect">
            <a:avLst/>
          </a:prstGeom>
        </p:spPr>
      </p:pic>
      <p:pic>
        <p:nvPicPr>
          <p:cNvPr id="19" name="图片 17">
            <a:extLst>
              <a:ext uri="{FF2B5EF4-FFF2-40B4-BE49-F238E27FC236}">
                <a16:creationId xmlns:a16="http://schemas.microsoft.com/office/drawing/2014/main" id="{ABA5A291-32EC-4FDD-8A4F-59E290DD70E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4682454" y="6209040"/>
            <a:ext cx="4513500" cy="6027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28633E1C-B507-47FA-A197-8C2221D194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81" y="5928150"/>
            <a:ext cx="4456125" cy="5166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8D56AED7-7E5D-473B-BBCC-5273D31A92D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 flipH="1">
            <a:off x="7872343" y="4725720"/>
            <a:ext cx="3676499" cy="49093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E57F14E-F5A6-443E-9FA0-0E84DD0CE717}"/>
              </a:ext>
            </a:extLst>
          </p:cNvPr>
          <p:cNvSpPr txBox="1"/>
          <p:nvPr/>
        </p:nvSpPr>
        <p:spPr bwMode="auto">
          <a:xfrm>
            <a:off x="2256750" y="345444"/>
            <a:ext cx="7921896" cy="658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273050" indent="-273050" algn="ctr" eaLnBrk="1" hangingPunct="1"/>
            <a:r>
              <a:rPr lang="en-US" altLang="x-none" sz="3800" b="1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x-none" sz="3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Vua</a:t>
            </a:r>
            <a:r>
              <a:rPr lang="en-US" altLang="x-none" sz="3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tàu</a:t>
            </a:r>
            <a:r>
              <a:rPr lang="en-US" altLang="x-none" sz="3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thủy</a:t>
            </a:r>
            <a:r>
              <a:rPr lang="en-US" altLang="x-none" sz="3800" b="1" dirty="0">
                <a:solidFill>
                  <a:srgbClr val="FF0000"/>
                </a:solidFill>
                <a:latin typeface="Arial" panose="020B0604020202020204" pitchFamily="34" charset="0"/>
              </a:rPr>
              <a:t>” </a:t>
            </a:r>
            <a:r>
              <a:rPr lang="en-US" altLang="x-none" sz="3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Bạch</a:t>
            </a:r>
            <a:r>
              <a:rPr lang="en-US" altLang="x-none" sz="3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Thái</a:t>
            </a:r>
            <a:r>
              <a:rPr lang="en-US" altLang="x-none" sz="3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Bưởi</a:t>
            </a:r>
            <a:endParaRPr lang="en-US" altLang="x-none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5"/>
          <p:cNvSpPr/>
          <p:nvPr/>
        </p:nvSpPr>
        <p:spPr>
          <a:xfrm>
            <a:off x="344381" y="2120257"/>
            <a:ext cx="2913636" cy="2185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23785">
              <a:spcBef>
                <a:spcPts val="850"/>
              </a:spcBef>
              <a:defRPr/>
            </a:pPr>
            <a:r>
              <a:rPr lang="en-US" altLang="zh-CN" sz="3500" dirty="0" err="1">
                <a:solidFill>
                  <a:srgbClr val="FF0000"/>
                </a:solidFill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Đoạn</a:t>
            </a:r>
            <a:r>
              <a:rPr lang="en-US" altLang="zh-CN" sz="3500" dirty="0">
                <a:solidFill>
                  <a:srgbClr val="FF0000"/>
                </a:solidFill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1</a:t>
            </a:r>
          </a:p>
          <a:p>
            <a:pPr algn="ctr" defTabSz="323785">
              <a:spcBef>
                <a:spcPts val="850"/>
              </a:spcBef>
              <a:defRPr/>
            </a:pP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Bưởi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mồ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côi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cha…..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ăn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học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.</a:t>
            </a:r>
            <a:endParaRPr lang="en-US" altLang="zh-CN" sz="3500" dirty="0">
              <a:latin typeface="UTM Alter Gothic" panose="02040603050506020204" pitchFamily="18" charset="0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  <a:p>
            <a:pPr algn="ctr" defTabSz="323785">
              <a:spcBef>
                <a:spcPts val="850"/>
              </a:spcBef>
              <a:defRPr/>
            </a:pPr>
            <a:endParaRPr lang="es-ES" altLang="zh-CN" sz="1600" dirty="0">
              <a:solidFill>
                <a:srgbClr val="5F5F5F"/>
              </a:solidFill>
              <a:latin typeface="UTM Alter Gothic" panose="02040603050506020204" pitchFamily="18" charset="0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</p:txBody>
      </p:sp>
      <p:sp>
        <p:nvSpPr>
          <p:cNvPr id="11" name="矩形 5"/>
          <p:cNvSpPr/>
          <p:nvPr/>
        </p:nvSpPr>
        <p:spPr>
          <a:xfrm>
            <a:off x="2572443" y="4239920"/>
            <a:ext cx="2913636" cy="2300630"/>
          </a:xfrm>
          <a:prstGeom prst="rect">
            <a:avLst/>
          </a:prstGeom>
          <a:solidFill>
            <a:srgbClr val="F5B1E6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23785">
              <a:spcBef>
                <a:spcPts val="850"/>
              </a:spcBef>
              <a:defRPr/>
            </a:pPr>
            <a:r>
              <a:rPr lang="en-US" altLang="zh-CN" sz="3500" dirty="0" err="1">
                <a:solidFill>
                  <a:srgbClr val="FFFF00"/>
                </a:solidFill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Đoạn</a:t>
            </a:r>
            <a:r>
              <a:rPr lang="en-US" altLang="zh-CN" sz="3500" dirty="0">
                <a:solidFill>
                  <a:srgbClr val="FFFF00"/>
                </a:solidFill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2</a:t>
            </a:r>
          </a:p>
          <a:p>
            <a:pPr algn="ctr" defTabSz="323785">
              <a:spcBef>
                <a:spcPts val="850"/>
              </a:spcBef>
              <a:defRPr/>
            </a:pP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Năm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21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tuổi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...</a:t>
            </a:r>
          </a:p>
          <a:p>
            <a:pPr algn="ctr" defTabSz="323785">
              <a:spcBef>
                <a:spcPts val="850"/>
              </a:spcBef>
              <a:defRPr/>
            </a:pP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không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nản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chí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.</a:t>
            </a:r>
            <a:endParaRPr lang="en-US" altLang="zh-CN" sz="3500" dirty="0">
              <a:latin typeface="UTM Alter Gothic" panose="02040603050506020204" pitchFamily="18" charset="0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  <a:p>
            <a:pPr algn="ctr" defTabSz="323785">
              <a:spcBef>
                <a:spcPts val="850"/>
              </a:spcBef>
              <a:defRPr/>
            </a:pPr>
            <a:endParaRPr lang="es-ES" altLang="zh-CN" sz="1600" dirty="0">
              <a:solidFill>
                <a:srgbClr val="5F5F5F"/>
              </a:solidFill>
              <a:latin typeface="UTM Alter Gothic" panose="02040603050506020204" pitchFamily="18" charset="0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</p:txBody>
      </p:sp>
      <p:sp>
        <p:nvSpPr>
          <p:cNvPr id="15" name="矩形 5"/>
          <p:cNvSpPr/>
          <p:nvPr/>
        </p:nvSpPr>
        <p:spPr>
          <a:xfrm>
            <a:off x="5405392" y="2146306"/>
            <a:ext cx="3477822" cy="2300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23785">
              <a:spcBef>
                <a:spcPts val="850"/>
              </a:spcBef>
              <a:defRPr/>
            </a:pPr>
            <a:r>
              <a:rPr lang="en-US" altLang="zh-CN" sz="3500" dirty="0" err="1">
                <a:solidFill>
                  <a:srgbClr val="00B050"/>
                </a:solidFill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Đoạn</a:t>
            </a:r>
            <a:r>
              <a:rPr lang="en-US" altLang="zh-CN" sz="3500" dirty="0">
                <a:solidFill>
                  <a:srgbClr val="00B050"/>
                </a:solidFill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3</a:t>
            </a:r>
          </a:p>
          <a:p>
            <a:pPr algn="ctr" defTabSz="323785">
              <a:spcBef>
                <a:spcPts val="850"/>
              </a:spcBef>
              <a:defRPr/>
            </a:pP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Bạch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Thái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Bưởi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... </a:t>
            </a:r>
          </a:p>
          <a:p>
            <a:pPr algn="ctr" defTabSz="323785">
              <a:spcBef>
                <a:spcPts val="850"/>
              </a:spcBef>
              <a:defRPr/>
            </a:pP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Trưng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Nhị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…</a:t>
            </a:r>
            <a:endParaRPr lang="en-US" altLang="zh-CN" sz="3500" dirty="0">
              <a:latin typeface="UTM Alter Gothic" panose="02040603050506020204" pitchFamily="18" charset="0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  <a:p>
            <a:pPr algn="ctr" defTabSz="323785">
              <a:spcBef>
                <a:spcPts val="850"/>
              </a:spcBef>
              <a:defRPr/>
            </a:pPr>
            <a:endParaRPr lang="es-ES" altLang="zh-CN" sz="1600" dirty="0">
              <a:solidFill>
                <a:srgbClr val="5F5F5F"/>
              </a:solidFill>
              <a:latin typeface="UTM Alter Gothic" panose="02040603050506020204" pitchFamily="18" charset="0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</p:txBody>
      </p:sp>
      <p:sp>
        <p:nvSpPr>
          <p:cNvPr id="16" name="矩形 5"/>
          <p:cNvSpPr/>
          <p:nvPr/>
        </p:nvSpPr>
        <p:spPr>
          <a:xfrm>
            <a:off x="8578186" y="4028323"/>
            <a:ext cx="3450717" cy="2723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23785">
              <a:spcBef>
                <a:spcPts val="850"/>
              </a:spcBef>
              <a:defRPr/>
            </a:pPr>
            <a:r>
              <a:rPr lang="en-US" altLang="zh-CN" sz="3500" dirty="0" err="1">
                <a:solidFill>
                  <a:srgbClr val="C00000"/>
                </a:solidFill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Đoạn</a:t>
            </a:r>
            <a:r>
              <a:rPr lang="en-US" altLang="zh-CN" sz="3500" dirty="0">
                <a:solidFill>
                  <a:srgbClr val="C00000"/>
                </a:solidFill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4</a:t>
            </a:r>
          </a:p>
          <a:p>
            <a:pPr algn="ctr" defTabSz="323785">
              <a:spcBef>
                <a:spcPts val="850"/>
              </a:spcBef>
              <a:defRPr/>
            </a:pP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Chỉ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trong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mười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năm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…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người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cùng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 </a:t>
            </a:r>
            <a:r>
              <a:rPr lang="en-GB" altLang="zh-CN" sz="3500" dirty="0" err="1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thời</a:t>
            </a:r>
            <a:r>
              <a:rPr lang="en-GB" altLang="zh-CN" sz="3500" dirty="0">
                <a:latin typeface="UTM Alter Gothic" panose="02040603050506020204" pitchFamily="18" charset="0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.</a:t>
            </a:r>
            <a:endParaRPr lang="en-US" altLang="zh-CN" sz="3500" dirty="0">
              <a:latin typeface="UTM Alter Gothic" panose="02040603050506020204" pitchFamily="18" charset="0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  <a:p>
            <a:pPr algn="ctr" defTabSz="323785">
              <a:spcBef>
                <a:spcPts val="850"/>
              </a:spcBef>
              <a:defRPr/>
            </a:pPr>
            <a:endParaRPr lang="es-ES" altLang="zh-CN" sz="1600" dirty="0">
              <a:solidFill>
                <a:srgbClr val="5F5F5F"/>
              </a:solidFill>
              <a:latin typeface="UTM Alter Gothic" panose="02040603050506020204" pitchFamily="18" charset="0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</p:txBody>
      </p:sp>
      <p:sp>
        <p:nvSpPr>
          <p:cNvPr id="17" name="文本框 33">
            <a:extLst>
              <a:ext uri="{FF2B5EF4-FFF2-40B4-BE49-F238E27FC236}">
                <a16:creationId xmlns:a16="http://schemas.microsoft.com/office/drawing/2014/main" id="{BA6E5BF3-8B16-4C39-9E79-97C29FEB52C4}"/>
              </a:ext>
            </a:extLst>
          </p:cNvPr>
          <p:cNvSpPr txBox="1"/>
          <p:nvPr/>
        </p:nvSpPr>
        <p:spPr>
          <a:xfrm>
            <a:off x="4653872" y="-120487"/>
            <a:ext cx="327397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30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 ĐỌC </a:t>
            </a:r>
            <a:endParaRPr lang="zh-CN" altLang="en-US" sz="3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1">
            <a:extLst>
              <a:ext uri="{FF2B5EF4-FFF2-40B4-BE49-F238E27FC236}">
                <a16:creationId xmlns:a16="http://schemas.microsoft.com/office/drawing/2014/main" id="{6A10F893-D2D4-44A2-A491-1581F12BDA47}"/>
              </a:ext>
            </a:extLst>
          </p:cNvPr>
          <p:cNvSpPr/>
          <p:nvPr/>
        </p:nvSpPr>
        <p:spPr>
          <a:xfrm>
            <a:off x="3726103" y="1318439"/>
            <a:ext cx="441628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5875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Chia </a:t>
            </a:r>
            <a:r>
              <a:rPr kumimoji="0" lang="en-US" altLang="zh-CN" sz="3200" b="1" i="0" u="none" strike="noStrike" kern="1200" cap="none" spc="0" normalizeH="0" baseline="0" noProof="0" dirty="0" err="1">
                <a:ln w="15875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đoạn</a:t>
            </a:r>
            <a:endParaRPr kumimoji="0" lang="zh-CN" altLang="en-US" sz="3200" b="1" i="0" u="none" strike="noStrike" kern="1200" cap="none" spc="0" normalizeH="0" baseline="0" noProof="0" dirty="0">
              <a:ln w="15875"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UTM Alter Gothic" panose="020406030505060202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76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10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5" grpId="0" animBg="1"/>
          <p:bldP spid="16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10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5" grpId="0" animBg="1"/>
          <p:bldP spid="16" grpId="0" animBg="1"/>
          <p:bldP spid="17" grpId="0"/>
          <p:bldP spid="1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/>
          <p:cNvSpPr/>
          <p:nvPr/>
        </p:nvSpPr>
        <p:spPr>
          <a:xfrm>
            <a:off x="9180370" y="2065455"/>
            <a:ext cx="2889885" cy="14001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4855994" y="138215"/>
            <a:ext cx="3917738" cy="14001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3370406" y="4469949"/>
            <a:ext cx="3917738" cy="14001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109882" y="3036732"/>
            <a:ext cx="3917738" cy="181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16968" y="656256"/>
            <a:ext cx="3917738" cy="14001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452" y1="26923" x2="11071" y2="44689"/>
                        <a14:foregroundMark x1="11667" y1="44689" x2="11667" y2="44689"/>
                        <a14:foregroundMark x1="62381" y1="8608" x2="82262" y2="29853"/>
                        <a14:foregroundMark x1="10714" y1="46337" x2="2143" y2="53480"/>
                        <a14:foregroundMark x1="46429" y1="9158" x2="38810" y2="19963"/>
                        <a14:foregroundMark x1="47619" y1="8791" x2="52738" y2="13187"/>
                        <a14:foregroundMark x1="55119" y1="15385" x2="58929" y2="8425"/>
                        <a14:foregroundMark x1="60952" y1="8791" x2="66071" y2="6777"/>
                        <a14:backgroundMark x1="4881" y1="39744" x2="26548" y2="10440"/>
                        <a14:backgroundMark x1="476" y1="44139" x2="1786" y2="97253"/>
                        <a14:backgroundMark x1="833" y1="71429" x2="833" y2="71429"/>
                        <a14:backgroundMark x1="833" y1="71429" x2="119" y2="71429"/>
                        <a14:backgroundMark x1="47857" y1="8608" x2="47857" y2="13187"/>
                        <a14:backgroundMark x1="52738" y1="11172" x2="62500" y2="4212"/>
                        <a14:backgroundMark x1="63810" y1="4212" x2="95952" y2="20879"/>
                        <a14:backgroundMark x1="64524" y1="10073" x2="75357" y2="28022"/>
                        <a14:backgroundMark x1="75357" y1="28022" x2="83452" y2="24542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58" y="3355058"/>
            <a:ext cx="5389142" cy="3502942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7107F62E-ABE1-4B0D-B3DA-9F7B284FC6B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5441" y="6078649"/>
            <a:ext cx="4456125" cy="51660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7107F62E-ABE1-4B0D-B3DA-9F7B284FC6B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7230359" y="6341400"/>
            <a:ext cx="3036737" cy="516600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0552C0DC-0BEF-4B47-BE0D-0D57C7694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04" y="852797"/>
            <a:ext cx="3048000" cy="8617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quẩy</a:t>
            </a:r>
            <a:endParaRPr lang="en-US" altLang="zh-CN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F11DED61-E3FA-49A1-AC28-D6B00AF0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429" y="295355"/>
            <a:ext cx="4241800" cy="8617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diễn</a:t>
            </a: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thuyết</a:t>
            </a: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83C49B4B-6D18-4B86-8849-2A282A9F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160" y="4576922"/>
            <a:ext cx="25908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xưởng</a:t>
            </a:r>
            <a:endParaRPr lang="en-US" altLang="zh-CN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539EAF0-F71A-4A97-B629-E20979848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4430" y="2223453"/>
            <a:ext cx="2403396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thuê</a:t>
            </a:r>
            <a:endParaRPr lang="en-US" altLang="zh-CN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9E1216D5-ACA9-4FE4-A038-A0331012C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2" y="3355058"/>
            <a:ext cx="4078712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zh-CN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kinh</a:t>
            </a: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zh-CN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doanh</a:t>
            </a: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id="{1AABF4C3-C0D2-4C4C-839C-C6D164D0FA24}"/>
              </a:ext>
            </a:extLst>
          </p:cNvPr>
          <p:cNvSpPr/>
          <p:nvPr/>
        </p:nvSpPr>
        <p:spPr>
          <a:xfrm>
            <a:off x="3419449" y="2065455"/>
            <a:ext cx="5109026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GB" altLang="zh-CN" sz="5500" b="1" noProof="0" dirty="0" err="1">
                <a:ln w="15875">
                  <a:noFill/>
                </a:ln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Luyện</a:t>
            </a:r>
            <a:r>
              <a:rPr lang="en-GB" altLang="zh-CN" sz="5500" b="1" noProof="0" dirty="0">
                <a:ln w="15875">
                  <a:noFill/>
                </a:ln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GB" altLang="zh-CN" sz="5500" b="1" noProof="0" dirty="0" err="1">
                <a:ln w="15875">
                  <a:noFill/>
                </a:ln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đọc</a:t>
            </a:r>
            <a:r>
              <a:rPr lang="en-GB" altLang="zh-CN" sz="5500" b="1" noProof="0" dirty="0">
                <a:ln w="15875">
                  <a:noFill/>
                </a:ln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GB" altLang="zh-CN" sz="5500" b="1" noProof="0" dirty="0" err="1">
                <a:ln w="15875">
                  <a:noFill/>
                </a:ln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từ</a:t>
            </a:r>
            <a:endParaRPr kumimoji="0" lang="zh-CN" altLang="en-US" sz="5500" b="1" i="0" u="none" strike="noStrike" kern="1200" cap="none" spc="0" normalizeH="0" baseline="0" noProof="0" dirty="0">
              <a:ln w="15875">
                <a:noFill/>
              </a:ln>
              <a:effectLst/>
              <a:uLnTx/>
              <a:uFillTx/>
              <a:latin typeface="UTM Alter Gothic" panose="020406030505060202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1" name="图片 32">
            <a:extLst>
              <a:ext uri="{FF2B5EF4-FFF2-40B4-BE49-F238E27FC236}">
                <a16:creationId xmlns:a16="http://schemas.microsoft.com/office/drawing/2014/main" id="{3CC197D3-B610-47F5-8966-99645DF5A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0014" y="77419"/>
            <a:ext cx="1471986" cy="1460987"/>
          </a:xfrm>
          <a:prstGeom prst="rect">
            <a:avLst/>
          </a:prstGeom>
        </p:spPr>
      </p:pic>
      <p:pic>
        <p:nvPicPr>
          <p:cNvPr id="22" name="图片 29">
            <a:extLst>
              <a:ext uri="{FF2B5EF4-FFF2-40B4-BE49-F238E27FC236}">
                <a16:creationId xmlns:a16="http://schemas.microsoft.com/office/drawing/2014/main" id="{28538845-FFCC-41A2-8DB3-48EF1CBBE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8726" y="677448"/>
            <a:ext cx="1553845" cy="754349"/>
          </a:xfrm>
          <a:prstGeom prst="rect">
            <a:avLst/>
          </a:prstGeom>
        </p:spPr>
      </p:pic>
      <p:pic>
        <p:nvPicPr>
          <p:cNvPr id="23" name="图片 29">
            <a:extLst>
              <a:ext uri="{FF2B5EF4-FFF2-40B4-BE49-F238E27FC236}">
                <a16:creationId xmlns:a16="http://schemas.microsoft.com/office/drawing/2014/main" id="{28538845-FFCC-41A2-8DB3-48EF1CBBE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8982" y="1027044"/>
            <a:ext cx="1529173" cy="10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48"/>
            <a:ext cx="5687568" cy="50292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A5C0EDD-3D28-404E-B82C-00BDE9A14D7A}"/>
              </a:ext>
            </a:extLst>
          </p:cNvPr>
          <p:cNvGrpSpPr/>
          <p:nvPr/>
        </p:nvGrpSpPr>
        <p:grpSpPr>
          <a:xfrm>
            <a:off x="6326632" y="1568710"/>
            <a:ext cx="6216771" cy="4171950"/>
            <a:chOff x="6140700" y="884053"/>
            <a:chExt cx="6216771" cy="41719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E3D6E1-B276-4290-8996-BD81890D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700" y="884053"/>
              <a:ext cx="6216771" cy="4171950"/>
            </a:xfrm>
            <a:prstGeom prst="rect">
              <a:avLst/>
            </a:prstGeom>
          </p:spPr>
        </p:pic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0BE8B31F-E53F-4FF8-A958-81237894450B}"/>
                </a:ext>
              </a:extLst>
            </p:cNvPr>
            <p:cNvSpPr/>
            <p:nvPr/>
          </p:nvSpPr>
          <p:spPr>
            <a:xfrm>
              <a:off x="7207261" y="2352048"/>
              <a:ext cx="4083647" cy="707886"/>
            </a:xfrm>
            <a:custGeom>
              <a:avLst/>
              <a:gdLst>
                <a:gd name="connsiteX0" fmla="*/ 0 w 4083647"/>
                <a:gd name="connsiteY0" fmla="*/ 0 h 707886"/>
                <a:gd name="connsiteX1" fmla="*/ 624214 w 4083647"/>
                <a:gd name="connsiteY1" fmla="*/ 0 h 707886"/>
                <a:gd name="connsiteX2" fmla="*/ 1085082 w 4083647"/>
                <a:gd name="connsiteY2" fmla="*/ 0 h 707886"/>
                <a:gd name="connsiteX3" fmla="*/ 1709297 w 4083647"/>
                <a:gd name="connsiteY3" fmla="*/ 0 h 707886"/>
                <a:gd name="connsiteX4" fmla="*/ 2170166 w 4083647"/>
                <a:gd name="connsiteY4" fmla="*/ 0 h 707886"/>
                <a:gd name="connsiteX5" fmla="*/ 2753545 w 4083647"/>
                <a:gd name="connsiteY5" fmla="*/ 0 h 707886"/>
                <a:gd name="connsiteX6" fmla="*/ 3418596 w 4083647"/>
                <a:gd name="connsiteY6" fmla="*/ 0 h 707886"/>
                <a:gd name="connsiteX7" fmla="*/ 4083647 w 4083647"/>
                <a:gd name="connsiteY7" fmla="*/ 0 h 707886"/>
                <a:gd name="connsiteX8" fmla="*/ 4083647 w 4083647"/>
                <a:gd name="connsiteY8" fmla="*/ 339785 h 707886"/>
                <a:gd name="connsiteX9" fmla="*/ 4083647 w 4083647"/>
                <a:gd name="connsiteY9" fmla="*/ 707886 h 707886"/>
                <a:gd name="connsiteX10" fmla="*/ 3418596 w 4083647"/>
                <a:gd name="connsiteY10" fmla="*/ 707886 h 707886"/>
                <a:gd name="connsiteX11" fmla="*/ 2835217 w 4083647"/>
                <a:gd name="connsiteY11" fmla="*/ 707886 h 707886"/>
                <a:gd name="connsiteX12" fmla="*/ 2333512 w 4083647"/>
                <a:gd name="connsiteY12" fmla="*/ 707886 h 707886"/>
                <a:gd name="connsiteX13" fmla="*/ 1831807 w 4083647"/>
                <a:gd name="connsiteY13" fmla="*/ 707886 h 707886"/>
                <a:gd name="connsiteX14" fmla="*/ 1207592 w 4083647"/>
                <a:gd name="connsiteY14" fmla="*/ 707886 h 707886"/>
                <a:gd name="connsiteX15" fmla="*/ 705887 w 4083647"/>
                <a:gd name="connsiteY15" fmla="*/ 707886 h 707886"/>
                <a:gd name="connsiteX16" fmla="*/ 0 w 4083647"/>
                <a:gd name="connsiteY16" fmla="*/ 707886 h 707886"/>
                <a:gd name="connsiteX17" fmla="*/ 0 w 4083647"/>
                <a:gd name="connsiteY17" fmla="*/ 368100 h 707886"/>
                <a:gd name="connsiteX18" fmla="*/ 0 w 4083647"/>
                <a:gd name="connsiteY18" fmla="*/ 0 h 707886"/>
                <a:gd name="connsiteX0" fmla="*/ 0 w 4083647"/>
                <a:gd name="connsiteY0" fmla="*/ 0 h 707886"/>
                <a:gd name="connsiteX1" fmla="*/ 501705 w 4083647"/>
                <a:gd name="connsiteY1" fmla="*/ 0 h 707886"/>
                <a:gd name="connsiteX2" fmla="*/ 1085082 w 4083647"/>
                <a:gd name="connsiteY2" fmla="*/ 0 h 707886"/>
                <a:gd name="connsiteX3" fmla="*/ 1709297 w 4083647"/>
                <a:gd name="connsiteY3" fmla="*/ 0 h 707886"/>
                <a:gd name="connsiteX4" fmla="*/ 2170166 w 4083647"/>
                <a:gd name="connsiteY4" fmla="*/ 0 h 707886"/>
                <a:gd name="connsiteX5" fmla="*/ 2794381 w 4083647"/>
                <a:gd name="connsiteY5" fmla="*/ 0 h 707886"/>
                <a:gd name="connsiteX6" fmla="*/ 3459432 w 4083647"/>
                <a:gd name="connsiteY6" fmla="*/ 0 h 707886"/>
                <a:gd name="connsiteX7" fmla="*/ 4083647 w 4083647"/>
                <a:gd name="connsiteY7" fmla="*/ 0 h 707886"/>
                <a:gd name="connsiteX8" fmla="*/ 4083647 w 4083647"/>
                <a:gd name="connsiteY8" fmla="*/ 332706 h 707886"/>
                <a:gd name="connsiteX9" fmla="*/ 4083647 w 4083647"/>
                <a:gd name="connsiteY9" fmla="*/ 707886 h 707886"/>
                <a:gd name="connsiteX10" fmla="*/ 3581941 w 4083647"/>
                <a:gd name="connsiteY10" fmla="*/ 707886 h 707886"/>
                <a:gd name="connsiteX11" fmla="*/ 3039400 w 4083647"/>
                <a:gd name="connsiteY11" fmla="*/ 707886 h 707886"/>
                <a:gd name="connsiteX12" fmla="*/ 2537694 w 4083647"/>
                <a:gd name="connsiteY12" fmla="*/ 707886 h 707886"/>
                <a:gd name="connsiteX13" fmla="*/ 1913480 w 4083647"/>
                <a:gd name="connsiteY13" fmla="*/ 707886 h 707886"/>
                <a:gd name="connsiteX14" fmla="*/ 1411774 w 4083647"/>
                <a:gd name="connsiteY14" fmla="*/ 707886 h 707886"/>
                <a:gd name="connsiteX15" fmla="*/ 950906 w 4083647"/>
                <a:gd name="connsiteY15" fmla="*/ 707886 h 707886"/>
                <a:gd name="connsiteX16" fmla="*/ 0 w 4083647"/>
                <a:gd name="connsiteY16" fmla="*/ 707886 h 707886"/>
                <a:gd name="connsiteX17" fmla="*/ 0 w 4083647"/>
                <a:gd name="connsiteY17" fmla="*/ 375179 h 707886"/>
                <a:gd name="connsiteX18" fmla="*/ 0 w 4083647"/>
                <a:gd name="connsiteY18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83647" h="707886" fill="none" extrusionOk="0">
                  <a:moveTo>
                    <a:pt x="0" y="0"/>
                  </a:moveTo>
                  <a:cubicBezTo>
                    <a:pt x="237231" y="-51903"/>
                    <a:pt x="504973" y="98218"/>
                    <a:pt x="624214" y="0"/>
                  </a:cubicBezTo>
                  <a:cubicBezTo>
                    <a:pt x="727216" y="-20610"/>
                    <a:pt x="883952" y="63897"/>
                    <a:pt x="1085082" y="0"/>
                  </a:cubicBezTo>
                  <a:cubicBezTo>
                    <a:pt x="1245656" y="-44595"/>
                    <a:pt x="1502021" y="-8026"/>
                    <a:pt x="1709297" y="0"/>
                  </a:cubicBezTo>
                  <a:cubicBezTo>
                    <a:pt x="1854918" y="185"/>
                    <a:pt x="2087544" y="-38595"/>
                    <a:pt x="2170166" y="0"/>
                  </a:cubicBezTo>
                  <a:cubicBezTo>
                    <a:pt x="2302266" y="21045"/>
                    <a:pt x="2623809" y="70800"/>
                    <a:pt x="2753545" y="0"/>
                  </a:cubicBezTo>
                  <a:cubicBezTo>
                    <a:pt x="2940955" y="77548"/>
                    <a:pt x="3189906" y="-19082"/>
                    <a:pt x="3418596" y="0"/>
                  </a:cubicBezTo>
                  <a:cubicBezTo>
                    <a:pt x="3592411" y="-102880"/>
                    <a:pt x="3790150" y="101511"/>
                    <a:pt x="4083647" y="0"/>
                  </a:cubicBezTo>
                  <a:cubicBezTo>
                    <a:pt x="4110678" y="144364"/>
                    <a:pt x="4017877" y="191106"/>
                    <a:pt x="4083647" y="339785"/>
                  </a:cubicBezTo>
                  <a:cubicBezTo>
                    <a:pt x="4074376" y="460049"/>
                    <a:pt x="4055521" y="649007"/>
                    <a:pt x="4083647" y="707886"/>
                  </a:cubicBezTo>
                  <a:cubicBezTo>
                    <a:pt x="3905565" y="707448"/>
                    <a:pt x="3687097" y="707805"/>
                    <a:pt x="3418596" y="707886"/>
                  </a:cubicBezTo>
                  <a:cubicBezTo>
                    <a:pt x="3129838" y="734280"/>
                    <a:pt x="3108902" y="700377"/>
                    <a:pt x="2835217" y="707886"/>
                  </a:cubicBezTo>
                  <a:cubicBezTo>
                    <a:pt x="2572303" y="716789"/>
                    <a:pt x="2544011" y="705414"/>
                    <a:pt x="2333512" y="707886"/>
                  </a:cubicBezTo>
                  <a:cubicBezTo>
                    <a:pt x="2113555" y="740092"/>
                    <a:pt x="1914736" y="662570"/>
                    <a:pt x="1831807" y="707886"/>
                  </a:cubicBezTo>
                  <a:cubicBezTo>
                    <a:pt x="1705824" y="749716"/>
                    <a:pt x="1303921" y="669067"/>
                    <a:pt x="1207592" y="707886"/>
                  </a:cubicBezTo>
                  <a:cubicBezTo>
                    <a:pt x="1059296" y="742703"/>
                    <a:pt x="790392" y="732954"/>
                    <a:pt x="705887" y="707886"/>
                  </a:cubicBezTo>
                  <a:cubicBezTo>
                    <a:pt x="705537" y="717328"/>
                    <a:pt x="264437" y="731988"/>
                    <a:pt x="0" y="707886"/>
                  </a:cubicBezTo>
                  <a:cubicBezTo>
                    <a:pt x="31842" y="609400"/>
                    <a:pt x="67650" y="478766"/>
                    <a:pt x="0" y="368100"/>
                  </a:cubicBezTo>
                  <a:cubicBezTo>
                    <a:pt x="-37560" y="224824"/>
                    <a:pt x="10165" y="188605"/>
                    <a:pt x="0" y="0"/>
                  </a:cubicBezTo>
                  <a:close/>
                </a:path>
                <a:path w="4083647" h="707886" stroke="0" extrusionOk="0">
                  <a:moveTo>
                    <a:pt x="0" y="0"/>
                  </a:moveTo>
                  <a:cubicBezTo>
                    <a:pt x="208173" y="-22264"/>
                    <a:pt x="326493" y="-4159"/>
                    <a:pt x="501705" y="0"/>
                  </a:cubicBezTo>
                  <a:cubicBezTo>
                    <a:pt x="652428" y="-26788"/>
                    <a:pt x="964787" y="33354"/>
                    <a:pt x="1085082" y="0"/>
                  </a:cubicBezTo>
                  <a:cubicBezTo>
                    <a:pt x="1165517" y="-88031"/>
                    <a:pt x="1431522" y="20312"/>
                    <a:pt x="1709297" y="0"/>
                  </a:cubicBezTo>
                  <a:cubicBezTo>
                    <a:pt x="1946267" y="18683"/>
                    <a:pt x="2049837" y="3223"/>
                    <a:pt x="2170166" y="0"/>
                  </a:cubicBezTo>
                  <a:cubicBezTo>
                    <a:pt x="2309624" y="-52764"/>
                    <a:pt x="2518366" y="-59018"/>
                    <a:pt x="2794381" y="0"/>
                  </a:cubicBezTo>
                  <a:cubicBezTo>
                    <a:pt x="3013500" y="25691"/>
                    <a:pt x="3268867" y="56082"/>
                    <a:pt x="3459432" y="0"/>
                  </a:cubicBezTo>
                  <a:cubicBezTo>
                    <a:pt x="3659365" y="-24817"/>
                    <a:pt x="3778396" y="-21209"/>
                    <a:pt x="4083647" y="0"/>
                  </a:cubicBezTo>
                  <a:cubicBezTo>
                    <a:pt x="4074807" y="51768"/>
                    <a:pt x="4041208" y="239799"/>
                    <a:pt x="4083647" y="332706"/>
                  </a:cubicBezTo>
                  <a:cubicBezTo>
                    <a:pt x="4032438" y="399248"/>
                    <a:pt x="4089905" y="510930"/>
                    <a:pt x="4083647" y="707886"/>
                  </a:cubicBezTo>
                  <a:cubicBezTo>
                    <a:pt x="3937488" y="776536"/>
                    <a:pt x="3764170" y="737338"/>
                    <a:pt x="3581941" y="707886"/>
                  </a:cubicBezTo>
                  <a:cubicBezTo>
                    <a:pt x="3439018" y="733036"/>
                    <a:pt x="3257830" y="716422"/>
                    <a:pt x="3039400" y="707886"/>
                  </a:cubicBezTo>
                  <a:cubicBezTo>
                    <a:pt x="2926045" y="715488"/>
                    <a:pt x="2664385" y="716645"/>
                    <a:pt x="2537694" y="707886"/>
                  </a:cubicBezTo>
                  <a:cubicBezTo>
                    <a:pt x="2430600" y="683606"/>
                    <a:pt x="2145620" y="650196"/>
                    <a:pt x="1913480" y="707886"/>
                  </a:cubicBezTo>
                  <a:cubicBezTo>
                    <a:pt x="1764029" y="714032"/>
                    <a:pt x="1573374" y="720601"/>
                    <a:pt x="1411774" y="707886"/>
                  </a:cubicBezTo>
                  <a:cubicBezTo>
                    <a:pt x="1258806" y="718412"/>
                    <a:pt x="1145605" y="678117"/>
                    <a:pt x="950906" y="707886"/>
                  </a:cubicBezTo>
                  <a:cubicBezTo>
                    <a:pt x="721526" y="577254"/>
                    <a:pt x="376748" y="696405"/>
                    <a:pt x="0" y="707886"/>
                  </a:cubicBezTo>
                  <a:cubicBezTo>
                    <a:pt x="-12289" y="580957"/>
                    <a:pt x="17803" y="487988"/>
                    <a:pt x="0" y="375179"/>
                  </a:cubicBezTo>
                  <a:cubicBezTo>
                    <a:pt x="6438" y="210123"/>
                    <a:pt x="3711" y="135936"/>
                    <a:pt x="0" y="0"/>
                  </a:cubicBezTo>
                  <a:close/>
                </a:path>
              </a:pathLst>
            </a:custGeom>
            <a:noFill/>
            <a:ln w="28575">
              <a:noFill/>
              <a:extLst>
                <a:ext uri="{C807C97D-BFC1-408E-A445-0C87EB9F89A2}">
                  <ask:lineSketchStyleProps xmlns:ask="http://schemas.microsoft.com/office/drawing/2018/sketchyshapes" sd="1255533040">
                    <a:custGeom>
                      <a:avLst/>
                      <a:gdLst>
                        <a:gd name="connsiteX0" fmla="*/ 0 w 4083647"/>
                        <a:gd name="connsiteY0" fmla="*/ 0 h 707886"/>
                        <a:gd name="connsiteX1" fmla="*/ 624214 w 4083647"/>
                        <a:gd name="connsiteY1" fmla="*/ 0 h 707886"/>
                        <a:gd name="connsiteX2" fmla="*/ 1085082 w 4083647"/>
                        <a:gd name="connsiteY2" fmla="*/ 0 h 707886"/>
                        <a:gd name="connsiteX3" fmla="*/ 1709297 w 4083647"/>
                        <a:gd name="connsiteY3" fmla="*/ 0 h 707886"/>
                        <a:gd name="connsiteX4" fmla="*/ 2170166 w 4083647"/>
                        <a:gd name="connsiteY4" fmla="*/ 0 h 707886"/>
                        <a:gd name="connsiteX5" fmla="*/ 2753545 w 4083647"/>
                        <a:gd name="connsiteY5" fmla="*/ 0 h 707886"/>
                        <a:gd name="connsiteX6" fmla="*/ 3418596 w 4083647"/>
                        <a:gd name="connsiteY6" fmla="*/ 0 h 707886"/>
                        <a:gd name="connsiteX7" fmla="*/ 4083647 w 4083647"/>
                        <a:gd name="connsiteY7" fmla="*/ 0 h 707886"/>
                        <a:gd name="connsiteX8" fmla="*/ 4083647 w 4083647"/>
                        <a:gd name="connsiteY8" fmla="*/ 339785 h 707886"/>
                        <a:gd name="connsiteX9" fmla="*/ 4083647 w 4083647"/>
                        <a:gd name="connsiteY9" fmla="*/ 707886 h 707886"/>
                        <a:gd name="connsiteX10" fmla="*/ 3418596 w 4083647"/>
                        <a:gd name="connsiteY10" fmla="*/ 707886 h 707886"/>
                        <a:gd name="connsiteX11" fmla="*/ 2835217 w 4083647"/>
                        <a:gd name="connsiteY11" fmla="*/ 707886 h 707886"/>
                        <a:gd name="connsiteX12" fmla="*/ 2333512 w 4083647"/>
                        <a:gd name="connsiteY12" fmla="*/ 707886 h 707886"/>
                        <a:gd name="connsiteX13" fmla="*/ 1831807 w 4083647"/>
                        <a:gd name="connsiteY13" fmla="*/ 707886 h 707886"/>
                        <a:gd name="connsiteX14" fmla="*/ 1207592 w 4083647"/>
                        <a:gd name="connsiteY14" fmla="*/ 707886 h 707886"/>
                        <a:gd name="connsiteX15" fmla="*/ 705887 w 4083647"/>
                        <a:gd name="connsiteY15" fmla="*/ 707886 h 707886"/>
                        <a:gd name="connsiteX16" fmla="*/ 0 w 4083647"/>
                        <a:gd name="connsiteY16" fmla="*/ 707886 h 707886"/>
                        <a:gd name="connsiteX17" fmla="*/ 0 w 4083647"/>
                        <a:gd name="connsiteY17" fmla="*/ 368100 h 707886"/>
                        <a:gd name="connsiteX18" fmla="*/ 0 w 4083647"/>
                        <a:gd name="connsiteY18" fmla="*/ 0 h 707886"/>
                        <a:gd name="connsiteX0" fmla="*/ 0 w 4083647"/>
                        <a:gd name="connsiteY0" fmla="*/ 0 h 707886"/>
                        <a:gd name="connsiteX1" fmla="*/ 501705 w 4083647"/>
                        <a:gd name="connsiteY1" fmla="*/ 0 h 707886"/>
                        <a:gd name="connsiteX2" fmla="*/ 1085082 w 4083647"/>
                        <a:gd name="connsiteY2" fmla="*/ 0 h 707886"/>
                        <a:gd name="connsiteX3" fmla="*/ 1709297 w 4083647"/>
                        <a:gd name="connsiteY3" fmla="*/ 0 h 707886"/>
                        <a:gd name="connsiteX4" fmla="*/ 2170166 w 4083647"/>
                        <a:gd name="connsiteY4" fmla="*/ 0 h 707886"/>
                        <a:gd name="connsiteX5" fmla="*/ 2794381 w 4083647"/>
                        <a:gd name="connsiteY5" fmla="*/ 0 h 707886"/>
                        <a:gd name="connsiteX6" fmla="*/ 3459432 w 4083647"/>
                        <a:gd name="connsiteY6" fmla="*/ 0 h 707886"/>
                        <a:gd name="connsiteX7" fmla="*/ 4083647 w 4083647"/>
                        <a:gd name="connsiteY7" fmla="*/ 0 h 707886"/>
                        <a:gd name="connsiteX8" fmla="*/ 4083647 w 4083647"/>
                        <a:gd name="connsiteY8" fmla="*/ 332706 h 707886"/>
                        <a:gd name="connsiteX9" fmla="*/ 4083647 w 4083647"/>
                        <a:gd name="connsiteY9" fmla="*/ 707886 h 707886"/>
                        <a:gd name="connsiteX10" fmla="*/ 3581941 w 4083647"/>
                        <a:gd name="connsiteY10" fmla="*/ 707886 h 707886"/>
                        <a:gd name="connsiteX11" fmla="*/ 3039400 w 4083647"/>
                        <a:gd name="connsiteY11" fmla="*/ 707886 h 707886"/>
                        <a:gd name="connsiteX12" fmla="*/ 2537694 w 4083647"/>
                        <a:gd name="connsiteY12" fmla="*/ 707886 h 707886"/>
                        <a:gd name="connsiteX13" fmla="*/ 1913480 w 4083647"/>
                        <a:gd name="connsiteY13" fmla="*/ 707886 h 707886"/>
                        <a:gd name="connsiteX14" fmla="*/ 1411774 w 4083647"/>
                        <a:gd name="connsiteY14" fmla="*/ 707886 h 707886"/>
                        <a:gd name="connsiteX15" fmla="*/ 950906 w 4083647"/>
                        <a:gd name="connsiteY15" fmla="*/ 707886 h 707886"/>
                        <a:gd name="connsiteX16" fmla="*/ 0 w 4083647"/>
                        <a:gd name="connsiteY16" fmla="*/ 707886 h 707886"/>
                        <a:gd name="connsiteX17" fmla="*/ 0 w 4083647"/>
                        <a:gd name="connsiteY17" fmla="*/ 375179 h 707886"/>
                        <a:gd name="connsiteX18" fmla="*/ 0 w 4083647"/>
                        <a:gd name="connsiteY18" fmla="*/ 0 h 707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083647" h="707886" fill="none" extrusionOk="0">
                          <a:moveTo>
                            <a:pt x="0" y="0"/>
                          </a:moveTo>
                          <a:cubicBezTo>
                            <a:pt x="242043" y="-50343"/>
                            <a:pt x="490301" y="76833"/>
                            <a:pt x="624214" y="0"/>
                          </a:cubicBezTo>
                          <a:cubicBezTo>
                            <a:pt x="752192" y="-31389"/>
                            <a:pt x="889697" y="52953"/>
                            <a:pt x="1085082" y="0"/>
                          </a:cubicBezTo>
                          <a:cubicBezTo>
                            <a:pt x="1262721" y="-26324"/>
                            <a:pt x="1535865" y="5779"/>
                            <a:pt x="1709297" y="0"/>
                          </a:cubicBezTo>
                          <a:cubicBezTo>
                            <a:pt x="1853072" y="-11144"/>
                            <a:pt x="2081003" y="-14871"/>
                            <a:pt x="2170166" y="0"/>
                          </a:cubicBezTo>
                          <a:cubicBezTo>
                            <a:pt x="2286119" y="11115"/>
                            <a:pt x="2622901" y="66057"/>
                            <a:pt x="2753545" y="0"/>
                          </a:cubicBezTo>
                          <a:cubicBezTo>
                            <a:pt x="2915168" y="21871"/>
                            <a:pt x="3189838" y="-842"/>
                            <a:pt x="3418596" y="0"/>
                          </a:cubicBezTo>
                          <a:cubicBezTo>
                            <a:pt x="3641315" y="-65496"/>
                            <a:pt x="3819177" y="74700"/>
                            <a:pt x="4083647" y="0"/>
                          </a:cubicBezTo>
                          <a:cubicBezTo>
                            <a:pt x="4108713" y="122393"/>
                            <a:pt x="4028765" y="202156"/>
                            <a:pt x="4083647" y="339785"/>
                          </a:cubicBezTo>
                          <a:cubicBezTo>
                            <a:pt x="4092368" y="457610"/>
                            <a:pt x="4047336" y="636254"/>
                            <a:pt x="4083647" y="707886"/>
                          </a:cubicBezTo>
                          <a:cubicBezTo>
                            <a:pt x="3873665" y="732804"/>
                            <a:pt x="3698942" y="698069"/>
                            <a:pt x="3418596" y="707886"/>
                          </a:cubicBezTo>
                          <a:cubicBezTo>
                            <a:pt x="3131325" y="730011"/>
                            <a:pt x="3107410" y="701532"/>
                            <a:pt x="2835217" y="707886"/>
                          </a:cubicBezTo>
                          <a:cubicBezTo>
                            <a:pt x="2568584" y="715316"/>
                            <a:pt x="2540982" y="699248"/>
                            <a:pt x="2333512" y="707886"/>
                          </a:cubicBezTo>
                          <a:cubicBezTo>
                            <a:pt x="2120081" y="728514"/>
                            <a:pt x="1931296" y="679524"/>
                            <a:pt x="1831807" y="707886"/>
                          </a:cubicBezTo>
                          <a:cubicBezTo>
                            <a:pt x="1711065" y="738977"/>
                            <a:pt x="1316804" y="664379"/>
                            <a:pt x="1207592" y="707886"/>
                          </a:cubicBezTo>
                          <a:cubicBezTo>
                            <a:pt x="1064359" y="745837"/>
                            <a:pt x="809700" y="718361"/>
                            <a:pt x="705887" y="707886"/>
                          </a:cubicBezTo>
                          <a:cubicBezTo>
                            <a:pt x="627341" y="715868"/>
                            <a:pt x="283755" y="697533"/>
                            <a:pt x="0" y="707886"/>
                          </a:cubicBezTo>
                          <a:cubicBezTo>
                            <a:pt x="28492" y="609835"/>
                            <a:pt x="43954" y="496861"/>
                            <a:pt x="0" y="368100"/>
                          </a:cubicBezTo>
                          <a:cubicBezTo>
                            <a:pt x="-24884" y="222291"/>
                            <a:pt x="11657" y="183056"/>
                            <a:pt x="0" y="0"/>
                          </a:cubicBezTo>
                          <a:close/>
                        </a:path>
                        <a:path w="4083647" h="707886" stroke="0" extrusionOk="0">
                          <a:moveTo>
                            <a:pt x="0" y="0"/>
                          </a:moveTo>
                          <a:cubicBezTo>
                            <a:pt x="201351" y="-24155"/>
                            <a:pt x="323318" y="-2353"/>
                            <a:pt x="501705" y="0"/>
                          </a:cubicBezTo>
                          <a:cubicBezTo>
                            <a:pt x="666917" y="-20915"/>
                            <a:pt x="955584" y="35252"/>
                            <a:pt x="1085082" y="0"/>
                          </a:cubicBezTo>
                          <a:cubicBezTo>
                            <a:pt x="1220706" y="-65801"/>
                            <a:pt x="1463578" y="7825"/>
                            <a:pt x="1709297" y="0"/>
                          </a:cubicBezTo>
                          <a:cubicBezTo>
                            <a:pt x="1946739" y="9086"/>
                            <a:pt x="2028453" y="10703"/>
                            <a:pt x="2170166" y="0"/>
                          </a:cubicBezTo>
                          <a:cubicBezTo>
                            <a:pt x="2313613" y="-20428"/>
                            <a:pt x="2531139" y="-11130"/>
                            <a:pt x="2794381" y="0"/>
                          </a:cubicBezTo>
                          <a:cubicBezTo>
                            <a:pt x="3026705" y="8318"/>
                            <a:pt x="3250040" y="40295"/>
                            <a:pt x="3459432" y="0"/>
                          </a:cubicBezTo>
                          <a:cubicBezTo>
                            <a:pt x="3669977" y="-32997"/>
                            <a:pt x="3789004" y="9448"/>
                            <a:pt x="4083647" y="0"/>
                          </a:cubicBezTo>
                          <a:cubicBezTo>
                            <a:pt x="4092216" y="68548"/>
                            <a:pt x="4047425" y="250032"/>
                            <a:pt x="4083647" y="332706"/>
                          </a:cubicBezTo>
                          <a:cubicBezTo>
                            <a:pt x="4068387" y="400460"/>
                            <a:pt x="4087587" y="525358"/>
                            <a:pt x="4083647" y="707886"/>
                          </a:cubicBezTo>
                          <a:cubicBezTo>
                            <a:pt x="3938827" y="767712"/>
                            <a:pt x="3772362" y="707025"/>
                            <a:pt x="3581941" y="707886"/>
                          </a:cubicBezTo>
                          <a:cubicBezTo>
                            <a:pt x="3414366" y="743108"/>
                            <a:pt x="3215409" y="708336"/>
                            <a:pt x="3039400" y="707886"/>
                          </a:cubicBezTo>
                          <a:cubicBezTo>
                            <a:pt x="2919295" y="715123"/>
                            <a:pt x="2665060" y="714016"/>
                            <a:pt x="2537694" y="707886"/>
                          </a:cubicBezTo>
                          <a:cubicBezTo>
                            <a:pt x="2419627" y="703489"/>
                            <a:pt x="2112154" y="669053"/>
                            <a:pt x="1913480" y="707886"/>
                          </a:cubicBezTo>
                          <a:cubicBezTo>
                            <a:pt x="1750480" y="724878"/>
                            <a:pt x="1542004" y="702354"/>
                            <a:pt x="1411774" y="707886"/>
                          </a:cubicBezTo>
                          <a:cubicBezTo>
                            <a:pt x="1268239" y="719190"/>
                            <a:pt x="1162733" y="689635"/>
                            <a:pt x="950906" y="707886"/>
                          </a:cubicBezTo>
                          <a:cubicBezTo>
                            <a:pt x="729751" y="678116"/>
                            <a:pt x="364019" y="680597"/>
                            <a:pt x="0" y="707886"/>
                          </a:cubicBezTo>
                          <a:cubicBezTo>
                            <a:pt x="-17077" y="563428"/>
                            <a:pt x="10484" y="495510"/>
                            <a:pt x="0" y="375179"/>
                          </a:cubicBezTo>
                          <a:cubicBezTo>
                            <a:pt x="-2156" y="241088"/>
                            <a:pt x="10443" y="12488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endPara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矩形 11">
            <a:extLst>
              <a:ext uri="{FF2B5EF4-FFF2-40B4-BE49-F238E27FC236}">
                <a16:creationId xmlns:a16="http://schemas.microsoft.com/office/drawing/2014/main" id="{17AA0F41-4566-4EF7-A450-166D2B6C2B21}"/>
              </a:ext>
            </a:extLst>
          </p:cNvPr>
          <p:cNvSpPr/>
          <p:nvPr/>
        </p:nvSpPr>
        <p:spPr>
          <a:xfrm>
            <a:off x="3805358" y="629991"/>
            <a:ext cx="5216722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5500" b="1" i="0" u="none" strike="noStrike" kern="1200" cap="none" spc="0" normalizeH="0" baseline="0" noProof="0" dirty="0" err="1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Giải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nghĩa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từ</a:t>
            </a:r>
            <a:endParaRPr kumimoji="0" lang="zh-CN" altLang="en-US" sz="5500" b="1" i="0" u="none" strike="noStrike" kern="1200" cap="none" spc="0" normalizeH="0" baseline="0" noProof="0" dirty="0">
              <a:ln w="15875">
                <a:noFill/>
              </a:ln>
              <a:effectLst/>
              <a:uLnTx/>
              <a:uFillTx/>
              <a:latin typeface="UTM Alter Gothic" panose="020406030505060202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74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A5C0EDD-3D28-404E-B82C-00BDE9A14D7A}"/>
              </a:ext>
            </a:extLst>
          </p:cNvPr>
          <p:cNvGrpSpPr/>
          <p:nvPr/>
        </p:nvGrpSpPr>
        <p:grpSpPr>
          <a:xfrm>
            <a:off x="4012369" y="786138"/>
            <a:ext cx="6216771" cy="4171950"/>
            <a:chOff x="6140700" y="884053"/>
            <a:chExt cx="6216771" cy="41719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E3D6E1-B276-4290-8996-BD81890D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700" y="884053"/>
              <a:ext cx="6216771" cy="4171950"/>
            </a:xfrm>
            <a:prstGeom prst="rect">
              <a:avLst/>
            </a:prstGeom>
          </p:spPr>
        </p:pic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0BE8B31F-E53F-4FF8-A958-81237894450B}"/>
                </a:ext>
              </a:extLst>
            </p:cNvPr>
            <p:cNvSpPr/>
            <p:nvPr/>
          </p:nvSpPr>
          <p:spPr>
            <a:xfrm>
              <a:off x="7207261" y="2352048"/>
              <a:ext cx="4083647" cy="707886"/>
            </a:xfrm>
            <a:custGeom>
              <a:avLst/>
              <a:gdLst>
                <a:gd name="connsiteX0" fmla="*/ 0 w 4083647"/>
                <a:gd name="connsiteY0" fmla="*/ 0 h 707886"/>
                <a:gd name="connsiteX1" fmla="*/ 624214 w 4083647"/>
                <a:gd name="connsiteY1" fmla="*/ 0 h 707886"/>
                <a:gd name="connsiteX2" fmla="*/ 1085082 w 4083647"/>
                <a:gd name="connsiteY2" fmla="*/ 0 h 707886"/>
                <a:gd name="connsiteX3" fmla="*/ 1709297 w 4083647"/>
                <a:gd name="connsiteY3" fmla="*/ 0 h 707886"/>
                <a:gd name="connsiteX4" fmla="*/ 2170166 w 4083647"/>
                <a:gd name="connsiteY4" fmla="*/ 0 h 707886"/>
                <a:gd name="connsiteX5" fmla="*/ 2753545 w 4083647"/>
                <a:gd name="connsiteY5" fmla="*/ 0 h 707886"/>
                <a:gd name="connsiteX6" fmla="*/ 3418596 w 4083647"/>
                <a:gd name="connsiteY6" fmla="*/ 0 h 707886"/>
                <a:gd name="connsiteX7" fmla="*/ 4083647 w 4083647"/>
                <a:gd name="connsiteY7" fmla="*/ 0 h 707886"/>
                <a:gd name="connsiteX8" fmla="*/ 4083647 w 4083647"/>
                <a:gd name="connsiteY8" fmla="*/ 339785 h 707886"/>
                <a:gd name="connsiteX9" fmla="*/ 4083647 w 4083647"/>
                <a:gd name="connsiteY9" fmla="*/ 707886 h 707886"/>
                <a:gd name="connsiteX10" fmla="*/ 3418596 w 4083647"/>
                <a:gd name="connsiteY10" fmla="*/ 707886 h 707886"/>
                <a:gd name="connsiteX11" fmla="*/ 2835217 w 4083647"/>
                <a:gd name="connsiteY11" fmla="*/ 707886 h 707886"/>
                <a:gd name="connsiteX12" fmla="*/ 2333512 w 4083647"/>
                <a:gd name="connsiteY12" fmla="*/ 707886 h 707886"/>
                <a:gd name="connsiteX13" fmla="*/ 1831807 w 4083647"/>
                <a:gd name="connsiteY13" fmla="*/ 707886 h 707886"/>
                <a:gd name="connsiteX14" fmla="*/ 1207592 w 4083647"/>
                <a:gd name="connsiteY14" fmla="*/ 707886 h 707886"/>
                <a:gd name="connsiteX15" fmla="*/ 705887 w 4083647"/>
                <a:gd name="connsiteY15" fmla="*/ 707886 h 707886"/>
                <a:gd name="connsiteX16" fmla="*/ 0 w 4083647"/>
                <a:gd name="connsiteY16" fmla="*/ 707886 h 707886"/>
                <a:gd name="connsiteX17" fmla="*/ 0 w 4083647"/>
                <a:gd name="connsiteY17" fmla="*/ 368100 h 707886"/>
                <a:gd name="connsiteX18" fmla="*/ 0 w 4083647"/>
                <a:gd name="connsiteY18" fmla="*/ 0 h 707886"/>
                <a:gd name="connsiteX0" fmla="*/ 0 w 4083647"/>
                <a:gd name="connsiteY0" fmla="*/ 0 h 707886"/>
                <a:gd name="connsiteX1" fmla="*/ 501705 w 4083647"/>
                <a:gd name="connsiteY1" fmla="*/ 0 h 707886"/>
                <a:gd name="connsiteX2" fmla="*/ 1085082 w 4083647"/>
                <a:gd name="connsiteY2" fmla="*/ 0 h 707886"/>
                <a:gd name="connsiteX3" fmla="*/ 1709297 w 4083647"/>
                <a:gd name="connsiteY3" fmla="*/ 0 h 707886"/>
                <a:gd name="connsiteX4" fmla="*/ 2170166 w 4083647"/>
                <a:gd name="connsiteY4" fmla="*/ 0 h 707886"/>
                <a:gd name="connsiteX5" fmla="*/ 2794381 w 4083647"/>
                <a:gd name="connsiteY5" fmla="*/ 0 h 707886"/>
                <a:gd name="connsiteX6" fmla="*/ 3459432 w 4083647"/>
                <a:gd name="connsiteY6" fmla="*/ 0 h 707886"/>
                <a:gd name="connsiteX7" fmla="*/ 4083647 w 4083647"/>
                <a:gd name="connsiteY7" fmla="*/ 0 h 707886"/>
                <a:gd name="connsiteX8" fmla="*/ 4083647 w 4083647"/>
                <a:gd name="connsiteY8" fmla="*/ 332706 h 707886"/>
                <a:gd name="connsiteX9" fmla="*/ 4083647 w 4083647"/>
                <a:gd name="connsiteY9" fmla="*/ 707886 h 707886"/>
                <a:gd name="connsiteX10" fmla="*/ 3581941 w 4083647"/>
                <a:gd name="connsiteY10" fmla="*/ 707886 h 707886"/>
                <a:gd name="connsiteX11" fmla="*/ 3039400 w 4083647"/>
                <a:gd name="connsiteY11" fmla="*/ 707886 h 707886"/>
                <a:gd name="connsiteX12" fmla="*/ 2537694 w 4083647"/>
                <a:gd name="connsiteY12" fmla="*/ 707886 h 707886"/>
                <a:gd name="connsiteX13" fmla="*/ 1913480 w 4083647"/>
                <a:gd name="connsiteY13" fmla="*/ 707886 h 707886"/>
                <a:gd name="connsiteX14" fmla="*/ 1411774 w 4083647"/>
                <a:gd name="connsiteY14" fmla="*/ 707886 h 707886"/>
                <a:gd name="connsiteX15" fmla="*/ 950906 w 4083647"/>
                <a:gd name="connsiteY15" fmla="*/ 707886 h 707886"/>
                <a:gd name="connsiteX16" fmla="*/ 0 w 4083647"/>
                <a:gd name="connsiteY16" fmla="*/ 707886 h 707886"/>
                <a:gd name="connsiteX17" fmla="*/ 0 w 4083647"/>
                <a:gd name="connsiteY17" fmla="*/ 375179 h 707886"/>
                <a:gd name="connsiteX18" fmla="*/ 0 w 4083647"/>
                <a:gd name="connsiteY18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83647" h="707886" fill="none" extrusionOk="0">
                  <a:moveTo>
                    <a:pt x="0" y="0"/>
                  </a:moveTo>
                  <a:cubicBezTo>
                    <a:pt x="237231" y="-51903"/>
                    <a:pt x="504973" y="98218"/>
                    <a:pt x="624214" y="0"/>
                  </a:cubicBezTo>
                  <a:cubicBezTo>
                    <a:pt x="727216" y="-20610"/>
                    <a:pt x="883952" y="63897"/>
                    <a:pt x="1085082" y="0"/>
                  </a:cubicBezTo>
                  <a:cubicBezTo>
                    <a:pt x="1245656" y="-44595"/>
                    <a:pt x="1502021" y="-8026"/>
                    <a:pt x="1709297" y="0"/>
                  </a:cubicBezTo>
                  <a:cubicBezTo>
                    <a:pt x="1854918" y="185"/>
                    <a:pt x="2087544" y="-38595"/>
                    <a:pt x="2170166" y="0"/>
                  </a:cubicBezTo>
                  <a:cubicBezTo>
                    <a:pt x="2302266" y="21045"/>
                    <a:pt x="2623809" y="70800"/>
                    <a:pt x="2753545" y="0"/>
                  </a:cubicBezTo>
                  <a:cubicBezTo>
                    <a:pt x="2940955" y="77548"/>
                    <a:pt x="3189906" y="-19082"/>
                    <a:pt x="3418596" y="0"/>
                  </a:cubicBezTo>
                  <a:cubicBezTo>
                    <a:pt x="3592411" y="-102880"/>
                    <a:pt x="3790150" y="101511"/>
                    <a:pt x="4083647" y="0"/>
                  </a:cubicBezTo>
                  <a:cubicBezTo>
                    <a:pt x="4110678" y="144364"/>
                    <a:pt x="4017877" y="191106"/>
                    <a:pt x="4083647" y="339785"/>
                  </a:cubicBezTo>
                  <a:cubicBezTo>
                    <a:pt x="4074376" y="460049"/>
                    <a:pt x="4055521" y="649007"/>
                    <a:pt x="4083647" y="707886"/>
                  </a:cubicBezTo>
                  <a:cubicBezTo>
                    <a:pt x="3905565" y="707448"/>
                    <a:pt x="3687097" y="707805"/>
                    <a:pt x="3418596" y="707886"/>
                  </a:cubicBezTo>
                  <a:cubicBezTo>
                    <a:pt x="3129838" y="734280"/>
                    <a:pt x="3108902" y="700377"/>
                    <a:pt x="2835217" y="707886"/>
                  </a:cubicBezTo>
                  <a:cubicBezTo>
                    <a:pt x="2572303" y="716789"/>
                    <a:pt x="2544011" y="705414"/>
                    <a:pt x="2333512" y="707886"/>
                  </a:cubicBezTo>
                  <a:cubicBezTo>
                    <a:pt x="2113555" y="740092"/>
                    <a:pt x="1914736" y="662570"/>
                    <a:pt x="1831807" y="707886"/>
                  </a:cubicBezTo>
                  <a:cubicBezTo>
                    <a:pt x="1705824" y="749716"/>
                    <a:pt x="1303921" y="669067"/>
                    <a:pt x="1207592" y="707886"/>
                  </a:cubicBezTo>
                  <a:cubicBezTo>
                    <a:pt x="1059296" y="742703"/>
                    <a:pt x="790392" y="732954"/>
                    <a:pt x="705887" y="707886"/>
                  </a:cubicBezTo>
                  <a:cubicBezTo>
                    <a:pt x="705537" y="717328"/>
                    <a:pt x="264437" y="731988"/>
                    <a:pt x="0" y="707886"/>
                  </a:cubicBezTo>
                  <a:cubicBezTo>
                    <a:pt x="31842" y="609400"/>
                    <a:pt x="67650" y="478766"/>
                    <a:pt x="0" y="368100"/>
                  </a:cubicBezTo>
                  <a:cubicBezTo>
                    <a:pt x="-37560" y="224824"/>
                    <a:pt x="10165" y="188605"/>
                    <a:pt x="0" y="0"/>
                  </a:cubicBezTo>
                  <a:close/>
                </a:path>
                <a:path w="4083647" h="707886" stroke="0" extrusionOk="0">
                  <a:moveTo>
                    <a:pt x="0" y="0"/>
                  </a:moveTo>
                  <a:cubicBezTo>
                    <a:pt x="208173" y="-22264"/>
                    <a:pt x="326493" y="-4159"/>
                    <a:pt x="501705" y="0"/>
                  </a:cubicBezTo>
                  <a:cubicBezTo>
                    <a:pt x="652428" y="-26788"/>
                    <a:pt x="964787" y="33354"/>
                    <a:pt x="1085082" y="0"/>
                  </a:cubicBezTo>
                  <a:cubicBezTo>
                    <a:pt x="1165517" y="-88031"/>
                    <a:pt x="1431522" y="20312"/>
                    <a:pt x="1709297" y="0"/>
                  </a:cubicBezTo>
                  <a:cubicBezTo>
                    <a:pt x="1946267" y="18683"/>
                    <a:pt x="2049837" y="3223"/>
                    <a:pt x="2170166" y="0"/>
                  </a:cubicBezTo>
                  <a:cubicBezTo>
                    <a:pt x="2309624" y="-52764"/>
                    <a:pt x="2518366" y="-59018"/>
                    <a:pt x="2794381" y="0"/>
                  </a:cubicBezTo>
                  <a:cubicBezTo>
                    <a:pt x="3013500" y="25691"/>
                    <a:pt x="3268867" y="56082"/>
                    <a:pt x="3459432" y="0"/>
                  </a:cubicBezTo>
                  <a:cubicBezTo>
                    <a:pt x="3659365" y="-24817"/>
                    <a:pt x="3778396" y="-21209"/>
                    <a:pt x="4083647" y="0"/>
                  </a:cubicBezTo>
                  <a:cubicBezTo>
                    <a:pt x="4074807" y="51768"/>
                    <a:pt x="4041208" y="239799"/>
                    <a:pt x="4083647" y="332706"/>
                  </a:cubicBezTo>
                  <a:cubicBezTo>
                    <a:pt x="4032438" y="399248"/>
                    <a:pt x="4089905" y="510930"/>
                    <a:pt x="4083647" y="707886"/>
                  </a:cubicBezTo>
                  <a:cubicBezTo>
                    <a:pt x="3937488" y="776536"/>
                    <a:pt x="3764170" y="737338"/>
                    <a:pt x="3581941" y="707886"/>
                  </a:cubicBezTo>
                  <a:cubicBezTo>
                    <a:pt x="3439018" y="733036"/>
                    <a:pt x="3257830" y="716422"/>
                    <a:pt x="3039400" y="707886"/>
                  </a:cubicBezTo>
                  <a:cubicBezTo>
                    <a:pt x="2926045" y="715488"/>
                    <a:pt x="2664385" y="716645"/>
                    <a:pt x="2537694" y="707886"/>
                  </a:cubicBezTo>
                  <a:cubicBezTo>
                    <a:pt x="2430600" y="683606"/>
                    <a:pt x="2145620" y="650196"/>
                    <a:pt x="1913480" y="707886"/>
                  </a:cubicBezTo>
                  <a:cubicBezTo>
                    <a:pt x="1764029" y="714032"/>
                    <a:pt x="1573374" y="720601"/>
                    <a:pt x="1411774" y="707886"/>
                  </a:cubicBezTo>
                  <a:cubicBezTo>
                    <a:pt x="1258806" y="718412"/>
                    <a:pt x="1145605" y="678117"/>
                    <a:pt x="950906" y="707886"/>
                  </a:cubicBezTo>
                  <a:cubicBezTo>
                    <a:pt x="721526" y="577254"/>
                    <a:pt x="376748" y="696405"/>
                    <a:pt x="0" y="707886"/>
                  </a:cubicBezTo>
                  <a:cubicBezTo>
                    <a:pt x="-12289" y="580957"/>
                    <a:pt x="17803" y="487988"/>
                    <a:pt x="0" y="375179"/>
                  </a:cubicBezTo>
                  <a:cubicBezTo>
                    <a:pt x="6438" y="210123"/>
                    <a:pt x="3711" y="135936"/>
                    <a:pt x="0" y="0"/>
                  </a:cubicBezTo>
                  <a:close/>
                </a:path>
              </a:pathLst>
            </a:custGeom>
            <a:noFill/>
            <a:ln w="28575">
              <a:noFill/>
              <a:extLst>
                <a:ext uri="{C807C97D-BFC1-408E-A445-0C87EB9F89A2}">
                  <ask:lineSketchStyleProps xmlns:ask="http://schemas.microsoft.com/office/drawing/2018/sketchyshapes" sd="1255533040">
                    <a:custGeom>
                      <a:avLst/>
                      <a:gdLst>
                        <a:gd name="connsiteX0" fmla="*/ 0 w 4083647"/>
                        <a:gd name="connsiteY0" fmla="*/ 0 h 707886"/>
                        <a:gd name="connsiteX1" fmla="*/ 624214 w 4083647"/>
                        <a:gd name="connsiteY1" fmla="*/ 0 h 707886"/>
                        <a:gd name="connsiteX2" fmla="*/ 1085082 w 4083647"/>
                        <a:gd name="connsiteY2" fmla="*/ 0 h 707886"/>
                        <a:gd name="connsiteX3" fmla="*/ 1709297 w 4083647"/>
                        <a:gd name="connsiteY3" fmla="*/ 0 h 707886"/>
                        <a:gd name="connsiteX4" fmla="*/ 2170166 w 4083647"/>
                        <a:gd name="connsiteY4" fmla="*/ 0 h 707886"/>
                        <a:gd name="connsiteX5" fmla="*/ 2753545 w 4083647"/>
                        <a:gd name="connsiteY5" fmla="*/ 0 h 707886"/>
                        <a:gd name="connsiteX6" fmla="*/ 3418596 w 4083647"/>
                        <a:gd name="connsiteY6" fmla="*/ 0 h 707886"/>
                        <a:gd name="connsiteX7" fmla="*/ 4083647 w 4083647"/>
                        <a:gd name="connsiteY7" fmla="*/ 0 h 707886"/>
                        <a:gd name="connsiteX8" fmla="*/ 4083647 w 4083647"/>
                        <a:gd name="connsiteY8" fmla="*/ 339785 h 707886"/>
                        <a:gd name="connsiteX9" fmla="*/ 4083647 w 4083647"/>
                        <a:gd name="connsiteY9" fmla="*/ 707886 h 707886"/>
                        <a:gd name="connsiteX10" fmla="*/ 3418596 w 4083647"/>
                        <a:gd name="connsiteY10" fmla="*/ 707886 h 707886"/>
                        <a:gd name="connsiteX11" fmla="*/ 2835217 w 4083647"/>
                        <a:gd name="connsiteY11" fmla="*/ 707886 h 707886"/>
                        <a:gd name="connsiteX12" fmla="*/ 2333512 w 4083647"/>
                        <a:gd name="connsiteY12" fmla="*/ 707886 h 707886"/>
                        <a:gd name="connsiteX13" fmla="*/ 1831807 w 4083647"/>
                        <a:gd name="connsiteY13" fmla="*/ 707886 h 707886"/>
                        <a:gd name="connsiteX14" fmla="*/ 1207592 w 4083647"/>
                        <a:gd name="connsiteY14" fmla="*/ 707886 h 707886"/>
                        <a:gd name="connsiteX15" fmla="*/ 705887 w 4083647"/>
                        <a:gd name="connsiteY15" fmla="*/ 707886 h 707886"/>
                        <a:gd name="connsiteX16" fmla="*/ 0 w 4083647"/>
                        <a:gd name="connsiteY16" fmla="*/ 707886 h 707886"/>
                        <a:gd name="connsiteX17" fmla="*/ 0 w 4083647"/>
                        <a:gd name="connsiteY17" fmla="*/ 368100 h 707886"/>
                        <a:gd name="connsiteX18" fmla="*/ 0 w 4083647"/>
                        <a:gd name="connsiteY18" fmla="*/ 0 h 707886"/>
                        <a:gd name="connsiteX0" fmla="*/ 0 w 4083647"/>
                        <a:gd name="connsiteY0" fmla="*/ 0 h 707886"/>
                        <a:gd name="connsiteX1" fmla="*/ 501705 w 4083647"/>
                        <a:gd name="connsiteY1" fmla="*/ 0 h 707886"/>
                        <a:gd name="connsiteX2" fmla="*/ 1085082 w 4083647"/>
                        <a:gd name="connsiteY2" fmla="*/ 0 h 707886"/>
                        <a:gd name="connsiteX3" fmla="*/ 1709297 w 4083647"/>
                        <a:gd name="connsiteY3" fmla="*/ 0 h 707886"/>
                        <a:gd name="connsiteX4" fmla="*/ 2170166 w 4083647"/>
                        <a:gd name="connsiteY4" fmla="*/ 0 h 707886"/>
                        <a:gd name="connsiteX5" fmla="*/ 2794381 w 4083647"/>
                        <a:gd name="connsiteY5" fmla="*/ 0 h 707886"/>
                        <a:gd name="connsiteX6" fmla="*/ 3459432 w 4083647"/>
                        <a:gd name="connsiteY6" fmla="*/ 0 h 707886"/>
                        <a:gd name="connsiteX7" fmla="*/ 4083647 w 4083647"/>
                        <a:gd name="connsiteY7" fmla="*/ 0 h 707886"/>
                        <a:gd name="connsiteX8" fmla="*/ 4083647 w 4083647"/>
                        <a:gd name="connsiteY8" fmla="*/ 332706 h 707886"/>
                        <a:gd name="connsiteX9" fmla="*/ 4083647 w 4083647"/>
                        <a:gd name="connsiteY9" fmla="*/ 707886 h 707886"/>
                        <a:gd name="connsiteX10" fmla="*/ 3581941 w 4083647"/>
                        <a:gd name="connsiteY10" fmla="*/ 707886 h 707886"/>
                        <a:gd name="connsiteX11" fmla="*/ 3039400 w 4083647"/>
                        <a:gd name="connsiteY11" fmla="*/ 707886 h 707886"/>
                        <a:gd name="connsiteX12" fmla="*/ 2537694 w 4083647"/>
                        <a:gd name="connsiteY12" fmla="*/ 707886 h 707886"/>
                        <a:gd name="connsiteX13" fmla="*/ 1913480 w 4083647"/>
                        <a:gd name="connsiteY13" fmla="*/ 707886 h 707886"/>
                        <a:gd name="connsiteX14" fmla="*/ 1411774 w 4083647"/>
                        <a:gd name="connsiteY14" fmla="*/ 707886 h 707886"/>
                        <a:gd name="connsiteX15" fmla="*/ 950906 w 4083647"/>
                        <a:gd name="connsiteY15" fmla="*/ 707886 h 707886"/>
                        <a:gd name="connsiteX16" fmla="*/ 0 w 4083647"/>
                        <a:gd name="connsiteY16" fmla="*/ 707886 h 707886"/>
                        <a:gd name="connsiteX17" fmla="*/ 0 w 4083647"/>
                        <a:gd name="connsiteY17" fmla="*/ 375179 h 707886"/>
                        <a:gd name="connsiteX18" fmla="*/ 0 w 4083647"/>
                        <a:gd name="connsiteY18" fmla="*/ 0 h 707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083647" h="707886" fill="none" extrusionOk="0">
                          <a:moveTo>
                            <a:pt x="0" y="0"/>
                          </a:moveTo>
                          <a:cubicBezTo>
                            <a:pt x="242043" y="-50343"/>
                            <a:pt x="490301" y="76833"/>
                            <a:pt x="624214" y="0"/>
                          </a:cubicBezTo>
                          <a:cubicBezTo>
                            <a:pt x="752192" y="-31389"/>
                            <a:pt x="889697" y="52953"/>
                            <a:pt x="1085082" y="0"/>
                          </a:cubicBezTo>
                          <a:cubicBezTo>
                            <a:pt x="1262721" y="-26324"/>
                            <a:pt x="1535865" y="5779"/>
                            <a:pt x="1709297" y="0"/>
                          </a:cubicBezTo>
                          <a:cubicBezTo>
                            <a:pt x="1853072" y="-11144"/>
                            <a:pt x="2081003" y="-14871"/>
                            <a:pt x="2170166" y="0"/>
                          </a:cubicBezTo>
                          <a:cubicBezTo>
                            <a:pt x="2286119" y="11115"/>
                            <a:pt x="2622901" y="66057"/>
                            <a:pt x="2753545" y="0"/>
                          </a:cubicBezTo>
                          <a:cubicBezTo>
                            <a:pt x="2915168" y="21871"/>
                            <a:pt x="3189838" y="-842"/>
                            <a:pt x="3418596" y="0"/>
                          </a:cubicBezTo>
                          <a:cubicBezTo>
                            <a:pt x="3641315" y="-65496"/>
                            <a:pt x="3819177" y="74700"/>
                            <a:pt x="4083647" y="0"/>
                          </a:cubicBezTo>
                          <a:cubicBezTo>
                            <a:pt x="4108713" y="122393"/>
                            <a:pt x="4028765" y="202156"/>
                            <a:pt x="4083647" y="339785"/>
                          </a:cubicBezTo>
                          <a:cubicBezTo>
                            <a:pt x="4092368" y="457610"/>
                            <a:pt x="4047336" y="636254"/>
                            <a:pt x="4083647" y="707886"/>
                          </a:cubicBezTo>
                          <a:cubicBezTo>
                            <a:pt x="3873665" y="732804"/>
                            <a:pt x="3698942" y="698069"/>
                            <a:pt x="3418596" y="707886"/>
                          </a:cubicBezTo>
                          <a:cubicBezTo>
                            <a:pt x="3131325" y="730011"/>
                            <a:pt x="3107410" y="701532"/>
                            <a:pt x="2835217" y="707886"/>
                          </a:cubicBezTo>
                          <a:cubicBezTo>
                            <a:pt x="2568584" y="715316"/>
                            <a:pt x="2540982" y="699248"/>
                            <a:pt x="2333512" y="707886"/>
                          </a:cubicBezTo>
                          <a:cubicBezTo>
                            <a:pt x="2120081" y="728514"/>
                            <a:pt x="1931296" y="679524"/>
                            <a:pt x="1831807" y="707886"/>
                          </a:cubicBezTo>
                          <a:cubicBezTo>
                            <a:pt x="1711065" y="738977"/>
                            <a:pt x="1316804" y="664379"/>
                            <a:pt x="1207592" y="707886"/>
                          </a:cubicBezTo>
                          <a:cubicBezTo>
                            <a:pt x="1064359" y="745837"/>
                            <a:pt x="809700" y="718361"/>
                            <a:pt x="705887" y="707886"/>
                          </a:cubicBezTo>
                          <a:cubicBezTo>
                            <a:pt x="627341" y="715868"/>
                            <a:pt x="283755" y="697533"/>
                            <a:pt x="0" y="707886"/>
                          </a:cubicBezTo>
                          <a:cubicBezTo>
                            <a:pt x="28492" y="609835"/>
                            <a:pt x="43954" y="496861"/>
                            <a:pt x="0" y="368100"/>
                          </a:cubicBezTo>
                          <a:cubicBezTo>
                            <a:pt x="-24884" y="222291"/>
                            <a:pt x="11657" y="183056"/>
                            <a:pt x="0" y="0"/>
                          </a:cubicBezTo>
                          <a:close/>
                        </a:path>
                        <a:path w="4083647" h="707886" stroke="0" extrusionOk="0">
                          <a:moveTo>
                            <a:pt x="0" y="0"/>
                          </a:moveTo>
                          <a:cubicBezTo>
                            <a:pt x="201351" y="-24155"/>
                            <a:pt x="323318" y="-2353"/>
                            <a:pt x="501705" y="0"/>
                          </a:cubicBezTo>
                          <a:cubicBezTo>
                            <a:pt x="666917" y="-20915"/>
                            <a:pt x="955584" y="35252"/>
                            <a:pt x="1085082" y="0"/>
                          </a:cubicBezTo>
                          <a:cubicBezTo>
                            <a:pt x="1220706" y="-65801"/>
                            <a:pt x="1463578" y="7825"/>
                            <a:pt x="1709297" y="0"/>
                          </a:cubicBezTo>
                          <a:cubicBezTo>
                            <a:pt x="1946739" y="9086"/>
                            <a:pt x="2028453" y="10703"/>
                            <a:pt x="2170166" y="0"/>
                          </a:cubicBezTo>
                          <a:cubicBezTo>
                            <a:pt x="2313613" y="-20428"/>
                            <a:pt x="2531139" y="-11130"/>
                            <a:pt x="2794381" y="0"/>
                          </a:cubicBezTo>
                          <a:cubicBezTo>
                            <a:pt x="3026705" y="8318"/>
                            <a:pt x="3250040" y="40295"/>
                            <a:pt x="3459432" y="0"/>
                          </a:cubicBezTo>
                          <a:cubicBezTo>
                            <a:pt x="3669977" y="-32997"/>
                            <a:pt x="3789004" y="9448"/>
                            <a:pt x="4083647" y="0"/>
                          </a:cubicBezTo>
                          <a:cubicBezTo>
                            <a:pt x="4092216" y="68548"/>
                            <a:pt x="4047425" y="250032"/>
                            <a:pt x="4083647" y="332706"/>
                          </a:cubicBezTo>
                          <a:cubicBezTo>
                            <a:pt x="4068387" y="400460"/>
                            <a:pt x="4087587" y="525358"/>
                            <a:pt x="4083647" y="707886"/>
                          </a:cubicBezTo>
                          <a:cubicBezTo>
                            <a:pt x="3938827" y="767712"/>
                            <a:pt x="3772362" y="707025"/>
                            <a:pt x="3581941" y="707886"/>
                          </a:cubicBezTo>
                          <a:cubicBezTo>
                            <a:pt x="3414366" y="743108"/>
                            <a:pt x="3215409" y="708336"/>
                            <a:pt x="3039400" y="707886"/>
                          </a:cubicBezTo>
                          <a:cubicBezTo>
                            <a:pt x="2919295" y="715123"/>
                            <a:pt x="2665060" y="714016"/>
                            <a:pt x="2537694" y="707886"/>
                          </a:cubicBezTo>
                          <a:cubicBezTo>
                            <a:pt x="2419627" y="703489"/>
                            <a:pt x="2112154" y="669053"/>
                            <a:pt x="1913480" y="707886"/>
                          </a:cubicBezTo>
                          <a:cubicBezTo>
                            <a:pt x="1750480" y="724878"/>
                            <a:pt x="1542004" y="702354"/>
                            <a:pt x="1411774" y="707886"/>
                          </a:cubicBezTo>
                          <a:cubicBezTo>
                            <a:pt x="1268239" y="719190"/>
                            <a:pt x="1162733" y="689635"/>
                            <a:pt x="950906" y="707886"/>
                          </a:cubicBezTo>
                          <a:cubicBezTo>
                            <a:pt x="729751" y="678116"/>
                            <a:pt x="364019" y="680597"/>
                            <a:pt x="0" y="707886"/>
                          </a:cubicBezTo>
                          <a:cubicBezTo>
                            <a:pt x="-17077" y="563428"/>
                            <a:pt x="10484" y="495510"/>
                            <a:pt x="0" y="375179"/>
                          </a:cubicBezTo>
                          <a:cubicBezTo>
                            <a:pt x="-2156" y="241088"/>
                            <a:pt x="10443" y="12488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矩形 11">
            <a:extLst>
              <a:ext uri="{FF2B5EF4-FFF2-40B4-BE49-F238E27FC236}">
                <a16:creationId xmlns:a16="http://schemas.microsoft.com/office/drawing/2014/main" id="{17AA0F41-4566-4EF7-A450-166D2B6C2B21}"/>
              </a:ext>
            </a:extLst>
          </p:cNvPr>
          <p:cNvSpPr/>
          <p:nvPr/>
        </p:nvSpPr>
        <p:spPr>
          <a:xfrm>
            <a:off x="3764718" y="433254"/>
            <a:ext cx="5216722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5500" b="1" i="0" u="none" strike="noStrike" kern="1200" cap="none" spc="0" normalizeH="0" baseline="0" noProof="0" dirty="0" err="1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Giải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nghĩa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từ</a:t>
            </a:r>
            <a:endParaRPr kumimoji="0" lang="zh-CN" altLang="en-US" sz="5500" b="1" i="0" u="none" strike="noStrike" kern="1200" cap="none" spc="0" normalizeH="0" baseline="0" noProof="0" dirty="0">
              <a:ln w="15875">
                <a:noFill/>
              </a:ln>
              <a:effectLst/>
              <a:uLnTx/>
              <a:uFillTx/>
              <a:latin typeface="UTM Alter Gothic" panose="020406030505060202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6" y="115957"/>
            <a:ext cx="4847963" cy="52091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A5C0EDD-3D28-404E-B82C-00BDE9A14D7A}"/>
              </a:ext>
            </a:extLst>
          </p:cNvPr>
          <p:cNvGrpSpPr/>
          <p:nvPr/>
        </p:nvGrpSpPr>
        <p:grpSpPr>
          <a:xfrm>
            <a:off x="7368405" y="3055626"/>
            <a:ext cx="6216771" cy="4171950"/>
            <a:chOff x="6140700" y="884053"/>
            <a:chExt cx="6216771" cy="41719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E3D6E1-B276-4290-8996-BD81890D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700" y="884053"/>
              <a:ext cx="6216771" cy="4171950"/>
            </a:xfrm>
            <a:prstGeom prst="rect">
              <a:avLst/>
            </a:prstGeom>
          </p:spPr>
        </p:pic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0BE8B31F-E53F-4FF8-A958-81237894450B}"/>
                </a:ext>
              </a:extLst>
            </p:cNvPr>
            <p:cNvSpPr/>
            <p:nvPr/>
          </p:nvSpPr>
          <p:spPr>
            <a:xfrm>
              <a:off x="7207261" y="2352048"/>
              <a:ext cx="4083647" cy="707886"/>
            </a:xfrm>
            <a:custGeom>
              <a:avLst/>
              <a:gdLst>
                <a:gd name="connsiteX0" fmla="*/ 0 w 4083647"/>
                <a:gd name="connsiteY0" fmla="*/ 0 h 707886"/>
                <a:gd name="connsiteX1" fmla="*/ 624214 w 4083647"/>
                <a:gd name="connsiteY1" fmla="*/ 0 h 707886"/>
                <a:gd name="connsiteX2" fmla="*/ 1085082 w 4083647"/>
                <a:gd name="connsiteY2" fmla="*/ 0 h 707886"/>
                <a:gd name="connsiteX3" fmla="*/ 1709297 w 4083647"/>
                <a:gd name="connsiteY3" fmla="*/ 0 h 707886"/>
                <a:gd name="connsiteX4" fmla="*/ 2170166 w 4083647"/>
                <a:gd name="connsiteY4" fmla="*/ 0 h 707886"/>
                <a:gd name="connsiteX5" fmla="*/ 2753545 w 4083647"/>
                <a:gd name="connsiteY5" fmla="*/ 0 h 707886"/>
                <a:gd name="connsiteX6" fmla="*/ 3418596 w 4083647"/>
                <a:gd name="connsiteY6" fmla="*/ 0 h 707886"/>
                <a:gd name="connsiteX7" fmla="*/ 4083647 w 4083647"/>
                <a:gd name="connsiteY7" fmla="*/ 0 h 707886"/>
                <a:gd name="connsiteX8" fmla="*/ 4083647 w 4083647"/>
                <a:gd name="connsiteY8" fmla="*/ 339785 h 707886"/>
                <a:gd name="connsiteX9" fmla="*/ 4083647 w 4083647"/>
                <a:gd name="connsiteY9" fmla="*/ 707886 h 707886"/>
                <a:gd name="connsiteX10" fmla="*/ 3418596 w 4083647"/>
                <a:gd name="connsiteY10" fmla="*/ 707886 h 707886"/>
                <a:gd name="connsiteX11" fmla="*/ 2835217 w 4083647"/>
                <a:gd name="connsiteY11" fmla="*/ 707886 h 707886"/>
                <a:gd name="connsiteX12" fmla="*/ 2333512 w 4083647"/>
                <a:gd name="connsiteY12" fmla="*/ 707886 h 707886"/>
                <a:gd name="connsiteX13" fmla="*/ 1831807 w 4083647"/>
                <a:gd name="connsiteY13" fmla="*/ 707886 h 707886"/>
                <a:gd name="connsiteX14" fmla="*/ 1207592 w 4083647"/>
                <a:gd name="connsiteY14" fmla="*/ 707886 h 707886"/>
                <a:gd name="connsiteX15" fmla="*/ 705887 w 4083647"/>
                <a:gd name="connsiteY15" fmla="*/ 707886 h 707886"/>
                <a:gd name="connsiteX16" fmla="*/ 0 w 4083647"/>
                <a:gd name="connsiteY16" fmla="*/ 707886 h 707886"/>
                <a:gd name="connsiteX17" fmla="*/ 0 w 4083647"/>
                <a:gd name="connsiteY17" fmla="*/ 368100 h 707886"/>
                <a:gd name="connsiteX18" fmla="*/ 0 w 4083647"/>
                <a:gd name="connsiteY18" fmla="*/ 0 h 707886"/>
                <a:gd name="connsiteX0" fmla="*/ 0 w 4083647"/>
                <a:gd name="connsiteY0" fmla="*/ 0 h 707886"/>
                <a:gd name="connsiteX1" fmla="*/ 501705 w 4083647"/>
                <a:gd name="connsiteY1" fmla="*/ 0 h 707886"/>
                <a:gd name="connsiteX2" fmla="*/ 1085082 w 4083647"/>
                <a:gd name="connsiteY2" fmla="*/ 0 h 707886"/>
                <a:gd name="connsiteX3" fmla="*/ 1709297 w 4083647"/>
                <a:gd name="connsiteY3" fmla="*/ 0 h 707886"/>
                <a:gd name="connsiteX4" fmla="*/ 2170166 w 4083647"/>
                <a:gd name="connsiteY4" fmla="*/ 0 h 707886"/>
                <a:gd name="connsiteX5" fmla="*/ 2794381 w 4083647"/>
                <a:gd name="connsiteY5" fmla="*/ 0 h 707886"/>
                <a:gd name="connsiteX6" fmla="*/ 3459432 w 4083647"/>
                <a:gd name="connsiteY6" fmla="*/ 0 h 707886"/>
                <a:gd name="connsiteX7" fmla="*/ 4083647 w 4083647"/>
                <a:gd name="connsiteY7" fmla="*/ 0 h 707886"/>
                <a:gd name="connsiteX8" fmla="*/ 4083647 w 4083647"/>
                <a:gd name="connsiteY8" fmla="*/ 332706 h 707886"/>
                <a:gd name="connsiteX9" fmla="*/ 4083647 w 4083647"/>
                <a:gd name="connsiteY9" fmla="*/ 707886 h 707886"/>
                <a:gd name="connsiteX10" fmla="*/ 3581941 w 4083647"/>
                <a:gd name="connsiteY10" fmla="*/ 707886 h 707886"/>
                <a:gd name="connsiteX11" fmla="*/ 3039400 w 4083647"/>
                <a:gd name="connsiteY11" fmla="*/ 707886 h 707886"/>
                <a:gd name="connsiteX12" fmla="*/ 2537694 w 4083647"/>
                <a:gd name="connsiteY12" fmla="*/ 707886 h 707886"/>
                <a:gd name="connsiteX13" fmla="*/ 1913480 w 4083647"/>
                <a:gd name="connsiteY13" fmla="*/ 707886 h 707886"/>
                <a:gd name="connsiteX14" fmla="*/ 1411774 w 4083647"/>
                <a:gd name="connsiteY14" fmla="*/ 707886 h 707886"/>
                <a:gd name="connsiteX15" fmla="*/ 950906 w 4083647"/>
                <a:gd name="connsiteY15" fmla="*/ 707886 h 707886"/>
                <a:gd name="connsiteX16" fmla="*/ 0 w 4083647"/>
                <a:gd name="connsiteY16" fmla="*/ 707886 h 707886"/>
                <a:gd name="connsiteX17" fmla="*/ 0 w 4083647"/>
                <a:gd name="connsiteY17" fmla="*/ 375179 h 707886"/>
                <a:gd name="connsiteX18" fmla="*/ 0 w 4083647"/>
                <a:gd name="connsiteY18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83647" h="707886" fill="none" extrusionOk="0">
                  <a:moveTo>
                    <a:pt x="0" y="0"/>
                  </a:moveTo>
                  <a:cubicBezTo>
                    <a:pt x="237231" y="-51903"/>
                    <a:pt x="504973" y="98218"/>
                    <a:pt x="624214" y="0"/>
                  </a:cubicBezTo>
                  <a:cubicBezTo>
                    <a:pt x="727216" y="-20610"/>
                    <a:pt x="883952" y="63897"/>
                    <a:pt x="1085082" y="0"/>
                  </a:cubicBezTo>
                  <a:cubicBezTo>
                    <a:pt x="1245656" y="-44595"/>
                    <a:pt x="1502021" y="-8026"/>
                    <a:pt x="1709297" y="0"/>
                  </a:cubicBezTo>
                  <a:cubicBezTo>
                    <a:pt x="1854918" y="185"/>
                    <a:pt x="2087544" y="-38595"/>
                    <a:pt x="2170166" y="0"/>
                  </a:cubicBezTo>
                  <a:cubicBezTo>
                    <a:pt x="2302266" y="21045"/>
                    <a:pt x="2623809" y="70800"/>
                    <a:pt x="2753545" y="0"/>
                  </a:cubicBezTo>
                  <a:cubicBezTo>
                    <a:pt x="2940955" y="77548"/>
                    <a:pt x="3189906" y="-19082"/>
                    <a:pt x="3418596" y="0"/>
                  </a:cubicBezTo>
                  <a:cubicBezTo>
                    <a:pt x="3592411" y="-102880"/>
                    <a:pt x="3790150" y="101511"/>
                    <a:pt x="4083647" y="0"/>
                  </a:cubicBezTo>
                  <a:cubicBezTo>
                    <a:pt x="4110678" y="144364"/>
                    <a:pt x="4017877" y="191106"/>
                    <a:pt x="4083647" y="339785"/>
                  </a:cubicBezTo>
                  <a:cubicBezTo>
                    <a:pt x="4074376" y="460049"/>
                    <a:pt x="4055521" y="649007"/>
                    <a:pt x="4083647" y="707886"/>
                  </a:cubicBezTo>
                  <a:cubicBezTo>
                    <a:pt x="3905565" y="707448"/>
                    <a:pt x="3687097" y="707805"/>
                    <a:pt x="3418596" y="707886"/>
                  </a:cubicBezTo>
                  <a:cubicBezTo>
                    <a:pt x="3129838" y="734280"/>
                    <a:pt x="3108902" y="700377"/>
                    <a:pt x="2835217" y="707886"/>
                  </a:cubicBezTo>
                  <a:cubicBezTo>
                    <a:pt x="2572303" y="716789"/>
                    <a:pt x="2544011" y="705414"/>
                    <a:pt x="2333512" y="707886"/>
                  </a:cubicBezTo>
                  <a:cubicBezTo>
                    <a:pt x="2113555" y="740092"/>
                    <a:pt x="1914736" y="662570"/>
                    <a:pt x="1831807" y="707886"/>
                  </a:cubicBezTo>
                  <a:cubicBezTo>
                    <a:pt x="1705824" y="749716"/>
                    <a:pt x="1303921" y="669067"/>
                    <a:pt x="1207592" y="707886"/>
                  </a:cubicBezTo>
                  <a:cubicBezTo>
                    <a:pt x="1059296" y="742703"/>
                    <a:pt x="790392" y="732954"/>
                    <a:pt x="705887" y="707886"/>
                  </a:cubicBezTo>
                  <a:cubicBezTo>
                    <a:pt x="705537" y="717328"/>
                    <a:pt x="264437" y="731988"/>
                    <a:pt x="0" y="707886"/>
                  </a:cubicBezTo>
                  <a:cubicBezTo>
                    <a:pt x="31842" y="609400"/>
                    <a:pt x="67650" y="478766"/>
                    <a:pt x="0" y="368100"/>
                  </a:cubicBezTo>
                  <a:cubicBezTo>
                    <a:pt x="-37560" y="224824"/>
                    <a:pt x="10165" y="188605"/>
                    <a:pt x="0" y="0"/>
                  </a:cubicBezTo>
                  <a:close/>
                </a:path>
                <a:path w="4083647" h="707886" stroke="0" extrusionOk="0">
                  <a:moveTo>
                    <a:pt x="0" y="0"/>
                  </a:moveTo>
                  <a:cubicBezTo>
                    <a:pt x="208173" y="-22264"/>
                    <a:pt x="326493" y="-4159"/>
                    <a:pt x="501705" y="0"/>
                  </a:cubicBezTo>
                  <a:cubicBezTo>
                    <a:pt x="652428" y="-26788"/>
                    <a:pt x="964787" y="33354"/>
                    <a:pt x="1085082" y="0"/>
                  </a:cubicBezTo>
                  <a:cubicBezTo>
                    <a:pt x="1165517" y="-88031"/>
                    <a:pt x="1431522" y="20312"/>
                    <a:pt x="1709297" y="0"/>
                  </a:cubicBezTo>
                  <a:cubicBezTo>
                    <a:pt x="1946267" y="18683"/>
                    <a:pt x="2049837" y="3223"/>
                    <a:pt x="2170166" y="0"/>
                  </a:cubicBezTo>
                  <a:cubicBezTo>
                    <a:pt x="2309624" y="-52764"/>
                    <a:pt x="2518366" y="-59018"/>
                    <a:pt x="2794381" y="0"/>
                  </a:cubicBezTo>
                  <a:cubicBezTo>
                    <a:pt x="3013500" y="25691"/>
                    <a:pt x="3268867" y="56082"/>
                    <a:pt x="3459432" y="0"/>
                  </a:cubicBezTo>
                  <a:cubicBezTo>
                    <a:pt x="3659365" y="-24817"/>
                    <a:pt x="3778396" y="-21209"/>
                    <a:pt x="4083647" y="0"/>
                  </a:cubicBezTo>
                  <a:cubicBezTo>
                    <a:pt x="4074807" y="51768"/>
                    <a:pt x="4041208" y="239799"/>
                    <a:pt x="4083647" y="332706"/>
                  </a:cubicBezTo>
                  <a:cubicBezTo>
                    <a:pt x="4032438" y="399248"/>
                    <a:pt x="4089905" y="510930"/>
                    <a:pt x="4083647" y="707886"/>
                  </a:cubicBezTo>
                  <a:cubicBezTo>
                    <a:pt x="3937488" y="776536"/>
                    <a:pt x="3764170" y="737338"/>
                    <a:pt x="3581941" y="707886"/>
                  </a:cubicBezTo>
                  <a:cubicBezTo>
                    <a:pt x="3439018" y="733036"/>
                    <a:pt x="3257830" y="716422"/>
                    <a:pt x="3039400" y="707886"/>
                  </a:cubicBezTo>
                  <a:cubicBezTo>
                    <a:pt x="2926045" y="715488"/>
                    <a:pt x="2664385" y="716645"/>
                    <a:pt x="2537694" y="707886"/>
                  </a:cubicBezTo>
                  <a:cubicBezTo>
                    <a:pt x="2430600" y="683606"/>
                    <a:pt x="2145620" y="650196"/>
                    <a:pt x="1913480" y="707886"/>
                  </a:cubicBezTo>
                  <a:cubicBezTo>
                    <a:pt x="1764029" y="714032"/>
                    <a:pt x="1573374" y="720601"/>
                    <a:pt x="1411774" y="707886"/>
                  </a:cubicBezTo>
                  <a:cubicBezTo>
                    <a:pt x="1258806" y="718412"/>
                    <a:pt x="1145605" y="678117"/>
                    <a:pt x="950906" y="707886"/>
                  </a:cubicBezTo>
                  <a:cubicBezTo>
                    <a:pt x="721526" y="577254"/>
                    <a:pt x="376748" y="696405"/>
                    <a:pt x="0" y="707886"/>
                  </a:cubicBezTo>
                  <a:cubicBezTo>
                    <a:pt x="-12289" y="580957"/>
                    <a:pt x="17803" y="487988"/>
                    <a:pt x="0" y="375179"/>
                  </a:cubicBezTo>
                  <a:cubicBezTo>
                    <a:pt x="6438" y="210123"/>
                    <a:pt x="3711" y="135936"/>
                    <a:pt x="0" y="0"/>
                  </a:cubicBezTo>
                  <a:close/>
                </a:path>
              </a:pathLst>
            </a:custGeom>
            <a:noFill/>
            <a:ln w="28575">
              <a:noFill/>
              <a:extLst>
                <a:ext uri="{C807C97D-BFC1-408E-A445-0C87EB9F89A2}">
                  <ask:lineSketchStyleProps xmlns:ask="http://schemas.microsoft.com/office/drawing/2018/sketchyshapes" sd="1255533040">
                    <a:custGeom>
                      <a:avLst/>
                      <a:gdLst>
                        <a:gd name="connsiteX0" fmla="*/ 0 w 4083647"/>
                        <a:gd name="connsiteY0" fmla="*/ 0 h 707886"/>
                        <a:gd name="connsiteX1" fmla="*/ 624214 w 4083647"/>
                        <a:gd name="connsiteY1" fmla="*/ 0 h 707886"/>
                        <a:gd name="connsiteX2" fmla="*/ 1085082 w 4083647"/>
                        <a:gd name="connsiteY2" fmla="*/ 0 h 707886"/>
                        <a:gd name="connsiteX3" fmla="*/ 1709297 w 4083647"/>
                        <a:gd name="connsiteY3" fmla="*/ 0 h 707886"/>
                        <a:gd name="connsiteX4" fmla="*/ 2170166 w 4083647"/>
                        <a:gd name="connsiteY4" fmla="*/ 0 h 707886"/>
                        <a:gd name="connsiteX5" fmla="*/ 2753545 w 4083647"/>
                        <a:gd name="connsiteY5" fmla="*/ 0 h 707886"/>
                        <a:gd name="connsiteX6" fmla="*/ 3418596 w 4083647"/>
                        <a:gd name="connsiteY6" fmla="*/ 0 h 707886"/>
                        <a:gd name="connsiteX7" fmla="*/ 4083647 w 4083647"/>
                        <a:gd name="connsiteY7" fmla="*/ 0 h 707886"/>
                        <a:gd name="connsiteX8" fmla="*/ 4083647 w 4083647"/>
                        <a:gd name="connsiteY8" fmla="*/ 339785 h 707886"/>
                        <a:gd name="connsiteX9" fmla="*/ 4083647 w 4083647"/>
                        <a:gd name="connsiteY9" fmla="*/ 707886 h 707886"/>
                        <a:gd name="connsiteX10" fmla="*/ 3418596 w 4083647"/>
                        <a:gd name="connsiteY10" fmla="*/ 707886 h 707886"/>
                        <a:gd name="connsiteX11" fmla="*/ 2835217 w 4083647"/>
                        <a:gd name="connsiteY11" fmla="*/ 707886 h 707886"/>
                        <a:gd name="connsiteX12" fmla="*/ 2333512 w 4083647"/>
                        <a:gd name="connsiteY12" fmla="*/ 707886 h 707886"/>
                        <a:gd name="connsiteX13" fmla="*/ 1831807 w 4083647"/>
                        <a:gd name="connsiteY13" fmla="*/ 707886 h 707886"/>
                        <a:gd name="connsiteX14" fmla="*/ 1207592 w 4083647"/>
                        <a:gd name="connsiteY14" fmla="*/ 707886 h 707886"/>
                        <a:gd name="connsiteX15" fmla="*/ 705887 w 4083647"/>
                        <a:gd name="connsiteY15" fmla="*/ 707886 h 707886"/>
                        <a:gd name="connsiteX16" fmla="*/ 0 w 4083647"/>
                        <a:gd name="connsiteY16" fmla="*/ 707886 h 707886"/>
                        <a:gd name="connsiteX17" fmla="*/ 0 w 4083647"/>
                        <a:gd name="connsiteY17" fmla="*/ 368100 h 707886"/>
                        <a:gd name="connsiteX18" fmla="*/ 0 w 4083647"/>
                        <a:gd name="connsiteY18" fmla="*/ 0 h 707886"/>
                        <a:gd name="connsiteX0" fmla="*/ 0 w 4083647"/>
                        <a:gd name="connsiteY0" fmla="*/ 0 h 707886"/>
                        <a:gd name="connsiteX1" fmla="*/ 501705 w 4083647"/>
                        <a:gd name="connsiteY1" fmla="*/ 0 h 707886"/>
                        <a:gd name="connsiteX2" fmla="*/ 1085082 w 4083647"/>
                        <a:gd name="connsiteY2" fmla="*/ 0 h 707886"/>
                        <a:gd name="connsiteX3" fmla="*/ 1709297 w 4083647"/>
                        <a:gd name="connsiteY3" fmla="*/ 0 h 707886"/>
                        <a:gd name="connsiteX4" fmla="*/ 2170166 w 4083647"/>
                        <a:gd name="connsiteY4" fmla="*/ 0 h 707886"/>
                        <a:gd name="connsiteX5" fmla="*/ 2794381 w 4083647"/>
                        <a:gd name="connsiteY5" fmla="*/ 0 h 707886"/>
                        <a:gd name="connsiteX6" fmla="*/ 3459432 w 4083647"/>
                        <a:gd name="connsiteY6" fmla="*/ 0 h 707886"/>
                        <a:gd name="connsiteX7" fmla="*/ 4083647 w 4083647"/>
                        <a:gd name="connsiteY7" fmla="*/ 0 h 707886"/>
                        <a:gd name="connsiteX8" fmla="*/ 4083647 w 4083647"/>
                        <a:gd name="connsiteY8" fmla="*/ 332706 h 707886"/>
                        <a:gd name="connsiteX9" fmla="*/ 4083647 w 4083647"/>
                        <a:gd name="connsiteY9" fmla="*/ 707886 h 707886"/>
                        <a:gd name="connsiteX10" fmla="*/ 3581941 w 4083647"/>
                        <a:gd name="connsiteY10" fmla="*/ 707886 h 707886"/>
                        <a:gd name="connsiteX11" fmla="*/ 3039400 w 4083647"/>
                        <a:gd name="connsiteY11" fmla="*/ 707886 h 707886"/>
                        <a:gd name="connsiteX12" fmla="*/ 2537694 w 4083647"/>
                        <a:gd name="connsiteY12" fmla="*/ 707886 h 707886"/>
                        <a:gd name="connsiteX13" fmla="*/ 1913480 w 4083647"/>
                        <a:gd name="connsiteY13" fmla="*/ 707886 h 707886"/>
                        <a:gd name="connsiteX14" fmla="*/ 1411774 w 4083647"/>
                        <a:gd name="connsiteY14" fmla="*/ 707886 h 707886"/>
                        <a:gd name="connsiteX15" fmla="*/ 950906 w 4083647"/>
                        <a:gd name="connsiteY15" fmla="*/ 707886 h 707886"/>
                        <a:gd name="connsiteX16" fmla="*/ 0 w 4083647"/>
                        <a:gd name="connsiteY16" fmla="*/ 707886 h 707886"/>
                        <a:gd name="connsiteX17" fmla="*/ 0 w 4083647"/>
                        <a:gd name="connsiteY17" fmla="*/ 375179 h 707886"/>
                        <a:gd name="connsiteX18" fmla="*/ 0 w 4083647"/>
                        <a:gd name="connsiteY18" fmla="*/ 0 h 707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083647" h="707886" fill="none" extrusionOk="0">
                          <a:moveTo>
                            <a:pt x="0" y="0"/>
                          </a:moveTo>
                          <a:cubicBezTo>
                            <a:pt x="242043" y="-50343"/>
                            <a:pt x="490301" y="76833"/>
                            <a:pt x="624214" y="0"/>
                          </a:cubicBezTo>
                          <a:cubicBezTo>
                            <a:pt x="752192" y="-31389"/>
                            <a:pt x="889697" y="52953"/>
                            <a:pt x="1085082" y="0"/>
                          </a:cubicBezTo>
                          <a:cubicBezTo>
                            <a:pt x="1262721" y="-26324"/>
                            <a:pt x="1535865" y="5779"/>
                            <a:pt x="1709297" y="0"/>
                          </a:cubicBezTo>
                          <a:cubicBezTo>
                            <a:pt x="1853072" y="-11144"/>
                            <a:pt x="2081003" y="-14871"/>
                            <a:pt x="2170166" y="0"/>
                          </a:cubicBezTo>
                          <a:cubicBezTo>
                            <a:pt x="2286119" y="11115"/>
                            <a:pt x="2622901" y="66057"/>
                            <a:pt x="2753545" y="0"/>
                          </a:cubicBezTo>
                          <a:cubicBezTo>
                            <a:pt x="2915168" y="21871"/>
                            <a:pt x="3189838" y="-842"/>
                            <a:pt x="3418596" y="0"/>
                          </a:cubicBezTo>
                          <a:cubicBezTo>
                            <a:pt x="3641315" y="-65496"/>
                            <a:pt x="3819177" y="74700"/>
                            <a:pt x="4083647" y="0"/>
                          </a:cubicBezTo>
                          <a:cubicBezTo>
                            <a:pt x="4108713" y="122393"/>
                            <a:pt x="4028765" y="202156"/>
                            <a:pt x="4083647" y="339785"/>
                          </a:cubicBezTo>
                          <a:cubicBezTo>
                            <a:pt x="4092368" y="457610"/>
                            <a:pt x="4047336" y="636254"/>
                            <a:pt x="4083647" y="707886"/>
                          </a:cubicBezTo>
                          <a:cubicBezTo>
                            <a:pt x="3873665" y="732804"/>
                            <a:pt x="3698942" y="698069"/>
                            <a:pt x="3418596" y="707886"/>
                          </a:cubicBezTo>
                          <a:cubicBezTo>
                            <a:pt x="3131325" y="730011"/>
                            <a:pt x="3107410" y="701532"/>
                            <a:pt x="2835217" y="707886"/>
                          </a:cubicBezTo>
                          <a:cubicBezTo>
                            <a:pt x="2568584" y="715316"/>
                            <a:pt x="2540982" y="699248"/>
                            <a:pt x="2333512" y="707886"/>
                          </a:cubicBezTo>
                          <a:cubicBezTo>
                            <a:pt x="2120081" y="728514"/>
                            <a:pt x="1931296" y="679524"/>
                            <a:pt x="1831807" y="707886"/>
                          </a:cubicBezTo>
                          <a:cubicBezTo>
                            <a:pt x="1711065" y="738977"/>
                            <a:pt x="1316804" y="664379"/>
                            <a:pt x="1207592" y="707886"/>
                          </a:cubicBezTo>
                          <a:cubicBezTo>
                            <a:pt x="1064359" y="745837"/>
                            <a:pt x="809700" y="718361"/>
                            <a:pt x="705887" y="707886"/>
                          </a:cubicBezTo>
                          <a:cubicBezTo>
                            <a:pt x="627341" y="715868"/>
                            <a:pt x="283755" y="697533"/>
                            <a:pt x="0" y="707886"/>
                          </a:cubicBezTo>
                          <a:cubicBezTo>
                            <a:pt x="28492" y="609835"/>
                            <a:pt x="43954" y="496861"/>
                            <a:pt x="0" y="368100"/>
                          </a:cubicBezTo>
                          <a:cubicBezTo>
                            <a:pt x="-24884" y="222291"/>
                            <a:pt x="11657" y="183056"/>
                            <a:pt x="0" y="0"/>
                          </a:cubicBezTo>
                          <a:close/>
                        </a:path>
                        <a:path w="4083647" h="707886" stroke="0" extrusionOk="0">
                          <a:moveTo>
                            <a:pt x="0" y="0"/>
                          </a:moveTo>
                          <a:cubicBezTo>
                            <a:pt x="201351" y="-24155"/>
                            <a:pt x="323318" y="-2353"/>
                            <a:pt x="501705" y="0"/>
                          </a:cubicBezTo>
                          <a:cubicBezTo>
                            <a:pt x="666917" y="-20915"/>
                            <a:pt x="955584" y="35252"/>
                            <a:pt x="1085082" y="0"/>
                          </a:cubicBezTo>
                          <a:cubicBezTo>
                            <a:pt x="1220706" y="-65801"/>
                            <a:pt x="1463578" y="7825"/>
                            <a:pt x="1709297" y="0"/>
                          </a:cubicBezTo>
                          <a:cubicBezTo>
                            <a:pt x="1946739" y="9086"/>
                            <a:pt x="2028453" y="10703"/>
                            <a:pt x="2170166" y="0"/>
                          </a:cubicBezTo>
                          <a:cubicBezTo>
                            <a:pt x="2313613" y="-20428"/>
                            <a:pt x="2531139" y="-11130"/>
                            <a:pt x="2794381" y="0"/>
                          </a:cubicBezTo>
                          <a:cubicBezTo>
                            <a:pt x="3026705" y="8318"/>
                            <a:pt x="3250040" y="40295"/>
                            <a:pt x="3459432" y="0"/>
                          </a:cubicBezTo>
                          <a:cubicBezTo>
                            <a:pt x="3669977" y="-32997"/>
                            <a:pt x="3789004" y="9448"/>
                            <a:pt x="4083647" y="0"/>
                          </a:cubicBezTo>
                          <a:cubicBezTo>
                            <a:pt x="4092216" y="68548"/>
                            <a:pt x="4047425" y="250032"/>
                            <a:pt x="4083647" y="332706"/>
                          </a:cubicBezTo>
                          <a:cubicBezTo>
                            <a:pt x="4068387" y="400460"/>
                            <a:pt x="4087587" y="525358"/>
                            <a:pt x="4083647" y="707886"/>
                          </a:cubicBezTo>
                          <a:cubicBezTo>
                            <a:pt x="3938827" y="767712"/>
                            <a:pt x="3772362" y="707025"/>
                            <a:pt x="3581941" y="707886"/>
                          </a:cubicBezTo>
                          <a:cubicBezTo>
                            <a:pt x="3414366" y="743108"/>
                            <a:pt x="3215409" y="708336"/>
                            <a:pt x="3039400" y="707886"/>
                          </a:cubicBezTo>
                          <a:cubicBezTo>
                            <a:pt x="2919295" y="715123"/>
                            <a:pt x="2665060" y="714016"/>
                            <a:pt x="2537694" y="707886"/>
                          </a:cubicBezTo>
                          <a:cubicBezTo>
                            <a:pt x="2419627" y="703489"/>
                            <a:pt x="2112154" y="669053"/>
                            <a:pt x="1913480" y="707886"/>
                          </a:cubicBezTo>
                          <a:cubicBezTo>
                            <a:pt x="1750480" y="724878"/>
                            <a:pt x="1542004" y="702354"/>
                            <a:pt x="1411774" y="707886"/>
                          </a:cubicBezTo>
                          <a:cubicBezTo>
                            <a:pt x="1268239" y="719190"/>
                            <a:pt x="1162733" y="689635"/>
                            <a:pt x="950906" y="707886"/>
                          </a:cubicBezTo>
                          <a:cubicBezTo>
                            <a:pt x="729751" y="678116"/>
                            <a:pt x="364019" y="680597"/>
                            <a:pt x="0" y="707886"/>
                          </a:cubicBezTo>
                          <a:cubicBezTo>
                            <a:pt x="-17077" y="563428"/>
                            <a:pt x="10484" y="495510"/>
                            <a:pt x="0" y="375179"/>
                          </a:cubicBezTo>
                          <a:cubicBezTo>
                            <a:pt x="-2156" y="241088"/>
                            <a:pt x="10443" y="12488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GB" alt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chiếm</a:t>
              </a:r>
              <a:endPara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2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A5C0EDD-3D28-404E-B82C-00BDE9A14D7A}"/>
              </a:ext>
            </a:extLst>
          </p:cNvPr>
          <p:cNvGrpSpPr/>
          <p:nvPr/>
        </p:nvGrpSpPr>
        <p:grpSpPr>
          <a:xfrm>
            <a:off x="6326632" y="1568710"/>
            <a:ext cx="6216771" cy="4171950"/>
            <a:chOff x="6140700" y="884053"/>
            <a:chExt cx="6216771" cy="41719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E3D6E1-B276-4290-8996-BD81890D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700" y="884053"/>
              <a:ext cx="6216771" cy="4171950"/>
            </a:xfrm>
            <a:prstGeom prst="rect">
              <a:avLst/>
            </a:prstGeom>
          </p:spPr>
        </p:pic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0BE8B31F-E53F-4FF8-A958-81237894450B}"/>
                </a:ext>
              </a:extLst>
            </p:cNvPr>
            <p:cNvSpPr/>
            <p:nvPr/>
          </p:nvSpPr>
          <p:spPr>
            <a:xfrm>
              <a:off x="7207261" y="2352048"/>
              <a:ext cx="4083647" cy="707886"/>
            </a:xfrm>
            <a:custGeom>
              <a:avLst/>
              <a:gdLst>
                <a:gd name="connsiteX0" fmla="*/ 0 w 4083647"/>
                <a:gd name="connsiteY0" fmla="*/ 0 h 707886"/>
                <a:gd name="connsiteX1" fmla="*/ 624214 w 4083647"/>
                <a:gd name="connsiteY1" fmla="*/ 0 h 707886"/>
                <a:gd name="connsiteX2" fmla="*/ 1085082 w 4083647"/>
                <a:gd name="connsiteY2" fmla="*/ 0 h 707886"/>
                <a:gd name="connsiteX3" fmla="*/ 1709297 w 4083647"/>
                <a:gd name="connsiteY3" fmla="*/ 0 h 707886"/>
                <a:gd name="connsiteX4" fmla="*/ 2170166 w 4083647"/>
                <a:gd name="connsiteY4" fmla="*/ 0 h 707886"/>
                <a:gd name="connsiteX5" fmla="*/ 2753545 w 4083647"/>
                <a:gd name="connsiteY5" fmla="*/ 0 h 707886"/>
                <a:gd name="connsiteX6" fmla="*/ 3418596 w 4083647"/>
                <a:gd name="connsiteY6" fmla="*/ 0 h 707886"/>
                <a:gd name="connsiteX7" fmla="*/ 4083647 w 4083647"/>
                <a:gd name="connsiteY7" fmla="*/ 0 h 707886"/>
                <a:gd name="connsiteX8" fmla="*/ 4083647 w 4083647"/>
                <a:gd name="connsiteY8" fmla="*/ 339785 h 707886"/>
                <a:gd name="connsiteX9" fmla="*/ 4083647 w 4083647"/>
                <a:gd name="connsiteY9" fmla="*/ 707886 h 707886"/>
                <a:gd name="connsiteX10" fmla="*/ 3418596 w 4083647"/>
                <a:gd name="connsiteY10" fmla="*/ 707886 h 707886"/>
                <a:gd name="connsiteX11" fmla="*/ 2835217 w 4083647"/>
                <a:gd name="connsiteY11" fmla="*/ 707886 h 707886"/>
                <a:gd name="connsiteX12" fmla="*/ 2333512 w 4083647"/>
                <a:gd name="connsiteY12" fmla="*/ 707886 h 707886"/>
                <a:gd name="connsiteX13" fmla="*/ 1831807 w 4083647"/>
                <a:gd name="connsiteY13" fmla="*/ 707886 h 707886"/>
                <a:gd name="connsiteX14" fmla="*/ 1207592 w 4083647"/>
                <a:gd name="connsiteY14" fmla="*/ 707886 h 707886"/>
                <a:gd name="connsiteX15" fmla="*/ 705887 w 4083647"/>
                <a:gd name="connsiteY15" fmla="*/ 707886 h 707886"/>
                <a:gd name="connsiteX16" fmla="*/ 0 w 4083647"/>
                <a:gd name="connsiteY16" fmla="*/ 707886 h 707886"/>
                <a:gd name="connsiteX17" fmla="*/ 0 w 4083647"/>
                <a:gd name="connsiteY17" fmla="*/ 368100 h 707886"/>
                <a:gd name="connsiteX18" fmla="*/ 0 w 4083647"/>
                <a:gd name="connsiteY18" fmla="*/ 0 h 707886"/>
                <a:gd name="connsiteX0" fmla="*/ 0 w 4083647"/>
                <a:gd name="connsiteY0" fmla="*/ 0 h 707886"/>
                <a:gd name="connsiteX1" fmla="*/ 501705 w 4083647"/>
                <a:gd name="connsiteY1" fmla="*/ 0 h 707886"/>
                <a:gd name="connsiteX2" fmla="*/ 1085082 w 4083647"/>
                <a:gd name="connsiteY2" fmla="*/ 0 h 707886"/>
                <a:gd name="connsiteX3" fmla="*/ 1709297 w 4083647"/>
                <a:gd name="connsiteY3" fmla="*/ 0 h 707886"/>
                <a:gd name="connsiteX4" fmla="*/ 2170166 w 4083647"/>
                <a:gd name="connsiteY4" fmla="*/ 0 h 707886"/>
                <a:gd name="connsiteX5" fmla="*/ 2794381 w 4083647"/>
                <a:gd name="connsiteY5" fmla="*/ 0 h 707886"/>
                <a:gd name="connsiteX6" fmla="*/ 3459432 w 4083647"/>
                <a:gd name="connsiteY6" fmla="*/ 0 h 707886"/>
                <a:gd name="connsiteX7" fmla="*/ 4083647 w 4083647"/>
                <a:gd name="connsiteY7" fmla="*/ 0 h 707886"/>
                <a:gd name="connsiteX8" fmla="*/ 4083647 w 4083647"/>
                <a:gd name="connsiteY8" fmla="*/ 332706 h 707886"/>
                <a:gd name="connsiteX9" fmla="*/ 4083647 w 4083647"/>
                <a:gd name="connsiteY9" fmla="*/ 707886 h 707886"/>
                <a:gd name="connsiteX10" fmla="*/ 3581941 w 4083647"/>
                <a:gd name="connsiteY10" fmla="*/ 707886 h 707886"/>
                <a:gd name="connsiteX11" fmla="*/ 3039400 w 4083647"/>
                <a:gd name="connsiteY11" fmla="*/ 707886 h 707886"/>
                <a:gd name="connsiteX12" fmla="*/ 2537694 w 4083647"/>
                <a:gd name="connsiteY12" fmla="*/ 707886 h 707886"/>
                <a:gd name="connsiteX13" fmla="*/ 1913480 w 4083647"/>
                <a:gd name="connsiteY13" fmla="*/ 707886 h 707886"/>
                <a:gd name="connsiteX14" fmla="*/ 1411774 w 4083647"/>
                <a:gd name="connsiteY14" fmla="*/ 707886 h 707886"/>
                <a:gd name="connsiteX15" fmla="*/ 950906 w 4083647"/>
                <a:gd name="connsiteY15" fmla="*/ 707886 h 707886"/>
                <a:gd name="connsiteX16" fmla="*/ 0 w 4083647"/>
                <a:gd name="connsiteY16" fmla="*/ 707886 h 707886"/>
                <a:gd name="connsiteX17" fmla="*/ 0 w 4083647"/>
                <a:gd name="connsiteY17" fmla="*/ 375179 h 707886"/>
                <a:gd name="connsiteX18" fmla="*/ 0 w 4083647"/>
                <a:gd name="connsiteY18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83647" h="707886" fill="none" extrusionOk="0">
                  <a:moveTo>
                    <a:pt x="0" y="0"/>
                  </a:moveTo>
                  <a:cubicBezTo>
                    <a:pt x="237231" y="-51903"/>
                    <a:pt x="504973" y="98218"/>
                    <a:pt x="624214" y="0"/>
                  </a:cubicBezTo>
                  <a:cubicBezTo>
                    <a:pt x="727216" y="-20610"/>
                    <a:pt x="883952" y="63897"/>
                    <a:pt x="1085082" y="0"/>
                  </a:cubicBezTo>
                  <a:cubicBezTo>
                    <a:pt x="1245656" y="-44595"/>
                    <a:pt x="1502021" y="-8026"/>
                    <a:pt x="1709297" y="0"/>
                  </a:cubicBezTo>
                  <a:cubicBezTo>
                    <a:pt x="1854918" y="185"/>
                    <a:pt x="2087544" y="-38595"/>
                    <a:pt x="2170166" y="0"/>
                  </a:cubicBezTo>
                  <a:cubicBezTo>
                    <a:pt x="2302266" y="21045"/>
                    <a:pt x="2623809" y="70800"/>
                    <a:pt x="2753545" y="0"/>
                  </a:cubicBezTo>
                  <a:cubicBezTo>
                    <a:pt x="2940955" y="77548"/>
                    <a:pt x="3189906" y="-19082"/>
                    <a:pt x="3418596" y="0"/>
                  </a:cubicBezTo>
                  <a:cubicBezTo>
                    <a:pt x="3592411" y="-102880"/>
                    <a:pt x="3790150" y="101511"/>
                    <a:pt x="4083647" y="0"/>
                  </a:cubicBezTo>
                  <a:cubicBezTo>
                    <a:pt x="4110678" y="144364"/>
                    <a:pt x="4017877" y="191106"/>
                    <a:pt x="4083647" y="339785"/>
                  </a:cubicBezTo>
                  <a:cubicBezTo>
                    <a:pt x="4074376" y="460049"/>
                    <a:pt x="4055521" y="649007"/>
                    <a:pt x="4083647" y="707886"/>
                  </a:cubicBezTo>
                  <a:cubicBezTo>
                    <a:pt x="3905565" y="707448"/>
                    <a:pt x="3687097" y="707805"/>
                    <a:pt x="3418596" y="707886"/>
                  </a:cubicBezTo>
                  <a:cubicBezTo>
                    <a:pt x="3129838" y="734280"/>
                    <a:pt x="3108902" y="700377"/>
                    <a:pt x="2835217" y="707886"/>
                  </a:cubicBezTo>
                  <a:cubicBezTo>
                    <a:pt x="2572303" y="716789"/>
                    <a:pt x="2544011" y="705414"/>
                    <a:pt x="2333512" y="707886"/>
                  </a:cubicBezTo>
                  <a:cubicBezTo>
                    <a:pt x="2113555" y="740092"/>
                    <a:pt x="1914736" y="662570"/>
                    <a:pt x="1831807" y="707886"/>
                  </a:cubicBezTo>
                  <a:cubicBezTo>
                    <a:pt x="1705824" y="749716"/>
                    <a:pt x="1303921" y="669067"/>
                    <a:pt x="1207592" y="707886"/>
                  </a:cubicBezTo>
                  <a:cubicBezTo>
                    <a:pt x="1059296" y="742703"/>
                    <a:pt x="790392" y="732954"/>
                    <a:pt x="705887" y="707886"/>
                  </a:cubicBezTo>
                  <a:cubicBezTo>
                    <a:pt x="705537" y="717328"/>
                    <a:pt x="264437" y="731988"/>
                    <a:pt x="0" y="707886"/>
                  </a:cubicBezTo>
                  <a:cubicBezTo>
                    <a:pt x="31842" y="609400"/>
                    <a:pt x="67650" y="478766"/>
                    <a:pt x="0" y="368100"/>
                  </a:cubicBezTo>
                  <a:cubicBezTo>
                    <a:pt x="-37560" y="224824"/>
                    <a:pt x="10165" y="188605"/>
                    <a:pt x="0" y="0"/>
                  </a:cubicBezTo>
                  <a:close/>
                </a:path>
                <a:path w="4083647" h="707886" stroke="0" extrusionOk="0">
                  <a:moveTo>
                    <a:pt x="0" y="0"/>
                  </a:moveTo>
                  <a:cubicBezTo>
                    <a:pt x="208173" y="-22264"/>
                    <a:pt x="326493" y="-4159"/>
                    <a:pt x="501705" y="0"/>
                  </a:cubicBezTo>
                  <a:cubicBezTo>
                    <a:pt x="652428" y="-26788"/>
                    <a:pt x="964787" y="33354"/>
                    <a:pt x="1085082" y="0"/>
                  </a:cubicBezTo>
                  <a:cubicBezTo>
                    <a:pt x="1165517" y="-88031"/>
                    <a:pt x="1431522" y="20312"/>
                    <a:pt x="1709297" y="0"/>
                  </a:cubicBezTo>
                  <a:cubicBezTo>
                    <a:pt x="1946267" y="18683"/>
                    <a:pt x="2049837" y="3223"/>
                    <a:pt x="2170166" y="0"/>
                  </a:cubicBezTo>
                  <a:cubicBezTo>
                    <a:pt x="2309624" y="-52764"/>
                    <a:pt x="2518366" y="-59018"/>
                    <a:pt x="2794381" y="0"/>
                  </a:cubicBezTo>
                  <a:cubicBezTo>
                    <a:pt x="3013500" y="25691"/>
                    <a:pt x="3268867" y="56082"/>
                    <a:pt x="3459432" y="0"/>
                  </a:cubicBezTo>
                  <a:cubicBezTo>
                    <a:pt x="3659365" y="-24817"/>
                    <a:pt x="3778396" y="-21209"/>
                    <a:pt x="4083647" y="0"/>
                  </a:cubicBezTo>
                  <a:cubicBezTo>
                    <a:pt x="4074807" y="51768"/>
                    <a:pt x="4041208" y="239799"/>
                    <a:pt x="4083647" y="332706"/>
                  </a:cubicBezTo>
                  <a:cubicBezTo>
                    <a:pt x="4032438" y="399248"/>
                    <a:pt x="4089905" y="510930"/>
                    <a:pt x="4083647" y="707886"/>
                  </a:cubicBezTo>
                  <a:cubicBezTo>
                    <a:pt x="3937488" y="776536"/>
                    <a:pt x="3764170" y="737338"/>
                    <a:pt x="3581941" y="707886"/>
                  </a:cubicBezTo>
                  <a:cubicBezTo>
                    <a:pt x="3439018" y="733036"/>
                    <a:pt x="3257830" y="716422"/>
                    <a:pt x="3039400" y="707886"/>
                  </a:cubicBezTo>
                  <a:cubicBezTo>
                    <a:pt x="2926045" y="715488"/>
                    <a:pt x="2664385" y="716645"/>
                    <a:pt x="2537694" y="707886"/>
                  </a:cubicBezTo>
                  <a:cubicBezTo>
                    <a:pt x="2430600" y="683606"/>
                    <a:pt x="2145620" y="650196"/>
                    <a:pt x="1913480" y="707886"/>
                  </a:cubicBezTo>
                  <a:cubicBezTo>
                    <a:pt x="1764029" y="714032"/>
                    <a:pt x="1573374" y="720601"/>
                    <a:pt x="1411774" y="707886"/>
                  </a:cubicBezTo>
                  <a:cubicBezTo>
                    <a:pt x="1258806" y="718412"/>
                    <a:pt x="1145605" y="678117"/>
                    <a:pt x="950906" y="707886"/>
                  </a:cubicBezTo>
                  <a:cubicBezTo>
                    <a:pt x="721526" y="577254"/>
                    <a:pt x="376748" y="696405"/>
                    <a:pt x="0" y="707886"/>
                  </a:cubicBezTo>
                  <a:cubicBezTo>
                    <a:pt x="-12289" y="580957"/>
                    <a:pt x="17803" y="487988"/>
                    <a:pt x="0" y="375179"/>
                  </a:cubicBezTo>
                  <a:cubicBezTo>
                    <a:pt x="6438" y="210123"/>
                    <a:pt x="3711" y="135936"/>
                    <a:pt x="0" y="0"/>
                  </a:cubicBezTo>
                  <a:close/>
                </a:path>
              </a:pathLst>
            </a:custGeom>
            <a:noFill/>
            <a:ln w="28575">
              <a:noFill/>
              <a:extLst>
                <a:ext uri="{C807C97D-BFC1-408E-A445-0C87EB9F89A2}">
                  <ask:lineSketchStyleProps xmlns:ask="http://schemas.microsoft.com/office/drawing/2018/sketchyshapes" sd="1255533040">
                    <a:custGeom>
                      <a:avLst/>
                      <a:gdLst>
                        <a:gd name="connsiteX0" fmla="*/ 0 w 4083647"/>
                        <a:gd name="connsiteY0" fmla="*/ 0 h 707886"/>
                        <a:gd name="connsiteX1" fmla="*/ 624214 w 4083647"/>
                        <a:gd name="connsiteY1" fmla="*/ 0 h 707886"/>
                        <a:gd name="connsiteX2" fmla="*/ 1085082 w 4083647"/>
                        <a:gd name="connsiteY2" fmla="*/ 0 h 707886"/>
                        <a:gd name="connsiteX3" fmla="*/ 1709297 w 4083647"/>
                        <a:gd name="connsiteY3" fmla="*/ 0 h 707886"/>
                        <a:gd name="connsiteX4" fmla="*/ 2170166 w 4083647"/>
                        <a:gd name="connsiteY4" fmla="*/ 0 h 707886"/>
                        <a:gd name="connsiteX5" fmla="*/ 2753545 w 4083647"/>
                        <a:gd name="connsiteY5" fmla="*/ 0 h 707886"/>
                        <a:gd name="connsiteX6" fmla="*/ 3418596 w 4083647"/>
                        <a:gd name="connsiteY6" fmla="*/ 0 h 707886"/>
                        <a:gd name="connsiteX7" fmla="*/ 4083647 w 4083647"/>
                        <a:gd name="connsiteY7" fmla="*/ 0 h 707886"/>
                        <a:gd name="connsiteX8" fmla="*/ 4083647 w 4083647"/>
                        <a:gd name="connsiteY8" fmla="*/ 339785 h 707886"/>
                        <a:gd name="connsiteX9" fmla="*/ 4083647 w 4083647"/>
                        <a:gd name="connsiteY9" fmla="*/ 707886 h 707886"/>
                        <a:gd name="connsiteX10" fmla="*/ 3418596 w 4083647"/>
                        <a:gd name="connsiteY10" fmla="*/ 707886 h 707886"/>
                        <a:gd name="connsiteX11" fmla="*/ 2835217 w 4083647"/>
                        <a:gd name="connsiteY11" fmla="*/ 707886 h 707886"/>
                        <a:gd name="connsiteX12" fmla="*/ 2333512 w 4083647"/>
                        <a:gd name="connsiteY12" fmla="*/ 707886 h 707886"/>
                        <a:gd name="connsiteX13" fmla="*/ 1831807 w 4083647"/>
                        <a:gd name="connsiteY13" fmla="*/ 707886 h 707886"/>
                        <a:gd name="connsiteX14" fmla="*/ 1207592 w 4083647"/>
                        <a:gd name="connsiteY14" fmla="*/ 707886 h 707886"/>
                        <a:gd name="connsiteX15" fmla="*/ 705887 w 4083647"/>
                        <a:gd name="connsiteY15" fmla="*/ 707886 h 707886"/>
                        <a:gd name="connsiteX16" fmla="*/ 0 w 4083647"/>
                        <a:gd name="connsiteY16" fmla="*/ 707886 h 707886"/>
                        <a:gd name="connsiteX17" fmla="*/ 0 w 4083647"/>
                        <a:gd name="connsiteY17" fmla="*/ 368100 h 707886"/>
                        <a:gd name="connsiteX18" fmla="*/ 0 w 4083647"/>
                        <a:gd name="connsiteY18" fmla="*/ 0 h 707886"/>
                        <a:gd name="connsiteX0" fmla="*/ 0 w 4083647"/>
                        <a:gd name="connsiteY0" fmla="*/ 0 h 707886"/>
                        <a:gd name="connsiteX1" fmla="*/ 501705 w 4083647"/>
                        <a:gd name="connsiteY1" fmla="*/ 0 h 707886"/>
                        <a:gd name="connsiteX2" fmla="*/ 1085082 w 4083647"/>
                        <a:gd name="connsiteY2" fmla="*/ 0 h 707886"/>
                        <a:gd name="connsiteX3" fmla="*/ 1709297 w 4083647"/>
                        <a:gd name="connsiteY3" fmla="*/ 0 h 707886"/>
                        <a:gd name="connsiteX4" fmla="*/ 2170166 w 4083647"/>
                        <a:gd name="connsiteY4" fmla="*/ 0 h 707886"/>
                        <a:gd name="connsiteX5" fmla="*/ 2794381 w 4083647"/>
                        <a:gd name="connsiteY5" fmla="*/ 0 h 707886"/>
                        <a:gd name="connsiteX6" fmla="*/ 3459432 w 4083647"/>
                        <a:gd name="connsiteY6" fmla="*/ 0 h 707886"/>
                        <a:gd name="connsiteX7" fmla="*/ 4083647 w 4083647"/>
                        <a:gd name="connsiteY7" fmla="*/ 0 h 707886"/>
                        <a:gd name="connsiteX8" fmla="*/ 4083647 w 4083647"/>
                        <a:gd name="connsiteY8" fmla="*/ 332706 h 707886"/>
                        <a:gd name="connsiteX9" fmla="*/ 4083647 w 4083647"/>
                        <a:gd name="connsiteY9" fmla="*/ 707886 h 707886"/>
                        <a:gd name="connsiteX10" fmla="*/ 3581941 w 4083647"/>
                        <a:gd name="connsiteY10" fmla="*/ 707886 h 707886"/>
                        <a:gd name="connsiteX11" fmla="*/ 3039400 w 4083647"/>
                        <a:gd name="connsiteY11" fmla="*/ 707886 h 707886"/>
                        <a:gd name="connsiteX12" fmla="*/ 2537694 w 4083647"/>
                        <a:gd name="connsiteY12" fmla="*/ 707886 h 707886"/>
                        <a:gd name="connsiteX13" fmla="*/ 1913480 w 4083647"/>
                        <a:gd name="connsiteY13" fmla="*/ 707886 h 707886"/>
                        <a:gd name="connsiteX14" fmla="*/ 1411774 w 4083647"/>
                        <a:gd name="connsiteY14" fmla="*/ 707886 h 707886"/>
                        <a:gd name="connsiteX15" fmla="*/ 950906 w 4083647"/>
                        <a:gd name="connsiteY15" fmla="*/ 707886 h 707886"/>
                        <a:gd name="connsiteX16" fmla="*/ 0 w 4083647"/>
                        <a:gd name="connsiteY16" fmla="*/ 707886 h 707886"/>
                        <a:gd name="connsiteX17" fmla="*/ 0 w 4083647"/>
                        <a:gd name="connsiteY17" fmla="*/ 375179 h 707886"/>
                        <a:gd name="connsiteX18" fmla="*/ 0 w 4083647"/>
                        <a:gd name="connsiteY18" fmla="*/ 0 h 707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083647" h="707886" fill="none" extrusionOk="0">
                          <a:moveTo>
                            <a:pt x="0" y="0"/>
                          </a:moveTo>
                          <a:cubicBezTo>
                            <a:pt x="242043" y="-50343"/>
                            <a:pt x="490301" y="76833"/>
                            <a:pt x="624214" y="0"/>
                          </a:cubicBezTo>
                          <a:cubicBezTo>
                            <a:pt x="752192" y="-31389"/>
                            <a:pt x="889697" y="52953"/>
                            <a:pt x="1085082" y="0"/>
                          </a:cubicBezTo>
                          <a:cubicBezTo>
                            <a:pt x="1262721" y="-26324"/>
                            <a:pt x="1535865" y="5779"/>
                            <a:pt x="1709297" y="0"/>
                          </a:cubicBezTo>
                          <a:cubicBezTo>
                            <a:pt x="1853072" y="-11144"/>
                            <a:pt x="2081003" y="-14871"/>
                            <a:pt x="2170166" y="0"/>
                          </a:cubicBezTo>
                          <a:cubicBezTo>
                            <a:pt x="2286119" y="11115"/>
                            <a:pt x="2622901" y="66057"/>
                            <a:pt x="2753545" y="0"/>
                          </a:cubicBezTo>
                          <a:cubicBezTo>
                            <a:pt x="2915168" y="21871"/>
                            <a:pt x="3189838" y="-842"/>
                            <a:pt x="3418596" y="0"/>
                          </a:cubicBezTo>
                          <a:cubicBezTo>
                            <a:pt x="3641315" y="-65496"/>
                            <a:pt x="3819177" y="74700"/>
                            <a:pt x="4083647" y="0"/>
                          </a:cubicBezTo>
                          <a:cubicBezTo>
                            <a:pt x="4108713" y="122393"/>
                            <a:pt x="4028765" y="202156"/>
                            <a:pt x="4083647" y="339785"/>
                          </a:cubicBezTo>
                          <a:cubicBezTo>
                            <a:pt x="4092368" y="457610"/>
                            <a:pt x="4047336" y="636254"/>
                            <a:pt x="4083647" y="707886"/>
                          </a:cubicBezTo>
                          <a:cubicBezTo>
                            <a:pt x="3873665" y="732804"/>
                            <a:pt x="3698942" y="698069"/>
                            <a:pt x="3418596" y="707886"/>
                          </a:cubicBezTo>
                          <a:cubicBezTo>
                            <a:pt x="3131325" y="730011"/>
                            <a:pt x="3107410" y="701532"/>
                            <a:pt x="2835217" y="707886"/>
                          </a:cubicBezTo>
                          <a:cubicBezTo>
                            <a:pt x="2568584" y="715316"/>
                            <a:pt x="2540982" y="699248"/>
                            <a:pt x="2333512" y="707886"/>
                          </a:cubicBezTo>
                          <a:cubicBezTo>
                            <a:pt x="2120081" y="728514"/>
                            <a:pt x="1931296" y="679524"/>
                            <a:pt x="1831807" y="707886"/>
                          </a:cubicBezTo>
                          <a:cubicBezTo>
                            <a:pt x="1711065" y="738977"/>
                            <a:pt x="1316804" y="664379"/>
                            <a:pt x="1207592" y="707886"/>
                          </a:cubicBezTo>
                          <a:cubicBezTo>
                            <a:pt x="1064359" y="745837"/>
                            <a:pt x="809700" y="718361"/>
                            <a:pt x="705887" y="707886"/>
                          </a:cubicBezTo>
                          <a:cubicBezTo>
                            <a:pt x="627341" y="715868"/>
                            <a:pt x="283755" y="697533"/>
                            <a:pt x="0" y="707886"/>
                          </a:cubicBezTo>
                          <a:cubicBezTo>
                            <a:pt x="28492" y="609835"/>
                            <a:pt x="43954" y="496861"/>
                            <a:pt x="0" y="368100"/>
                          </a:cubicBezTo>
                          <a:cubicBezTo>
                            <a:pt x="-24884" y="222291"/>
                            <a:pt x="11657" y="183056"/>
                            <a:pt x="0" y="0"/>
                          </a:cubicBezTo>
                          <a:close/>
                        </a:path>
                        <a:path w="4083647" h="707886" stroke="0" extrusionOk="0">
                          <a:moveTo>
                            <a:pt x="0" y="0"/>
                          </a:moveTo>
                          <a:cubicBezTo>
                            <a:pt x="201351" y="-24155"/>
                            <a:pt x="323318" y="-2353"/>
                            <a:pt x="501705" y="0"/>
                          </a:cubicBezTo>
                          <a:cubicBezTo>
                            <a:pt x="666917" y="-20915"/>
                            <a:pt x="955584" y="35252"/>
                            <a:pt x="1085082" y="0"/>
                          </a:cubicBezTo>
                          <a:cubicBezTo>
                            <a:pt x="1220706" y="-65801"/>
                            <a:pt x="1463578" y="7825"/>
                            <a:pt x="1709297" y="0"/>
                          </a:cubicBezTo>
                          <a:cubicBezTo>
                            <a:pt x="1946739" y="9086"/>
                            <a:pt x="2028453" y="10703"/>
                            <a:pt x="2170166" y="0"/>
                          </a:cubicBezTo>
                          <a:cubicBezTo>
                            <a:pt x="2313613" y="-20428"/>
                            <a:pt x="2531139" y="-11130"/>
                            <a:pt x="2794381" y="0"/>
                          </a:cubicBezTo>
                          <a:cubicBezTo>
                            <a:pt x="3026705" y="8318"/>
                            <a:pt x="3250040" y="40295"/>
                            <a:pt x="3459432" y="0"/>
                          </a:cubicBezTo>
                          <a:cubicBezTo>
                            <a:pt x="3669977" y="-32997"/>
                            <a:pt x="3789004" y="9448"/>
                            <a:pt x="4083647" y="0"/>
                          </a:cubicBezTo>
                          <a:cubicBezTo>
                            <a:pt x="4092216" y="68548"/>
                            <a:pt x="4047425" y="250032"/>
                            <a:pt x="4083647" y="332706"/>
                          </a:cubicBezTo>
                          <a:cubicBezTo>
                            <a:pt x="4068387" y="400460"/>
                            <a:pt x="4087587" y="525358"/>
                            <a:pt x="4083647" y="707886"/>
                          </a:cubicBezTo>
                          <a:cubicBezTo>
                            <a:pt x="3938827" y="767712"/>
                            <a:pt x="3772362" y="707025"/>
                            <a:pt x="3581941" y="707886"/>
                          </a:cubicBezTo>
                          <a:cubicBezTo>
                            <a:pt x="3414366" y="743108"/>
                            <a:pt x="3215409" y="708336"/>
                            <a:pt x="3039400" y="707886"/>
                          </a:cubicBezTo>
                          <a:cubicBezTo>
                            <a:pt x="2919295" y="715123"/>
                            <a:pt x="2665060" y="714016"/>
                            <a:pt x="2537694" y="707886"/>
                          </a:cubicBezTo>
                          <a:cubicBezTo>
                            <a:pt x="2419627" y="703489"/>
                            <a:pt x="2112154" y="669053"/>
                            <a:pt x="1913480" y="707886"/>
                          </a:cubicBezTo>
                          <a:cubicBezTo>
                            <a:pt x="1750480" y="724878"/>
                            <a:pt x="1542004" y="702354"/>
                            <a:pt x="1411774" y="707886"/>
                          </a:cubicBezTo>
                          <a:cubicBezTo>
                            <a:pt x="1268239" y="719190"/>
                            <a:pt x="1162733" y="689635"/>
                            <a:pt x="950906" y="707886"/>
                          </a:cubicBezTo>
                          <a:cubicBezTo>
                            <a:pt x="729751" y="678116"/>
                            <a:pt x="364019" y="680597"/>
                            <a:pt x="0" y="707886"/>
                          </a:cubicBezTo>
                          <a:cubicBezTo>
                            <a:pt x="-17077" y="563428"/>
                            <a:pt x="10484" y="495510"/>
                            <a:pt x="0" y="375179"/>
                          </a:cubicBezTo>
                          <a:cubicBezTo>
                            <a:pt x="-2156" y="241088"/>
                            <a:pt x="10443" y="12488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endPara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矩形 11">
            <a:extLst>
              <a:ext uri="{FF2B5EF4-FFF2-40B4-BE49-F238E27FC236}">
                <a16:creationId xmlns:a16="http://schemas.microsoft.com/office/drawing/2014/main" id="{17AA0F41-4566-4EF7-A450-166D2B6C2B21}"/>
              </a:ext>
            </a:extLst>
          </p:cNvPr>
          <p:cNvSpPr/>
          <p:nvPr/>
        </p:nvSpPr>
        <p:spPr>
          <a:xfrm>
            <a:off x="3805358" y="629991"/>
            <a:ext cx="5216722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5500" b="1" i="0" u="none" strike="noStrike" kern="1200" cap="none" spc="0" normalizeH="0" baseline="0" noProof="0" dirty="0" err="1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Giải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nghĩa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từ</a:t>
            </a:r>
            <a:endParaRPr kumimoji="0" lang="zh-CN" altLang="en-US" sz="5500" b="1" i="0" u="none" strike="noStrike" kern="1200" cap="none" spc="0" normalizeH="0" baseline="0" noProof="0" dirty="0">
              <a:ln w="15875">
                <a:noFill/>
              </a:ln>
              <a:effectLst/>
              <a:uLnTx/>
              <a:uFillTx/>
              <a:latin typeface="UTM Alter Gothic" panose="020406030505060202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484" b="85131" l="22222" r="76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" y="1158082"/>
            <a:ext cx="5992368" cy="540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6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11">
            <a:extLst>
              <a:ext uri="{FF2B5EF4-FFF2-40B4-BE49-F238E27FC236}">
                <a16:creationId xmlns:a16="http://schemas.microsoft.com/office/drawing/2014/main" id="{17AA0F41-4566-4EF7-A450-166D2B6C2B21}"/>
              </a:ext>
            </a:extLst>
          </p:cNvPr>
          <p:cNvSpPr/>
          <p:nvPr/>
        </p:nvSpPr>
        <p:spPr>
          <a:xfrm>
            <a:off x="3805358" y="629991"/>
            <a:ext cx="5216722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5500" b="1" i="0" u="none" strike="noStrike" kern="1200" cap="none" spc="0" normalizeH="0" baseline="0" noProof="0" dirty="0" err="1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Giải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nghĩa</a:t>
            </a:r>
            <a:r>
              <a:rPr kumimoji="0" lang="en-US" altLang="zh-CN" sz="5500" b="1" i="0" u="none" strike="noStrike" kern="1200" cap="none" spc="0" normalizeH="0" noProof="0" dirty="0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en-US" altLang="zh-CN" sz="5500" b="1" i="0" u="none" strike="noStrike" kern="1200" cap="none" spc="0" normalizeH="0" noProof="0" dirty="0" err="1">
                <a:ln w="15875">
                  <a:noFill/>
                </a:ln>
                <a:effectLst/>
                <a:uLnTx/>
                <a:uFillTx/>
                <a:latin typeface="UTM Alter Gothic" panose="020406030505060202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từ</a:t>
            </a:r>
            <a:endParaRPr kumimoji="0" lang="zh-CN" altLang="en-US" sz="5500" b="1" i="0" u="none" strike="noStrike" kern="1200" cap="none" spc="0" normalizeH="0" baseline="0" noProof="0" dirty="0">
              <a:ln w="15875">
                <a:noFill/>
              </a:ln>
              <a:effectLst/>
              <a:uLnTx/>
              <a:uFillTx/>
              <a:latin typeface="UTM Alter Gothic" panose="020406030505060202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3" y="1581150"/>
            <a:ext cx="5696172" cy="43441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A5C0EDD-3D28-404E-B82C-00BDE9A14D7A}"/>
              </a:ext>
            </a:extLst>
          </p:cNvPr>
          <p:cNvGrpSpPr/>
          <p:nvPr/>
        </p:nvGrpSpPr>
        <p:grpSpPr>
          <a:xfrm>
            <a:off x="5975229" y="1753362"/>
            <a:ext cx="6216771" cy="4171950"/>
            <a:chOff x="6666105" y="852510"/>
            <a:chExt cx="6216771" cy="41719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E3D6E1-B276-4290-8996-BD81890D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105" y="852510"/>
              <a:ext cx="6216771" cy="4171950"/>
            </a:xfrm>
            <a:prstGeom prst="rect">
              <a:avLst/>
            </a:prstGeom>
          </p:spPr>
        </p:pic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0BE8B31F-E53F-4FF8-A958-81237894450B}"/>
                </a:ext>
              </a:extLst>
            </p:cNvPr>
            <p:cNvSpPr/>
            <p:nvPr/>
          </p:nvSpPr>
          <p:spPr>
            <a:xfrm>
              <a:off x="7732666" y="2379480"/>
              <a:ext cx="4083647" cy="707886"/>
            </a:xfrm>
            <a:custGeom>
              <a:avLst/>
              <a:gdLst>
                <a:gd name="connsiteX0" fmla="*/ 0 w 4083647"/>
                <a:gd name="connsiteY0" fmla="*/ 0 h 707886"/>
                <a:gd name="connsiteX1" fmla="*/ 624214 w 4083647"/>
                <a:gd name="connsiteY1" fmla="*/ 0 h 707886"/>
                <a:gd name="connsiteX2" fmla="*/ 1085082 w 4083647"/>
                <a:gd name="connsiteY2" fmla="*/ 0 h 707886"/>
                <a:gd name="connsiteX3" fmla="*/ 1709297 w 4083647"/>
                <a:gd name="connsiteY3" fmla="*/ 0 h 707886"/>
                <a:gd name="connsiteX4" fmla="*/ 2170166 w 4083647"/>
                <a:gd name="connsiteY4" fmla="*/ 0 h 707886"/>
                <a:gd name="connsiteX5" fmla="*/ 2753545 w 4083647"/>
                <a:gd name="connsiteY5" fmla="*/ 0 h 707886"/>
                <a:gd name="connsiteX6" fmla="*/ 3418596 w 4083647"/>
                <a:gd name="connsiteY6" fmla="*/ 0 h 707886"/>
                <a:gd name="connsiteX7" fmla="*/ 4083647 w 4083647"/>
                <a:gd name="connsiteY7" fmla="*/ 0 h 707886"/>
                <a:gd name="connsiteX8" fmla="*/ 4083647 w 4083647"/>
                <a:gd name="connsiteY8" fmla="*/ 339785 h 707886"/>
                <a:gd name="connsiteX9" fmla="*/ 4083647 w 4083647"/>
                <a:gd name="connsiteY9" fmla="*/ 707886 h 707886"/>
                <a:gd name="connsiteX10" fmla="*/ 3418596 w 4083647"/>
                <a:gd name="connsiteY10" fmla="*/ 707886 h 707886"/>
                <a:gd name="connsiteX11" fmla="*/ 2835217 w 4083647"/>
                <a:gd name="connsiteY11" fmla="*/ 707886 h 707886"/>
                <a:gd name="connsiteX12" fmla="*/ 2333512 w 4083647"/>
                <a:gd name="connsiteY12" fmla="*/ 707886 h 707886"/>
                <a:gd name="connsiteX13" fmla="*/ 1831807 w 4083647"/>
                <a:gd name="connsiteY13" fmla="*/ 707886 h 707886"/>
                <a:gd name="connsiteX14" fmla="*/ 1207592 w 4083647"/>
                <a:gd name="connsiteY14" fmla="*/ 707886 h 707886"/>
                <a:gd name="connsiteX15" fmla="*/ 705887 w 4083647"/>
                <a:gd name="connsiteY15" fmla="*/ 707886 h 707886"/>
                <a:gd name="connsiteX16" fmla="*/ 0 w 4083647"/>
                <a:gd name="connsiteY16" fmla="*/ 707886 h 707886"/>
                <a:gd name="connsiteX17" fmla="*/ 0 w 4083647"/>
                <a:gd name="connsiteY17" fmla="*/ 368100 h 707886"/>
                <a:gd name="connsiteX18" fmla="*/ 0 w 4083647"/>
                <a:gd name="connsiteY18" fmla="*/ 0 h 707886"/>
                <a:gd name="connsiteX0" fmla="*/ 0 w 4083647"/>
                <a:gd name="connsiteY0" fmla="*/ 0 h 707886"/>
                <a:gd name="connsiteX1" fmla="*/ 501705 w 4083647"/>
                <a:gd name="connsiteY1" fmla="*/ 0 h 707886"/>
                <a:gd name="connsiteX2" fmla="*/ 1085082 w 4083647"/>
                <a:gd name="connsiteY2" fmla="*/ 0 h 707886"/>
                <a:gd name="connsiteX3" fmla="*/ 1709297 w 4083647"/>
                <a:gd name="connsiteY3" fmla="*/ 0 h 707886"/>
                <a:gd name="connsiteX4" fmla="*/ 2170166 w 4083647"/>
                <a:gd name="connsiteY4" fmla="*/ 0 h 707886"/>
                <a:gd name="connsiteX5" fmla="*/ 2794381 w 4083647"/>
                <a:gd name="connsiteY5" fmla="*/ 0 h 707886"/>
                <a:gd name="connsiteX6" fmla="*/ 3459432 w 4083647"/>
                <a:gd name="connsiteY6" fmla="*/ 0 h 707886"/>
                <a:gd name="connsiteX7" fmla="*/ 4083647 w 4083647"/>
                <a:gd name="connsiteY7" fmla="*/ 0 h 707886"/>
                <a:gd name="connsiteX8" fmla="*/ 4083647 w 4083647"/>
                <a:gd name="connsiteY8" fmla="*/ 332706 h 707886"/>
                <a:gd name="connsiteX9" fmla="*/ 4083647 w 4083647"/>
                <a:gd name="connsiteY9" fmla="*/ 707886 h 707886"/>
                <a:gd name="connsiteX10" fmla="*/ 3581941 w 4083647"/>
                <a:gd name="connsiteY10" fmla="*/ 707886 h 707886"/>
                <a:gd name="connsiteX11" fmla="*/ 3039400 w 4083647"/>
                <a:gd name="connsiteY11" fmla="*/ 707886 h 707886"/>
                <a:gd name="connsiteX12" fmla="*/ 2537694 w 4083647"/>
                <a:gd name="connsiteY12" fmla="*/ 707886 h 707886"/>
                <a:gd name="connsiteX13" fmla="*/ 1913480 w 4083647"/>
                <a:gd name="connsiteY13" fmla="*/ 707886 h 707886"/>
                <a:gd name="connsiteX14" fmla="*/ 1411774 w 4083647"/>
                <a:gd name="connsiteY14" fmla="*/ 707886 h 707886"/>
                <a:gd name="connsiteX15" fmla="*/ 950906 w 4083647"/>
                <a:gd name="connsiteY15" fmla="*/ 707886 h 707886"/>
                <a:gd name="connsiteX16" fmla="*/ 0 w 4083647"/>
                <a:gd name="connsiteY16" fmla="*/ 707886 h 707886"/>
                <a:gd name="connsiteX17" fmla="*/ 0 w 4083647"/>
                <a:gd name="connsiteY17" fmla="*/ 375179 h 707886"/>
                <a:gd name="connsiteX18" fmla="*/ 0 w 4083647"/>
                <a:gd name="connsiteY18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83647" h="707886" fill="none" extrusionOk="0">
                  <a:moveTo>
                    <a:pt x="0" y="0"/>
                  </a:moveTo>
                  <a:cubicBezTo>
                    <a:pt x="237231" y="-51903"/>
                    <a:pt x="504973" y="98218"/>
                    <a:pt x="624214" y="0"/>
                  </a:cubicBezTo>
                  <a:cubicBezTo>
                    <a:pt x="727216" y="-20610"/>
                    <a:pt x="883952" y="63897"/>
                    <a:pt x="1085082" y="0"/>
                  </a:cubicBezTo>
                  <a:cubicBezTo>
                    <a:pt x="1245656" y="-44595"/>
                    <a:pt x="1502021" y="-8026"/>
                    <a:pt x="1709297" y="0"/>
                  </a:cubicBezTo>
                  <a:cubicBezTo>
                    <a:pt x="1854918" y="185"/>
                    <a:pt x="2087544" y="-38595"/>
                    <a:pt x="2170166" y="0"/>
                  </a:cubicBezTo>
                  <a:cubicBezTo>
                    <a:pt x="2302266" y="21045"/>
                    <a:pt x="2623809" y="70800"/>
                    <a:pt x="2753545" y="0"/>
                  </a:cubicBezTo>
                  <a:cubicBezTo>
                    <a:pt x="2940955" y="77548"/>
                    <a:pt x="3189906" y="-19082"/>
                    <a:pt x="3418596" y="0"/>
                  </a:cubicBezTo>
                  <a:cubicBezTo>
                    <a:pt x="3592411" y="-102880"/>
                    <a:pt x="3790150" y="101511"/>
                    <a:pt x="4083647" y="0"/>
                  </a:cubicBezTo>
                  <a:cubicBezTo>
                    <a:pt x="4110678" y="144364"/>
                    <a:pt x="4017877" y="191106"/>
                    <a:pt x="4083647" y="339785"/>
                  </a:cubicBezTo>
                  <a:cubicBezTo>
                    <a:pt x="4074376" y="460049"/>
                    <a:pt x="4055521" y="649007"/>
                    <a:pt x="4083647" y="707886"/>
                  </a:cubicBezTo>
                  <a:cubicBezTo>
                    <a:pt x="3905565" y="707448"/>
                    <a:pt x="3687097" y="707805"/>
                    <a:pt x="3418596" y="707886"/>
                  </a:cubicBezTo>
                  <a:cubicBezTo>
                    <a:pt x="3129838" y="734280"/>
                    <a:pt x="3108902" y="700377"/>
                    <a:pt x="2835217" y="707886"/>
                  </a:cubicBezTo>
                  <a:cubicBezTo>
                    <a:pt x="2572303" y="716789"/>
                    <a:pt x="2544011" y="705414"/>
                    <a:pt x="2333512" y="707886"/>
                  </a:cubicBezTo>
                  <a:cubicBezTo>
                    <a:pt x="2113555" y="740092"/>
                    <a:pt x="1914736" y="662570"/>
                    <a:pt x="1831807" y="707886"/>
                  </a:cubicBezTo>
                  <a:cubicBezTo>
                    <a:pt x="1705824" y="749716"/>
                    <a:pt x="1303921" y="669067"/>
                    <a:pt x="1207592" y="707886"/>
                  </a:cubicBezTo>
                  <a:cubicBezTo>
                    <a:pt x="1059296" y="742703"/>
                    <a:pt x="790392" y="732954"/>
                    <a:pt x="705887" y="707886"/>
                  </a:cubicBezTo>
                  <a:cubicBezTo>
                    <a:pt x="705537" y="717328"/>
                    <a:pt x="264437" y="731988"/>
                    <a:pt x="0" y="707886"/>
                  </a:cubicBezTo>
                  <a:cubicBezTo>
                    <a:pt x="31842" y="609400"/>
                    <a:pt x="67650" y="478766"/>
                    <a:pt x="0" y="368100"/>
                  </a:cubicBezTo>
                  <a:cubicBezTo>
                    <a:pt x="-37560" y="224824"/>
                    <a:pt x="10165" y="188605"/>
                    <a:pt x="0" y="0"/>
                  </a:cubicBezTo>
                  <a:close/>
                </a:path>
                <a:path w="4083647" h="707886" stroke="0" extrusionOk="0">
                  <a:moveTo>
                    <a:pt x="0" y="0"/>
                  </a:moveTo>
                  <a:cubicBezTo>
                    <a:pt x="208173" y="-22264"/>
                    <a:pt x="326493" y="-4159"/>
                    <a:pt x="501705" y="0"/>
                  </a:cubicBezTo>
                  <a:cubicBezTo>
                    <a:pt x="652428" y="-26788"/>
                    <a:pt x="964787" y="33354"/>
                    <a:pt x="1085082" y="0"/>
                  </a:cubicBezTo>
                  <a:cubicBezTo>
                    <a:pt x="1165517" y="-88031"/>
                    <a:pt x="1431522" y="20312"/>
                    <a:pt x="1709297" y="0"/>
                  </a:cubicBezTo>
                  <a:cubicBezTo>
                    <a:pt x="1946267" y="18683"/>
                    <a:pt x="2049837" y="3223"/>
                    <a:pt x="2170166" y="0"/>
                  </a:cubicBezTo>
                  <a:cubicBezTo>
                    <a:pt x="2309624" y="-52764"/>
                    <a:pt x="2518366" y="-59018"/>
                    <a:pt x="2794381" y="0"/>
                  </a:cubicBezTo>
                  <a:cubicBezTo>
                    <a:pt x="3013500" y="25691"/>
                    <a:pt x="3268867" y="56082"/>
                    <a:pt x="3459432" y="0"/>
                  </a:cubicBezTo>
                  <a:cubicBezTo>
                    <a:pt x="3659365" y="-24817"/>
                    <a:pt x="3778396" y="-21209"/>
                    <a:pt x="4083647" y="0"/>
                  </a:cubicBezTo>
                  <a:cubicBezTo>
                    <a:pt x="4074807" y="51768"/>
                    <a:pt x="4041208" y="239799"/>
                    <a:pt x="4083647" y="332706"/>
                  </a:cubicBezTo>
                  <a:cubicBezTo>
                    <a:pt x="4032438" y="399248"/>
                    <a:pt x="4089905" y="510930"/>
                    <a:pt x="4083647" y="707886"/>
                  </a:cubicBezTo>
                  <a:cubicBezTo>
                    <a:pt x="3937488" y="776536"/>
                    <a:pt x="3764170" y="737338"/>
                    <a:pt x="3581941" y="707886"/>
                  </a:cubicBezTo>
                  <a:cubicBezTo>
                    <a:pt x="3439018" y="733036"/>
                    <a:pt x="3257830" y="716422"/>
                    <a:pt x="3039400" y="707886"/>
                  </a:cubicBezTo>
                  <a:cubicBezTo>
                    <a:pt x="2926045" y="715488"/>
                    <a:pt x="2664385" y="716645"/>
                    <a:pt x="2537694" y="707886"/>
                  </a:cubicBezTo>
                  <a:cubicBezTo>
                    <a:pt x="2430600" y="683606"/>
                    <a:pt x="2145620" y="650196"/>
                    <a:pt x="1913480" y="707886"/>
                  </a:cubicBezTo>
                  <a:cubicBezTo>
                    <a:pt x="1764029" y="714032"/>
                    <a:pt x="1573374" y="720601"/>
                    <a:pt x="1411774" y="707886"/>
                  </a:cubicBezTo>
                  <a:cubicBezTo>
                    <a:pt x="1258806" y="718412"/>
                    <a:pt x="1145605" y="678117"/>
                    <a:pt x="950906" y="707886"/>
                  </a:cubicBezTo>
                  <a:cubicBezTo>
                    <a:pt x="721526" y="577254"/>
                    <a:pt x="376748" y="696405"/>
                    <a:pt x="0" y="707886"/>
                  </a:cubicBezTo>
                  <a:cubicBezTo>
                    <a:pt x="-12289" y="580957"/>
                    <a:pt x="17803" y="487988"/>
                    <a:pt x="0" y="375179"/>
                  </a:cubicBezTo>
                  <a:cubicBezTo>
                    <a:pt x="6438" y="210123"/>
                    <a:pt x="3711" y="135936"/>
                    <a:pt x="0" y="0"/>
                  </a:cubicBezTo>
                  <a:close/>
                </a:path>
              </a:pathLst>
            </a:custGeom>
            <a:noFill/>
            <a:ln w="28575">
              <a:noFill/>
              <a:extLst>
                <a:ext uri="{C807C97D-BFC1-408E-A445-0C87EB9F89A2}">
                  <ask:lineSketchStyleProps xmlns:ask="http://schemas.microsoft.com/office/drawing/2018/sketchyshapes" sd="1255533040">
                    <a:custGeom>
                      <a:avLst/>
                      <a:gdLst>
                        <a:gd name="connsiteX0" fmla="*/ 0 w 4083647"/>
                        <a:gd name="connsiteY0" fmla="*/ 0 h 707886"/>
                        <a:gd name="connsiteX1" fmla="*/ 624214 w 4083647"/>
                        <a:gd name="connsiteY1" fmla="*/ 0 h 707886"/>
                        <a:gd name="connsiteX2" fmla="*/ 1085082 w 4083647"/>
                        <a:gd name="connsiteY2" fmla="*/ 0 h 707886"/>
                        <a:gd name="connsiteX3" fmla="*/ 1709297 w 4083647"/>
                        <a:gd name="connsiteY3" fmla="*/ 0 h 707886"/>
                        <a:gd name="connsiteX4" fmla="*/ 2170166 w 4083647"/>
                        <a:gd name="connsiteY4" fmla="*/ 0 h 707886"/>
                        <a:gd name="connsiteX5" fmla="*/ 2753545 w 4083647"/>
                        <a:gd name="connsiteY5" fmla="*/ 0 h 707886"/>
                        <a:gd name="connsiteX6" fmla="*/ 3418596 w 4083647"/>
                        <a:gd name="connsiteY6" fmla="*/ 0 h 707886"/>
                        <a:gd name="connsiteX7" fmla="*/ 4083647 w 4083647"/>
                        <a:gd name="connsiteY7" fmla="*/ 0 h 707886"/>
                        <a:gd name="connsiteX8" fmla="*/ 4083647 w 4083647"/>
                        <a:gd name="connsiteY8" fmla="*/ 339785 h 707886"/>
                        <a:gd name="connsiteX9" fmla="*/ 4083647 w 4083647"/>
                        <a:gd name="connsiteY9" fmla="*/ 707886 h 707886"/>
                        <a:gd name="connsiteX10" fmla="*/ 3418596 w 4083647"/>
                        <a:gd name="connsiteY10" fmla="*/ 707886 h 707886"/>
                        <a:gd name="connsiteX11" fmla="*/ 2835217 w 4083647"/>
                        <a:gd name="connsiteY11" fmla="*/ 707886 h 707886"/>
                        <a:gd name="connsiteX12" fmla="*/ 2333512 w 4083647"/>
                        <a:gd name="connsiteY12" fmla="*/ 707886 h 707886"/>
                        <a:gd name="connsiteX13" fmla="*/ 1831807 w 4083647"/>
                        <a:gd name="connsiteY13" fmla="*/ 707886 h 707886"/>
                        <a:gd name="connsiteX14" fmla="*/ 1207592 w 4083647"/>
                        <a:gd name="connsiteY14" fmla="*/ 707886 h 707886"/>
                        <a:gd name="connsiteX15" fmla="*/ 705887 w 4083647"/>
                        <a:gd name="connsiteY15" fmla="*/ 707886 h 707886"/>
                        <a:gd name="connsiteX16" fmla="*/ 0 w 4083647"/>
                        <a:gd name="connsiteY16" fmla="*/ 707886 h 707886"/>
                        <a:gd name="connsiteX17" fmla="*/ 0 w 4083647"/>
                        <a:gd name="connsiteY17" fmla="*/ 368100 h 707886"/>
                        <a:gd name="connsiteX18" fmla="*/ 0 w 4083647"/>
                        <a:gd name="connsiteY18" fmla="*/ 0 h 707886"/>
                        <a:gd name="connsiteX0" fmla="*/ 0 w 4083647"/>
                        <a:gd name="connsiteY0" fmla="*/ 0 h 707886"/>
                        <a:gd name="connsiteX1" fmla="*/ 501705 w 4083647"/>
                        <a:gd name="connsiteY1" fmla="*/ 0 h 707886"/>
                        <a:gd name="connsiteX2" fmla="*/ 1085082 w 4083647"/>
                        <a:gd name="connsiteY2" fmla="*/ 0 h 707886"/>
                        <a:gd name="connsiteX3" fmla="*/ 1709297 w 4083647"/>
                        <a:gd name="connsiteY3" fmla="*/ 0 h 707886"/>
                        <a:gd name="connsiteX4" fmla="*/ 2170166 w 4083647"/>
                        <a:gd name="connsiteY4" fmla="*/ 0 h 707886"/>
                        <a:gd name="connsiteX5" fmla="*/ 2794381 w 4083647"/>
                        <a:gd name="connsiteY5" fmla="*/ 0 h 707886"/>
                        <a:gd name="connsiteX6" fmla="*/ 3459432 w 4083647"/>
                        <a:gd name="connsiteY6" fmla="*/ 0 h 707886"/>
                        <a:gd name="connsiteX7" fmla="*/ 4083647 w 4083647"/>
                        <a:gd name="connsiteY7" fmla="*/ 0 h 707886"/>
                        <a:gd name="connsiteX8" fmla="*/ 4083647 w 4083647"/>
                        <a:gd name="connsiteY8" fmla="*/ 332706 h 707886"/>
                        <a:gd name="connsiteX9" fmla="*/ 4083647 w 4083647"/>
                        <a:gd name="connsiteY9" fmla="*/ 707886 h 707886"/>
                        <a:gd name="connsiteX10" fmla="*/ 3581941 w 4083647"/>
                        <a:gd name="connsiteY10" fmla="*/ 707886 h 707886"/>
                        <a:gd name="connsiteX11" fmla="*/ 3039400 w 4083647"/>
                        <a:gd name="connsiteY11" fmla="*/ 707886 h 707886"/>
                        <a:gd name="connsiteX12" fmla="*/ 2537694 w 4083647"/>
                        <a:gd name="connsiteY12" fmla="*/ 707886 h 707886"/>
                        <a:gd name="connsiteX13" fmla="*/ 1913480 w 4083647"/>
                        <a:gd name="connsiteY13" fmla="*/ 707886 h 707886"/>
                        <a:gd name="connsiteX14" fmla="*/ 1411774 w 4083647"/>
                        <a:gd name="connsiteY14" fmla="*/ 707886 h 707886"/>
                        <a:gd name="connsiteX15" fmla="*/ 950906 w 4083647"/>
                        <a:gd name="connsiteY15" fmla="*/ 707886 h 707886"/>
                        <a:gd name="connsiteX16" fmla="*/ 0 w 4083647"/>
                        <a:gd name="connsiteY16" fmla="*/ 707886 h 707886"/>
                        <a:gd name="connsiteX17" fmla="*/ 0 w 4083647"/>
                        <a:gd name="connsiteY17" fmla="*/ 375179 h 707886"/>
                        <a:gd name="connsiteX18" fmla="*/ 0 w 4083647"/>
                        <a:gd name="connsiteY18" fmla="*/ 0 h 707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083647" h="707886" fill="none" extrusionOk="0">
                          <a:moveTo>
                            <a:pt x="0" y="0"/>
                          </a:moveTo>
                          <a:cubicBezTo>
                            <a:pt x="242043" y="-50343"/>
                            <a:pt x="490301" y="76833"/>
                            <a:pt x="624214" y="0"/>
                          </a:cubicBezTo>
                          <a:cubicBezTo>
                            <a:pt x="752192" y="-31389"/>
                            <a:pt x="889697" y="52953"/>
                            <a:pt x="1085082" y="0"/>
                          </a:cubicBezTo>
                          <a:cubicBezTo>
                            <a:pt x="1262721" y="-26324"/>
                            <a:pt x="1535865" y="5779"/>
                            <a:pt x="1709297" y="0"/>
                          </a:cubicBezTo>
                          <a:cubicBezTo>
                            <a:pt x="1853072" y="-11144"/>
                            <a:pt x="2081003" y="-14871"/>
                            <a:pt x="2170166" y="0"/>
                          </a:cubicBezTo>
                          <a:cubicBezTo>
                            <a:pt x="2286119" y="11115"/>
                            <a:pt x="2622901" y="66057"/>
                            <a:pt x="2753545" y="0"/>
                          </a:cubicBezTo>
                          <a:cubicBezTo>
                            <a:pt x="2915168" y="21871"/>
                            <a:pt x="3189838" y="-842"/>
                            <a:pt x="3418596" y="0"/>
                          </a:cubicBezTo>
                          <a:cubicBezTo>
                            <a:pt x="3641315" y="-65496"/>
                            <a:pt x="3819177" y="74700"/>
                            <a:pt x="4083647" y="0"/>
                          </a:cubicBezTo>
                          <a:cubicBezTo>
                            <a:pt x="4108713" y="122393"/>
                            <a:pt x="4028765" y="202156"/>
                            <a:pt x="4083647" y="339785"/>
                          </a:cubicBezTo>
                          <a:cubicBezTo>
                            <a:pt x="4092368" y="457610"/>
                            <a:pt x="4047336" y="636254"/>
                            <a:pt x="4083647" y="707886"/>
                          </a:cubicBezTo>
                          <a:cubicBezTo>
                            <a:pt x="3873665" y="732804"/>
                            <a:pt x="3698942" y="698069"/>
                            <a:pt x="3418596" y="707886"/>
                          </a:cubicBezTo>
                          <a:cubicBezTo>
                            <a:pt x="3131325" y="730011"/>
                            <a:pt x="3107410" y="701532"/>
                            <a:pt x="2835217" y="707886"/>
                          </a:cubicBezTo>
                          <a:cubicBezTo>
                            <a:pt x="2568584" y="715316"/>
                            <a:pt x="2540982" y="699248"/>
                            <a:pt x="2333512" y="707886"/>
                          </a:cubicBezTo>
                          <a:cubicBezTo>
                            <a:pt x="2120081" y="728514"/>
                            <a:pt x="1931296" y="679524"/>
                            <a:pt x="1831807" y="707886"/>
                          </a:cubicBezTo>
                          <a:cubicBezTo>
                            <a:pt x="1711065" y="738977"/>
                            <a:pt x="1316804" y="664379"/>
                            <a:pt x="1207592" y="707886"/>
                          </a:cubicBezTo>
                          <a:cubicBezTo>
                            <a:pt x="1064359" y="745837"/>
                            <a:pt x="809700" y="718361"/>
                            <a:pt x="705887" y="707886"/>
                          </a:cubicBezTo>
                          <a:cubicBezTo>
                            <a:pt x="627341" y="715868"/>
                            <a:pt x="283755" y="697533"/>
                            <a:pt x="0" y="707886"/>
                          </a:cubicBezTo>
                          <a:cubicBezTo>
                            <a:pt x="28492" y="609835"/>
                            <a:pt x="43954" y="496861"/>
                            <a:pt x="0" y="368100"/>
                          </a:cubicBezTo>
                          <a:cubicBezTo>
                            <a:pt x="-24884" y="222291"/>
                            <a:pt x="11657" y="183056"/>
                            <a:pt x="0" y="0"/>
                          </a:cubicBezTo>
                          <a:close/>
                        </a:path>
                        <a:path w="4083647" h="707886" stroke="0" extrusionOk="0">
                          <a:moveTo>
                            <a:pt x="0" y="0"/>
                          </a:moveTo>
                          <a:cubicBezTo>
                            <a:pt x="201351" y="-24155"/>
                            <a:pt x="323318" y="-2353"/>
                            <a:pt x="501705" y="0"/>
                          </a:cubicBezTo>
                          <a:cubicBezTo>
                            <a:pt x="666917" y="-20915"/>
                            <a:pt x="955584" y="35252"/>
                            <a:pt x="1085082" y="0"/>
                          </a:cubicBezTo>
                          <a:cubicBezTo>
                            <a:pt x="1220706" y="-65801"/>
                            <a:pt x="1463578" y="7825"/>
                            <a:pt x="1709297" y="0"/>
                          </a:cubicBezTo>
                          <a:cubicBezTo>
                            <a:pt x="1946739" y="9086"/>
                            <a:pt x="2028453" y="10703"/>
                            <a:pt x="2170166" y="0"/>
                          </a:cubicBezTo>
                          <a:cubicBezTo>
                            <a:pt x="2313613" y="-20428"/>
                            <a:pt x="2531139" y="-11130"/>
                            <a:pt x="2794381" y="0"/>
                          </a:cubicBezTo>
                          <a:cubicBezTo>
                            <a:pt x="3026705" y="8318"/>
                            <a:pt x="3250040" y="40295"/>
                            <a:pt x="3459432" y="0"/>
                          </a:cubicBezTo>
                          <a:cubicBezTo>
                            <a:pt x="3669977" y="-32997"/>
                            <a:pt x="3789004" y="9448"/>
                            <a:pt x="4083647" y="0"/>
                          </a:cubicBezTo>
                          <a:cubicBezTo>
                            <a:pt x="4092216" y="68548"/>
                            <a:pt x="4047425" y="250032"/>
                            <a:pt x="4083647" y="332706"/>
                          </a:cubicBezTo>
                          <a:cubicBezTo>
                            <a:pt x="4068387" y="400460"/>
                            <a:pt x="4087587" y="525358"/>
                            <a:pt x="4083647" y="707886"/>
                          </a:cubicBezTo>
                          <a:cubicBezTo>
                            <a:pt x="3938827" y="767712"/>
                            <a:pt x="3772362" y="707025"/>
                            <a:pt x="3581941" y="707886"/>
                          </a:cubicBezTo>
                          <a:cubicBezTo>
                            <a:pt x="3414366" y="743108"/>
                            <a:pt x="3215409" y="708336"/>
                            <a:pt x="3039400" y="707886"/>
                          </a:cubicBezTo>
                          <a:cubicBezTo>
                            <a:pt x="2919295" y="715123"/>
                            <a:pt x="2665060" y="714016"/>
                            <a:pt x="2537694" y="707886"/>
                          </a:cubicBezTo>
                          <a:cubicBezTo>
                            <a:pt x="2419627" y="703489"/>
                            <a:pt x="2112154" y="669053"/>
                            <a:pt x="1913480" y="707886"/>
                          </a:cubicBezTo>
                          <a:cubicBezTo>
                            <a:pt x="1750480" y="724878"/>
                            <a:pt x="1542004" y="702354"/>
                            <a:pt x="1411774" y="707886"/>
                          </a:cubicBezTo>
                          <a:cubicBezTo>
                            <a:pt x="1268239" y="719190"/>
                            <a:pt x="1162733" y="689635"/>
                            <a:pt x="950906" y="707886"/>
                          </a:cubicBezTo>
                          <a:cubicBezTo>
                            <a:pt x="729751" y="678116"/>
                            <a:pt x="364019" y="680597"/>
                            <a:pt x="0" y="707886"/>
                          </a:cubicBezTo>
                          <a:cubicBezTo>
                            <a:pt x="-17077" y="563428"/>
                            <a:pt x="10484" y="495510"/>
                            <a:pt x="0" y="375179"/>
                          </a:cubicBezTo>
                          <a:cubicBezTo>
                            <a:pt x="-2156" y="241088"/>
                            <a:pt x="10443" y="12488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Thịnh</a:t>
              </a:r>
              <a:r>
                <a:rPr lang="en-GB" alt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vượng</a:t>
              </a:r>
              <a:endPara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6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 Life XL by Slidesgo">
  <a:themeElements>
    <a:clrScheme name="Simple Light">
      <a:dk1>
        <a:srgbClr val="215B6F"/>
      </a:dk1>
      <a:lt1>
        <a:srgbClr val="CCF5FF"/>
      </a:lt1>
      <a:dk2>
        <a:srgbClr val="16B7D1"/>
      </a:dk2>
      <a:lt2>
        <a:srgbClr val="EEFCFF"/>
      </a:lt2>
      <a:accent1>
        <a:srgbClr val="FFFFFF"/>
      </a:accent1>
      <a:accent2>
        <a:srgbClr val="72D3CE"/>
      </a:accent2>
      <a:accent3>
        <a:srgbClr val="FE8763"/>
      </a:accent3>
      <a:accent4>
        <a:srgbClr val="F6B26B"/>
      </a:accent4>
      <a:accent5>
        <a:srgbClr val="FFDA6F"/>
      </a:accent5>
      <a:accent6>
        <a:srgbClr val="8CCE80"/>
      </a:accent6>
      <a:hlink>
        <a:srgbClr val="16B7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ighthouse Personal Organizer for Elementary by Slidesgo">
  <a:themeElements>
    <a:clrScheme name="Simple Light">
      <a:dk1>
        <a:srgbClr val="000000"/>
      </a:dk1>
      <a:lt1>
        <a:srgbClr val="FFFFFF"/>
      </a:lt1>
      <a:dk2>
        <a:srgbClr val="81B4F3"/>
      </a:dk2>
      <a:lt2>
        <a:srgbClr val="1A237E"/>
      </a:lt2>
      <a:accent1>
        <a:srgbClr val="DA6762"/>
      </a:accent1>
      <a:accent2>
        <a:srgbClr val="F84943"/>
      </a:accent2>
      <a:accent3>
        <a:srgbClr val="FFE193"/>
      </a:accent3>
      <a:accent4>
        <a:srgbClr val="FFAB40"/>
      </a:accent4>
      <a:accent5>
        <a:srgbClr val="603913"/>
      </a:accent5>
      <a:accent6>
        <a:srgbClr val="3D5561"/>
      </a:accent6>
      <a:hlink>
        <a:srgbClr val="F84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atic Cruises Marketing Plan by Slidesgo">
  <a:themeElements>
    <a:clrScheme name="Simple Light">
      <a:dk1>
        <a:srgbClr val="247BA0"/>
      </a:dk1>
      <a:lt1>
        <a:srgbClr val="FFFFFF"/>
      </a:lt1>
      <a:dk2>
        <a:srgbClr val="D3EDBE"/>
      </a:dk2>
      <a:lt2>
        <a:srgbClr val="C4FFF9"/>
      </a:lt2>
      <a:accent1>
        <a:srgbClr val="70C1B3"/>
      </a:accent1>
      <a:accent2>
        <a:srgbClr val="B2DBBF"/>
      </a:accent2>
      <a:accent3>
        <a:srgbClr val="90CBA3"/>
      </a:accent3>
      <a:accent4>
        <a:srgbClr val="FF1654"/>
      </a:accent4>
      <a:accent5>
        <a:srgbClr val="4A9EAA"/>
      </a:accent5>
      <a:accent6>
        <a:srgbClr val="C4FFF9"/>
      </a:accent6>
      <a:hlink>
        <a:srgbClr val="247BA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matic Cruises Marketing Plan by Slidesgo">
  <a:themeElements>
    <a:clrScheme name="Simple Light">
      <a:dk1>
        <a:srgbClr val="247BA0"/>
      </a:dk1>
      <a:lt1>
        <a:srgbClr val="FFFFFF"/>
      </a:lt1>
      <a:dk2>
        <a:srgbClr val="D3EDBE"/>
      </a:dk2>
      <a:lt2>
        <a:srgbClr val="C4FFF9"/>
      </a:lt2>
      <a:accent1>
        <a:srgbClr val="70C1B3"/>
      </a:accent1>
      <a:accent2>
        <a:srgbClr val="B2DBBF"/>
      </a:accent2>
      <a:accent3>
        <a:srgbClr val="90CBA3"/>
      </a:accent3>
      <a:accent4>
        <a:srgbClr val="FF1654"/>
      </a:accent4>
      <a:accent5>
        <a:srgbClr val="4A9EAA"/>
      </a:accent5>
      <a:accent6>
        <a:srgbClr val="C4FFF9"/>
      </a:accent6>
      <a:hlink>
        <a:srgbClr val="247BA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hematic Cruises Marketing Plan by Slidesgo">
  <a:themeElements>
    <a:clrScheme name="Simple Light">
      <a:dk1>
        <a:srgbClr val="247BA0"/>
      </a:dk1>
      <a:lt1>
        <a:srgbClr val="FFFFFF"/>
      </a:lt1>
      <a:dk2>
        <a:srgbClr val="D3EDBE"/>
      </a:dk2>
      <a:lt2>
        <a:srgbClr val="C4FFF9"/>
      </a:lt2>
      <a:accent1>
        <a:srgbClr val="70C1B3"/>
      </a:accent1>
      <a:accent2>
        <a:srgbClr val="B2DBBF"/>
      </a:accent2>
      <a:accent3>
        <a:srgbClr val="90CBA3"/>
      </a:accent3>
      <a:accent4>
        <a:srgbClr val="FF1654"/>
      </a:accent4>
      <a:accent5>
        <a:srgbClr val="4A9EAA"/>
      </a:accent5>
      <a:accent6>
        <a:srgbClr val="C4FFF9"/>
      </a:accent6>
      <a:hlink>
        <a:srgbClr val="247BA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1145</Words>
  <Application>Microsoft Office PowerPoint</Application>
  <PresentationFormat>Widescreen</PresentationFormat>
  <Paragraphs>72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7" baseType="lpstr">
      <vt:lpstr>.VnTime</vt:lpstr>
      <vt:lpstr>Arial</vt:lpstr>
      <vt:lpstr>Barlow</vt:lpstr>
      <vt:lpstr>Barlow Condensed</vt:lpstr>
      <vt:lpstr>Barlow Semi Condensed Light</vt:lpstr>
      <vt:lpstr>Bellota Text</vt:lpstr>
      <vt:lpstr>Calibri</vt:lpstr>
      <vt:lpstr>Calibri Light</vt:lpstr>
      <vt:lpstr>Caveat</vt:lpstr>
      <vt:lpstr>Josefin Sans</vt:lpstr>
      <vt:lpstr>Livvic</vt:lpstr>
      <vt:lpstr>Patrick Hand</vt:lpstr>
      <vt:lpstr>Quicksand</vt:lpstr>
      <vt:lpstr>Quicksand Medium</vt:lpstr>
      <vt:lpstr>Roboto Condensed Light</vt:lpstr>
      <vt:lpstr>Times New Roman</vt:lpstr>
      <vt:lpstr>UTM Alter Gothic</vt:lpstr>
      <vt:lpstr>UTM Deutsch Gothic</vt:lpstr>
      <vt:lpstr>UTM Neutra</vt:lpstr>
      <vt:lpstr>UVN Thay Giao Nang</vt:lpstr>
      <vt:lpstr>Wingdings</vt:lpstr>
      <vt:lpstr>Office Theme</vt:lpstr>
      <vt:lpstr>Sea Life XL by Slidesgo</vt:lpstr>
      <vt:lpstr>1_Lighthouse Personal Organizer for Elementary by Slidesgo</vt:lpstr>
      <vt:lpstr>Thematic Cruises Marketing Plan by Slidesgo</vt:lpstr>
      <vt:lpstr>1_Thematic Cruises Marketing Plan by Slidesgo</vt:lpstr>
      <vt:lpstr>2_Thematic Cruises Marketing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DIỄN CẢM</vt:lpstr>
      <vt:lpstr>PowerPoint Presentation</vt:lpstr>
      <vt:lpstr>Dặn dò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PC</cp:lastModifiedBy>
  <cp:revision>23</cp:revision>
  <dcterms:created xsi:type="dcterms:W3CDTF">2021-11-12T14:08:41Z</dcterms:created>
  <dcterms:modified xsi:type="dcterms:W3CDTF">2021-11-21T16:40:18Z</dcterms:modified>
</cp:coreProperties>
</file>