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9" r:id="rId4"/>
    <p:sldId id="258" r:id="rId5"/>
    <p:sldId id="1494" r:id="rId6"/>
    <p:sldId id="1503" r:id="rId7"/>
    <p:sldId id="11665" r:id="rId8"/>
    <p:sldId id="11666" r:id="rId9"/>
    <p:sldId id="11669" r:id="rId10"/>
    <p:sldId id="11672" r:id="rId11"/>
    <p:sldId id="11673" r:id="rId12"/>
    <p:sldId id="11670" r:id="rId13"/>
    <p:sldId id="11667" r:id="rId14"/>
    <p:sldId id="11684" r:id="rId15"/>
    <p:sldId id="11671" r:id="rId16"/>
    <p:sldId id="11668" r:id="rId17"/>
    <p:sldId id="1496" r:id="rId18"/>
    <p:sldId id="11688" r:id="rId19"/>
    <p:sldId id="11676" r:id="rId20"/>
    <p:sldId id="11679" r:id="rId21"/>
    <p:sldId id="11678" r:id="rId22"/>
    <p:sldId id="11689" r:id="rId23"/>
    <p:sldId id="11680" r:id="rId24"/>
    <p:sldId id="11674" r:id="rId25"/>
    <p:sldId id="297" r:id="rId26"/>
    <p:sldId id="11683" r:id="rId27"/>
    <p:sldId id="11685" r:id="rId28"/>
    <p:sldId id="11686" r:id="rId29"/>
    <p:sldId id="1497" r:id="rId30"/>
    <p:sldId id="11681"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72"/>
    <a:srgbClr val="FF0066"/>
    <a:srgbClr val="FF99CC"/>
    <a:srgbClr val="9900CC"/>
    <a:srgbClr val="FF6699"/>
    <a:srgbClr val="CC00FF"/>
    <a:srgbClr val="54ACB7"/>
    <a:srgbClr val="CC66FF"/>
    <a:srgbClr val="66C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6" d="100"/>
          <a:sy n="66" d="100"/>
        </p:scale>
        <p:origin x="9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20号-石头体" panose="00000500000000000000" pitchFamily="2" charset="-122"/>
                <a:ea typeface="字魂20号-石头体" panose="00000500000000000000" pitchFamily="2" charset="-122"/>
              </a:defRPr>
            </a:lvl1pPr>
          </a:lstStyle>
          <a:p>
            <a:fld id="{EFBD639D-508A-4B7A-87C1-08A1D67120C7}" type="datetimeFigureOut">
              <a:rPr lang="zh-CN" altLang="en-US" smtClean="0"/>
              <a:pPr/>
              <a:t>2021/11/28</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20号-石头体" panose="00000500000000000000" pitchFamily="2" charset="-122"/>
                <a:ea typeface="字魂20号-石头体"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20号-石头体" panose="00000500000000000000" pitchFamily="2" charset="-122"/>
                <a:ea typeface="字魂20号-石头体" panose="00000500000000000000" pitchFamily="2" charset="-122"/>
              </a:defRPr>
            </a:lvl1pPr>
          </a:lstStyle>
          <a:p>
            <a:fld id="{CED6EE29-1B9E-4E8B-8078-D0DDDF3F7E43}" type="slidenum">
              <a:rPr lang="zh-CN" altLang="en-US" smtClean="0"/>
              <a:pPr/>
              <a:t>‹#›</a:t>
            </a:fld>
            <a:endParaRPr lang="zh-CN" altLang="en-US" dirty="0"/>
          </a:p>
        </p:txBody>
      </p:sp>
    </p:spTree>
    <p:extLst>
      <p:ext uri="{BB962C8B-B14F-4D97-AF65-F5344CB8AC3E}">
        <p14:creationId xmlns:p14="http://schemas.microsoft.com/office/powerpoint/2010/main" val="1773123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1pPr>
    <a:lvl2pPr marL="4572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2pPr>
    <a:lvl3pPr marL="9144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3pPr>
    <a:lvl4pPr marL="13716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4pPr>
    <a:lvl5pPr marL="1828800" algn="l" defTabSz="914400" rtl="0" eaLnBrk="1" latinLnBrk="0" hangingPunct="1">
      <a:defRPr sz="1200" kern="1200">
        <a:solidFill>
          <a:schemeClr val="tx1"/>
        </a:solidFill>
        <a:latin typeface="字魂20号-石头体" panose="00000500000000000000" pitchFamily="2" charset="-122"/>
        <a:ea typeface="字魂20号-石头体"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a:t>
            </a:fld>
            <a:endParaRPr lang="zh-CN" altLang="en-US" dirty="0"/>
          </a:p>
        </p:txBody>
      </p:sp>
    </p:spTree>
    <p:extLst>
      <p:ext uri="{BB962C8B-B14F-4D97-AF65-F5344CB8AC3E}">
        <p14:creationId xmlns:p14="http://schemas.microsoft.com/office/powerpoint/2010/main" val="3435926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16</a:t>
            </a:fld>
            <a:endParaRPr lang="zh-CN" altLang="en-US" dirty="0"/>
          </a:p>
        </p:txBody>
      </p:sp>
    </p:spTree>
    <p:extLst>
      <p:ext uri="{BB962C8B-B14F-4D97-AF65-F5344CB8AC3E}">
        <p14:creationId xmlns:p14="http://schemas.microsoft.com/office/powerpoint/2010/main" val="15303076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17</a:t>
            </a:fld>
            <a:endParaRPr lang="zh-CN" altLang="en-US" dirty="0"/>
          </a:p>
        </p:txBody>
      </p:sp>
    </p:spTree>
    <p:extLst>
      <p:ext uri="{BB962C8B-B14F-4D97-AF65-F5344CB8AC3E}">
        <p14:creationId xmlns:p14="http://schemas.microsoft.com/office/powerpoint/2010/main" val="2325876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18</a:t>
            </a:fld>
            <a:endParaRPr lang="zh-CN" altLang="en-US" dirty="0"/>
          </a:p>
        </p:txBody>
      </p:sp>
    </p:spTree>
    <p:extLst>
      <p:ext uri="{BB962C8B-B14F-4D97-AF65-F5344CB8AC3E}">
        <p14:creationId xmlns:p14="http://schemas.microsoft.com/office/powerpoint/2010/main" val="361415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19</a:t>
            </a:fld>
            <a:endParaRPr lang="zh-CN" altLang="en-US" dirty="0"/>
          </a:p>
        </p:txBody>
      </p:sp>
    </p:spTree>
    <p:extLst>
      <p:ext uri="{BB962C8B-B14F-4D97-AF65-F5344CB8AC3E}">
        <p14:creationId xmlns:p14="http://schemas.microsoft.com/office/powerpoint/2010/main" val="1691594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20</a:t>
            </a:fld>
            <a:endParaRPr lang="zh-CN" altLang="en-US" dirty="0"/>
          </a:p>
        </p:txBody>
      </p:sp>
    </p:spTree>
    <p:extLst>
      <p:ext uri="{BB962C8B-B14F-4D97-AF65-F5344CB8AC3E}">
        <p14:creationId xmlns:p14="http://schemas.microsoft.com/office/powerpoint/2010/main" val="2990219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21</a:t>
            </a:fld>
            <a:endParaRPr lang="zh-CN" altLang="en-US" dirty="0"/>
          </a:p>
        </p:txBody>
      </p:sp>
    </p:spTree>
    <p:extLst>
      <p:ext uri="{BB962C8B-B14F-4D97-AF65-F5344CB8AC3E}">
        <p14:creationId xmlns:p14="http://schemas.microsoft.com/office/powerpoint/2010/main" val="238593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22</a:t>
            </a:fld>
            <a:endParaRPr lang="zh-CN" altLang="en-US" dirty="0"/>
          </a:p>
        </p:txBody>
      </p:sp>
    </p:spTree>
    <p:extLst>
      <p:ext uri="{BB962C8B-B14F-4D97-AF65-F5344CB8AC3E}">
        <p14:creationId xmlns:p14="http://schemas.microsoft.com/office/powerpoint/2010/main" val="215954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23</a:t>
            </a:fld>
            <a:endParaRPr lang="zh-CN" altLang="en-US" dirty="0"/>
          </a:p>
        </p:txBody>
      </p:sp>
    </p:spTree>
    <p:extLst>
      <p:ext uri="{BB962C8B-B14F-4D97-AF65-F5344CB8AC3E}">
        <p14:creationId xmlns:p14="http://schemas.microsoft.com/office/powerpoint/2010/main" val="2531729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24</a:t>
            </a:fld>
            <a:endParaRPr lang="zh-CN" altLang="en-US" dirty="0"/>
          </a:p>
        </p:txBody>
      </p:sp>
    </p:spTree>
    <p:extLst>
      <p:ext uri="{BB962C8B-B14F-4D97-AF65-F5344CB8AC3E}">
        <p14:creationId xmlns:p14="http://schemas.microsoft.com/office/powerpoint/2010/main" val="1920224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Gợi</a:t>
            </a:r>
            <a:r>
              <a:rPr lang="en-US" altLang="zh-CN" dirty="0"/>
              <a:t> ý: </a:t>
            </a:r>
            <a:r>
              <a:rPr lang="en-US" altLang="zh-CN" dirty="0" err="1"/>
              <a:t>tạo</a:t>
            </a:r>
            <a:r>
              <a:rPr lang="en-US" altLang="zh-CN" dirty="0"/>
              <a:t> </a:t>
            </a:r>
            <a:r>
              <a:rPr lang="en-US" altLang="zh-CN" dirty="0" err="1"/>
              <a:t>Khảo</a:t>
            </a:r>
            <a:r>
              <a:rPr lang="en-US" altLang="zh-CN" dirty="0"/>
              <a:t> </a:t>
            </a:r>
            <a:r>
              <a:rPr lang="en-US" altLang="zh-CN" dirty="0" err="1"/>
              <a:t>sát</a:t>
            </a:r>
            <a:r>
              <a:rPr lang="en-US" altLang="zh-CN" dirty="0"/>
              <a:t> ý </a:t>
            </a:r>
            <a:r>
              <a:rPr lang="en-US" altLang="zh-CN" dirty="0" err="1"/>
              <a:t>kiến</a:t>
            </a:r>
            <a:r>
              <a:rPr lang="en-US" altLang="zh-CN" dirty="0"/>
              <a:t> </a:t>
            </a:r>
            <a:r>
              <a:rPr lang="en-US" altLang="zh-CN" dirty="0" err="1"/>
              <a:t>trên</a:t>
            </a:r>
            <a:r>
              <a:rPr lang="en-US" altLang="zh-CN" dirty="0"/>
              <a:t> https://www.mentimeter.com/</a:t>
            </a:r>
            <a:r>
              <a:rPr lang="zh-CN" altLang="en-US" dirty="0"/>
              <a:t> </a:t>
            </a:r>
            <a:r>
              <a:rPr lang="en-US" altLang="zh-CN" dirty="0" err="1"/>
              <a:t>cho</a:t>
            </a:r>
            <a:r>
              <a:rPr lang="zh-CN" altLang="en-US" dirty="0"/>
              <a:t> </a:t>
            </a:r>
            <a:r>
              <a:rPr lang="en-US" altLang="zh-CN" dirty="0"/>
              <a:t>HS</a:t>
            </a:r>
            <a:r>
              <a:rPr lang="zh-CN" altLang="en-US" dirty="0"/>
              <a:t> </a:t>
            </a:r>
            <a:r>
              <a:rPr lang="en-US" altLang="zh-CN" dirty="0" err="1"/>
              <a:t>nhập</a:t>
            </a:r>
            <a:r>
              <a:rPr lang="en-US" altLang="zh-CN" dirty="0"/>
              <a:t> </a:t>
            </a:r>
            <a:r>
              <a:rPr lang="en-US" altLang="zh-CN" dirty="0" err="1"/>
              <a:t>tên</a:t>
            </a:r>
            <a:r>
              <a:rPr lang="en-US" altLang="zh-CN" dirty="0"/>
              <a:t> </a:t>
            </a:r>
            <a:r>
              <a:rPr lang="en-US" altLang="zh-CN" dirty="0" err="1"/>
              <a:t>khác</a:t>
            </a:r>
            <a:r>
              <a:rPr lang="en-US" altLang="zh-CN" dirty="0"/>
              <a:t> </a:t>
            </a:r>
            <a:r>
              <a:rPr lang="en-US" altLang="zh-CN" dirty="0" err="1"/>
              <a:t>cho</a:t>
            </a:r>
            <a:r>
              <a:rPr lang="en-US" altLang="zh-CN" dirty="0"/>
              <a:t> </a:t>
            </a:r>
            <a:r>
              <a:rPr lang="en-US" altLang="zh-CN" dirty="0" err="1"/>
              <a:t>truyện</a:t>
            </a:r>
            <a:endParaRPr lang="en-US" altLang="zh-CN" dirty="0"/>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26</a:t>
            </a:fld>
            <a:endParaRPr lang="zh-CN" altLang="en-US" dirty="0"/>
          </a:p>
        </p:txBody>
      </p:sp>
    </p:spTree>
    <p:extLst>
      <p:ext uri="{BB962C8B-B14F-4D97-AF65-F5344CB8AC3E}">
        <p14:creationId xmlns:p14="http://schemas.microsoft.com/office/powerpoint/2010/main" val="2659025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a:t>
            </a:fld>
            <a:endParaRPr lang="zh-CN" altLang="en-US" dirty="0"/>
          </a:p>
        </p:txBody>
      </p:sp>
    </p:spTree>
    <p:extLst>
      <p:ext uri="{BB962C8B-B14F-4D97-AF65-F5344CB8AC3E}">
        <p14:creationId xmlns:p14="http://schemas.microsoft.com/office/powerpoint/2010/main" val="13024333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27</a:t>
            </a:fld>
            <a:endParaRPr lang="zh-CN" altLang="en-US" dirty="0"/>
          </a:p>
        </p:txBody>
      </p:sp>
    </p:spTree>
    <p:extLst>
      <p:ext uri="{BB962C8B-B14F-4D97-AF65-F5344CB8AC3E}">
        <p14:creationId xmlns:p14="http://schemas.microsoft.com/office/powerpoint/2010/main" val="30414099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28</a:t>
            </a:fld>
            <a:endParaRPr lang="zh-CN" altLang="en-US" dirty="0"/>
          </a:p>
        </p:txBody>
      </p:sp>
    </p:spTree>
    <p:extLst>
      <p:ext uri="{BB962C8B-B14F-4D97-AF65-F5344CB8AC3E}">
        <p14:creationId xmlns:p14="http://schemas.microsoft.com/office/powerpoint/2010/main" val="1927737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29</a:t>
            </a:fld>
            <a:endParaRPr lang="zh-CN" altLang="en-US" dirty="0"/>
          </a:p>
        </p:txBody>
      </p:sp>
    </p:spTree>
    <p:extLst>
      <p:ext uri="{BB962C8B-B14F-4D97-AF65-F5344CB8AC3E}">
        <p14:creationId xmlns:p14="http://schemas.microsoft.com/office/powerpoint/2010/main" val="4218430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30</a:t>
            </a:fld>
            <a:endParaRPr lang="zh-CN" altLang="en-US" dirty="0"/>
          </a:p>
        </p:txBody>
      </p:sp>
    </p:spTree>
    <p:extLst>
      <p:ext uri="{BB962C8B-B14F-4D97-AF65-F5344CB8AC3E}">
        <p14:creationId xmlns:p14="http://schemas.microsoft.com/office/powerpoint/2010/main" val="3330532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3</a:t>
            </a:fld>
            <a:endParaRPr lang="zh-CN" altLang="en-US" dirty="0"/>
          </a:p>
        </p:txBody>
      </p:sp>
    </p:spTree>
    <p:extLst>
      <p:ext uri="{BB962C8B-B14F-4D97-AF65-F5344CB8AC3E}">
        <p14:creationId xmlns:p14="http://schemas.microsoft.com/office/powerpoint/2010/main" val="4156799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4</a:t>
            </a:fld>
            <a:endParaRPr lang="zh-CN" altLang="en-US" dirty="0"/>
          </a:p>
        </p:txBody>
      </p:sp>
    </p:spTree>
    <p:extLst>
      <p:ext uri="{BB962C8B-B14F-4D97-AF65-F5344CB8AC3E}">
        <p14:creationId xmlns:p14="http://schemas.microsoft.com/office/powerpoint/2010/main" val="435127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5</a:t>
            </a:fld>
            <a:endParaRPr lang="zh-CN" altLang="en-US" dirty="0"/>
          </a:p>
        </p:txBody>
      </p:sp>
    </p:spTree>
    <p:extLst>
      <p:ext uri="{BB962C8B-B14F-4D97-AF65-F5344CB8AC3E}">
        <p14:creationId xmlns:p14="http://schemas.microsoft.com/office/powerpoint/2010/main" val="383136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6</a:t>
            </a:fld>
            <a:endParaRPr lang="zh-CN" altLang="en-US" dirty="0"/>
          </a:p>
        </p:txBody>
      </p:sp>
    </p:spTree>
    <p:extLst>
      <p:ext uri="{BB962C8B-B14F-4D97-AF65-F5344CB8AC3E}">
        <p14:creationId xmlns:p14="http://schemas.microsoft.com/office/powerpoint/2010/main" val="380903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8</a:t>
            </a:fld>
            <a:endParaRPr lang="zh-CN" altLang="en-US" dirty="0"/>
          </a:p>
        </p:txBody>
      </p:sp>
    </p:spTree>
    <p:extLst>
      <p:ext uri="{BB962C8B-B14F-4D97-AF65-F5344CB8AC3E}">
        <p14:creationId xmlns:p14="http://schemas.microsoft.com/office/powerpoint/2010/main" val="852976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14</a:t>
            </a:fld>
            <a:endParaRPr lang="zh-CN" altLang="en-US" dirty="0"/>
          </a:p>
        </p:txBody>
      </p:sp>
    </p:spTree>
    <p:extLst>
      <p:ext uri="{BB962C8B-B14F-4D97-AF65-F5344CB8AC3E}">
        <p14:creationId xmlns:p14="http://schemas.microsoft.com/office/powerpoint/2010/main" val="147391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ED6EE29-1B9E-4E8B-8078-D0DDDF3F7E43}" type="slidenum">
              <a:rPr lang="zh-CN" altLang="en-US" smtClean="0"/>
              <a:pPr/>
              <a:t>15</a:t>
            </a:fld>
            <a:endParaRPr lang="zh-CN" altLang="en-US" dirty="0"/>
          </a:p>
        </p:txBody>
      </p:sp>
    </p:spTree>
    <p:extLst>
      <p:ext uri="{BB962C8B-B14F-4D97-AF65-F5344CB8AC3E}">
        <p14:creationId xmlns:p14="http://schemas.microsoft.com/office/powerpoint/2010/main" val="33943210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13E095D-E2A2-4E30-BEF9-CDE341662F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1" y="5892823"/>
            <a:ext cx="4247535" cy="998488"/>
          </a:xfrm>
          <a:prstGeom prst="rect">
            <a:avLst/>
          </a:prstGeom>
        </p:spPr>
      </p:pic>
      <p:pic>
        <p:nvPicPr>
          <p:cNvPr id="8" name="图片 7">
            <a:extLst>
              <a:ext uri="{FF2B5EF4-FFF2-40B4-BE49-F238E27FC236}">
                <a16:creationId xmlns:a16="http://schemas.microsoft.com/office/drawing/2014/main" id="{CA1DC9D4-C889-4A7A-8CFE-92B7D767293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7944468" y="5892823"/>
            <a:ext cx="4247535" cy="998488"/>
          </a:xfrm>
          <a:prstGeom prst="rect">
            <a:avLst/>
          </a:prstGeom>
        </p:spPr>
      </p:pic>
      <p:pic>
        <p:nvPicPr>
          <p:cNvPr id="9" name="图片 8">
            <a:extLst>
              <a:ext uri="{FF2B5EF4-FFF2-40B4-BE49-F238E27FC236}">
                <a16:creationId xmlns:a16="http://schemas.microsoft.com/office/drawing/2014/main" id="{B7124EED-31EF-4E67-BF77-231C7F5E3E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941" t="70681" r="23179" b="11254"/>
          <a:stretch/>
        </p:blipFill>
        <p:spPr>
          <a:xfrm flipH="1">
            <a:off x="3972232" y="5892823"/>
            <a:ext cx="4247535" cy="998488"/>
          </a:xfrm>
          <a:prstGeom prst="rect">
            <a:avLst/>
          </a:prstGeom>
        </p:spPr>
      </p:pic>
      <p:sp>
        <p:nvSpPr>
          <p:cNvPr id="10" name="TextBox 9">
            <a:extLst>
              <a:ext uri="{FF2B5EF4-FFF2-40B4-BE49-F238E27FC236}">
                <a16:creationId xmlns:a16="http://schemas.microsoft.com/office/drawing/2014/main" id="{AE931AE7-F083-4FE8-8598-E29BDB063199}"/>
              </a:ext>
            </a:extLst>
          </p:cNvPr>
          <p:cNvSpPr txBox="1"/>
          <p:nvPr userDrawn="1"/>
        </p:nvSpPr>
        <p:spPr>
          <a:xfrm>
            <a:off x="0" y="6488668"/>
            <a:ext cx="838200" cy="369332"/>
          </a:xfrm>
          <a:prstGeom prst="rect">
            <a:avLst/>
          </a:prstGeom>
          <a:noFill/>
        </p:spPr>
        <p:txBody>
          <a:bodyPr wrap="square" rtlCol="0">
            <a:spAutoFit/>
          </a:bodyPr>
          <a:lstStyle/>
          <a:p>
            <a:r>
              <a:rPr lang="en-US" i="1" dirty="0">
                <a:solidFill>
                  <a:schemeClr val="bg1">
                    <a:lumMod val="75000"/>
                  </a:schemeClr>
                </a:solidFill>
                <a:latin typeface="#9Slide03 AmpleSoft" panose="02000000000000000000" pitchFamily="2" charset="0"/>
              </a:rPr>
              <a:t>KTUTS</a:t>
            </a:r>
          </a:p>
        </p:txBody>
      </p:sp>
    </p:spTree>
    <p:extLst>
      <p:ext uri="{BB962C8B-B14F-4D97-AF65-F5344CB8AC3E}">
        <p14:creationId xmlns:p14="http://schemas.microsoft.com/office/powerpoint/2010/main" val="411312449"/>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0059684"/>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3696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2531702"/>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1122745"/>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90175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92703"/>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4175295"/>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8183889"/>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802572"/>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188860"/>
      </p:ext>
    </p:extLst>
  </p:cSld>
  <p:clrMapOvr>
    <a:masterClrMapping/>
  </p:clrMapOvr>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ECC2E776-A20F-4FC4-B636-37F2D5D9508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5400000">
            <a:off x="-1482419" y="3705962"/>
            <a:ext cx="4201701" cy="1170509"/>
          </a:xfrm>
          <a:prstGeom prst="rect">
            <a:avLst/>
          </a:prstGeom>
        </p:spPr>
      </p:pic>
      <p:pic>
        <p:nvPicPr>
          <p:cNvPr id="11" name="图片 10">
            <a:extLst>
              <a:ext uri="{FF2B5EF4-FFF2-40B4-BE49-F238E27FC236}">
                <a16:creationId xmlns:a16="http://schemas.microsoft.com/office/drawing/2014/main" id="{46F1BC4D-4E2E-4E53-A1F8-16235EFA649E}"/>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5400000">
            <a:off x="-1482419" y="1515596"/>
            <a:ext cx="4201701" cy="1170509"/>
          </a:xfrm>
          <a:prstGeom prst="rect">
            <a:avLst/>
          </a:prstGeom>
        </p:spPr>
      </p:pic>
      <p:pic>
        <p:nvPicPr>
          <p:cNvPr id="12" name="图片 11">
            <a:extLst>
              <a:ext uri="{FF2B5EF4-FFF2-40B4-BE49-F238E27FC236}">
                <a16:creationId xmlns:a16="http://schemas.microsoft.com/office/drawing/2014/main" id="{787BBC58-654A-4151-9433-406220948507}"/>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16200000" flipH="1">
            <a:off x="9492381" y="3705962"/>
            <a:ext cx="4201701" cy="1170509"/>
          </a:xfrm>
          <a:prstGeom prst="rect">
            <a:avLst/>
          </a:prstGeom>
        </p:spPr>
      </p:pic>
      <p:pic>
        <p:nvPicPr>
          <p:cNvPr id="13" name="图片 12">
            <a:extLst>
              <a:ext uri="{FF2B5EF4-FFF2-40B4-BE49-F238E27FC236}">
                <a16:creationId xmlns:a16="http://schemas.microsoft.com/office/drawing/2014/main" id="{24D30345-05B3-4F72-9932-CDD3F39DD73D}"/>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46412" r="40059" b="24508"/>
          <a:stretch/>
        </p:blipFill>
        <p:spPr>
          <a:xfrm rot="16200000" flipH="1">
            <a:off x="9492381" y="1515596"/>
            <a:ext cx="4201701" cy="1170509"/>
          </a:xfrm>
          <a:prstGeom prst="rect">
            <a:avLst/>
          </a:prstGeom>
        </p:spPr>
      </p:pic>
      <p:pic>
        <p:nvPicPr>
          <p:cNvPr id="16" name="图片 15">
            <a:extLst>
              <a:ext uri="{FF2B5EF4-FFF2-40B4-BE49-F238E27FC236}">
                <a16:creationId xmlns:a16="http://schemas.microsoft.com/office/drawing/2014/main" id="{511F4FAD-FF63-4191-A593-B47CDB7DF82A}"/>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19508" t="82321" r="65999" b="10808"/>
          <a:stretch/>
        </p:blipFill>
        <p:spPr>
          <a:xfrm>
            <a:off x="11134254" y="5063113"/>
            <a:ext cx="1061865" cy="660931"/>
          </a:xfrm>
          <a:prstGeom prst="rect">
            <a:avLst/>
          </a:prstGeom>
        </p:spPr>
      </p:pic>
      <p:pic>
        <p:nvPicPr>
          <p:cNvPr id="17" name="图片 16">
            <a:extLst>
              <a:ext uri="{FF2B5EF4-FFF2-40B4-BE49-F238E27FC236}">
                <a16:creationId xmlns:a16="http://schemas.microsoft.com/office/drawing/2014/main" id="{D3DB5F30-262A-4894-875E-D73956D1D2BC}"/>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578" t="91326" r="67693" b="1072"/>
          <a:stretch/>
        </p:blipFill>
        <p:spPr>
          <a:xfrm>
            <a:off x="-1" y="58358"/>
            <a:ext cx="613065" cy="570327"/>
          </a:xfrm>
          <a:prstGeom prst="rect">
            <a:avLst/>
          </a:prstGeom>
        </p:spPr>
      </p:pic>
      <p:pic>
        <p:nvPicPr>
          <p:cNvPr id="18" name="图片 17">
            <a:extLst>
              <a:ext uri="{FF2B5EF4-FFF2-40B4-BE49-F238E27FC236}">
                <a16:creationId xmlns:a16="http://schemas.microsoft.com/office/drawing/2014/main" id="{C842F4C3-6DFD-4CDC-BFD7-785CCB878B0D}"/>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1578" t="91326" r="67693" b="1072"/>
          <a:stretch/>
        </p:blipFill>
        <p:spPr>
          <a:xfrm>
            <a:off x="11358653" y="4278705"/>
            <a:ext cx="613065" cy="570327"/>
          </a:xfrm>
          <a:prstGeom prst="rect">
            <a:avLst/>
          </a:prstGeom>
        </p:spPr>
      </p:pic>
      <p:sp>
        <p:nvSpPr>
          <p:cNvPr id="19" name="TextBox 18">
            <a:extLst>
              <a:ext uri="{FF2B5EF4-FFF2-40B4-BE49-F238E27FC236}">
                <a16:creationId xmlns:a16="http://schemas.microsoft.com/office/drawing/2014/main" id="{B04E2121-E2FD-4942-9D4E-B3A6D3A60789}"/>
              </a:ext>
            </a:extLst>
          </p:cNvPr>
          <p:cNvSpPr txBox="1"/>
          <p:nvPr userDrawn="1"/>
        </p:nvSpPr>
        <p:spPr>
          <a:xfrm>
            <a:off x="11353800" y="0"/>
            <a:ext cx="838200" cy="369332"/>
          </a:xfrm>
          <a:prstGeom prst="rect">
            <a:avLst/>
          </a:prstGeom>
          <a:noFill/>
        </p:spPr>
        <p:txBody>
          <a:bodyPr wrap="square" rtlCol="0">
            <a:spAutoFit/>
          </a:bodyPr>
          <a:lstStyle/>
          <a:p>
            <a:r>
              <a:rPr lang="en-US" i="1" dirty="0">
                <a:solidFill>
                  <a:schemeClr val="bg1">
                    <a:lumMod val="50000"/>
                  </a:schemeClr>
                </a:solidFill>
                <a:latin typeface="#9Slide03 AmpleSoft" panose="02000000000000000000" pitchFamily="2" charset="0"/>
              </a:rPr>
              <a:t>KTUTS</a:t>
            </a:r>
          </a:p>
        </p:txBody>
      </p:sp>
      <p:pic>
        <p:nvPicPr>
          <p:cNvPr id="22" name="Picture 21">
            <a:extLst>
              <a:ext uri="{FF2B5EF4-FFF2-40B4-BE49-F238E27FC236}">
                <a16:creationId xmlns:a16="http://schemas.microsoft.com/office/drawing/2014/main" id="{6EB8E9AA-EC8B-480A-A021-7ECD4D06E0C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534856" y="0"/>
            <a:ext cx="1086056" cy="868803"/>
          </a:xfrm>
          <a:prstGeom prst="rect">
            <a:avLst/>
          </a:prstGeom>
        </p:spPr>
      </p:pic>
      <p:pic>
        <p:nvPicPr>
          <p:cNvPr id="23" name="Picture 22">
            <a:extLst>
              <a:ext uri="{FF2B5EF4-FFF2-40B4-BE49-F238E27FC236}">
                <a16:creationId xmlns:a16="http://schemas.microsoft.com/office/drawing/2014/main" id="{38E3339E-A831-4C86-B098-2E9B51FBE07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22383544" y="5989197"/>
            <a:ext cx="1086056" cy="868803"/>
          </a:xfrm>
          <a:prstGeom prst="rect">
            <a:avLst/>
          </a:prstGeom>
        </p:spPr>
      </p:pic>
    </p:spTree>
    <p:extLst>
      <p:ext uri="{BB962C8B-B14F-4D97-AF65-F5344CB8AC3E}">
        <p14:creationId xmlns:p14="http://schemas.microsoft.com/office/powerpoint/2010/main" val="2106517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4000" advClick="0" advTm="1000">
        <p14:vortex dir="r"/>
      </p:transition>
    </mc:Choice>
    <mc:Fallback xmlns="">
      <p:transition spd="slow" advClick="0"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20号-石头体" panose="00000500000000000000" pitchFamily="2" charset="-122"/>
          <a:ea typeface="字魂20号-石头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0号-石头体" panose="00000500000000000000" pitchFamily="2" charset="-122"/>
          <a:ea typeface="字魂20号-石头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0号-石头体" panose="00000500000000000000" pitchFamily="2" charset="-122"/>
          <a:ea typeface="字魂20号-石头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0号-石头体" panose="00000500000000000000" pitchFamily="2" charset="-122"/>
          <a:ea typeface="字魂20号-石头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0号-石头体" panose="00000500000000000000" pitchFamily="2" charset="-122"/>
          <a:ea typeface="字魂20号-石头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v=RHutDRmqYBE" TargetMode="Externa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9.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notesSlide" Target="../notesSlides/notesSlide23.xml"/><Relationship Id="rId9"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5.gif"/><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5091066" y="3008671"/>
            <a:ext cx="7366405" cy="769865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0" y="3519949"/>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4">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60534"/>
          <a:stretch/>
        </p:blipFill>
        <p:spPr>
          <a:xfrm>
            <a:off x="7354201" y="43215"/>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3">
            <a:extLst>
              <a:ext uri="{28A0092B-C50C-407E-A947-70E740481C1C}">
                <a14:useLocalDpi xmlns:a14="http://schemas.microsoft.com/office/drawing/2010/main" val="0"/>
              </a:ext>
            </a:extLst>
          </a:blip>
          <a:srcRect t="67097" r="82751" b="17132"/>
          <a:stretch/>
        </p:blipFill>
        <p:spPr>
          <a:xfrm>
            <a:off x="-3408526" y="381000"/>
            <a:ext cx="3408526" cy="4091447"/>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141903" y="18128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26" name="文本框 25">
            <a:extLst>
              <a:ext uri="{FF2B5EF4-FFF2-40B4-BE49-F238E27FC236}">
                <a16:creationId xmlns:a16="http://schemas.microsoft.com/office/drawing/2014/main" id="{26E1BB9C-38F5-4052-99EB-1386CB936541}"/>
              </a:ext>
            </a:extLst>
          </p:cNvPr>
          <p:cNvSpPr txBox="1"/>
          <p:nvPr/>
        </p:nvSpPr>
        <p:spPr>
          <a:xfrm>
            <a:off x="4948149" y="223471"/>
            <a:ext cx="2122834" cy="630942"/>
          </a:xfrm>
          <a:prstGeom prst="rect">
            <a:avLst/>
          </a:prstGeom>
          <a:noFill/>
        </p:spPr>
        <p:txBody>
          <a:bodyPr wrap="square" rtlCol="0">
            <a:spAutoFit/>
          </a:bodyPr>
          <a:lstStyle/>
          <a:p>
            <a:r>
              <a:rPr lang="en-US" altLang="zh-CN" sz="35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rPr>
              <a:t>TẬP ĐỌC</a:t>
            </a:r>
            <a:endParaRPr lang="zh-CN" altLang="en-US" sz="35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3">
            <a:extLst>
              <a:ext uri="{28A0092B-C50C-407E-A947-70E740481C1C}">
                <a14:useLocalDpi xmlns:a14="http://schemas.microsoft.com/office/drawing/2010/main" val="0"/>
              </a:ext>
            </a:extLst>
          </a:blip>
          <a:srcRect t="83441" r="82939" b="3158"/>
          <a:stretch/>
        </p:blipFill>
        <p:spPr>
          <a:xfrm>
            <a:off x="593861" y="43215"/>
            <a:ext cx="1834707" cy="1892085"/>
          </a:xfrm>
          <a:prstGeom prst="rect">
            <a:avLst/>
          </a:prstGeom>
        </p:spPr>
      </p:pic>
      <p:sp>
        <p:nvSpPr>
          <p:cNvPr id="29" name="文本框 28">
            <a:extLst>
              <a:ext uri="{FF2B5EF4-FFF2-40B4-BE49-F238E27FC236}">
                <a16:creationId xmlns:a16="http://schemas.microsoft.com/office/drawing/2014/main" id="{1B7187D7-301E-4D5A-9AED-82BFEE924635}"/>
              </a:ext>
            </a:extLst>
          </p:cNvPr>
          <p:cNvSpPr txBox="1"/>
          <p:nvPr/>
        </p:nvSpPr>
        <p:spPr>
          <a:xfrm>
            <a:off x="0" y="4067882"/>
            <a:ext cx="4955266" cy="477054"/>
          </a:xfrm>
          <a:prstGeom prst="rect">
            <a:avLst/>
          </a:prstGeom>
          <a:noFill/>
        </p:spPr>
        <p:txBody>
          <a:bodyPr wrap="square" rtlCol="0">
            <a:spAutoFit/>
          </a:bodyPr>
          <a:lstStyle/>
          <a:p>
            <a:pPr eaLnBrk="0"/>
            <a:r>
              <a:rPr lang="en-US" altLang="zh-CN" sz="2500" cap="none" dirty="0" err="1">
                <a:solidFill>
                  <a:schemeClr val="bg1"/>
                </a:solidFill>
                <a:latin typeface="UTM Diana" panose="02040603050506020204" pitchFamily="18" charset="0"/>
                <a:ea typeface="字魂20号-石头体" panose="00000500000000000000" pitchFamily="2" charset="-122"/>
              </a:rPr>
              <a:t>Giáo</a:t>
            </a:r>
            <a:r>
              <a:rPr lang="en-US" altLang="zh-CN" sz="2500" cap="none" dirty="0">
                <a:solidFill>
                  <a:schemeClr val="bg1"/>
                </a:solidFill>
                <a:latin typeface="UTM Diana" panose="02040603050506020204" pitchFamily="18" charset="0"/>
                <a:ea typeface="字魂20号-石头体" panose="00000500000000000000" pitchFamily="2" charset="-122"/>
              </a:rPr>
              <a:t> </a:t>
            </a:r>
            <a:r>
              <a:rPr lang="en-US" altLang="zh-CN" sz="2500" cap="none" dirty="0" err="1">
                <a:solidFill>
                  <a:schemeClr val="bg1"/>
                </a:solidFill>
                <a:latin typeface="UTM Diana" panose="02040603050506020204" pitchFamily="18" charset="0"/>
                <a:ea typeface="字魂20号-石头体" panose="00000500000000000000" pitchFamily="2" charset="-122"/>
              </a:rPr>
              <a:t>viên</a:t>
            </a:r>
            <a:r>
              <a:rPr lang="en-US" altLang="zh-CN" sz="2500" cap="none" dirty="0">
                <a:solidFill>
                  <a:schemeClr val="bg1"/>
                </a:solidFill>
                <a:latin typeface="UTM Diana" panose="02040603050506020204" pitchFamily="18" charset="0"/>
                <a:ea typeface="字魂20号-石头体" panose="00000500000000000000" pitchFamily="2" charset="-122"/>
              </a:rPr>
              <a:t>:</a:t>
            </a:r>
          </a:p>
        </p:txBody>
      </p:sp>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3">
            <a:extLst>
              <a:ext uri="{28A0092B-C50C-407E-A947-70E740481C1C}">
                <a14:useLocalDpi xmlns:a14="http://schemas.microsoft.com/office/drawing/2010/main" val="0"/>
              </a:ext>
            </a:extLst>
          </a:blip>
          <a:srcRect l="35507" t="68564" r="52475" b="21243"/>
          <a:stretch/>
        </p:blipFill>
        <p:spPr>
          <a:xfrm>
            <a:off x="131152" y="5247753"/>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4156257" y="4282350"/>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3">
            <a:extLst>
              <a:ext uri="{28A0092B-C50C-407E-A947-70E740481C1C}">
                <a14:useLocalDpi xmlns:a14="http://schemas.microsoft.com/office/drawing/2010/main" val="0"/>
              </a:ext>
            </a:extLst>
          </a:blip>
          <a:srcRect l="21578" t="91326" r="67693" b="1072"/>
          <a:stretch/>
        </p:blipFill>
        <p:spPr>
          <a:xfrm>
            <a:off x="2279039" y="5401129"/>
            <a:ext cx="947847" cy="881771"/>
          </a:xfrm>
          <a:prstGeom prst="rect">
            <a:avLst/>
          </a:prstGeom>
        </p:spPr>
      </p:pic>
    </p:spTree>
    <p:extLst>
      <p:ext uri="{BB962C8B-B14F-4D97-AF65-F5344CB8AC3E}">
        <p14:creationId xmlns:p14="http://schemas.microsoft.com/office/powerpoint/2010/main" val="160654955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3"/>
                                        </p:tgtEl>
                                        <p:attrNameLst>
                                          <p:attrName>r</p:attrName>
                                        </p:attrNameLst>
                                      </p:cBhvr>
                                    </p:animRot>
                                  </p:childTnLst>
                                </p:cTn>
                              </p:par>
                              <p:par>
                                <p:cTn id="7" presetID="8" presetClass="emph" presetSubtype="0" repeatCount="2000" fill="hold" nodeType="withEffect">
                                  <p:stCondLst>
                                    <p:cond delay="0"/>
                                  </p:stCondLst>
                                  <p:childTnLst>
                                    <p:animRot by="21600000">
                                      <p:cBhvr>
                                        <p:cTn id="8" dur="1000" fill="hold"/>
                                        <p:tgtEl>
                                          <p:spTgt spid="24"/>
                                        </p:tgtEl>
                                        <p:attrNameLst>
                                          <p:attrName>r</p:attrName>
                                        </p:attrNameLst>
                                      </p:cBhvr>
                                    </p:animRot>
                                  </p:childTnLst>
                                </p:cTn>
                              </p:par>
                              <p:par>
                                <p:cTn id="9" presetID="0" presetClass="path" presetSubtype="0" accel="50000" decel="50000" fill="hold" nodeType="withEffect">
                                  <p:stCondLst>
                                    <p:cond delay="0"/>
                                  </p:stCondLst>
                                  <p:childTnLst>
                                    <p:animMotion origin="layout" path="M 3.54167E-6 -3.7037E-6 L 3.54167E-6 0.00093 C 0.00989 -0.01944 0.01836 -0.0412 0.02903 -0.05949 C 0.04791 -0.09236 0.08216 -0.1456 0.10846 -0.17152 C 0.13398 -0.19699 0.1858 -0.23148 0.20872 -0.24467 C 0.2802 -0.28495 0.22968 -0.25949 0.30963 -0.29189 C 0.33606 -0.30254 0.34895 -0.3118 0.37695 -0.31759 C 0.39843 -0.32222 0.42031 -0.32338 0.44179 -0.32615 C 0.46823 -0.32476 0.49492 -0.32662 0.52096 -0.32199 C 0.55885 -0.31527 0.58698 -0.3 0.62226 -0.28333 C 0.64062 -0.25023 0.64505 -0.24953 0.65338 -0.19745 C 0.65742 -0.17245 0.66054 -0.1199 0.66054 -0.11967 C 0.66132 -0.06527 0.66106 -0.01111 0.66302 0.04375 C 0.66354 0.05348 0.66562 0.06412 0.66784 0.07385 C 0.67122 0.08866 0.67968 0.10718 0.68685 0.11644 C 0.69297 0.12408 0.69922 0.12986 0.70625 0.13403 C 0.7164 0.14005 0.72695 0.1426 0.7375 0.14699 C 0.78659 0.14422 0.80599 0.15232 0.8457 0.12963 C 0.85312 0.12524 0.85976 0.11783 0.86718 0.1125 C 0.88554 0.09931 0.87721 0.11135 0.88659 0.09537 L 0.88659 0.09561 " pathEditMode="relative" rAng="0" ptsTypes="AAAAAAAAAAAAAAAAAAAAA">
                                      <p:cBhvr>
                                        <p:cTn id="10" dur="2000" fill="hold"/>
                                        <p:tgtEl>
                                          <p:spTgt spid="24"/>
                                        </p:tgtEl>
                                        <p:attrNameLst>
                                          <p:attrName>ppt_x</p:attrName>
                                          <p:attrName>ppt_y</p:attrName>
                                        </p:attrNameLst>
                                      </p:cBhvr>
                                      <p:rCtr x="44323" y="-8958"/>
                                    </p:animMotion>
                                  </p:childTnLst>
                                </p:cTn>
                              </p:par>
                            </p:childTnLst>
                          </p:cTn>
                        </p:par>
                        <p:par>
                          <p:cTn id="11" fill="hold">
                            <p:stCondLst>
                              <p:cond delay="3000"/>
                            </p:stCondLst>
                            <p:childTnLst>
                              <p:par>
                                <p:cTn id="12" presetID="22" presetClass="entr" presetSubtype="8" fill="hold" grpId="0" nodeType="after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500"/>
                                        <p:tgtEl>
                                          <p:spTgt spid="26"/>
                                        </p:tgtEl>
                                      </p:cBhvr>
                                    </p:animEffect>
                                  </p:childTnLst>
                                </p:cTn>
                              </p:par>
                            </p:childTnLst>
                          </p:cTn>
                        </p:par>
                        <p:par>
                          <p:cTn id="15" fill="hold">
                            <p:stCondLst>
                              <p:cond delay="3500"/>
                            </p:stCondLst>
                            <p:childTnLst>
                              <p:par>
                                <p:cTn id="16" presetID="42"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grpId="0"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3176800" y="4914900"/>
            <a:ext cx="5284811"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3348251" y="5045838"/>
            <a:ext cx="4894996" cy="553998"/>
          </a:xfrm>
          <a:prstGeom prst="rect">
            <a:avLst/>
          </a:prstGeom>
          <a:noFill/>
        </p:spPr>
        <p:txBody>
          <a:bodyPr wrap="square">
            <a:spAutoFit/>
          </a:bodyPr>
          <a:lstStyle/>
          <a:p>
            <a:pPr algn="ctr"/>
            <a:r>
              <a:rPr lang="en-US" sz="3000" b="1" dirty="0">
                <a:latin typeface="Arial" panose="020B0604020202020204" pitchFamily="34" charset="0"/>
                <a:cs typeface="Arial" panose="020B0604020202020204" pitchFamily="34" charset="0"/>
              </a:rPr>
              <a:t>Sa </a:t>
            </a:r>
            <a:r>
              <a:rPr lang="en-US" sz="3000" b="1" dirty="0" err="1">
                <a:latin typeface="Arial" panose="020B0604020202020204" pitchFamily="34" charset="0"/>
                <a:cs typeface="Arial" panose="020B0604020202020204" pitchFamily="34" charset="0"/>
              </a:rPr>
              <a:t>hoàng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vua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nước</a:t>
            </a:r>
            <a:r>
              <a:rPr lang="en-US" sz="3000" b="1" dirty="0">
                <a:latin typeface="Arial" panose="020B0604020202020204" pitchFamily="34" charset="0"/>
                <a:cs typeface="Arial" panose="020B0604020202020204" pitchFamily="34" charset="0"/>
              </a:rPr>
              <a:t> Nga</a:t>
            </a: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7018" y="247650"/>
            <a:ext cx="2897912" cy="4404122"/>
          </a:xfrm>
          <a:prstGeom prst="rect">
            <a:avLst/>
          </a:prstGeom>
        </p:spPr>
      </p:pic>
    </p:spTree>
    <p:extLst>
      <p:ext uri="{BB962C8B-B14F-4D97-AF65-F5344CB8AC3E}">
        <p14:creationId xmlns:p14="http://schemas.microsoft.com/office/powerpoint/2010/main" val="263340872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900753" y="4710183"/>
            <a:ext cx="10153934" cy="12948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1009934" y="4868418"/>
            <a:ext cx="10058399" cy="1015663"/>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Thiết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kế</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lập</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tài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liệu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kỹ</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thuật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theo</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đó</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mà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xây</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dựng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trình</a:t>
            </a:r>
            <a:r>
              <a:rPr lang="en-US" sz="3000" b="1" dirty="0">
                <a:latin typeface="Arial" panose="020B0604020202020204" pitchFamily="34" charset="0"/>
                <a:cs typeface="Arial" panose="020B0604020202020204" pitchFamily="34" charset="0"/>
              </a:rPr>
              <a:t> hay </a:t>
            </a:r>
            <a:r>
              <a:rPr lang="en-US" sz="3000" b="1" dirty="0" err="1">
                <a:latin typeface="Arial" panose="020B0604020202020204" pitchFamily="34" charset="0"/>
                <a:cs typeface="Arial" panose="020B0604020202020204" pitchFamily="34" charset="0"/>
              </a:rPr>
              <a:t>sản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xuất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thiết</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bị</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64206" y="246013"/>
            <a:ext cx="6702624" cy="4255634"/>
          </a:xfrm>
          <a:prstGeom prst="rect">
            <a:avLst/>
          </a:prstGeom>
        </p:spPr>
      </p:pic>
    </p:spTree>
    <p:extLst>
      <p:ext uri="{BB962C8B-B14F-4D97-AF65-F5344CB8AC3E}">
        <p14:creationId xmlns:p14="http://schemas.microsoft.com/office/powerpoint/2010/main" val="266249199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447800" y="2324100"/>
            <a:ext cx="2515528" cy="2220604"/>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1624083" y="2517591"/>
            <a:ext cx="2198738" cy="1785104"/>
          </a:xfrm>
          <a:prstGeom prst="rect">
            <a:avLst/>
          </a:prstGeom>
          <a:noFill/>
        </p:spPr>
        <p:txBody>
          <a:bodyPr wrap="square">
            <a:spAutoFit/>
          </a:bodyPr>
          <a:lstStyle/>
          <a:p>
            <a:pPr algn="ctr"/>
            <a:r>
              <a:rPr lang="en-US" sz="2500" dirty="0" err="1">
                <a:latin typeface="Arial" panose="020B0604020202020204" pitchFamily="34" charset="0"/>
                <a:cs typeface="Arial" panose="020B0604020202020204" pitchFamily="34" charset="0"/>
              </a:rPr>
              <a:t>Khám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phá</a:t>
            </a:r>
            <a:r>
              <a:rPr lang="en-US" sz="2500" dirty="0">
                <a:latin typeface="Arial" panose="020B0604020202020204" pitchFamily="34" charset="0"/>
                <a:cs typeface="Arial" panose="020B0604020202020204" pitchFamily="34" charset="0"/>
              </a:rPr>
              <a:t> khoa </a:t>
            </a:r>
            <a:r>
              <a:rPr lang="en-US" sz="2500" dirty="0" err="1">
                <a:latin typeface="Arial" panose="020B0604020202020204" pitchFamily="34" charset="0"/>
                <a:cs typeface="Arial" panose="020B0604020202020204" pitchFamily="34" charset="0"/>
              </a:rPr>
              <a:t>học</a:t>
            </a:r>
            <a:r>
              <a:rPr lang="en-US" sz="2500"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Tên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lửa</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nhiều</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tầng</a:t>
            </a:r>
            <a:endParaRPr lang="en-US" sz="3000" b="1"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67044" y="247649"/>
            <a:ext cx="4719905" cy="6324673"/>
          </a:xfrm>
          <a:prstGeom prst="rect">
            <a:avLst/>
          </a:prstGeom>
        </p:spPr>
      </p:pic>
    </p:spTree>
    <p:extLst>
      <p:ext uri="{BB962C8B-B14F-4D97-AF65-F5344CB8AC3E}">
        <p14:creationId xmlns:p14="http://schemas.microsoft.com/office/powerpoint/2010/main" val="34532792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962150" y="4914900"/>
            <a:ext cx="7848600"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2133601" y="5035034"/>
            <a:ext cx="7505700" cy="861774"/>
          </a:xfrm>
          <a:prstGeom prst="rect">
            <a:avLst/>
          </a:prstGeom>
          <a:noFill/>
        </p:spPr>
        <p:txBody>
          <a:bodyPr wrap="square">
            <a:spAutoFit/>
          </a:bodyPr>
          <a:lstStyle/>
          <a:p>
            <a:r>
              <a:rPr lang="en-US" sz="2500" dirty="0">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https://www.youtube.com/watch?v=RHutDRmqYBE</a:t>
            </a:r>
            <a:endParaRPr lang="en-US" sz="2500" dirty="0">
              <a:latin typeface="Arial" panose="020B0604020202020204" pitchFamily="34" charset="0"/>
              <a:cs typeface="Arial" panose="020B0604020202020204" pitchFamily="34" charset="0"/>
            </a:endParaRPr>
          </a:p>
          <a:p>
            <a:endParaRPr lang="en-US" sz="25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247650"/>
            <a:ext cx="7829550" cy="4404122"/>
          </a:xfrm>
          <a:prstGeom prst="rect">
            <a:avLst/>
          </a:prstGeom>
        </p:spPr>
      </p:pic>
    </p:spTree>
    <p:extLst>
      <p:ext uri="{BB962C8B-B14F-4D97-AF65-F5344CB8AC3E}">
        <p14:creationId xmlns:p14="http://schemas.microsoft.com/office/powerpoint/2010/main" val="37281102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9" name="Picture 8">
            <a:extLst>
              <a:ext uri="{FF2B5EF4-FFF2-40B4-BE49-F238E27FC236}">
                <a16:creationId xmlns:a16="http://schemas.microsoft.com/office/drawing/2014/main" id="{F65DB6D5-D9E1-43D1-A213-DB2CFD659F13}"/>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t="7084" r="61875" b="53333"/>
          <a:stretch/>
        </p:blipFill>
        <p:spPr>
          <a:xfrm>
            <a:off x="683985" y="1010582"/>
            <a:ext cx="273957" cy="356519"/>
          </a:xfrm>
          <a:prstGeom prst="rect">
            <a:avLst/>
          </a:prstGeom>
        </p:spPr>
      </p:pic>
      <p:pic>
        <p:nvPicPr>
          <p:cNvPr id="10" name="Picture 9">
            <a:extLst>
              <a:ext uri="{FF2B5EF4-FFF2-40B4-BE49-F238E27FC236}">
                <a16:creationId xmlns:a16="http://schemas.microsoft.com/office/drawing/2014/main" id="{6546F3BE-B7A9-4838-8488-5F5D0120D187}"/>
              </a:ext>
            </a:extLst>
          </p:cNvPr>
          <p:cNvPicPr>
            <a:picLocks noChangeAspect="1"/>
          </p:cNvPicPr>
          <p:nvPr/>
        </p:nvPicPr>
        <p:blipFill rotWithShape="1">
          <a:blip r:embed="rId4">
            <a:extLst>
              <a:ext uri="{28A0092B-C50C-407E-A947-70E740481C1C}">
                <a14:useLocalDpi xmlns:a14="http://schemas.microsoft.com/office/drawing/2010/main" val="0"/>
              </a:ext>
            </a:extLst>
          </a:blip>
          <a:srcRect l="38889" t="7084" r="45903" b="53333"/>
          <a:stretch/>
        </p:blipFill>
        <p:spPr>
          <a:xfrm>
            <a:off x="660582" y="1944939"/>
            <a:ext cx="273957" cy="356519"/>
          </a:xfrm>
          <a:prstGeom prst="rect">
            <a:avLst/>
          </a:prstGeom>
        </p:spPr>
      </p:pic>
      <p:pic>
        <p:nvPicPr>
          <p:cNvPr id="11" name="Picture 10">
            <a:extLst>
              <a:ext uri="{FF2B5EF4-FFF2-40B4-BE49-F238E27FC236}">
                <a16:creationId xmlns:a16="http://schemas.microsoft.com/office/drawing/2014/main" id="{BFA295F6-2D23-433B-B4CC-2680B99D1C6A}"/>
              </a:ext>
            </a:extLst>
          </p:cNvPr>
          <p:cNvPicPr>
            <a:picLocks noChangeAspect="1"/>
          </p:cNvPicPr>
          <p:nvPr/>
        </p:nvPicPr>
        <p:blipFill rotWithShape="1">
          <a:blip r:embed="rId4">
            <a:extLst>
              <a:ext uri="{28A0092B-C50C-407E-A947-70E740481C1C}">
                <a14:useLocalDpi xmlns:a14="http://schemas.microsoft.com/office/drawing/2010/main" val="0"/>
              </a:ext>
            </a:extLst>
          </a:blip>
          <a:srcRect l="54514" t="7084" r="30278" b="53333"/>
          <a:stretch/>
        </p:blipFill>
        <p:spPr>
          <a:xfrm>
            <a:off x="663122" y="3802742"/>
            <a:ext cx="260732" cy="339309"/>
          </a:xfrm>
          <a:prstGeom prst="rect">
            <a:avLst/>
          </a:prstGeom>
        </p:spPr>
      </p:pic>
      <p:pic>
        <p:nvPicPr>
          <p:cNvPr id="12" name="Picture 11">
            <a:extLst>
              <a:ext uri="{FF2B5EF4-FFF2-40B4-BE49-F238E27FC236}">
                <a16:creationId xmlns:a16="http://schemas.microsoft.com/office/drawing/2014/main" id="{7177328D-D5F0-4C88-89B7-34E72B6040C0}"/>
              </a:ext>
            </a:extLst>
          </p:cNvPr>
          <p:cNvPicPr>
            <a:picLocks noChangeAspect="1"/>
          </p:cNvPicPr>
          <p:nvPr/>
        </p:nvPicPr>
        <p:blipFill rotWithShape="1">
          <a:blip r:embed="rId4">
            <a:extLst>
              <a:ext uri="{28A0092B-C50C-407E-A947-70E740481C1C}">
                <a14:useLocalDpi xmlns:a14="http://schemas.microsoft.com/office/drawing/2010/main" val="0"/>
              </a:ext>
            </a:extLst>
          </a:blip>
          <a:srcRect l="71875" t="5695" r="12917" b="54722"/>
          <a:stretch/>
        </p:blipFill>
        <p:spPr>
          <a:xfrm>
            <a:off x="674914" y="5047939"/>
            <a:ext cx="254000" cy="330548"/>
          </a:xfrm>
          <a:prstGeom prst="rect">
            <a:avLst/>
          </a:prstGeom>
        </p:spPr>
      </p:pic>
      <p:pic>
        <p:nvPicPr>
          <p:cNvPr id="4" name="Picture 3">
            <a:extLst>
              <a:ext uri="{FF2B5EF4-FFF2-40B4-BE49-F238E27FC236}">
                <a16:creationId xmlns:a16="http://schemas.microsoft.com/office/drawing/2014/main" id="{180050F6-BB6F-4DAA-987F-93B146E85EBC}"/>
              </a:ext>
            </a:extLst>
          </p:cNvPr>
          <p:cNvPicPr>
            <a:picLocks noChangeAspect="1"/>
          </p:cNvPicPr>
          <p:nvPr/>
        </p:nvPicPr>
        <p:blipFill rotWithShape="1">
          <a:blip r:embed="rId5">
            <a:extLst>
              <a:ext uri="{28A0092B-C50C-407E-A947-70E740481C1C}">
                <a14:useLocalDpi xmlns:a14="http://schemas.microsoft.com/office/drawing/2010/main" val="0"/>
              </a:ext>
            </a:extLst>
          </a:blip>
          <a:srcRect t="25553" b="26157"/>
          <a:stretch/>
        </p:blipFill>
        <p:spPr>
          <a:xfrm>
            <a:off x="152400" y="476250"/>
            <a:ext cx="11614150" cy="5619750"/>
          </a:xfrm>
          <a:prstGeom prst="rect">
            <a:avLst/>
          </a:prstGeom>
        </p:spPr>
      </p:pic>
      <p:sp>
        <p:nvSpPr>
          <p:cNvPr id="22" name="TextBox 21">
            <a:extLst>
              <a:ext uri="{FF2B5EF4-FFF2-40B4-BE49-F238E27FC236}">
                <a16:creationId xmlns:a16="http://schemas.microsoft.com/office/drawing/2014/main" id="{5456E39E-68C1-4F29-A68C-763705644B55}"/>
              </a:ext>
            </a:extLst>
          </p:cNvPr>
          <p:cNvSpPr txBox="1"/>
          <p:nvPr/>
        </p:nvSpPr>
        <p:spPr>
          <a:xfrm>
            <a:off x="3008671" y="1868172"/>
            <a:ext cx="6105833" cy="2862322"/>
          </a:xfrm>
          <a:prstGeom prst="rect">
            <a:avLst/>
          </a:prstGeom>
          <a:noFill/>
        </p:spPr>
        <p:txBody>
          <a:bodyPr wrap="square">
            <a:spAutoFit/>
          </a:bodyPr>
          <a:lstStyle/>
          <a:p>
            <a:pPr eaLnBrk="1" hangingPunct="1"/>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Giọng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trang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trọng</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cảm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hứng</a:t>
            </a:r>
            <a:r>
              <a:rPr lang="en-US" altLang="en-US" sz="3000" dirty="0">
                <a:latin typeface="Arial" panose="020B0604020202020204" pitchFamily="34" charset="0"/>
                <a:cs typeface="Arial" panose="020B0604020202020204" pitchFamily="34" charset="0"/>
              </a:rPr>
              <a:t> ca </a:t>
            </a:r>
            <a:r>
              <a:rPr lang="en-US" altLang="en-US" sz="3000" dirty="0" err="1">
                <a:latin typeface="Arial" panose="020B0604020202020204" pitchFamily="34" charset="0"/>
                <a:cs typeface="Arial" panose="020B0604020202020204" pitchFamily="34" charset="0"/>
              </a:rPr>
              <a:t>ngợi</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khâm</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phục</a:t>
            </a:r>
            <a:r>
              <a:rPr lang="en-US" altLang="en-US" sz="3000">
                <a:latin typeface="Arial" panose="020B0604020202020204" pitchFamily="34" charset="0"/>
                <a:cs typeface="Arial" panose="020B0604020202020204" pitchFamily="34" charset="0"/>
              </a:rPr>
              <a:t>. Nhấn </a:t>
            </a:r>
            <a:r>
              <a:rPr lang="en-US" altLang="en-US" sz="3000" dirty="0" err="1">
                <a:latin typeface="Arial" panose="020B0604020202020204" pitchFamily="34" charset="0"/>
                <a:cs typeface="Arial" panose="020B0604020202020204" pitchFamily="34" charset="0"/>
              </a:rPr>
              <a:t>giọng</a:t>
            </a:r>
            <a:r>
              <a:rPr lang="en-US" altLang="en-US" sz="3000" dirty="0">
                <a:latin typeface="Arial" panose="020B0604020202020204" pitchFamily="34" charset="0"/>
                <a:cs typeface="Arial" panose="020B0604020202020204" pitchFamily="34" charset="0"/>
              </a:rPr>
              <a:t> ở </a:t>
            </a:r>
            <a:r>
              <a:rPr lang="en-US" altLang="en-US" sz="3000" dirty="0" err="1">
                <a:latin typeface="Arial" panose="020B0604020202020204" pitchFamily="34" charset="0"/>
                <a:cs typeface="Arial" panose="020B0604020202020204" pitchFamily="34" charset="0"/>
              </a:rPr>
              <a:t>các</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từ</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ngữ</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thể</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hiện</a:t>
            </a:r>
            <a:r>
              <a:rPr lang="en-US" altLang="en-US" sz="3000" dirty="0">
                <a:latin typeface="Arial" panose="020B0604020202020204" pitchFamily="34" charset="0"/>
                <a:cs typeface="Arial" panose="020B0604020202020204" pitchFamily="34" charset="0"/>
              </a:rPr>
              <a:t> ý </a:t>
            </a:r>
            <a:r>
              <a:rPr lang="en-US" altLang="en-US" sz="3000" dirty="0" err="1">
                <a:latin typeface="Arial" panose="020B0604020202020204" pitchFamily="34" charset="0"/>
                <a:cs typeface="Arial" panose="020B0604020202020204" pitchFamily="34" charset="0"/>
              </a:rPr>
              <a:t>chí</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nghị</a:t>
            </a:r>
            <a:r>
              <a:rPr lang="en-US" altLang="en-US" sz="3000" dirty="0">
                <a:latin typeface="Arial" panose="020B0604020202020204" pitchFamily="34" charset="0"/>
                <a:cs typeface="Arial" panose="020B0604020202020204" pitchFamily="34" charset="0"/>
              </a:rPr>
              <a:t> </a:t>
            </a:r>
            <a:r>
              <a:rPr lang="en-US" altLang="en-US" sz="3000" dirty="0" err="1">
                <a:latin typeface="Arial" panose="020B0604020202020204" pitchFamily="34" charset="0"/>
                <a:cs typeface="Arial" panose="020B0604020202020204" pitchFamily="34" charset="0"/>
              </a:rPr>
              <a:t>lực</a:t>
            </a:r>
            <a:r>
              <a:rPr lang="en-US" altLang="en-US" sz="3000" dirty="0">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nhảy</a:t>
            </a:r>
            <a:r>
              <a:rPr lang="en-US" altLang="en-US" sz="3000" i="1" dirty="0">
                <a:solidFill>
                  <a:srgbClr val="C00000"/>
                </a:solidFill>
                <a:latin typeface="Arial" panose="020B0604020202020204" pitchFamily="34" charset="0"/>
                <a:cs typeface="Arial" panose="020B0604020202020204" pitchFamily="34" charset="0"/>
              </a:rPr>
              <a:t> qua, </a:t>
            </a:r>
            <a:r>
              <a:rPr lang="en-US" altLang="en-US" sz="3000" i="1" dirty="0" err="1">
                <a:solidFill>
                  <a:srgbClr val="C00000"/>
                </a:solidFill>
                <a:latin typeface="Arial" panose="020B0604020202020204" pitchFamily="34" charset="0"/>
                <a:cs typeface="Arial" panose="020B0604020202020204" pitchFamily="34" charset="0"/>
              </a:rPr>
              <a:t>không</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biết</a:t>
            </a:r>
            <a:r>
              <a:rPr lang="en-US" altLang="en-US" sz="3000" i="1" dirty="0">
                <a:solidFill>
                  <a:srgbClr val="C00000"/>
                </a:solidFill>
                <a:latin typeface="Arial" panose="020B0604020202020204" pitchFamily="34" charset="0"/>
                <a:cs typeface="Arial" panose="020B0604020202020204" pitchFamily="34" charset="0"/>
              </a:rPr>
              <a:t> bao </a:t>
            </a:r>
            <a:r>
              <a:rPr lang="en-US" altLang="en-US" sz="3000" i="1" dirty="0" err="1">
                <a:solidFill>
                  <a:srgbClr val="C00000"/>
                </a:solidFill>
                <a:latin typeface="Arial" panose="020B0604020202020204" pitchFamily="34" charset="0"/>
                <a:cs typeface="Arial" panose="020B0604020202020204" pitchFamily="34" charset="0"/>
              </a:rPr>
              <a:t>nhiêu</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hì</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hục</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hàng</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trăm</a:t>
            </a:r>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chinh</a:t>
            </a:r>
            <a:endParaRPr lang="en-US" altLang="en-US" sz="3000" i="1" dirty="0">
              <a:solidFill>
                <a:srgbClr val="C00000"/>
              </a:solidFill>
              <a:latin typeface="Arial" panose="020B0604020202020204" pitchFamily="34" charset="0"/>
              <a:cs typeface="Arial" panose="020B0604020202020204" pitchFamily="34" charset="0"/>
            </a:endParaRPr>
          </a:p>
          <a:p>
            <a:pPr eaLnBrk="1" hangingPunct="1"/>
            <a:r>
              <a:rPr lang="en-US" altLang="en-US" sz="3000" i="1" dirty="0">
                <a:solidFill>
                  <a:srgbClr val="C00000"/>
                </a:solidFill>
                <a:latin typeface="Arial" panose="020B0604020202020204" pitchFamily="34" charset="0"/>
                <a:cs typeface="Arial" panose="020B0604020202020204" pitchFamily="34" charset="0"/>
              </a:rPr>
              <a:t>       </a:t>
            </a:r>
            <a:r>
              <a:rPr lang="en-US" altLang="en-US" sz="3000" i="1" dirty="0" err="1">
                <a:solidFill>
                  <a:srgbClr val="C00000"/>
                </a:solidFill>
                <a:latin typeface="Arial" panose="020B0604020202020204" pitchFamily="34" charset="0"/>
                <a:cs typeface="Arial" panose="020B0604020202020204" pitchFamily="34" charset="0"/>
              </a:rPr>
              <a:t>phục</a:t>
            </a:r>
            <a:r>
              <a:rPr lang="en-US" alt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86485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ppt_w</p:attrName>
                                        </p:attrNameLst>
                                      </p:cBhvr>
                                      <p:tavLst>
                                        <p:tav tm="0" fmla="#ppt_w*sin(2.5*pi*$)">
                                          <p:val>
                                            <p:fltVal val="0"/>
                                          </p:val>
                                        </p:tav>
                                        <p:tav tm="100000">
                                          <p:val>
                                            <p:fltVal val="1"/>
                                          </p:val>
                                        </p:tav>
                                      </p:tavLst>
                                    </p:anim>
                                    <p:anim calcmode="lin" valueType="num">
                                      <p:cBhvr>
                                        <p:cTn id="9" dur="5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ppt_w</p:attrName>
                                        </p:attrNameLst>
                                      </p:cBhvr>
                                      <p:tavLst>
                                        <p:tav tm="0" fmla="#ppt_w*sin(2.5*pi*$)">
                                          <p:val>
                                            <p:fltVal val="0"/>
                                          </p:val>
                                        </p:tav>
                                        <p:tav tm="100000">
                                          <p:val>
                                            <p:fltVal val="1"/>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4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ppt_w</p:attrName>
                                        </p:attrNameLst>
                                      </p:cBhvr>
                                      <p:tavLst>
                                        <p:tav tm="0" fmla="#ppt_w*sin(2.5*pi*$)">
                                          <p:val>
                                            <p:fltVal val="0"/>
                                          </p:val>
                                        </p:tav>
                                        <p:tav tm="100000">
                                          <p:val>
                                            <p:fltVal val="1"/>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randombar(horizontal)">
                                      <p:cBhvr>
                                        <p:cTn id="32" dur="500"/>
                                        <p:tgtEl>
                                          <p:spTgt spid="22"/>
                                        </p:tgtEl>
                                      </p:cBhvr>
                                    </p:animEffect>
                                  </p:childTnLst>
                                </p:cTn>
                              </p:par>
                              <p:par>
                                <p:cTn id="33" presetID="14" presetClass="entr" presetSubtype="1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xit" presetSubtype="0" fill="hold" grpId="1" nodeType="clickEffect">
                                  <p:stCondLst>
                                    <p:cond delay="0"/>
                                  </p:stCondLst>
                                  <p:childTnLst>
                                    <p:anim calcmode="lin" valueType="num">
                                      <p:cBhvr>
                                        <p:cTn id="39" dur="1000"/>
                                        <p:tgtEl>
                                          <p:spTgt spid="22"/>
                                        </p:tgtEl>
                                        <p:attrNameLst>
                                          <p:attrName>ppt_w</p:attrName>
                                        </p:attrNameLst>
                                      </p:cBhvr>
                                      <p:tavLst>
                                        <p:tav tm="0">
                                          <p:val>
                                            <p:strVal val="ppt_w"/>
                                          </p:val>
                                        </p:tav>
                                        <p:tav tm="100000">
                                          <p:val>
                                            <p:strVal val="ppt_w*0.70"/>
                                          </p:val>
                                        </p:tav>
                                      </p:tavLst>
                                    </p:anim>
                                    <p:anim calcmode="lin" valueType="num">
                                      <p:cBhvr>
                                        <p:cTn id="40" dur="1000"/>
                                        <p:tgtEl>
                                          <p:spTgt spid="22"/>
                                        </p:tgtEl>
                                        <p:attrNameLst>
                                          <p:attrName>ppt_h</p:attrName>
                                        </p:attrNameLst>
                                      </p:cBhvr>
                                      <p:tavLst>
                                        <p:tav tm="0">
                                          <p:val>
                                            <p:strVal val="ppt_h"/>
                                          </p:val>
                                        </p:tav>
                                        <p:tav tm="100000">
                                          <p:val>
                                            <p:strVal val="ppt_h"/>
                                          </p:val>
                                        </p:tav>
                                      </p:tavLst>
                                    </p:anim>
                                    <p:animEffect transition="out" filter="fade">
                                      <p:cBhvr>
                                        <p:cTn id="41" dur="1000"/>
                                        <p:tgtEl>
                                          <p:spTgt spid="22"/>
                                        </p:tgtEl>
                                      </p:cBhvr>
                                    </p:animEffect>
                                    <p:set>
                                      <p:cBhvr>
                                        <p:cTn id="42" dur="1" fill="hold">
                                          <p:stCondLst>
                                            <p:cond delay="999"/>
                                          </p:stCondLst>
                                        </p:cTn>
                                        <p:tgtEl>
                                          <p:spTgt spid="22"/>
                                        </p:tgtEl>
                                        <p:attrNameLst>
                                          <p:attrName>style.visibility</p:attrName>
                                        </p:attrNameLst>
                                      </p:cBhvr>
                                      <p:to>
                                        <p:strVal val="hidden"/>
                                      </p:to>
                                    </p:set>
                                  </p:childTnLst>
                                </p:cTn>
                              </p:par>
                              <p:par>
                                <p:cTn id="43" presetID="55" presetClass="exit" presetSubtype="0" fill="hold" nodeType="withEffect">
                                  <p:stCondLst>
                                    <p:cond delay="0"/>
                                  </p:stCondLst>
                                  <p:childTnLst>
                                    <p:anim calcmode="lin" valueType="num">
                                      <p:cBhvr>
                                        <p:cTn id="44" dur="1000"/>
                                        <p:tgtEl>
                                          <p:spTgt spid="4"/>
                                        </p:tgtEl>
                                        <p:attrNameLst>
                                          <p:attrName>ppt_w</p:attrName>
                                        </p:attrNameLst>
                                      </p:cBhvr>
                                      <p:tavLst>
                                        <p:tav tm="0">
                                          <p:val>
                                            <p:strVal val="ppt_w"/>
                                          </p:val>
                                        </p:tav>
                                        <p:tav tm="100000">
                                          <p:val>
                                            <p:strVal val="ppt_w*0.70"/>
                                          </p:val>
                                        </p:tav>
                                      </p:tavLst>
                                    </p:anim>
                                    <p:anim calcmode="lin" valueType="num">
                                      <p:cBhvr>
                                        <p:cTn id="45" dur="1000"/>
                                        <p:tgtEl>
                                          <p:spTgt spid="4"/>
                                        </p:tgtEl>
                                        <p:attrNameLst>
                                          <p:attrName>ppt_h</p:attrName>
                                        </p:attrNameLst>
                                      </p:cBhvr>
                                      <p:tavLst>
                                        <p:tav tm="0">
                                          <p:val>
                                            <p:strVal val="ppt_h"/>
                                          </p:val>
                                        </p:tav>
                                        <p:tav tm="100000">
                                          <p:val>
                                            <p:strVal val="ppt_h"/>
                                          </p:val>
                                        </p:tav>
                                      </p:tavLst>
                                    </p:anim>
                                    <p:animEffect transition="out" filter="fade">
                                      <p:cBhvr>
                                        <p:cTn id="46" dur="1000"/>
                                        <p:tgtEl>
                                          <p:spTgt spid="4"/>
                                        </p:tgtEl>
                                      </p:cBhvr>
                                    </p:animEffect>
                                    <p:set>
                                      <p:cBhvr>
                                        <p:cTn id="4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02</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1400383"/>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Tìm</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hiểu</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bài</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7331372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D933F81C-BF12-4D22-AA81-732D6E6B1511}"/>
              </a:ext>
            </a:extLst>
          </p:cNvPr>
          <p:cNvSpPr/>
          <p:nvPr/>
        </p:nvSpPr>
        <p:spPr>
          <a:xfrm>
            <a:off x="1651379" y="1610436"/>
            <a:ext cx="10194878"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0CA419C9-3CF7-43B1-9963-69E071EA38DE}"/>
              </a:ext>
            </a:extLst>
          </p:cNvPr>
          <p:cNvSpPr/>
          <p:nvPr/>
        </p:nvSpPr>
        <p:spPr>
          <a:xfrm>
            <a:off x="204716" y="2210937"/>
            <a:ext cx="2756848"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5" name="Picture 4">
            <a:extLst>
              <a:ext uri="{FF2B5EF4-FFF2-40B4-BE49-F238E27FC236}">
                <a16:creationId xmlns:a16="http://schemas.microsoft.com/office/drawing/2014/main" id="{CCEB2EC0-6957-4540-A66C-EA7BD93BE9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445108" y="14013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03201" y="1543707"/>
            <a:ext cx="11625942" cy="3785652"/>
          </a:xfrm>
          <a:prstGeom prst="rect">
            <a:avLst/>
          </a:prstGeom>
          <a:noFill/>
        </p:spPr>
        <p:txBody>
          <a:bodyPr wrap="square">
            <a:spAutoFit/>
          </a:bodyPr>
          <a:lstStyle/>
          <a:p>
            <a:pPr algn="just" eaLnBrk="1" hangingPunct="1"/>
            <a:r>
              <a:rPr lang="en-US" altLang="en-US" sz="4000" dirty="0">
                <a:solidFill>
                  <a:schemeClr val="bg1"/>
                </a:solidFill>
              </a:rPr>
              <a:t>          </a:t>
            </a:r>
            <a:r>
              <a:rPr lang="vi-VN" altLang="en-US" sz="4000" dirty="0">
                <a:solidFill>
                  <a:schemeClr val="bg1"/>
                </a:solidFill>
              </a:rPr>
              <a:t>Từ nhỏ, Xi-ôn-cốp-xki đã mơ ước được bay lên bầu trời. Có lần, ông dại dột nhảy qua cửa sổ </a:t>
            </a:r>
            <a:r>
              <a:rPr lang="en-US" altLang="en-US" sz="4000" dirty="0">
                <a:solidFill>
                  <a:schemeClr val="bg1"/>
                </a:solidFill>
              </a:rPr>
              <a:t> </a:t>
            </a:r>
            <a:r>
              <a:rPr lang="vi-VN" altLang="en-US" sz="4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4000" dirty="0">
              <a:solidFill>
                <a:schemeClr val="bg1"/>
              </a:solidFill>
            </a:endParaRPr>
          </a:p>
        </p:txBody>
      </p:sp>
    </p:spTree>
    <p:extLst>
      <p:ext uri="{BB962C8B-B14F-4D97-AF65-F5344CB8AC3E}">
        <p14:creationId xmlns:p14="http://schemas.microsoft.com/office/powerpoint/2010/main" val="35905504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4466 -0.0088 L 0.04466 -0.00857 C 0.06016 -0.01227 0.07383 -0.01922 0.08867 -0.01945 C 0.1181 -0.01968 0.20573 -0.01088 0.25052 -0.00672 L 0.28985 -0.0088 L 0.32201 -0.01088 L 0.35768 -0.01297 C 0.37448 -0.01598 0.39323 -0.02014 0.41003 -0.01945 C 0.43073 -0.01829 0.4513 -0.01459 0.47201 -0.01297 C 0.50352 -0.01042 0.58503 -0.00926 0.60404 -0.0088 L 0.71602 -0.01088 C 0.7207 -0.01111 0.73568 -0.01713 0.74102 -0.01945 C 0.74414 -0.02061 0.74727 -0.02269 0.75052 -0.02361 C 0.75482 -0.02477 0.75925 -0.02547 0.76367 -0.0257 C 0.79063 -0.02686 0.81758 -0.02709 0.84453 -0.02778 L 0.88268 -0.02986 C 0.89414 -0.03102 0.9056 -0.0338 0.91719 -0.03403 L 0.96836 -0.03195 C 0.97435 -0.02986 0.98047 -0.02917 0.9862 -0.0257 C 0.99492 -0.02061 0.99089 -0.02246 0.99818 -0.01945 C 0.9957 -0.01227 0.99427 -0.00394 0.99102 0.00185 C 0.9888 0.00555 0.98555 0.00671 0.98268 0.0081 C 0.96485 0.01689 0.94792 0.01736 0.92904 0.01875 C 0.91081 0.0199 0.89258 0.0206 0.87435 0.02083 L 0.59453 0.025 L 0.47552 0.02939 L 0.4375 0.03148 L 0.40651 0.03564 L 0.33985 0.04189 C 0.32943 0.04328 0.31914 0.04629 0.30886 0.04838 L 0.28503 0.05254 L 0.26367 0.05671 C 0.25117 0.05902 0.23932 0.05972 0.22669 0.06111 C 0.1905 0.06481 0.22253 0.06226 0.16836 0.06527 L 0.1375 0.06944 C 0.13464 0.0699 0.1319 0.07037 0.12917 0.07152 C 0.12552 0.07314 0.11836 0.07801 0.11836 0.07824 C 0.12643 0.08865 0.12057 0.08264 0.13386 0.08865 C 0.15925 0.09976 0.13425 0.09213 0.16953 0.09699 C 0.22474 0.10463 0.15938 0.09861 0.22201 0.10347 L 0.57084 0.10115 C 0.58347 0.10115 0.59623 0.10023 0.60886 0.09907 C 0.61563 0.09861 0.66367 0.09213 0.67201 0.09074 C 0.68229 0.08889 0.69258 0.08634 0.70287 0.08426 C 0.71498 0.08194 0.73177 0.07916 0.74453 0.07801 C 0.78255 0.0743 0.79167 0.07546 0.83985 0.07384 L 0.88503 0.07152 C 0.91823 0.06967 0.92787 0.06782 0.96485 0.06736 L 1.12201 0.06736 L 1.12201 0.06759 " pathEditMode="relative" rAng="0" ptsTypes="AAAAAAAAAAAAAAAAAAAAAAAAAAAAAAAAAAAAAAAAAAAAAAAAAA">
                                      <p:cBhvr>
                                        <p:cTn id="10" dur="3000" fill="hold"/>
                                        <p:tgtEl>
                                          <p:spTgt spid="5"/>
                                        </p:tgtEl>
                                        <p:attrNameLst>
                                          <p:attrName>ppt_x</p:attrName>
                                          <p:attrName>ppt_y</p:attrName>
                                        </p:attrNameLst>
                                      </p:cBhvr>
                                      <p:rCtr x="53867" y="4352"/>
                                    </p:animMotion>
                                  </p:childTnLst>
                                </p:cTn>
                              </p:par>
                              <p:par>
                                <p:cTn id="11" presetID="22" presetClass="entr" presetSubtype="8"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00"/>
                                        <p:tgtEl>
                                          <p:spTgt spid="3"/>
                                        </p:tgtEl>
                                      </p:cBhvr>
                                    </p:animEffect>
                                  </p:childTnLst>
                                </p:cTn>
                              </p:par>
                              <p:par>
                                <p:cTn id="14" presetID="22" presetClass="entr" presetSubtype="8" fill="hold" grpId="0" nodeType="withEffect">
                                  <p:stCondLst>
                                    <p:cond delay="170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E890EB1-A16E-4C2F-B2CF-567DBBDA9950}"/>
              </a:ext>
            </a:extLst>
          </p:cNvPr>
          <p:cNvGrpSpPr/>
          <p:nvPr/>
        </p:nvGrpSpPr>
        <p:grpSpPr>
          <a:xfrm>
            <a:off x="0" y="-1160207"/>
            <a:ext cx="12192000" cy="8025463"/>
            <a:chOff x="0" y="-1160207"/>
            <a:chExt cx="12192000" cy="8025463"/>
          </a:xfrm>
        </p:grpSpPr>
        <p:pic>
          <p:nvPicPr>
            <p:cNvPr id="15" name="Picture 14">
              <a:extLst>
                <a:ext uri="{FF2B5EF4-FFF2-40B4-BE49-F238E27FC236}">
                  <a16:creationId xmlns:a16="http://schemas.microsoft.com/office/drawing/2014/main" id="{77E8A803-D32A-487D-A9A6-03FC2B3F57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3793" y="-1160207"/>
              <a:ext cx="8018207" cy="8018207"/>
            </a:xfrm>
            <a:prstGeom prst="rect">
              <a:avLst/>
            </a:prstGeom>
          </p:spPr>
        </p:pic>
        <p:sp>
          <p:nvSpPr>
            <p:cNvPr id="16" name="Freeform: Shape 15">
              <a:extLst>
                <a:ext uri="{FF2B5EF4-FFF2-40B4-BE49-F238E27FC236}">
                  <a16:creationId xmlns:a16="http://schemas.microsoft.com/office/drawing/2014/main" id="{C4224347-4F9C-4228-9C89-D57DD789D45B}"/>
                </a:ext>
              </a:extLst>
            </p:cNvPr>
            <p:cNvSpPr/>
            <p:nvPr/>
          </p:nvSpPr>
          <p:spPr>
            <a:xfrm>
              <a:off x="0" y="6087091"/>
              <a:ext cx="4191162" cy="778165"/>
            </a:xfrm>
            <a:custGeom>
              <a:avLst/>
              <a:gdLst>
                <a:gd name="connsiteX0" fmla="*/ 4136571 w 4180114"/>
                <a:gd name="connsiteY0" fmla="*/ 130628 h 725714"/>
                <a:gd name="connsiteX1" fmla="*/ 3860800 w 4180114"/>
                <a:gd name="connsiteY1" fmla="*/ 348343 h 725714"/>
                <a:gd name="connsiteX2" fmla="*/ 3033486 w 4180114"/>
                <a:gd name="connsiteY2" fmla="*/ 72571 h 725714"/>
                <a:gd name="connsiteX3" fmla="*/ 2438400 w 4180114"/>
                <a:gd name="connsiteY3" fmla="*/ 130628 h 725714"/>
                <a:gd name="connsiteX4" fmla="*/ 2104571 w 4180114"/>
                <a:gd name="connsiteY4" fmla="*/ 319314 h 725714"/>
                <a:gd name="connsiteX5" fmla="*/ 1901371 w 4180114"/>
                <a:gd name="connsiteY5" fmla="*/ 362857 h 725714"/>
                <a:gd name="connsiteX6" fmla="*/ 1741714 w 4180114"/>
                <a:gd name="connsiteY6" fmla="*/ 217714 h 725714"/>
                <a:gd name="connsiteX7" fmla="*/ 1378857 w 4180114"/>
                <a:gd name="connsiteY7" fmla="*/ 145143 h 725714"/>
                <a:gd name="connsiteX8" fmla="*/ 1074057 w 4180114"/>
                <a:gd name="connsiteY8" fmla="*/ 246743 h 725714"/>
                <a:gd name="connsiteX9" fmla="*/ 740229 w 4180114"/>
                <a:gd name="connsiteY9" fmla="*/ 101600 h 725714"/>
                <a:gd name="connsiteX10" fmla="*/ 522514 w 4180114"/>
                <a:gd name="connsiteY10" fmla="*/ 0 h 725714"/>
                <a:gd name="connsiteX11" fmla="*/ 275771 w 4180114"/>
                <a:gd name="connsiteY11" fmla="*/ 101600 h 725714"/>
                <a:gd name="connsiteX12" fmla="*/ 0 w 4180114"/>
                <a:gd name="connsiteY12" fmla="*/ 203200 h 725714"/>
                <a:gd name="connsiteX13" fmla="*/ 0 w 4180114"/>
                <a:gd name="connsiteY13" fmla="*/ 725714 h 725714"/>
                <a:gd name="connsiteX14" fmla="*/ 4180114 w 4180114"/>
                <a:gd name="connsiteY14" fmla="*/ 725714 h 725714"/>
                <a:gd name="connsiteX15" fmla="*/ 4136571 w 4180114"/>
                <a:gd name="connsiteY15" fmla="*/ 130628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78857 w 4191162"/>
                <a:gd name="connsiteY7" fmla="*/ 1451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78857 w 4191162"/>
                <a:gd name="connsiteY7" fmla="*/ 1451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28057 w 4191162"/>
                <a:gd name="connsiteY7" fmla="*/ 132443 h 725714"/>
                <a:gd name="connsiteX8" fmla="*/ 1074057 w 4191162"/>
                <a:gd name="connsiteY8" fmla="*/ 246743 h 725714"/>
                <a:gd name="connsiteX9" fmla="*/ 740229 w 4191162"/>
                <a:gd name="connsiteY9" fmla="*/ 1016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6980 h 725714"/>
                <a:gd name="connsiteX1" fmla="*/ 3860800 w 4191162"/>
                <a:gd name="connsiteY1" fmla="*/ 348343 h 725714"/>
                <a:gd name="connsiteX2" fmla="*/ 3033486 w 4191162"/>
                <a:gd name="connsiteY2" fmla="*/ 72571 h 725714"/>
                <a:gd name="connsiteX3" fmla="*/ 2438400 w 4191162"/>
                <a:gd name="connsiteY3" fmla="*/ 130628 h 725714"/>
                <a:gd name="connsiteX4" fmla="*/ 2104571 w 4191162"/>
                <a:gd name="connsiteY4" fmla="*/ 319314 h 725714"/>
                <a:gd name="connsiteX5" fmla="*/ 1901371 w 4191162"/>
                <a:gd name="connsiteY5" fmla="*/ 362857 h 725714"/>
                <a:gd name="connsiteX6" fmla="*/ 1741714 w 4191162"/>
                <a:gd name="connsiteY6" fmla="*/ 217714 h 725714"/>
                <a:gd name="connsiteX7" fmla="*/ 1328057 w 4191162"/>
                <a:gd name="connsiteY7" fmla="*/ 132443 h 725714"/>
                <a:gd name="connsiteX8" fmla="*/ 1074057 w 4191162"/>
                <a:gd name="connsiteY8" fmla="*/ 246743 h 725714"/>
                <a:gd name="connsiteX9" fmla="*/ 854529 w 4191162"/>
                <a:gd name="connsiteY9" fmla="*/ 38100 h 725714"/>
                <a:gd name="connsiteX10" fmla="*/ 522514 w 4191162"/>
                <a:gd name="connsiteY10" fmla="*/ 0 h 725714"/>
                <a:gd name="connsiteX11" fmla="*/ 275771 w 4191162"/>
                <a:gd name="connsiteY11" fmla="*/ 101600 h 725714"/>
                <a:gd name="connsiteX12" fmla="*/ 0 w 4191162"/>
                <a:gd name="connsiteY12" fmla="*/ 203200 h 725714"/>
                <a:gd name="connsiteX13" fmla="*/ 0 w 4191162"/>
                <a:gd name="connsiteY13" fmla="*/ 725714 h 725714"/>
                <a:gd name="connsiteX14" fmla="*/ 4180114 w 4191162"/>
                <a:gd name="connsiteY14" fmla="*/ 725714 h 725714"/>
                <a:gd name="connsiteX15" fmla="*/ 4191162 w 4191162"/>
                <a:gd name="connsiteY15" fmla="*/ 116980 h 725714"/>
                <a:gd name="connsiteX0" fmla="*/ 4191162 w 4191162"/>
                <a:gd name="connsiteY0" fmla="*/ 119536 h 728270"/>
                <a:gd name="connsiteX1" fmla="*/ 3860800 w 4191162"/>
                <a:gd name="connsiteY1" fmla="*/ 350899 h 728270"/>
                <a:gd name="connsiteX2" fmla="*/ 3033486 w 4191162"/>
                <a:gd name="connsiteY2" fmla="*/ 75127 h 728270"/>
                <a:gd name="connsiteX3" fmla="*/ 2438400 w 4191162"/>
                <a:gd name="connsiteY3" fmla="*/ 133184 h 728270"/>
                <a:gd name="connsiteX4" fmla="*/ 2104571 w 4191162"/>
                <a:gd name="connsiteY4" fmla="*/ 321870 h 728270"/>
                <a:gd name="connsiteX5" fmla="*/ 1901371 w 4191162"/>
                <a:gd name="connsiteY5" fmla="*/ 365413 h 728270"/>
                <a:gd name="connsiteX6" fmla="*/ 1741714 w 4191162"/>
                <a:gd name="connsiteY6" fmla="*/ 220270 h 728270"/>
                <a:gd name="connsiteX7" fmla="*/ 1328057 w 4191162"/>
                <a:gd name="connsiteY7" fmla="*/ 134999 h 728270"/>
                <a:gd name="connsiteX8" fmla="*/ 1074057 w 4191162"/>
                <a:gd name="connsiteY8" fmla="*/ 249299 h 728270"/>
                <a:gd name="connsiteX9" fmla="*/ 854529 w 4191162"/>
                <a:gd name="connsiteY9" fmla="*/ 40656 h 728270"/>
                <a:gd name="connsiteX10" fmla="*/ 522514 w 4191162"/>
                <a:gd name="connsiteY10" fmla="*/ 2556 h 728270"/>
                <a:gd name="connsiteX11" fmla="*/ 275771 w 4191162"/>
                <a:gd name="connsiteY11" fmla="*/ 104156 h 728270"/>
                <a:gd name="connsiteX12" fmla="*/ 0 w 4191162"/>
                <a:gd name="connsiteY12" fmla="*/ 205756 h 728270"/>
                <a:gd name="connsiteX13" fmla="*/ 0 w 4191162"/>
                <a:gd name="connsiteY13" fmla="*/ 728270 h 728270"/>
                <a:gd name="connsiteX14" fmla="*/ 4180114 w 4191162"/>
                <a:gd name="connsiteY14" fmla="*/ 728270 h 728270"/>
                <a:gd name="connsiteX15" fmla="*/ 4191162 w 4191162"/>
                <a:gd name="connsiteY15" fmla="*/ 119536 h 728270"/>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275771 w 4191162"/>
                <a:gd name="connsiteY11" fmla="*/ 1536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3713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018 h 777752"/>
                <a:gd name="connsiteX1" fmla="*/ 3860800 w 4191162"/>
                <a:gd name="connsiteY1" fmla="*/ 400381 h 777752"/>
                <a:gd name="connsiteX2" fmla="*/ 3033486 w 4191162"/>
                <a:gd name="connsiteY2" fmla="*/ 124609 h 777752"/>
                <a:gd name="connsiteX3" fmla="*/ 2438400 w 4191162"/>
                <a:gd name="connsiteY3" fmla="*/ 182666 h 777752"/>
                <a:gd name="connsiteX4" fmla="*/ 2104571 w 4191162"/>
                <a:gd name="connsiteY4" fmla="*/ 295152 h 777752"/>
                <a:gd name="connsiteX5" fmla="*/ 1901371 w 4191162"/>
                <a:gd name="connsiteY5" fmla="*/ 414895 h 777752"/>
                <a:gd name="connsiteX6" fmla="*/ 1741714 w 4191162"/>
                <a:gd name="connsiteY6" fmla="*/ 269752 h 777752"/>
                <a:gd name="connsiteX7" fmla="*/ 1328057 w 4191162"/>
                <a:gd name="connsiteY7" fmla="*/ 184481 h 777752"/>
                <a:gd name="connsiteX8" fmla="*/ 1074057 w 4191162"/>
                <a:gd name="connsiteY8" fmla="*/ 298781 h 777752"/>
                <a:gd name="connsiteX9" fmla="*/ 854529 w 4191162"/>
                <a:gd name="connsiteY9" fmla="*/ 90138 h 777752"/>
                <a:gd name="connsiteX10" fmla="*/ 446314 w 4191162"/>
                <a:gd name="connsiteY10" fmla="*/ 1238 h 777752"/>
                <a:gd name="connsiteX11" fmla="*/ 174171 w 4191162"/>
                <a:gd name="connsiteY11" fmla="*/ 102838 h 777752"/>
                <a:gd name="connsiteX12" fmla="*/ 0 w 4191162"/>
                <a:gd name="connsiteY12" fmla="*/ 255238 h 777752"/>
                <a:gd name="connsiteX13" fmla="*/ 0 w 4191162"/>
                <a:gd name="connsiteY13" fmla="*/ 777752 h 777752"/>
                <a:gd name="connsiteX14" fmla="*/ 4180114 w 4191162"/>
                <a:gd name="connsiteY14" fmla="*/ 777752 h 777752"/>
                <a:gd name="connsiteX15" fmla="*/ 4191162 w 4191162"/>
                <a:gd name="connsiteY15" fmla="*/ 169018 h 777752"/>
                <a:gd name="connsiteX0" fmla="*/ 4191162 w 4191162"/>
                <a:gd name="connsiteY0" fmla="*/ 169431 h 778165"/>
                <a:gd name="connsiteX1" fmla="*/ 3860800 w 4191162"/>
                <a:gd name="connsiteY1" fmla="*/ 400794 h 778165"/>
                <a:gd name="connsiteX2" fmla="*/ 3033486 w 4191162"/>
                <a:gd name="connsiteY2" fmla="*/ 125022 h 778165"/>
                <a:gd name="connsiteX3" fmla="*/ 2438400 w 4191162"/>
                <a:gd name="connsiteY3" fmla="*/ 183079 h 778165"/>
                <a:gd name="connsiteX4" fmla="*/ 2104571 w 4191162"/>
                <a:gd name="connsiteY4" fmla="*/ 295565 h 778165"/>
                <a:gd name="connsiteX5" fmla="*/ 1901371 w 4191162"/>
                <a:gd name="connsiteY5" fmla="*/ 415308 h 778165"/>
                <a:gd name="connsiteX6" fmla="*/ 1741714 w 4191162"/>
                <a:gd name="connsiteY6" fmla="*/ 270165 h 778165"/>
                <a:gd name="connsiteX7" fmla="*/ 1328057 w 4191162"/>
                <a:gd name="connsiteY7" fmla="*/ 184894 h 778165"/>
                <a:gd name="connsiteX8" fmla="*/ 1074057 w 4191162"/>
                <a:gd name="connsiteY8" fmla="*/ 299194 h 778165"/>
                <a:gd name="connsiteX9" fmla="*/ 854529 w 4191162"/>
                <a:gd name="connsiteY9" fmla="*/ 90551 h 778165"/>
                <a:gd name="connsiteX10" fmla="*/ 446314 w 4191162"/>
                <a:gd name="connsiteY10" fmla="*/ 1651 h 778165"/>
                <a:gd name="connsiteX11" fmla="*/ 174171 w 4191162"/>
                <a:gd name="connsiteY11" fmla="*/ 103251 h 778165"/>
                <a:gd name="connsiteX12" fmla="*/ 0 w 4191162"/>
                <a:gd name="connsiteY12" fmla="*/ 255651 h 778165"/>
                <a:gd name="connsiteX13" fmla="*/ 0 w 4191162"/>
                <a:gd name="connsiteY13" fmla="*/ 778165 h 778165"/>
                <a:gd name="connsiteX14" fmla="*/ 4180114 w 4191162"/>
                <a:gd name="connsiteY14" fmla="*/ 778165 h 778165"/>
                <a:gd name="connsiteX15" fmla="*/ 4191162 w 4191162"/>
                <a:gd name="connsiteY15" fmla="*/ 169431 h 778165"/>
                <a:gd name="connsiteX0" fmla="*/ 4191162 w 4191162"/>
                <a:gd name="connsiteY0" fmla="*/ 169431 h 778165"/>
                <a:gd name="connsiteX1" fmla="*/ 3860800 w 4191162"/>
                <a:gd name="connsiteY1" fmla="*/ 400794 h 778165"/>
                <a:gd name="connsiteX2" fmla="*/ 3033486 w 4191162"/>
                <a:gd name="connsiteY2" fmla="*/ 125022 h 778165"/>
                <a:gd name="connsiteX3" fmla="*/ 2438400 w 4191162"/>
                <a:gd name="connsiteY3" fmla="*/ 183079 h 778165"/>
                <a:gd name="connsiteX4" fmla="*/ 2104571 w 4191162"/>
                <a:gd name="connsiteY4" fmla="*/ 295565 h 778165"/>
                <a:gd name="connsiteX5" fmla="*/ 1901371 w 4191162"/>
                <a:gd name="connsiteY5" fmla="*/ 415308 h 778165"/>
                <a:gd name="connsiteX6" fmla="*/ 1741714 w 4191162"/>
                <a:gd name="connsiteY6" fmla="*/ 270165 h 778165"/>
                <a:gd name="connsiteX7" fmla="*/ 1328057 w 4191162"/>
                <a:gd name="connsiteY7" fmla="*/ 184894 h 778165"/>
                <a:gd name="connsiteX8" fmla="*/ 1074057 w 4191162"/>
                <a:gd name="connsiteY8" fmla="*/ 299194 h 778165"/>
                <a:gd name="connsiteX9" fmla="*/ 854529 w 4191162"/>
                <a:gd name="connsiteY9" fmla="*/ 90551 h 778165"/>
                <a:gd name="connsiteX10" fmla="*/ 446314 w 4191162"/>
                <a:gd name="connsiteY10" fmla="*/ 1651 h 778165"/>
                <a:gd name="connsiteX11" fmla="*/ 174171 w 4191162"/>
                <a:gd name="connsiteY11" fmla="*/ 103251 h 778165"/>
                <a:gd name="connsiteX12" fmla="*/ 0 w 4191162"/>
                <a:gd name="connsiteY12" fmla="*/ 255651 h 778165"/>
                <a:gd name="connsiteX13" fmla="*/ 0 w 4191162"/>
                <a:gd name="connsiteY13" fmla="*/ 778165 h 778165"/>
                <a:gd name="connsiteX14" fmla="*/ 4180114 w 4191162"/>
                <a:gd name="connsiteY14" fmla="*/ 778165 h 778165"/>
                <a:gd name="connsiteX15" fmla="*/ 4191162 w 4191162"/>
                <a:gd name="connsiteY15" fmla="*/ 169431 h 77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91162" h="778165">
                  <a:moveTo>
                    <a:pt x="4191162" y="169431"/>
                  </a:moveTo>
                  <a:lnTo>
                    <a:pt x="3860800" y="400794"/>
                  </a:lnTo>
                  <a:cubicBezTo>
                    <a:pt x="3585029" y="308870"/>
                    <a:pt x="3423557" y="153446"/>
                    <a:pt x="3033486" y="125022"/>
                  </a:cubicBezTo>
                  <a:cubicBezTo>
                    <a:pt x="2822424" y="106274"/>
                    <a:pt x="2662162" y="138327"/>
                    <a:pt x="2438400" y="183079"/>
                  </a:cubicBezTo>
                  <a:lnTo>
                    <a:pt x="2104571" y="295565"/>
                  </a:lnTo>
                  <a:lnTo>
                    <a:pt x="1901371" y="415308"/>
                  </a:lnTo>
                  <a:lnTo>
                    <a:pt x="1741714" y="270165"/>
                  </a:lnTo>
                  <a:cubicBezTo>
                    <a:pt x="1608062" y="195175"/>
                    <a:pt x="1487109" y="158284"/>
                    <a:pt x="1328057" y="184894"/>
                  </a:cubicBezTo>
                  <a:cubicBezTo>
                    <a:pt x="1192590" y="184894"/>
                    <a:pt x="1158724" y="261094"/>
                    <a:pt x="1074057" y="299194"/>
                  </a:cubicBezTo>
                  <a:lnTo>
                    <a:pt x="854529" y="90551"/>
                  </a:lnTo>
                  <a:cubicBezTo>
                    <a:pt x="743857" y="52451"/>
                    <a:pt x="595086" y="-11049"/>
                    <a:pt x="446314" y="1651"/>
                  </a:cubicBezTo>
                  <a:lnTo>
                    <a:pt x="174171" y="103251"/>
                  </a:lnTo>
                  <a:lnTo>
                    <a:pt x="0" y="255651"/>
                  </a:lnTo>
                  <a:lnTo>
                    <a:pt x="0" y="778165"/>
                  </a:lnTo>
                  <a:lnTo>
                    <a:pt x="4180114" y="778165"/>
                  </a:lnTo>
                  <a:lnTo>
                    <a:pt x="4191162" y="169431"/>
                  </a:lnTo>
                  <a:close/>
                </a:path>
              </a:pathLst>
            </a:custGeom>
            <a:solidFill>
              <a:srgbClr val="54AC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FDDE646F-5904-43D3-85FC-F2982178C1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86971"/>
            <a:ext cx="3757569" cy="2457450"/>
          </a:xfrm>
          <a:prstGeom prst="rect">
            <a:avLst/>
          </a:prstGeom>
          <a:ln>
            <a:noFill/>
          </a:ln>
          <a:effectLst>
            <a:softEdge rad="112500"/>
          </a:effectLst>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450810" y="326869"/>
            <a:ext cx="7962237" cy="877817"/>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314450" y="485104"/>
            <a:ext cx="7132864" cy="630942"/>
          </a:xfrm>
          <a:prstGeom prst="rect">
            <a:avLst/>
          </a:prstGeom>
          <a:noFill/>
        </p:spPr>
        <p:txBody>
          <a:bodyPr wrap="square">
            <a:spAutoFit/>
          </a:bodyPr>
          <a:lstStyle/>
          <a:p>
            <a:pPr algn="ctr"/>
            <a:r>
              <a:rPr lang="en-US" sz="3500" b="1" dirty="0">
                <a:latin typeface="Arial" panose="020B0604020202020204" pitchFamily="34" charset="0"/>
                <a:cs typeface="Arial" panose="020B0604020202020204" pitchFamily="34" charset="0"/>
              </a:rPr>
              <a:t>Xi-</a:t>
            </a:r>
            <a:r>
              <a:rPr lang="en-US" sz="3500" b="1" dirty="0" err="1">
                <a:latin typeface="Arial" panose="020B0604020202020204" pitchFamily="34" charset="0"/>
                <a:cs typeface="Arial" panose="020B0604020202020204" pitchFamily="34" charset="0"/>
              </a:rPr>
              <a:t>ôn</a:t>
            </a:r>
            <a:r>
              <a:rPr lang="en-US" sz="3500" b="1" dirty="0">
                <a:latin typeface="Arial" panose="020B0604020202020204" pitchFamily="34" charset="0"/>
                <a:cs typeface="Arial" panose="020B0604020202020204" pitchFamily="34" charset="0"/>
              </a:rPr>
              <a:t>-</a:t>
            </a:r>
            <a:r>
              <a:rPr lang="en-US" sz="3500" b="1" dirty="0" err="1">
                <a:latin typeface="Arial" panose="020B0604020202020204" pitchFamily="34" charset="0"/>
                <a:cs typeface="Arial" panose="020B0604020202020204" pitchFamily="34" charset="0"/>
              </a:rPr>
              <a:t>cốp-xki</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mơ</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ước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điều</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gì</a:t>
            </a:r>
            <a:r>
              <a:rPr lang="en-US" sz="3500" b="1" dirty="0">
                <a:latin typeface="Arial" panose="020B0604020202020204" pitchFamily="34" charset="0"/>
                <a:cs typeface="Arial" panose="020B0604020202020204" pitchFamily="34" charset="0"/>
              </a:rPr>
              <a:t>?</a:t>
            </a:r>
          </a:p>
        </p:txBody>
      </p:sp>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t="21620" b="25808"/>
          <a:stretch/>
        </p:blipFill>
        <p:spPr>
          <a:xfrm>
            <a:off x="1516363" y="1905000"/>
            <a:ext cx="7399037" cy="3889763"/>
          </a:xfrm>
          <a:prstGeom prst="rect">
            <a:avLst/>
          </a:prstGeom>
        </p:spPr>
      </p:pic>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7">
            <a:extLst>
              <a:ext uri="{28A0092B-C50C-407E-A947-70E740481C1C}">
                <a14:useLocalDpi xmlns:a14="http://schemas.microsoft.com/office/drawing/2010/main" val="0"/>
              </a:ext>
            </a:extLst>
          </a:blip>
          <a:srcRect l="22917" t="7084" r="61875" b="53333"/>
          <a:stretch/>
        </p:blipFill>
        <p:spPr>
          <a:xfrm>
            <a:off x="628650" y="209550"/>
            <a:ext cx="834390" cy="1085850"/>
          </a:xfrm>
          <a:prstGeom prst="rect">
            <a:avLst/>
          </a:prstGeom>
        </p:spPr>
      </p:pic>
      <p:sp>
        <p:nvSpPr>
          <p:cNvPr id="31" name="TextBox 30">
            <a:extLst>
              <a:ext uri="{FF2B5EF4-FFF2-40B4-BE49-F238E27FC236}">
                <a16:creationId xmlns:a16="http://schemas.microsoft.com/office/drawing/2014/main" id="{8B56753B-40C6-4FEE-8947-BC310F6E20E5}"/>
              </a:ext>
            </a:extLst>
          </p:cNvPr>
          <p:cNvSpPr txBox="1"/>
          <p:nvPr/>
        </p:nvSpPr>
        <p:spPr>
          <a:xfrm>
            <a:off x="1981200" y="3091934"/>
            <a:ext cx="6286500" cy="2554545"/>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     </a:t>
            </a:r>
            <a:r>
              <a:rPr lang="vi-VN" altLang="en-US" sz="4000" dirty="0"/>
              <a:t>Từ nhỏ, Xi-ôn-cốp-xki</a:t>
            </a:r>
            <a:endParaRPr lang="en-US" altLang="en-US" sz="4000" dirty="0"/>
          </a:p>
          <a:p>
            <a:r>
              <a:rPr lang="en-US" altLang="en-US" sz="4000" dirty="0"/>
              <a:t>  </a:t>
            </a:r>
            <a:r>
              <a:rPr lang="vi-VN" altLang="en-US" sz="4000" dirty="0"/>
              <a:t>đã mơ ước được bay lên</a:t>
            </a:r>
            <a:endParaRPr lang="en-US" altLang="en-US" sz="4000" dirty="0"/>
          </a:p>
          <a:p>
            <a:r>
              <a:rPr lang="en-US" altLang="en-US" sz="4000" dirty="0"/>
              <a:t>   </a:t>
            </a:r>
            <a:r>
              <a:rPr lang="vi-VN" altLang="en-US" sz="4000" dirty="0"/>
              <a:t>bầu trời. </a:t>
            </a:r>
            <a:endParaRPr lang="en-US" sz="4000" dirty="0"/>
          </a:p>
          <a:p>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55461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par>
                                <p:cTn id="15" presetID="22" presetClass="entr" presetSubtype="8"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3F8C-EB0F-420E-8C8E-7EA703C7717A}"/>
              </a:ext>
            </a:extLst>
          </p:cNvPr>
          <p:cNvPicPr>
            <a:picLocks noChangeAspect="1"/>
          </p:cNvPicPr>
          <p:nvPr/>
        </p:nvPicPr>
        <p:blipFill rotWithShape="1">
          <a:blip r:embed="rId3">
            <a:extLst>
              <a:ext uri="{28A0092B-C50C-407E-A947-70E740481C1C}">
                <a14:useLocalDpi xmlns:a14="http://schemas.microsoft.com/office/drawing/2010/main" val="0"/>
              </a:ext>
            </a:extLst>
          </a:blip>
          <a:srcRect t="49798"/>
          <a:stretch/>
        </p:blipFill>
        <p:spPr>
          <a:xfrm>
            <a:off x="0" y="2394155"/>
            <a:ext cx="12192000" cy="6120581"/>
          </a:xfrm>
          <a:prstGeom prst="rect">
            <a:avLst/>
          </a:prstGeom>
        </p:spPr>
      </p:pic>
      <p:pic>
        <p:nvPicPr>
          <p:cNvPr id="14" name="Picture 13">
            <a:extLst>
              <a:ext uri="{FF2B5EF4-FFF2-40B4-BE49-F238E27FC236}">
                <a16:creationId xmlns:a16="http://schemas.microsoft.com/office/drawing/2014/main" id="{06E3B5A2-80A6-4F9E-9F3E-28DD338902A2}"/>
              </a:ext>
            </a:extLst>
          </p:cNvPr>
          <p:cNvPicPr>
            <a:picLocks noChangeAspect="1"/>
          </p:cNvPicPr>
          <p:nvPr/>
        </p:nvPicPr>
        <p:blipFill rotWithShape="1">
          <a:blip r:embed="rId3">
            <a:extLst>
              <a:ext uri="{28A0092B-C50C-407E-A947-70E740481C1C}">
                <a14:useLocalDpi xmlns:a14="http://schemas.microsoft.com/office/drawing/2010/main" val="0"/>
              </a:ext>
            </a:extLst>
          </a:blip>
          <a:srcRect b="50050"/>
          <a:stretch/>
        </p:blipFill>
        <p:spPr>
          <a:xfrm>
            <a:off x="0" y="0"/>
            <a:ext cx="12192000" cy="6089855"/>
          </a:xfrm>
          <a:prstGeom prst="rect">
            <a:avLst/>
          </a:prstGeom>
        </p:spPr>
      </p:pic>
      <p:sp>
        <p:nvSpPr>
          <p:cNvPr id="4" name="TextBox 3">
            <a:extLst>
              <a:ext uri="{FF2B5EF4-FFF2-40B4-BE49-F238E27FC236}">
                <a16:creationId xmlns:a16="http://schemas.microsoft.com/office/drawing/2014/main" id="{B2A159A3-D168-4061-9A0F-5E4329C5BF4A}"/>
              </a:ext>
            </a:extLst>
          </p:cNvPr>
          <p:cNvSpPr txBox="1"/>
          <p:nvPr/>
        </p:nvSpPr>
        <p:spPr>
          <a:xfrm>
            <a:off x="4000500" y="1165977"/>
            <a:ext cx="6400800" cy="938719"/>
          </a:xfrm>
          <a:prstGeom prst="rect">
            <a:avLst/>
          </a:prstGeom>
          <a:noFill/>
        </p:spPr>
        <p:txBody>
          <a:bodyPr wrap="square" rtlCol="0">
            <a:spAutoFit/>
          </a:bodyPr>
          <a:lstStyle/>
          <a:p>
            <a:r>
              <a:rPr lang="en-US" sz="5500" dirty="0">
                <a:solidFill>
                  <a:srgbClr val="FF99CC"/>
                </a:solidFill>
                <a:latin typeface="UTM Showcard" panose="02040603050506020204" pitchFamily="18" charset="0"/>
              </a:rPr>
              <a:t>NỘI DUNG ĐOẠN 1</a:t>
            </a:r>
          </a:p>
        </p:txBody>
      </p:sp>
      <p:sp>
        <p:nvSpPr>
          <p:cNvPr id="20" name="TextBox 19">
            <a:extLst>
              <a:ext uri="{FF2B5EF4-FFF2-40B4-BE49-F238E27FC236}">
                <a16:creationId xmlns:a16="http://schemas.microsoft.com/office/drawing/2014/main" id="{696B866E-CBEF-49BF-B456-82CC22BF58DC}"/>
              </a:ext>
            </a:extLst>
          </p:cNvPr>
          <p:cNvSpPr txBox="1"/>
          <p:nvPr/>
        </p:nvSpPr>
        <p:spPr>
          <a:xfrm>
            <a:off x="3943350" y="1127877"/>
            <a:ext cx="6400800" cy="938719"/>
          </a:xfrm>
          <a:prstGeom prst="rect">
            <a:avLst/>
          </a:prstGeom>
          <a:noFill/>
        </p:spPr>
        <p:txBody>
          <a:bodyPr wrap="square" rtlCol="0">
            <a:spAutoFit/>
          </a:bodyPr>
          <a:lstStyle/>
          <a:p>
            <a:r>
              <a:rPr lang="en-US" sz="5500" dirty="0">
                <a:solidFill>
                  <a:srgbClr val="FF0066"/>
                </a:solidFill>
                <a:latin typeface="UTM Showcard" panose="02040603050506020204" pitchFamily="18" charset="0"/>
              </a:rPr>
              <a:t>NỘI DUNG ĐOẠN 1</a:t>
            </a:r>
          </a:p>
        </p:txBody>
      </p:sp>
      <p:sp>
        <p:nvSpPr>
          <p:cNvPr id="22" name="TextBox 21">
            <a:extLst>
              <a:ext uri="{FF2B5EF4-FFF2-40B4-BE49-F238E27FC236}">
                <a16:creationId xmlns:a16="http://schemas.microsoft.com/office/drawing/2014/main" id="{7345500C-BF29-4C81-82F9-1CC71B5378F7}"/>
              </a:ext>
            </a:extLst>
          </p:cNvPr>
          <p:cNvSpPr txBox="1"/>
          <p:nvPr/>
        </p:nvSpPr>
        <p:spPr>
          <a:xfrm>
            <a:off x="1066800" y="3011172"/>
            <a:ext cx="9905999" cy="1015663"/>
          </a:xfrm>
          <a:prstGeom prst="rect">
            <a:avLst/>
          </a:prstGeom>
          <a:noFill/>
        </p:spPr>
        <p:txBody>
          <a:bodyPr wrap="square">
            <a:spAutoFit/>
          </a:bodyPr>
          <a:lstStyle/>
          <a:p>
            <a:pPr eaLnBrk="1" hangingPunct="1"/>
            <a:r>
              <a:rPr lang="vi-VN" altLang="en-US" sz="6000" dirty="0">
                <a:solidFill>
                  <a:schemeClr val="bg1"/>
                </a:solidFill>
                <a:latin typeface="#9Slide03 AllRoundGothic" panose="020B0703020202020104" pitchFamily="34" charset="0"/>
                <a:cs typeface="Arial" panose="020B0604020202020204" pitchFamily="34" charset="0"/>
              </a:rPr>
              <a:t>Ướ</a:t>
            </a:r>
            <a:r>
              <a:rPr lang="en-US" altLang="en-US" sz="6000" dirty="0">
                <a:solidFill>
                  <a:schemeClr val="bg1"/>
                </a:solidFill>
                <a:latin typeface="#9Slide03 AllRoundGothic" panose="020B0703020202020104" pitchFamily="34" charset="0"/>
                <a:cs typeface="Arial" panose="020B0604020202020204" pitchFamily="34" charset="0"/>
              </a:rPr>
              <a:t>c </a:t>
            </a:r>
            <a:r>
              <a:rPr lang="en-US" altLang="en-US" sz="6000" dirty="0" err="1">
                <a:solidFill>
                  <a:schemeClr val="bg1"/>
                </a:solidFill>
                <a:latin typeface="#9Slide03 AllRoundGothic" panose="020B0703020202020104" pitchFamily="34" charset="0"/>
                <a:cs typeface="Arial" panose="020B0604020202020204" pitchFamily="34" charset="0"/>
              </a:rPr>
              <a:t>mơ</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của</a:t>
            </a:r>
            <a:r>
              <a:rPr lang="en-US" altLang="en-US" sz="6000" dirty="0">
                <a:solidFill>
                  <a:schemeClr val="bg1"/>
                </a:solidFill>
                <a:latin typeface="#9Slide03 AllRoundGothic" panose="020B0703020202020104" pitchFamily="34" charset="0"/>
                <a:cs typeface="Arial" panose="020B0604020202020204" pitchFamily="34" charset="0"/>
              </a:rPr>
              <a:t> Xi-</a:t>
            </a:r>
            <a:r>
              <a:rPr lang="en-US" altLang="en-US" sz="6000" dirty="0" err="1">
                <a:solidFill>
                  <a:schemeClr val="bg1"/>
                </a:solidFill>
                <a:latin typeface="#9Slide03 AllRoundGothic" panose="020B0703020202020104" pitchFamily="34" charset="0"/>
                <a:cs typeface="Arial" panose="020B0604020202020204" pitchFamily="34" charset="0"/>
              </a:rPr>
              <a:t>ôn</a:t>
            </a:r>
            <a:r>
              <a:rPr lang="en-US" altLang="en-US" sz="6000" dirty="0">
                <a:solidFill>
                  <a:schemeClr val="bg1"/>
                </a:solidFill>
                <a:latin typeface="#9Slide03 AllRoundGothic" panose="020B0703020202020104" pitchFamily="34" charset="0"/>
                <a:cs typeface="Arial" panose="020B0604020202020204" pitchFamily="34" charset="0"/>
              </a:rPr>
              <a:t>-</a:t>
            </a:r>
            <a:r>
              <a:rPr lang="en-US" altLang="en-US" sz="6000" dirty="0" err="1">
                <a:solidFill>
                  <a:schemeClr val="bg1"/>
                </a:solidFill>
                <a:latin typeface="#9Slide03 AllRoundGothic" panose="020B0703020202020104" pitchFamily="34" charset="0"/>
                <a:cs typeface="Arial" panose="020B0604020202020204" pitchFamily="34" charset="0"/>
              </a:rPr>
              <a:t>cốp-xki</a:t>
            </a:r>
            <a:endParaRPr lang="en-US" altLang="en-US" sz="6000" dirty="0">
              <a:solidFill>
                <a:schemeClr val="bg1"/>
              </a:solidFill>
              <a:latin typeface="#9Slide03 AllRoundGothic" panose="020B0703020202020104" pitchFamily="34" charset="0"/>
              <a:cs typeface="Arial" panose="020B0604020202020204" pitchFamily="34" charset="0"/>
            </a:endParaRPr>
          </a:p>
        </p:txBody>
      </p:sp>
    </p:spTree>
    <p:extLst>
      <p:ext uri="{BB962C8B-B14F-4D97-AF65-F5344CB8AC3E}">
        <p14:creationId xmlns:p14="http://schemas.microsoft.com/office/powerpoint/2010/main" val="13937769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1500"/>
                            </p:stCondLst>
                            <p:childTnLst>
                              <p:par>
                                <p:cTn id="23" presetID="49" presetClass="entr" presetSubtype="0" decel="100000" fill="hold" grpId="1"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621B60EE-9928-4068-A886-27D58F1BDD77}"/>
              </a:ext>
            </a:extLst>
          </p:cNvPr>
          <p:cNvSpPr/>
          <p:nvPr/>
        </p:nvSpPr>
        <p:spPr>
          <a:xfrm>
            <a:off x="298829" y="1877136"/>
            <a:ext cx="36826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775A630D-B436-4AA8-BF23-F1138BF8E13E}"/>
              </a:ext>
            </a:extLst>
          </p:cNvPr>
          <p:cNvSpPr/>
          <p:nvPr/>
        </p:nvSpPr>
        <p:spPr>
          <a:xfrm>
            <a:off x="8853416" y="1296537"/>
            <a:ext cx="3033784"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F9E96EE0-6506-4456-A36F-2145F2B2BA7E}"/>
              </a:ext>
            </a:extLst>
          </p:cNvPr>
          <p:cNvSpPr/>
          <p:nvPr/>
        </p:nvSpPr>
        <p:spPr>
          <a:xfrm>
            <a:off x="8966579" y="1896186"/>
            <a:ext cx="29206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6B3EF203-8F3D-4977-B39E-FA2D1325C00A}"/>
              </a:ext>
            </a:extLst>
          </p:cNvPr>
          <p:cNvSpPr/>
          <p:nvPr/>
        </p:nvSpPr>
        <p:spPr>
          <a:xfrm>
            <a:off x="317879" y="2467686"/>
            <a:ext cx="66163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13" name="Picture 12">
            <a:extLst>
              <a:ext uri="{FF2B5EF4-FFF2-40B4-BE49-F238E27FC236}">
                <a16:creationId xmlns:a16="http://schemas.microsoft.com/office/drawing/2014/main" id="{08911B74-07A9-4AF1-A88B-E06EB43979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559408" y="11727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79401" y="1353207"/>
            <a:ext cx="11625942" cy="4401205"/>
          </a:xfrm>
          <a:prstGeom prst="rect">
            <a:avLst/>
          </a:prstGeom>
          <a:noFill/>
        </p:spPr>
        <p:txBody>
          <a:bodyPr wrap="square">
            <a:spAutoFit/>
          </a:bodyPr>
          <a:lstStyle/>
          <a:p>
            <a:pPr algn="just"/>
            <a:r>
              <a:rPr lang="en-US" altLang="en-US" sz="3500" dirty="0">
                <a:solidFill>
                  <a:schemeClr val="bg1"/>
                </a:solidFill>
              </a:rPr>
              <a:t>          </a:t>
            </a:r>
            <a:r>
              <a:rPr lang="en-US" altLang="en-US" sz="3500" dirty="0" err="1">
                <a:solidFill>
                  <a:schemeClr val="bg1"/>
                </a:solidFill>
                <a:latin typeface="Arial" panose="020B0604020202020204" pitchFamily="34" charset="0"/>
                <a:cs typeface="Arial" panose="020B0604020202020204" pitchFamily="34" charset="0"/>
              </a:rPr>
              <a:t>Để</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tìm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mật</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đó</a:t>
            </a:r>
            <a:r>
              <a:rPr lang="en-US" altLang="en-US" sz="3500" dirty="0">
                <a:solidFill>
                  <a:schemeClr val="bg1"/>
                </a:solidFill>
                <a:latin typeface="Arial" panose="020B0604020202020204" pitchFamily="34" charset="0"/>
                <a:cs typeface="Arial" panose="020B0604020202020204" pitchFamily="34" charset="0"/>
              </a:rPr>
              <a:t>, </a:t>
            </a:r>
            <a:r>
              <a:rPr lang="vi-VN" altLang="en-US" sz="3500" dirty="0">
                <a:solidFill>
                  <a:schemeClr val="bg1"/>
                </a:solidFill>
                <a:cs typeface="Arial" panose="020B0604020202020204" pitchFamily="34" charset="0"/>
              </a:rPr>
              <a:t>Xi-ôn-cốp-xki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đọc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không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biết</a:t>
            </a:r>
            <a:r>
              <a:rPr lang="en-US" altLang="en-US" sz="3500" dirty="0">
                <a:solidFill>
                  <a:schemeClr val="bg1"/>
                </a:solidFill>
                <a:latin typeface="Arial" panose="020B0604020202020204" pitchFamily="34" charset="0"/>
                <a:cs typeface="Arial" panose="020B0604020202020204" pitchFamily="34" charset="0"/>
              </a:rPr>
              <a:t> bao </a:t>
            </a:r>
            <a:r>
              <a:rPr lang="en-US" altLang="en-US" sz="3500" dirty="0" err="1">
                <a:solidFill>
                  <a:schemeClr val="bg1"/>
                </a:solidFill>
                <a:latin typeface="Arial" panose="020B0604020202020204" pitchFamily="34" charset="0"/>
                <a:cs typeface="Arial" panose="020B0604020202020204" pitchFamily="34" charset="0"/>
              </a:rPr>
              <a:t>nhiêu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sách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Nghĩ</a:t>
            </a:r>
            <a:r>
              <a:rPr lang="en-US" altLang="en-US" sz="3500" dirty="0">
                <a:solidFill>
                  <a:schemeClr val="bg1"/>
                </a:solidFill>
                <a:latin typeface="Arial" panose="020B0604020202020204" pitchFamily="34" charset="0"/>
                <a:cs typeface="Arial" panose="020B0604020202020204" pitchFamily="34" charset="0"/>
              </a:rPr>
              <a:t> ra </a:t>
            </a:r>
            <a:r>
              <a:rPr lang="en-US" altLang="en-US" sz="3500" dirty="0" err="1">
                <a:solidFill>
                  <a:schemeClr val="bg1"/>
                </a:solidFill>
                <a:latin typeface="Arial" panose="020B0604020202020204" pitchFamily="34" charset="0"/>
                <a:cs typeface="Arial" panose="020B0604020202020204" pitchFamily="34" charset="0"/>
              </a:rPr>
              <a:t>điều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gì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ông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lại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hục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khi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đến</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hàng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trăm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lần</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người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bạn</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hỏi</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 </a:t>
            </a:r>
            <a:r>
              <a:rPr lang="en-US" altLang="en-US" sz="3500" dirty="0" err="1">
                <a:solidFill>
                  <a:schemeClr val="bg1"/>
                </a:solidFill>
                <a:latin typeface="Arial" panose="020B0604020202020204" pitchFamily="34" charset="0"/>
                <a:cs typeface="Arial" panose="020B0604020202020204" pitchFamily="34" charset="0"/>
              </a:rPr>
              <a:t>Cậu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làm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thế</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nào</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mua</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được</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nhiều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sách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và</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dụng</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cụ</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thí</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nghiệm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như</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thế</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a:t>
            </a:r>
            <a:r>
              <a:rPr lang="vi-VN" altLang="en-US" sz="3500" dirty="0">
                <a:solidFill>
                  <a:schemeClr val="bg1"/>
                </a:solidFill>
                <a:cs typeface="Arial" panose="020B0604020202020204" pitchFamily="34" charset="0"/>
              </a:rPr>
              <a:t>Xi-ôn-cốp-xki</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cười</a:t>
            </a:r>
            <a:r>
              <a:rPr lang="en-US" altLang="en-US" sz="3500" dirty="0">
                <a:solidFill>
                  <a:schemeClr val="bg1"/>
                </a:solidFill>
                <a:latin typeface="Arial" panose="020B0604020202020204" pitchFamily="34" charset="0"/>
                <a:cs typeface="Arial" panose="020B0604020202020204" pitchFamily="34" charset="0"/>
              </a:rPr>
              <a:t>:</a:t>
            </a:r>
          </a:p>
          <a:p>
            <a:pPr algn="just"/>
            <a:r>
              <a:rPr lang="en-US" altLang="en-US" sz="3500" dirty="0">
                <a:solidFill>
                  <a:schemeClr val="bg1"/>
                </a:solidFill>
                <a:latin typeface="Arial" panose="020B0604020202020204" pitchFamily="34" charset="0"/>
                <a:cs typeface="Arial" panose="020B0604020202020204" pitchFamily="34" charset="0"/>
              </a:rPr>
              <a:t>          - </a:t>
            </a:r>
            <a:r>
              <a:rPr lang="en-US" altLang="en-US" sz="3500" dirty="0" err="1">
                <a:solidFill>
                  <a:schemeClr val="bg1"/>
                </a:solidFill>
                <a:latin typeface="Arial" panose="020B0604020202020204" pitchFamily="34" charset="0"/>
                <a:cs typeface="Arial" panose="020B0604020202020204" pitchFamily="34" charset="0"/>
              </a:rPr>
              <a:t>Có</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gì</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đâu</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mình</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chỉ</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tiết</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kiệm</a:t>
            </a:r>
            <a:r>
              <a:rPr lang="en-US" altLang="en-US" sz="3500" dirty="0">
                <a:solidFill>
                  <a:schemeClr val="bg1"/>
                </a:solidFill>
                <a:latin typeface="Arial" panose="020B0604020202020204" pitchFamily="34" charset="0"/>
                <a:cs typeface="Arial" panose="020B0604020202020204" pitchFamily="34" charset="0"/>
              </a:rPr>
              <a:t> </a:t>
            </a:r>
            <a:r>
              <a:rPr lang="en-US" altLang="en-US" sz="3500" dirty="0" err="1">
                <a:solidFill>
                  <a:schemeClr val="bg1"/>
                </a:solidFill>
                <a:latin typeface="Arial" panose="020B0604020202020204" pitchFamily="34" charset="0"/>
                <a:cs typeface="Arial" panose="020B0604020202020204" pitchFamily="34" charset="0"/>
              </a:rPr>
              <a:t>thôi</a:t>
            </a:r>
            <a:r>
              <a:rPr lang="en-US" altLang="en-US" sz="35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003710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3958 -0.00046 L 0.03958 -0.00046 C 0.16497 -0.01551 -0.01771 0.00556 0.35195 -0.00879 C 0.375 -0.00972 0.39791 -0.01412 0.4207 -0.01713 C 0.43958 -0.01967 0.4582 -0.02477 0.47695 -0.02546 C 0.56445 -0.0294 0.73958 -0.03102 0.73958 -0.03102 L 0.90664 -0.02824 C 0.92083 -0.02801 0.93489 -0.02754 0.94882 -0.02546 C 0.96198 -0.02384 0.97487 -0.0199 0.98789 -0.01713 C 1.00026 -0.00995 1.01002 -0.00463 1.02226 0.0051 C 1.02409 0.00625 1.02552 0.0088 1.02708 0.01065 C 0.94284 0.02709 1.09023 -0.00046 0.90195 0.01898 C 0.8888 0.02014 0.87604 0.02709 0.86302 0.0301 C 0.83385 0.03635 0.80468 0.04167 0.77552 0.04676 C 0.69909 0.05996 0.69713 0.05602 0.60052 0.06065 C 0.53281 0.0706 0.42161 0.08935 0.35195 0.09121 L 0.13333 0.08843 C 0.11862 0.0875 0.10403 0.08357 0.08945 0.08565 C 0.08737 0.08588 0.09205 0.09352 0.09414 0.09398 C 0.12695 0.09931 0.15989 0.09954 0.19271 0.10232 C 0.21289 0.09954 0.28906 0.08866 0.31146 0.08843 L 0.85208 0.08565 C 0.85924 0.08473 0.86653 0.08334 0.87382 0.08287 C 0.90534 0.08033 0.95937 0.07848 0.98789 0.07732 C 0.9983 0.07917 1.00898 0.07894 1.01914 0.08287 C 1.02174 0.0838 1.02799 0.09074 1.02552 0.09121 C 1.01198 0.09329 0.9983 0.08935 0.98476 0.08843 C 0.95091 0.09028 0.91705 0.09028 0.88333 0.09398 C 0.83164 0.09954 0.78007 0.10834 0.72851 0.11621 C 0.70091 0.12037 0.67343 0.12662 0.64583 0.1301 C 0.60416 0.13519 0.5625 0.13935 0.52083 0.14121 L 0.20521 0.14954 C 0.18606 0.15185 0.18021 0.15185 0.16132 0.15787 C 0.15716 0.15926 0.15299 0.16158 0.14882 0.16343 C 0.15729 0.16713 0.16536 0.17361 0.17396 0.17454 C 0.19453 0.17662 0.25221 0.16945 0.27708 0.16898 L 0.61458 0.16621 C 0.6401 0.16111 0.6332 0.16181 0.67239 0.16065 L 0.80507 0.15787 L 0.90039 0.15232 C 0.91146 0.15093 0.92226 0.14723 0.93333 0.14676 C 0.98112 0.14445 1.02903 0.14491 1.07695 0.14398 C 1.08385 0.14491 1.09062 0.14491 1.09739 0.14676 C 1.10104 0.14769 1.10455 0.15047 1.10833 0.15232 C 1.1138 0.15486 1.12708 0.16019 1.13007 0.16065 C 1.14153 0.16181 1.15299 0.16065 1.16445 0.16065 L 1.16445 0.16065 " pathEditMode="relative" ptsTypes="AAAAAAAAAAAAAAAAAAAAAAAAAAAAAAAAAAAAAAAAAAAAAAA">
                                      <p:cBhvr>
                                        <p:cTn id="10" dur="5000" fill="hold"/>
                                        <p:tgtEl>
                                          <p:spTgt spid="13"/>
                                        </p:tgtEl>
                                        <p:attrNameLst>
                                          <p:attrName>ppt_x</p:attrName>
                                          <p:attrName>ppt_y</p:attrName>
                                        </p:attrNameLst>
                                      </p:cBhvr>
                                    </p:animMotion>
                                  </p:childTnLst>
                                </p:cTn>
                              </p:par>
                              <p:par>
                                <p:cTn id="11" presetID="22" presetClass="entr" presetSubtype="8" fill="hold" grpId="0" nodeType="withEffect">
                                  <p:stCondLst>
                                    <p:cond delay="15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22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grpId="0" nodeType="withEffect">
                                  <p:stCondLst>
                                    <p:cond delay="25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32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88E269B-7632-4F5E-8117-4DBBE0A45BA5}"/>
              </a:ext>
            </a:extLst>
          </p:cNvPr>
          <p:cNvPicPr>
            <a:picLocks noChangeAspect="1"/>
          </p:cNvPicPr>
          <p:nvPr/>
        </p:nvPicPr>
        <p:blipFill rotWithShape="1">
          <a:blip r:embed="rId3">
            <a:extLst>
              <a:ext uri="{28A0092B-C50C-407E-A947-70E740481C1C}">
                <a14:useLocalDpi xmlns:a14="http://schemas.microsoft.com/office/drawing/2010/main" val="0"/>
              </a:ext>
            </a:extLst>
          </a:blip>
          <a:srcRect l="7891" t="37706" r="25593" b="31900"/>
          <a:stretch/>
        </p:blipFill>
        <p:spPr>
          <a:xfrm>
            <a:off x="0" y="0"/>
            <a:ext cx="12192000" cy="5211096"/>
          </a:xfrm>
          <a:prstGeom prst="rect">
            <a:avLst/>
          </a:prstGeom>
        </p:spPr>
      </p:pic>
      <p:pic>
        <p:nvPicPr>
          <p:cNvPr id="26" name="图片 25">
            <a:extLst>
              <a:ext uri="{FF2B5EF4-FFF2-40B4-BE49-F238E27FC236}">
                <a16:creationId xmlns:a16="http://schemas.microsoft.com/office/drawing/2014/main" id="{06442817-DA41-401C-8BB1-3B5547E660F5}"/>
              </a:ext>
            </a:extLst>
          </p:cNvPr>
          <p:cNvPicPr>
            <a:picLocks noChangeAspect="1"/>
          </p:cNvPicPr>
          <p:nvPr/>
        </p:nvPicPr>
        <p:blipFill rotWithShape="1">
          <a:blip r:embed="rId4">
            <a:extLst>
              <a:ext uri="{28A0092B-C50C-407E-A947-70E740481C1C}">
                <a14:useLocalDpi xmlns:a14="http://schemas.microsoft.com/office/drawing/2010/main" val="0"/>
              </a:ext>
            </a:extLst>
          </a:blip>
          <a:srcRect l="41133" t="28750" r="52083" b="58045"/>
          <a:stretch/>
        </p:blipFill>
        <p:spPr>
          <a:xfrm>
            <a:off x="10712986" y="216564"/>
            <a:ext cx="1622740" cy="3570885"/>
          </a:xfrm>
          <a:prstGeom prst="rect">
            <a:avLst/>
          </a:prstGeom>
        </p:spPr>
      </p:pic>
      <p:pic>
        <p:nvPicPr>
          <p:cNvPr id="4" name="图片 3">
            <a:extLst>
              <a:ext uri="{FF2B5EF4-FFF2-40B4-BE49-F238E27FC236}">
                <a16:creationId xmlns:a16="http://schemas.microsoft.com/office/drawing/2014/main" id="{41F51504-A8A1-4CCA-BCCF-E1B04D82D152}"/>
              </a:ext>
            </a:extLst>
          </p:cNvPr>
          <p:cNvPicPr>
            <a:picLocks noChangeAspect="1"/>
          </p:cNvPicPr>
          <p:nvPr/>
        </p:nvPicPr>
        <p:blipFill rotWithShape="1">
          <a:blip r:embed="rId3">
            <a:extLst>
              <a:ext uri="{28A0092B-C50C-407E-A947-70E740481C1C}">
                <a14:useLocalDpi xmlns:a14="http://schemas.microsoft.com/office/drawing/2010/main" val="0"/>
              </a:ext>
            </a:extLst>
          </a:blip>
          <a:srcRect l="4941" t="70681" r="23179" b="11254"/>
          <a:stretch/>
        </p:blipFill>
        <p:spPr>
          <a:xfrm>
            <a:off x="0" y="4025279"/>
            <a:ext cx="12192000" cy="2866032"/>
          </a:xfrm>
          <a:prstGeom prst="rect">
            <a:avLst/>
          </a:prstGeom>
        </p:spPr>
      </p:pic>
      <p:pic>
        <p:nvPicPr>
          <p:cNvPr id="23" name="图片 22">
            <a:extLst>
              <a:ext uri="{FF2B5EF4-FFF2-40B4-BE49-F238E27FC236}">
                <a16:creationId xmlns:a16="http://schemas.microsoft.com/office/drawing/2014/main" id="{E156889C-A186-4676-9FF4-FD4ADE3BAB6E}"/>
              </a:ext>
            </a:extLst>
          </p:cNvPr>
          <p:cNvPicPr>
            <a:picLocks noChangeAspect="1"/>
          </p:cNvPicPr>
          <p:nvPr/>
        </p:nvPicPr>
        <p:blipFill rotWithShape="1">
          <a:blip r:embed="rId5">
            <a:extLst>
              <a:ext uri="{28A0092B-C50C-407E-A947-70E740481C1C}">
                <a14:useLocalDpi xmlns:a14="http://schemas.microsoft.com/office/drawing/2010/main" val="0"/>
              </a:ext>
            </a:extLst>
          </a:blip>
          <a:srcRect l="55479" r="12462" b="82969"/>
          <a:stretch/>
        </p:blipFill>
        <p:spPr>
          <a:xfrm flipH="1">
            <a:off x="-6161" y="216564"/>
            <a:ext cx="4771808" cy="2866032"/>
          </a:xfrm>
          <a:prstGeom prst="rect">
            <a:avLst/>
          </a:prstGeom>
        </p:spPr>
      </p:pic>
      <p:sp>
        <p:nvSpPr>
          <p:cNvPr id="10" name="文本框 9">
            <a:extLst>
              <a:ext uri="{FF2B5EF4-FFF2-40B4-BE49-F238E27FC236}">
                <a16:creationId xmlns:a16="http://schemas.microsoft.com/office/drawing/2014/main" id="{C7C401F6-60F2-4DA0-8FDC-EE4E14447EB2}"/>
              </a:ext>
            </a:extLst>
          </p:cNvPr>
          <p:cNvSpPr txBox="1">
            <a:spLocks/>
          </p:cNvSpPr>
          <p:nvPr/>
        </p:nvSpPr>
        <p:spPr>
          <a:xfrm>
            <a:off x="3746702" y="447882"/>
            <a:ext cx="4660494" cy="1107996"/>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zh-CN" sz="6600" dirty="0">
                <a:solidFill>
                  <a:schemeClr val="bg1"/>
                </a:solidFill>
                <a:effectLst>
                  <a:glow rad="228600">
                    <a:schemeClr val="accent3">
                      <a:satMod val="175000"/>
                      <a:alpha val="40000"/>
                    </a:schemeClr>
                  </a:glow>
                </a:effectLst>
                <a:latin typeface="UTM Bitsumishi Pro" panose="02040603050506020204" pitchFamily="18" charset="0"/>
                <a:ea typeface="字魂20号-石头体" panose="00000500000000000000" pitchFamily="2" charset="-122"/>
              </a:rPr>
              <a:t>NỘI DUNG</a:t>
            </a:r>
            <a:endParaRPr lang="ko-KR" altLang="en-US" sz="6600" cap="none" dirty="0">
              <a:solidFill>
                <a:schemeClr val="bg1"/>
              </a:solidFill>
              <a:effectLst>
                <a:glow rad="228600">
                  <a:schemeClr val="accent3">
                    <a:satMod val="175000"/>
                    <a:alpha val="40000"/>
                  </a:schemeClr>
                </a:glow>
              </a:effectLst>
              <a:latin typeface="UTM Bitsumishi Pro" panose="02040603050506020204" pitchFamily="18" charset="0"/>
              <a:ea typeface="微软雅黑" charset="0"/>
            </a:endParaRPr>
          </a:p>
        </p:txBody>
      </p:sp>
      <p:sp>
        <p:nvSpPr>
          <p:cNvPr id="11" name="文本框 10">
            <a:extLst>
              <a:ext uri="{FF2B5EF4-FFF2-40B4-BE49-F238E27FC236}">
                <a16:creationId xmlns:a16="http://schemas.microsoft.com/office/drawing/2014/main" id="{7101EB24-3919-4C47-B78A-E7DE53B3B290}"/>
              </a:ext>
            </a:extLst>
          </p:cNvPr>
          <p:cNvSpPr txBox="1">
            <a:spLocks/>
          </p:cNvSpPr>
          <p:nvPr/>
        </p:nvSpPr>
        <p:spPr>
          <a:xfrm>
            <a:off x="236307" y="2102055"/>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01</a:t>
            </a:r>
            <a:endParaRPr lang="ko-KR" altLang="en-US" sz="5000" cap="none" dirty="0">
              <a:solidFill>
                <a:schemeClr val="bg1"/>
              </a:solidFill>
              <a:latin typeface="字魂20号-石头体" panose="00000500000000000000" pitchFamily="2" charset="-122"/>
              <a:ea typeface="微软雅黑" charset="0"/>
            </a:endParaRPr>
          </a:p>
        </p:txBody>
      </p:sp>
      <p:sp>
        <p:nvSpPr>
          <p:cNvPr id="12" name="文本框 11">
            <a:extLst>
              <a:ext uri="{FF2B5EF4-FFF2-40B4-BE49-F238E27FC236}">
                <a16:creationId xmlns:a16="http://schemas.microsoft.com/office/drawing/2014/main" id="{7491E83C-B7C9-4BC6-BF3C-E9270F551F21}"/>
              </a:ext>
            </a:extLst>
          </p:cNvPr>
          <p:cNvSpPr txBox="1">
            <a:spLocks/>
          </p:cNvSpPr>
          <p:nvPr/>
        </p:nvSpPr>
        <p:spPr>
          <a:xfrm>
            <a:off x="-291606" y="2814805"/>
            <a:ext cx="3288660" cy="784830"/>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zh-CN" sz="4500" b="1" spc="-300" dirty="0" err="1">
                <a:solidFill>
                  <a:schemeClr val="bg1"/>
                </a:solidFill>
                <a:latin typeface="#9Slide03 AmpleSoft" panose="02000000000000000000" pitchFamily="2" charset="0"/>
                <a:ea typeface="字魂20号-石头体" panose="00000500000000000000" pitchFamily="2" charset="-122"/>
              </a:rPr>
              <a:t>Luyện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đọc</a:t>
            </a:r>
            <a:endParaRPr lang="ko-KR" altLang="en-US" sz="4500" b="1" cap="none" spc="-300" dirty="0">
              <a:solidFill>
                <a:schemeClr val="bg1"/>
              </a:solidFill>
              <a:latin typeface="#9Slide03 AmpleSoft" panose="02000000000000000000" pitchFamily="2" charset="0"/>
              <a:ea typeface="微软雅黑" charset="0"/>
            </a:endParaRPr>
          </a:p>
        </p:txBody>
      </p:sp>
      <p:sp>
        <p:nvSpPr>
          <p:cNvPr id="14" name="文本框 13">
            <a:extLst>
              <a:ext uri="{FF2B5EF4-FFF2-40B4-BE49-F238E27FC236}">
                <a16:creationId xmlns:a16="http://schemas.microsoft.com/office/drawing/2014/main" id="{EAEB9303-1F78-44FE-9B3A-22E27584B802}"/>
              </a:ext>
            </a:extLst>
          </p:cNvPr>
          <p:cNvSpPr txBox="1">
            <a:spLocks/>
          </p:cNvSpPr>
          <p:nvPr/>
        </p:nvSpPr>
        <p:spPr>
          <a:xfrm>
            <a:off x="4068678" y="3261234"/>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02</a:t>
            </a:r>
            <a:endParaRPr lang="ko-KR" altLang="en-US" sz="5000" cap="none" dirty="0">
              <a:solidFill>
                <a:schemeClr val="bg1"/>
              </a:solidFill>
              <a:latin typeface="字魂20号-石头体" panose="00000500000000000000" pitchFamily="2" charset="-122"/>
              <a:ea typeface="微软雅黑" charset="0"/>
            </a:endParaRPr>
          </a:p>
        </p:txBody>
      </p:sp>
      <p:sp>
        <p:nvSpPr>
          <p:cNvPr id="15" name="文本框 14">
            <a:extLst>
              <a:ext uri="{FF2B5EF4-FFF2-40B4-BE49-F238E27FC236}">
                <a16:creationId xmlns:a16="http://schemas.microsoft.com/office/drawing/2014/main" id="{E5D3FCF9-12B8-49F6-B289-847409A2878E}"/>
              </a:ext>
            </a:extLst>
          </p:cNvPr>
          <p:cNvSpPr txBox="1">
            <a:spLocks/>
          </p:cNvSpPr>
          <p:nvPr/>
        </p:nvSpPr>
        <p:spPr>
          <a:xfrm>
            <a:off x="3540765" y="3973984"/>
            <a:ext cx="3288660" cy="784830"/>
          </a:xfrm>
          <a:prstGeom prst="rect">
            <a:avLst/>
          </a:prstGeom>
          <a:noFill/>
        </p:spPr>
        <p:txBody>
          <a:bodyPr vert="horz" wrap="square" lIns="91440" tIns="45720" rIns="91440" bIns="45720" numCol="1" anchor="t">
            <a:spAutoFit/>
          </a:bodyPr>
          <a:lstStyle/>
          <a:p>
            <a:pPr algn="ctr" eaLnBrk="0"/>
            <a:r>
              <a:rPr lang="en-US" altLang="zh-CN" sz="4500" b="1" spc="-300" dirty="0" err="1">
                <a:solidFill>
                  <a:schemeClr val="bg1"/>
                </a:solidFill>
                <a:latin typeface="#9Slide03 AmpleSoft" panose="02000000000000000000" pitchFamily="2" charset="0"/>
                <a:ea typeface="字魂20号-石头体" panose="00000500000000000000" pitchFamily="2" charset="-122"/>
              </a:rPr>
              <a:t>Tìm</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hiểu</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bài</a:t>
            </a:r>
            <a:endParaRPr lang="ko-KR" altLang="en-US" sz="4500" b="1" cap="none" spc="-300" dirty="0">
              <a:solidFill>
                <a:schemeClr val="bg1"/>
              </a:solidFill>
              <a:latin typeface="#9Slide03 AmpleSoft" panose="02000000000000000000" pitchFamily="2" charset="0"/>
              <a:ea typeface="微软雅黑" charset="0"/>
            </a:endParaRPr>
          </a:p>
        </p:txBody>
      </p:sp>
      <p:sp>
        <p:nvSpPr>
          <p:cNvPr id="17" name="文本框 16">
            <a:extLst>
              <a:ext uri="{FF2B5EF4-FFF2-40B4-BE49-F238E27FC236}">
                <a16:creationId xmlns:a16="http://schemas.microsoft.com/office/drawing/2014/main" id="{9F000BDB-DD39-4146-942E-02C1FD6E5BD2}"/>
              </a:ext>
            </a:extLst>
          </p:cNvPr>
          <p:cNvSpPr txBox="1">
            <a:spLocks/>
          </p:cNvSpPr>
          <p:nvPr/>
        </p:nvSpPr>
        <p:spPr>
          <a:xfrm>
            <a:off x="8074753" y="1967681"/>
            <a:ext cx="2232834" cy="861774"/>
          </a:xfrm>
          <a:prstGeom prst="rect">
            <a:avLst/>
          </a:prstGeom>
          <a:noFill/>
        </p:spPr>
        <p:txBody>
          <a:bodyPr vert="horz" wrap="square" lIns="91440" tIns="45720" rIns="91440" bIns="45720" numCol="1" anchor="t">
            <a:spAutoFit/>
          </a:bodyPr>
          <a:lstStyle/>
          <a:p>
            <a:pPr marL="0" indent="0" algn="ctr" defTabSz="914400" eaLnBrk="0" fontAlgn="auto" latinLnBrk="0">
              <a:lnSpc>
                <a:spcPct val="100000"/>
              </a:lnSpc>
              <a:spcBef>
                <a:spcPts val="0"/>
              </a:spcBef>
              <a:spcAft>
                <a:spcPts val="0"/>
              </a:spcAft>
              <a:buFontTx/>
              <a:buNone/>
            </a:pPr>
            <a:r>
              <a:rPr lang="en-US" altLang="ko-KR" sz="5000" cap="none" dirty="0">
                <a:solidFill>
                  <a:schemeClr val="bg1"/>
                </a:solidFill>
                <a:latin typeface="字魂20号-石头体" panose="00000500000000000000" pitchFamily="2" charset="-122"/>
                <a:ea typeface="字魂20号-石头体" panose="00000500000000000000" pitchFamily="2" charset="-122"/>
              </a:rPr>
              <a:t>03</a:t>
            </a:r>
            <a:endParaRPr lang="ko-KR" altLang="en-US" sz="5000" cap="none" dirty="0">
              <a:solidFill>
                <a:schemeClr val="bg1"/>
              </a:solidFill>
              <a:latin typeface="字魂20号-石头体" panose="00000500000000000000" pitchFamily="2" charset="-122"/>
              <a:ea typeface="微软雅黑" charset="0"/>
            </a:endParaRPr>
          </a:p>
        </p:txBody>
      </p:sp>
      <p:sp>
        <p:nvSpPr>
          <p:cNvPr id="18" name="文本框 17">
            <a:extLst>
              <a:ext uri="{FF2B5EF4-FFF2-40B4-BE49-F238E27FC236}">
                <a16:creationId xmlns:a16="http://schemas.microsoft.com/office/drawing/2014/main" id="{5038F151-A6CC-4DFF-B3A1-572F8745DE54}"/>
              </a:ext>
            </a:extLst>
          </p:cNvPr>
          <p:cNvSpPr txBox="1">
            <a:spLocks/>
          </p:cNvSpPr>
          <p:nvPr/>
        </p:nvSpPr>
        <p:spPr>
          <a:xfrm>
            <a:off x="7546840" y="2680431"/>
            <a:ext cx="3288660" cy="1477328"/>
          </a:xfrm>
          <a:prstGeom prst="rect">
            <a:avLst/>
          </a:prstGeom>
          <a:noFill/>
        </p:spPr>
        <p:txBody>
          <a:bodyPr vert="horz" wrap="square" lIns="91440" tIns="45720" rIns="91440" bIns="45720" numCol="1" anchor="t">
            <a:spAutoFit/>
          </a:bodyPr>
          <a:lstStyle/>
          <a:p>
            <a:pPr algn="ctr" eaLnBrk="0"/>
            <a:r>
              <a:rPr lang="en-US" altLang="zh-CN" sz="4500" b="1" spc="-300" dirty="0" err="1">
                <a:solidFill>
                  <a:schemeClr val="bg1"/>
                </a:solidFill>
                <a:latin typeface="#9Slide03 AmpleSoft" panose="02000000000000000000" pitchFamily="2" charset="0"/>
                <a:ea typeface="字魂20号-石头体" panose="00000500000000000000" pitchFamily="2" charset="-122"/>
              </a:rPr>
              <a:t>Luyện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đọc</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diễn</a:t>
            </a:r>
            <a:r>
              <a:rPr lang="en-US" altLang="zh-CN" sz="4500" b="1" spc="-300" dirty="0">
                <a:solidFill>
                  <a:schemeClr val="bg1"/>
                </a:solidFill>
                <a:latin typeface="#9Slide03 AmpleSoft" panose="02000000000000000000" pitchFamily="2" charset="0"/>
                <a:ea typeface="字魂20号-石头体" panose="00000500000000000000" pitchFamily="2" charset="-122"/>
              </a:rPr>
              <a:t> </a:t>
            </a:r>
            <a:r>
              <a:rPr lang="en-US" altLang="zh-CN" sz="4500" b="1" spc="-300" dirty="0" err="1">
                <a:solidFill>
                  <a:schemeClr val="bg1"/>
                </a:solidFill>
                <a:latin typeface="#9Slide03 AmpleSoft" panose="02000000000000000000" pitchFamily="2" charset="0"/>
                <a:ea typeface="字魂20号-石头体" panose="00000500000000000000" pitchFamily="2" charset="-122"/>
              </a:rPr>
              <a:t>cảm</a:t>
            </a:r>
            <a:endParaRPr lang="ko-KR" altLang="en-US" sz="4500" b="1" cap="none" spc="-300" dirty="0">
              <a:solidFill>
                <a:schemeClr val="bg1"/>
              </a:solidFill>
              <a:latin typeface="#9Slide03 AmpleSoft" panose="02000000000000000000" pitchFamily="2" charset="0"/>
              <a:ea typeface="微软雅黑" charset="0"/>
            </a:endParaRPr>
          </a:p>
        </p:txBody>
      </p:sp>
    </p:spTree>
    <p:extLst>
      <p:ext uri="{BB962C8B-B14F-4D97-AF65-F5344CB8AC3E}">
        <p14:creationId xmlns:p14="http://schemas.microsoft.com/office/powerpoint/2010/main" val="34992953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2" presetClass="entr" presetSubtype="9"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0-#ppt_w/2"/>
                                          </p:val>
                                        </p:tav>
                                        <p:tav tm="100000">
                                          <p:val>
                                            <p:strVal val="#ppt_x"/>
                                          </p:val>
                                        </p:tav>
                                      </p:tavLst>
                                    </p:anim>
                                    <p:anim calcmode="lin" valueType="num">
                                      <p:cBhvr additive="base">
                                        <p:cTn id="1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ppt_w</p:attrName>
                                        </p:attrNameLst>
                                      </p:cBhvr>
                                      <p:tavLst>
                                        <p:tav tm="0">
                                          <p:val>
                                            <p:fltVal val="0"/>
                                          </p:val>
                                        </p:tav>
                                        <p:tav tm="100000">
                                          <p:val>
                                            <p:strVal val="#ppt_w"/>
                                          </p:val>
                                        </p:tav>
                                      </p:tavLst>
                                    </p:anim>
                                    <p:anim calcmode="lin" valueType="num">
                                      <p:cBhvr>
                                        <p:cTn id="47" dur="500" fill="hold"/>
                                        <p:tgtEl>
                                          <p:spTgt spid="15"/>
                                        </p:tgtEl>
                                        <p:attrNameLst>
                                          <p:attrName>ppt_h</p:attrName>
                                        </p:attrNameLst>
                                      </p:cBhvr>
                                      <p:tavLst>
                                        <p:tav tm="0">
                                          <p:val>
                                            <p:fltVal val="0"/>
                                          </p:val>
                                        </p:tav>
                                        <p:tav tm="100000">
                                          <p:val>
                                            <p:strVal val="#ppt_h"/>
                                          </p:val>
                                        </p:tav>
                                      </p:tavLst>
                                    </p:anim>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fill="hold"/>
                                        <p:tgtEl>
                                          <p:spTgt spid="17"/>
                                        </p:tgtEl>
                                        <p:attrNameLst>
                                          <p:attrName>ppt_w</p:attrName>
                                        </p:attrNameLst>
                                      </p:cBhvr>
                                      <p:tavLst>
                                        <p:tav tm="0">
                                          <p:val>
                                            <p:fltVal val="0"/>
                                          </p:val>
                                        </p:tav>
                                        <p:tav tm="100000">
                                          <p:val>
                                            <p:strVal val="#ppt_w"/>
                                          </p:val>
                                        </p:tav>
                                      </p:tavLst>
                                    </p:anim>
                                    <p:anim calcmode="lin" valueType="num">
                                      <p:cBhvr>
                                        <p:cTn id="54" dur="500" fill="hold"/>
                                        <p:tgtEl>
                                          <p:spTgt spid="17"/>
                                        </p:tgtEl>
                                        <p:attrNameLst>
                                          <p:attrName>ppt_h</p:attrName>
                                        </p:attrNameLst>
                                      </p:cBhvr>
                                      <p:tavLst>
                                        <p:tav tm="0">
                                          <p:val>
                                            <p:fltVal val="0"/>
                                          </p:val>
                                        </p:tav>
                                        <p:tav tm="100000">
                                          <p:val>
                                            <p:strVal val="#ppt_h"/>
                                          </p:val>
                                        </p:tav>
                                      </p:tavLst>
                                    </p:anim>
                                    <p:animEffect transition="in" filter="fade">
                                      <p:cBhvr>
                                        <p:cTn id="55" dur="500"/>
                                        <p:tgtEl>
                                          <p:spTgt spid="17"/>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9" name="Rectangle: Rounded Corners 8">
            <a:extLst>
              <a:ext uri="{FF2B5EF4-FFF2-40B4-BE49-F238E27FC236}">
                <a16:creationId xmlns:a16="http://schemas.microsoft.com/office/drawing/2014/main" id="{E60B7C62-EBF7-493A-BD7B-CF4D1987F87B}"/>
              </a:ext>
            </a:extLst>
          </p:cNvPr>
          <p:cNvSpPr/>
          <p:nvPr/>
        </p:nvSpPr>
        <p:spPr>
          <a:xfrm>
            <a:off x="3480178" y="2410536"/>
            <a:ext cx="8178421"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EF13F65B-CDC1-429D-89B9-15DC3BF8C955}"/>
              </a:ext>
            </a:extLst>
          </p:cNvPr>
          <p:cNvSpPr/>
          <p:nvPr/>
        </p:nvSpPr>
        <p:spPr>
          <a:xfrm>
            <a:off x="3176516" y="1334637"/>
            <a:ext cx="7548634"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C639616F-190F-40DE-89AF-A65545A7B750}"/>
              </a:ext>
            </a:extLst>
          </p:cNvPr>
          <p:cNvSpPr/>
          <p:nvPr/>
        </p:nvSpPr>
        <p:spPr>
          <a:xfrm>
            <a:off x="279778" y="2982036"/>
            <a:ext cx="95881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9D3145DD-0359-44AE-B51A-0082257836BD}"/>
              </a:ext>
            </a:extLst>
          </p:cNvPr>
          <p:cNvSpPr/>
          <p:nvPr/>
        </p:nvSpPr>
        <p:spPr>
          <a:xfrm>
            <a:off x="1232278" y="3991686"/>
            <a:ext cx="9702422" cy="586854"/>
          </a:xfrm>
          <a:prstGeom prst="roundRect">
            <a:avLst/>
          </a:prstGeom>
          <a:solidFill>
            <a:srgbClr val="FFFF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8C01CBF-2867-44A7-BBCA-6F1AC055C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050841" flipH="1">
            <a:off x="-1559408" y="1172775"/>
            <a:ext cx="1391471" cy="1090112"/>
          </a:xfrm>
          <a:prstGeom prst="rect">
            <a:avLst/>
          </a:prstGeom>
        </p:spPr>
      </p:pic>
      <p:sp>
        <p:nvSpPr>
          <p:cNvPr id="34" name="TextBox 33">
            <a:extLst>
              <a:ext uri="{FF2B5EF4-FFF2-40B4-BE49-F238E27FC236}">
                <a16:creationId xmlns:a16="http://schemas.microsoft.com/office/drawing/2014/main" id="{92740461-03F5-4FA0-B88B-99A91E6E7701}"/>
              </a:ext>
            </a:extLst>
          </p:cNvPr>
          <p:cNvSpPr txBox="1"/>
          <p:nvPr/>
        </p:nvSpPr>
        <p:spPr>
          <a:xfrm>
            <a:off x="279401" y="1334157"/>
            <a:ext cx="11625942" cy="3862596"/>
          </a:xfrm>
          <a:prstGeom prst="rect">
            <a:avLst/>
          </a:prstGeom>
          <a:noFill/>
        </p:spPr>
        <p:txBody>
          <a:bodyPr wrap="square">
            <a:spAutoFit/>
          </a:bodyPr>
          <a:lstStyle/>
          <a:p>
            <a:pPr algn="just"/>
            <a:r>
              <a:rPr lang="en-US" altLang="en-US" sz="3500" dirty="0">
                <a:solidFill>
                  <a:schemeClr val="bg1"/>
                </a:solidFill>
              </a:rPr>
              <a:t>          </a:t>
            </a:r>
            <a:r>
              <a:rPr lang="vi-VN" altLang="en-US" sz="3500" dirty="0">
                <a:solidFill>
                  <a:schemeClr val="bg1"/>
                </a:solidFill>
              </a:rPr>
              <a:t>Đúng là quanh năm ông chỉ ăn bánh mì suông. Qua nhiều lần thí nghiệm, ông đã tìm ra cách chế khí cầu bay bằng kim loại. Sa hoàng chưa tin nên không ủng hộ. Không nản chí, ông tiếp tục đi sâu vào lí thuyết bay trong không gian. Được gợi ý từ chiếc pháo thăng thiên, sau này ông đã thiết kế thành công tên lửa nhiều tầng, trở thành một phương tiện bay tới các vì sao.</a:t>
            </a:r>
          </a:p>
        </p:txBody>
      </p:sp>
    </p:spTree>
    <p:extLst>
      <p:ext uri="{BB962C8B-B14F-4D97-AF65-F5344CB8AC3E}">
        <p14:creationId xmlns:p14="http://schemas.microsoft.com/office/powerpoint/2010/main" val="470793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2.5E-6 2.59259E-6 L -2.5E-6 0.00023 C 0.003 -0.00023 0.05365 -0.0081 0.06302 -0.00834 L 0.32396 -0.01111 C 0.34558 -0.01297 0.36706 -0.01597 0.38867 -0.01667 C 0.61654 -0.02199 0.6319 -0.02037 0.81459 -0.01667 C 0.82279 -0.01482 0.83099 -0.01181 0.83933 -0.01111 C 0.86341 -0.00903 0.88776 -0.01227 0.91185 -0.00834 C 0.92097 -0.00672 0.93815 0.00555 0.93815 0.00578 C 0.94128 0.00926 0.94584 0.01065 0.94727 0.01666 C 0.94818 0.02037 0.94453 0.02315 0.94284 0.025 C 0.93789 0.02986 0.93282 0.03472 0.92722 0.03611 C 0.9125 0.04028 0.89753 0.04051 0.88255 0.04166 L 0.75143 0.05 C 0.71641 0.05648 0.68151 0.06481 0.64636 0.06944 C 0.5806 0.07824 0.61875 0.07338 0.53229 0.08333 C 0.52253 0.08611 0.51276 0.08958 0.50287 0.09166 C 0.49271 0.09421 0.48229 0.09467 0.47214 0.09722 C 0.45352 0.10208 0.43516 0.10926 0.41641 0.11389 C 0.40938 0.11574 0.40222 0.11828 0.39492 0.11944 C 0.38672 0.12106 0.37852 0.12129 0.37018 0.12222 C 0.35052 0.12824 0.34427 0.12963 0.32709 0.13611 C 0.32487 0.13703 0.32292 0.13796 0.32084 0.13889 C 0.32045 0.14352 0.31771 0.14907 0.3194 0.15278 C 0.32162 0.15856 0.3263 0.15949 0.33008 0.16111 C 0.34753 0.16898 0.37058 0.16828 0.38711 0.16944 L 0.70508 0.16666 C 0.71133 0.16666 0.71732 0.16481 0.72357 0.16389 L 0.76992 0.15833 C 0.78386 0.15717 0.86263 0.15347 0.87318 0.15278 C 0.89479 0.1537 0.9168 0.14861 0.93815 0.15555 C 0.94597 0.15833 0.92279 0.16528 0.91485 0.16666 C 0.89649 0.1699 0.878 0.16875 0.85951 0.16944 L 0.78542 0.17222 L 0.66029 0.18333 C 0.63828 0.18541 0.61615 0.18865 0.59401 0.18889 L 0.18203 0.19166 C 0.11237 0.20208 0.2211 0.18518 0.1418 0.2 C 0.12435 0.20347 0.1069 0.20555 0.08946 0.20833 C 0.08464 0.21111 0.08008 0.21342 0.07539 0.21666 C 0.0737 0.21782 0.06901 0.22176 0.07084 0.22199 C 0.11706 0.22893 0.16354 0.23078 0.20964 0.23611 C 0.22735 0.23819 0.24466 0.24236 0.26211 0.24444 C 0.32045 0.25162 0.34492 0.25092 0.40716 0.25278 C 0.48399 0.25185 0.56758 0.25347 0.64636 0.24722 C 0.65469 0.24676 0.66302 0.24537 0.67123 0.24444 C 0.68633 0.24097 0.70196 0.23611 0.71732 0.23611 C 0.74636 0.23611 0.77513 0.23796 0.80391 0.23889 C 0.80235 0.24166 0.80117 0.2456 0.79909 0.24722 C 0.79427 0.25185 0.77474 0.25764 0.77149 0.25833 C 0.72162 0.27014 0.67149 0.27847 0.62175 0.29166 L 0.51693 0.31944 C 0.42552 0.34537 0.48568 0.33102 0.40117 0.35833 C 0.35638 0.37291 0.31198 0.3919 0.26693 0.4 L 0.15886 0.41944 L 0.14636 0.425 C 0.14401 0.42615 0.13646 0.43032 0.1388 0.42778 C 0.14258 0.42407 0.17604 0.40046 0.17891 0.4 C 0.21276 0.3956 0.24675 0.39791 0.28073 0.39722 L 0.56315 0.39444 L 0.59714 0.38889 C 0.63555 0.38403 0.61706 0.38865 0.64805 0.38333 C 0.65782 0.38171 0.66758 0.37963 0.67735 0.37778 L 0.75899 0.39444 C 0.7668 0.39606 0.77448 0.39791 0.78229 0.39722 C 0.78607 0.39699 0.78933 0.39282 0.7931 0.39166 C 0.80378 0.38889 0.81472 0.38842 0.82552 0.38611 C 0.83321 0.38472 0.84089 0.38264 0.8487 0.38055 C 0.85117 0.37986 0.85365 0.37824 0.85625 0.37778 C 0.86446 0.37639 0.87279 0.37592 0.88112 0.375 C 0.89636 0.36967 0.89584 0.36898 0.91966 0.36944 C 0.95261 0.37014 0.98529 0.37315 1.01836 0.375 L 1.06784 0.38333 C 1.06979 0.38379 1.07175 0.38657 1.07396 0.38611 C 1.07852 0.38565 1.08308 0.38194 1.08789 0.38055 C 1.13177 0.36736 1.08164 0.38518 1.10938 0.375 L 1.10938 0.37523 L 1.10938 0.375 L 1.10482 0.37778 " pathEditMode="relative" rAng="0" ptsTypes="AAAAAAAAAAAAAAAAAAAAAAAAAAAAAAAAAAAAAAAAAAAAAAAAAAAAAAAAAAAAAAAAAAAAAAAAAAAAAAA">
                                      <p:cBhvr>
                                        <p:cTn id="10" dur="6000" fill="hold"/>
                                        <p:tgtEl>
                                          <p:spTgt spid="13"/>
                                        </p:tgtEl>
                                        <p:attrNameLst>
                                          <p:attrName>ppt_x</p:attrName>
                                          <p:attrName>ppt_y</p:attrName>
                                        </p:attrNameLst>
                                      </p:cBhvr>
                                      <p:rCtr x="55469" y="20417"/>
                                    </p:animMotion>
                                  </p:childTnLst>
                                </p:cTn>
                              </p:par>
                              <p:par>
                                <p:cTn id="11" presetID="22" presetClass="entr" presetSubtype="8" fill="hold" grpId="0" nodeType="withEffect">
                                  <p:stCondLst>
                                    <p:cond delay="12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700"/>
                                        <p:tgtEl>
                                          <p:spTgt spid="10"/>
                                        </p:tgtEl>
                                      </p:cBhvr>
                                    </p:animEffect>
                                  </p:childTnLst>
                                </p:cTn>
                              </p:par>
                              <p:par>
                                <p:cTn id="14" presetID="22" presetClass="entr" presetSubtype="8" fill="hold" grpId="0" nodeType="withEffect">
                                  <p:stCondLst>
                                    <p:cond delay="24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700"/>
                                        <p:tgtEl>
                                          <p:spTgt spid="9"/>
                                        </p:tgtEl>
                                      </p:cBhvr>
                                    </p:animEffect>
                                  </p:childTnLst>
                                </p:cTn>
                              </p:par>
                              <p:par>
                                <p:cTn id="17" presetID="22" presetClass="entr" presetSubtype="8" fill="hold" grpId="0" nodeType="withEffect">
                                  <p:stCondLst>
                                    <p:cond delay="32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700"/>
                                        <p:tgtEl>
                                          <p:spTgt spid="11"/>
                                        </p:tgtEl>
                                      </p:cBhvr>
                                    </p:animEffect>
                                  </p:childTnLst>
                                </p:cTn>
                              </p:par>
                              <p:par>
                                <p:cTn id="20" presetID="22" presetClass="entr" presetSubtype="8" fill="hold" grpId="0" nodeType="withEffect">
                                  <p:stCondLst>
                                    <p:cond delay="39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7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380952-4581-4893-9B12-95EF5BB3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400050" y="1348629"/>
            <a:ext cx="9544109" cy="5299821"/>
          </a:xfrm>
          <a:prstGeom prst="rect">
            <a:avLst/>
          </a:prstGeom>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450810" y="326869"/>
            <a:ext cx="7962237" cy="12352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104900" y="389854"/>
            <a:ext cx="7361464" cy="1169551"/>
          </a:xfrm>
          <a:prstGeom prst="rect">
            <a:avLst/>
          </a:prstGeom>
          <a:noFill/>
        </p:spPr>
        <p:txBody>
          <a:bodyPr wrap="square">
            <a:spAutoFit/>
          </a:bodyPr>
          <a:lstStyle/>
          <a:p>
            <a:pPr algn="ctr"/>
            <a:r>
              <a:rPr lang="en-US" sz="3500" b="1" dirty="0" err="1">
                <a:latin typeface="Arial" panose="020B0604020202020204" pitchFamily="34" charset="0"/>
                <a:cs typeface="Arial" panose="020B0604020202020204" pitchFamily="34" charset="0"/>
              </a:rPr>
              <a:t>Ông</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kiên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trì</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thực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hiện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ước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mơ</a:t>
            </a:r>
            <a:endParaRPr lang="en-US" sz="3500" b="1" dirty="0">
              <a:latin typeface="Arial" panose="020B0604020202020204" pitchFamily="34" charset="0"/>
              <a:cs typeface="Arial" panose="020B0604020202020204" pitchFamily="34" charset="0"/>
            </a:endParaRPr>
          </a:p>
          <a:p>
            <a:pPr algn="ctr"/>
            <a:r>
              <a:rPr lang="en-US" sz="3500" b="1" dirty="0" err="1">
                <a:latin typeface="Arial" panose="020B0604020202020204" pitchFamily="34" charset="0"/>
                <a:cs typeface="Arial" panose="020B0604020202020204" pitchFamily="34" charset="0"/>
              </a:rPr>
              <a:t>của</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mình</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như</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thế</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nào</a:t>
            </a:r>
            <a:r>
              <a:rPr lang="en-US" sz="3500" b="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6">
            <a:extLst>
              <a:ext uri="{28A0092B-C50C-407E-A947-70E740481C1C}">
                <a14:useLocalDpi xmlns:a14="http://schemas.microsoft.com/office/drawing/2010/main" val="0"/>
              </a:ext>
            </a:extLst>
          </a:blip>
          <a:srcRect l="37847" t="7639" r="46945" b="52778"/>
          <a:stretch/>
        </p:blipFill>
        <p:spPr>
          <a:xfrm>
            <a:off x="628650" y="457200"/>
            <a:ext cx="834390" cy="1085850"/>
          </a:xfrm>
          <a:prstGeom prst="rect">
            <a:avLst/>
          </a:prstGeom>
        </p:spPr>
      </p:pic>
      <p:pic>
        <p:nvPicPr>
          <p:cNvPr id="11" name="图片 7">
            <a:extLst>
              <a:ext uri="{FF2B5EF4-FFF2-40B4-BE49-F238E27FC236}">
                <a16:creationId xmlns:a16="http://schemas.microsoft.com/office/drawing/2014/main" id="{E683BA53-CC88-4368-85D5-2571BC3856F6}"/>
              </a:ext>
            </a:extLst>
          </p:cNvPr>
          <p:cNvPicPr>
            <a:picLocks noChangeAspect="1"/>
          </p:cNvPicPr>
          <p:nvPr/>
        </p:nvPicPr>
        <p:blipFill>
          <a:blip r:embed="rId7">
            <a:extLst>
              <a:ext uri="{28A0092B-C50C-407E-A947-70E740481C1C}">
                <a14:useLocalDpi xmlns:a14="http://schemas.microsoft.com/office/drawing/2010/main" val="0"/>
              </a:ext>
            </a:extLst>
          </a:blip>
          <a:srcRect l="5358" r="5358"/>
          <a:stretch/>
        </p:blipFill>
        <p:spPr>
          <a:xfrm flipH="1">
            <a:off x="6248397" y="-222818"/>
            <a:ext cx="6730183" cy="7538018"/>
          </a:xfrm>
          <a:prstGeom prst="rect">
            <a:avLst/>
          </a:prstGeom>
        </p:spPr>
      </p:pic>
      <p:sp>
        <p:nvSpPr>
          <p:cNvPr id="12" name="TextBox 11">
            <a:extLst>
              <a:ext uri="{FF2B5EF4-FFF2-40B4-BE49-F238E27FC236}">
                <a16:creationId xmlns:a16="http://schemas.microsoft.com/office/drawing/2014/main" id="{90640936-846F-41F1-AC85-F08A87307693}"/>
              </a:ext>
            </a:extLst>
          </p:cNvPr>
          <p:cNvSpPr txBox="1"/>
          <p:nvPr/>
        </p:nvSpPr>
        <p:spPr>
          <a:xfrm>
            <a:off x="400050" y="2749034"/>
            <a:ext cx="7336064" cy="1477328"/>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đọc</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làm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thí</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nghiệm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sống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kham</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khổ</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để</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dành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tiền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mua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sách</a:t>
            </a:r>
            <a:r>
              <a:rPr lang="en-US" sz="30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0240EF0A-40FE-45C3-ACE0-1804467A2220}"/>
              </a:ext>
            </a:extLst>
          </p:cNvPr>
          <p:cNvSpPr txBox="1"/>
          <p:nvPr/>
        </p:nvSpPr>
        <p:spPr>
          <a:xfrm>
            <a:off x="438150" y="4196834"/>
            <a:ext cx="8553449" cy="1015663"/>
          </a:xfrm>
          <a:prstGeom prst="rect">
            <a:avLst/>
          </a:prstGeom>
          <a:noFill/>
        </p:spPr>
        <p:txBody>
          <a:bodyPr wrap="square">
            <a:spAutoFit/>
          </a:bodyPr>
          <a:lstStyle/>
          <a:p>
            <a:r>
              <a:rPr lang="en-US" sz="3000" dirty="0">
                <a:latin typeface="Arial" panose="020B0604020202020204" pitchFamily="34" charset="0"/>
                <a:cs typeface="Arial" panose="020B0604020202020204" pitchFamily="34" charset="0"/>
              </a:rPr>
              <a:t>     Sa </a:t>
            </a:r>
            <a:r>
              <a:rPr lang="en-US" sz="3000" dirty="0" err="1">
                <a:latin typeface="Arial" panose="020B0604020202020204" pitchFamily="34" charset="0"/>
                <a:cs typeface="Arial" panose="020B0604020202020204" pitchFamily="34" charset="0"/>
              </a:rPr>
              <a:t>hoàng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không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ủng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hộ</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trì</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nghiên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cứu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và</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thiết</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kế</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thành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công</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tên</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lửa</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nhiều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tầng</a:t>
            </a:r>
            <a:r>
              <a:rPr lang="en-US"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251288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42"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par>
                          <p:cTn id="45" fill="hold">
                            <p:stCondLst>
                              <p:cond delay="2000"/>
                            </p:stCondLst>
                            <p:childTnLst>
                              <p:par>
                                <p:cTn id="46" presetID="42"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C73F8C-EB0F-420E-8C8E-7EA703C7717A}"/>
              </a:ext>
            </a:extLst>
          </p:cNvPr>
          <p:cNvPicPr>
            <a:picLocks noChangeAspect="1"/>
          </p:cNvPicPr>
          <p:nvPr/>
        </p:nvPicPr>
        <p:blipFill rotWithShape="1">
          <a:blip r:embed="rId3">
            <a:extLst>
              <a:ext uri="{28A0092B-C50C-407E-A947-70E740481C1C}">
                <a14:useLocalDpi xmlns:a14="http://schemas.microsoft.com/office/drawing/2010/main" val="0"/>
              </a:ext>
            </a:extLst>
          </a:blip>
          <a:srcRect t="49798"/>
          <a:stretch/>
        </p:blipFill>
        <p:spPr>
          <a:xfrm>
            <a:off x="0" y="2394155"/>
            <a:ext cx="12192000" cy="6120581"/>
          </a:xfrm>
          <a:prstGeom prst="rect">
            <a:avLst/>
          </a:prstGeom>
        </p:spPr>
      </p:pic>
      <p:pic>
        <p:nvPicPr>
          <p:cNvPr id="14" name="Picture 13">
            <a:extLst>
              <a:ext uri="{FF2B5EF4-FFF2-40B4-BE49-F238E27FC236}">
                <a16:creationId xmlns:a16="http://schemas.microsoft.com/office/drawing/2014/main" id="{06E3B5A2-80A6-4F9E-9F3E-28DD338902A2}"/>
              </a:ext>
            </a:extLst>
          </p:cNvPr>
          <p:cNvPicPr>
            <a:picLocks noChangeAspect="1"/>
          </p:cNvPicPr>
          <p:nvPr/>
        </p:nvPicPr>
        <p:blipFill rotWithShape="1">
          <a:blip r:embed="rId3">
            <a:extLst>
              <a:ext uri="{28A0092B-C50C-407E-A947-70E740481C1C}">
                <a14:useLocalDpi xmlns:a14="http://schemas.microsoft.com/office/drawing/2010/main" val="0"/>
              </a:ext>
            </a:extLst>
          </a:blip>
          <a:srcRect b="50050"/>
          <a:stretch/>
        </p:blipFill>
        <p:spPr>
          <a:xfrm>
            <a:off x="0" y="0"/>
            <a:ext cx="12192000" cy="6089855"/>
          </a:xfrm>
          <a:prstGeom prst="rect">
            <a:avLst/>
          </a:prstGeom>
        </p:spPr>
      </p:pic>
      <p:sp>
        <p:nvSpPr>
          <p:cNvPr id="4" name="TextBox 3">
            <a:extLst>
              <a:ext uri="{FF2B5EF4-FFF2-40B4-BE49-F238E27FC236}">
                <a16:creationId xmlns:a16="http://schemas.microsoft.com/office/drawing/2014/main" id="{B2A159A3-D168-4061-9A0F-5E4329C5BF4A}"/>
              </a:ext>
            </a:extLst>
          </p:cNvPr>
          <p:cNvSpPr txBox="1"/>
          <p:nvPr/>
        </p:nvSpPr>
        <p:spPr>
          <a:xfrm>
            <a:off x="3444976" y="1455436"/>
            <a:ext cx="7537655" cy="938719"/>
          </a:xfrm>
          <a:prstGeom prst="rect">
            <a:avLst/>
          </a:prstGeom>
          <a:noFill/>
        </p:spPr>
        <p:txBody>
          <a:bodyPr wrap="square" rtlCol="0">
            <a:spAutoFit/>
          </a:bodyPr>
          <a:lstStyle/>
          <a:p>
            <a:r>
              <a:rPr lang="en-US" sz="5500" dirty="0">
                <a:solidFill>
                  <a:srgbClr val="FF99CC"/>
                </a:solidFill>
                <a:latin typeface="UTM Showcard" panose="02040603050506020204" pitchFamily="18" charset="0"/>
              </a:rPr>
              <a:t>NỘI DUNG ĐOẠN 2 + 3</a:t>
            </a:r>
          </a:p>
        </p:txBody>
      </p:sp>
      <p:sp>
        <p:nvSpPr>
          <p:cNvPr id="20" name="TextBox 19">
            <a:extLst>
              <a:ext uri="{FF2B5EF4-FFF2-40B4-BE49-F238E27FC236}">
                <a16:creationId xmlns:a16="http://schemas.microsoft.com/office/drawing/2014/main" id="{696B866E-CBEF-49BF-B456-82CC22BF58DC}"/>
              </a:ext>
            </a:extLst>
          </p:cNvPr>
          <p:cNvSpPr txBox="1"/>
          <p:nvPr/>
        </p:nvSpPr>
        <p:spPr>
          <a:xfrm>
            <a:off x="3372465" y="1417336"/>
            <a:ext cx="8819535" cy="938719"/>
          </a:xfrm>
          <a:prstGeom prst="rect">
            <a:avLst/>
          </a:prstGeom>
          <a:noFill/>
        </p:spPr>
        <p:txBody>
          <a:bodyPr wrap="square" rtlCol="0">
            <a:spAutoFit/>
          </a:bodyPr>
          <a:lstStyle/>
          <a:p>
            <a:r>
              <a:rPr lang="en-US" sz="5500" dirty="0">
                <a:solidFill>
                  <a:srgbClr val="FF0066"/>
                </a:solidFill>
                <a:latin typeface="UTM Showcard" panose="02040603050506020204" pitchFamily="18" charset="0"/>
              </a:rPr>
              <a:t>NỘI DUNG ĐOẠN 2 + 3</a:t>
            </a:r>
          </a:p>
        </p:txBody>
      </p:sp>
      <p:sp>
        <p:nvSpPr>
          <p:cNvPr id="22" name="TextBox 21">
            <a:extLst>
              <a:ext uri="{FF2B5EF4-FFF2-40B4-BE49-F238E27FC236}">
                <a16:creationId xmlns:a16="http://schemas.microsoft.com/office/drawing/2014/main" id="{7345500C-BF29-4C81-82F9-1CC71B5378F7}"/>
              </a:ext>
            </a:extLst>
          </p:cNvPr>
          <p:cNvSpPr txBox="1"/>
          <p:nvPr/>
        </p:nvSpPr>
        <p:spPr>
          <a:xfrm>
            <a:off x="948812" y="2539224"/>
            <a:ext cx="10377948" cy="1938992"/>
          </a:xfrm>
          <a:prstGeom prst="rect">
            <a:avLst/>
          </a:prstGeom>
          <a:noFill/>
        </p:spPr>
        <p:txBody>
          <a:bodyPr wrap="square">
            <a:spAutoFit/>
          </a:bodyPr>
          <a:lstStyle/>
          <a:p>
            <a:pPr algn="ctr" eaLnBrk="1" hangingPunct="1"/>
            <a:r>
              <a:rPr lang="en-US" altLang="en-US" sz="6000" dirty="0">
                <a:solidFill>
                  <a:schemeClr val="bg1"/>
                </a:solidFill>
                <a:latin typeface="#9Slide03 AllRoundGothic" panose="020B0703020202020104" pitchFamily="34" charset="0"/>
                <a:cs typeface="Arial" panose="020B0604020202020204" pitchFamily="34" charset="0"/>
              </a:rPr>
              <a:t>Xi-</a:t>
            </a:r>
            <a:r>
              <a:rPr lang="en-US" altLang="en-US" sz="6000" dirty="0" err="1">
                <a:solidFill>
                  <a:schemeClr val="bg1"/>
                </a:solidFill>
                <a:latin typeface="#9Slide03 AllRoundGothic" panose="020B0703020202020104" pitchFamily="34" charset="0"/>
                <a:cs typeface="Arial" panose="020B0604020202020204" pitchFamily="34" charset="0"/>
              </a:rPr>
              <a:t>ôn</a:t>
            </a:r>
            <a:r>
              <a:rPr lang="en-US" altLang="en-US" sz="6000" dirty="0">
                <a:solidFill>
                  <a:schemeClr val="bg1"/>
                </a:solidFill>
                <a:latin typeface="#9Slide03 AllRoundGothic" panose="020B0703020202020104" pitchFamily="34" charset="0"/>
                <a:cs typeface="Arial" panose="020B0604020202020204" pitchFamily="34" charset="0"/>
              </a:rPr>
              <a:t>-</a:t>
            </a:r>
            <a:r>
              <a:rPr lang="en-US" altLang="en-US" sz="6000" dirty="0" err="1">
                <a:solidFill>
                  <a:schemeClr val="bg1"/>
                </a:solidFill>
                <a:latin typeface="#9Slide03 AllRoundGothic" panose="020B0703020202020104" pitchFamily="34" charset="0"/>
                <a:cs typeface="Arial" panose="020B0604020202020204" pitchFamily="34" charset="0"/>
              </a:rPr>
              <a:t>cốp-xki</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quyết</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tâm</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thực</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hiện</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ước</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mơ</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của</a:t>
            </a:r>
            <a:r>
              <a:rPr lang="en-US" altLang="en-US" sz="6000" dirty="0">
                <a:solidFill>
                  <a:schemeClr val="bg1"/>
                </a:solidFill>
                <a:latin typeface="#9Slide03 AllRoundGothic" panose="020B0703020202020104" pitchFamily="34" charset="0"/>
                <a:cs typeface="Arial" panose="020B0604020202020204" pitchFamily="34" charset="0"/>
              </a:rPr>
              <a:t> </a:t>
            </a:r>
            <a:r>
              <a:rPr lang="en-US" altLang="en-US" sz="6000" dirty="0" err="1">
                <a:solidFill>
                  <a:schemeClr val="bg1"/>
                </a:solidFill>
                <a:latin typeface="#9Slide03 AllRoundGothic" panose="020B0703020202020104" pitchFamily="34" charset="0"/>
                <a:cs typeface="Arial" panose="020B0604020202020204" pitchFamily="34" charset="0"/>
              </a:rPr>
              <a:t>mình</a:t>
            </a:r>
            <a:r>
              <a:rPr lang="en-US" altLang="en-US" sz="6000" dirty="0">
                <a:solidFill>
                  <a:schemeClr val="bg1"/>
                </a:solidFill>
                <a:latin typeface="#9Slide03 AllRoundGothic" panose="020B0703020202020104" pitchFamily="34" charset="0"/>
                <a:cs typeface="Arial" panose="020B0604020202020204" pitchFamily="34" charset="0"/>
              </a:rPr>
              <a:t>.</a:t>
            </a:r>
          </a:p>
        </p:txBody>
      </p:sp>
    </p:spTree>
    <p:extLst>
      <p:ext uri="{BB962C8B-B14F-4D97-AF65-F5344CB8AC3E}">
        <p14:creationId xmlns:p14="http://schemas.microsoft.com/office/powerpoint/2010/main" val="26365065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par>
                          <p:cTn id="22" fill="hold">
                            <p:stCondLst>
                              <p:cond delay="1500"/>
                            </p:stCondLst>
                            <p:childTnLst>
                              <p:par>
                                <p:cTn id="23" presetID="49" presetClass="entr" presetSubtype="0" decel="10000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 calcmode="lin" valueType="num">
                                      <p:cBhvr>
                                        <p:cTn id="27" dur="500" fill="hold"/>
                                        <p:tgtEl>
                                          <p:spTgt spid="22"/>
                                        </p:tgtEl>
                                        <p:attrNameLst>
                                          <p:attrName>style.rotation</p:attrName>
                                        </p:attrNameLst>
                                      </p:cBhvr>
                                      <p:tavLst>
                                        <p:tav tm="0">
                                          <p:val>
                                            <p:fltVal val="360"/>
                                          </p:val>
                                        </p:tav>
                                        <p:tav tm="100000">
                                          <p:val>
                                            <p:fltVal val="0"/>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6288A736-8F96-4A00-9207-FF17A64A6E3F}"/>
              </a:ext>
            </a:extLst>
          </p:cNvPr>
          <p:cNvSpPr/>
          <p:nvPr/>
        </p:nvSpPr>
        <p:spPr>
          <a:xfrm>
            <a:off x="4565650" y="8127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2095500"/>
            <a:ext cx="12192000" cy="3733801"/>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1" name="Oval 30">
            <a:extLst>
              <a:ext uri="{FF2B5EF4-FFF2-40B4-BE49-F238E27FC236}">
                <a16:creationId xmlns:a16="http://schemas.microsoft.com/office/drawing/2014/main" id="{45DF3BDA-68C3-46A4-88C9-F9BAC4187A37}"/>
              </a:ext>
            </a:extLst>
          </p:cNvPr>
          <p:cNvSpPr/>
          <p:nvPr/>
        </p:nvSpPr>
        <p:spPr>
          <a:xfrm>
            <a:off x="6265285" y="5595636"/>
            <a:ext cx="665842" cy="665842"/>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79401" y="2534308"/>
            <a:ext cx="11625942" cy="2862322"/>
          </a:xfrm>
          <a:prstGeom prst="rect">
            <a:avLst/>
          </a:prstGeom>
          <a:noFill/>
        </p:spPr>
        <p:txBody>
          <a:bodyPr wrap="square">
            <a:spAutoFit/>
          </a:bodyPr>
          <a:lstStyle/>
          <a:p>
            <a:pPr algn="just"/>
            <a:r>
              <a:rPr lang="en-US" altLang="en-US" sz="4500" dirty="0">
                <a:solidFill>
                  <a:schemeClr val="bg1"/>
                </a:solidFill>
              </a:rPr>
              <a:t>          </a:t>
            </a:r>
            <a:r>
              <a:rPr lang="vi-VN" altLang="en-US" sz="4500" dirty="0">
                <a:solidFill>
                  <a:schemeClr val="bg1"/>
                </a:solidFill>
              </a:rPr>
              <a:t>Hơn bốn mươi năm khổ công nghiên cứu, tìm tòi, Xi-ôn-cốp-xki đã thực hiện được điều ông hằng tâm niệm: “Các vì sao không phải để tôn thờ mà để chinh phục.”</a:t>
            </a: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4" name="Picture 3">
            <a:extLst>
              <a:ext uri="{FF2B5EF4-FFF2-40B4-BE49-F238E27FC236}">
                <a16:creationId xmlns:a16="http://schemas.microsoft.com/office/drawing/2014/main" id="{E327649C-DC2D-4A5A-A4D4-83F31A6830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882534"/>
            <a:ext cx="1828800" cy="2394065"/>
          </a:xfrm>
          <a:prstGeom prst="ellipse">
            <a:avLst/>
          </a:prstGeom>
        </p:spPr>
      </p:pic>
      <p:pic>
        <p:nvPicPr>
          <p:cNvPr id="5" name="Picture 4">
            <a:extLst>
              <a:ext uri="{FF2B5EF4-FFF2-40B4-BE49-F238E27FC236}">
                <a16:creationId xmlns:a16="http://schemas.microsoft.com/office/drawing/2014/main" id="{BBDD885C-CCCF-4774-8547-9AE1CD932E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4278" y="911941"/>
            <a:ext cx="1226574" cy="1226574"/>
          </a:xfrm>
          <a:prstGeom prst="rect">
            <a:avLst/>
          </a:prstGeom>
        </p:spPr>
      </p:pic>
      <p:pic>
        <p:nvPicPr>
          <p:cNvPr id="7" name="Picture 6">
            <a:extLst>
              <a:ext uri="{FF2B5EF4-FFF2-40B4-BE49-F238E27FC236}">
                <a16:creationId xmlns:a16="http://schemas.microsoft.com/office/drawing/2014/main" id="{4D396418-6581-4570-8897-4AA98D6529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61934"/>
            <a:ext cx="1253613" cy="1253613"/>
          </a:xfrm>
          <a:prstGeom prst="rect">
            <a:avLst/>
          </a:prstGeom>
        </p:spPr>
      </p:pic>
      <p:pic>
        <p:nvPicPr>
          <p:cNvPr id="9" name="Picture 8">
            <a:extLst>
              <a:ext uri="{FF2B5EF4-FFF2-40B4-BE49-F238E27FC236}">
                <a16:creationId xmlns:a16="http://schemas.microsoft.com/office/drawing/2014/main" id="{0D42C08D-36AA-47E0-8A18-5670513D42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4922" y="914400"/>
            <a:ext cx="1201994" cy="1201994"/>
          </a:xfrm>
          <a:prstGeom prst="rect">
            <a:avLst/>
          </a:prstGeom>
        </p:spPr>
      </p:pic>
      <p:pic>
        <p:nvPicPr>
          <p:cNvPr id="13" name="Picture 12">
            <a:extLst>
              <a:ext uri="{FF2B5EF4-FFF2-40B4-BE49-F238E27FC236}">
                <a16:creationId xmlns:a16="http://schemas.microsoft.com/office/drawing/2014/main" id="{EF1F170A-0FE5-40F0-999D-C8679F105C9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9001" y="4955458"/>
            <a:ext cx="2160637" cy="2160637"/>
          </a:xfrm>
          <a:prstGeom prst="rect">
            <a:avLst/>
          </a:prstGeom>
        </p:spPr>
      </p:pic>
      <p:pic>
        <p:nvPicPr>
          <p:cNvPr id="15" name="Picture 14">
            <a:extLst>
              <a:ext uri="{FF2B5EF4-FFF2-40B4-BE49-F238E27FC236}">
                <a16:creationId xmlns:a16="http://schemas.microsoft.com/office/drawing/2014/main" id="{B1DA735A-C40D-4739-A0AA-A2612EBD23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4298" y="796413"/>
            <a:ext cx="1106129" cy="1106129"/>
          </a:xfrm>
          <a:prstGeom prst="rect">
            <a:avLst/>
          </a:prstGeom>
        </p:spPr>
      </p:pic>
    </p:spTree>
    <p:extLst>
      <p:ext uri="{BB962C8B-B14F-4D97-AF65-F5344CB8AC3E}">
        <p14:creationId xmlns:p14="http://schemas.microsoft.com/office/powerpoint/2010/main" val="4200184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 presetClass="entr" presetSubtype="0" fill="hold" grpId="0" nodeType="afterEffect">
                                  <p:stCondLst>
                                    <p:cond delay="0"/>
                                  </p:stCondLst>
                                  <p:iterate type="lt">
                                    <p:tmAbs val="30"/>
                                  </p:iterate>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95EDDEF-909E-4371-A4AA-7FB196B711E0}"/>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533401" y="1653430"/>
            <a:ext cx="8705850" cy="4834338"/>
          </a:xfrm>
          <a:prstGeom prst="rect">
            <a:avLst/>
          </a:prstGeom>
        </p:spPr>
      </p:pic>
      <p:sp>
        <p:nvSpPr>
          <p:cNvPr id="15" name="Rectangle: Diagonal Corners Rounded 14">
            <a:extLst>
              <a:ext uri="{FF2B5EF4-FFF2-40B4-BE49-F238E27FC236}">
                <a16:creationId xmlns:a16="http://schemas.microsoft.com/office/drawing/2014/main" id="{3AC22044-1816-4E98-8E12-5F1CDF710E89}"/>
              </a:ext>
            </a:extLst>
          </p:cNvPr>
          <p:cNvSpPr/>
          <p:nvPr/>
        </p:nvSpPr>
        <p:spPr>
          <a:xfrm>
            <a:off x="3346410" y="326869"/>
            <a:ext cx="7962237" cy="123523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5D4987A4-3AA4-4D5E-9CE2-40B47CEA9D1F}"/>
              </a:ext>
            </a:extLst>
          </p:cNvPr>
          <p:cNvSpPr txBox="1"/>
          <p:nvPr/>
        </p:nvSpPr>
        <p:spPr>
          <a:xfrm>
            <a:off x="4076700" y="485104"/>
            <a:ext cx="7266214" cy="1015663"/>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Nguyên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nhân</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chính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giúp</a:t>
            </a:r>
            <a:r>
              <a:rPr lang="en-US" sz="3000" b="1" dirty="0">
                <a:latin typeface="Arial" panose="020B0604020202020204" pitchFamily="34" charset="0"/>
                <a:cs typeface="Arial" panose="020B0604020202020204" pitchFamily="34" charset="0"/>
              </a:rPr>
              <a:t> Xi-</a:t>
            </a:r>
            <a:r>
              <a:rPr lang="en-US" sz="3000" b="1" dirty="0" err="1">
                <a:latin typeface="Arial" panose="020B0604020202020204" pitchFamily="34" charset="0"/>
                <a:cs typeface="Arial" panose="020B0604020202020204" pitchFamily="34" charset="0"/>
              </a:rPr>
              <a:t>ôn</a:t>
            </a:r>
            <a:r>
              <a:rPr lang="en-US" sz="3000" b="1" dirty="0">
                <a:latin typeface="Arial" panose="020B0604020202020204" pitchFamily="34" charset="0"/>
                <a:cs typeface="Arial" panose="020B0604020202020204" pitchFamily="34" charset="0"/>
              </a:rPr>
              <a:t>-</a:t>
            </a:r>
            <a:r>
              <a:rPr lang="en-US" sz="3000" b="1" dirty="0" err="1">
                <a:latin typeface="Arial" panose="020B0604020202020204" pitchFamily="34" charset="0"/>
                <a:cs typeface="Arial" panose="020B0604020202020204" pitchFamily="34" charset="0"/>
              </a:rPr>
              <a:t>cốp-xki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thành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công</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là</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gì</a:t>
            </a:r>
            <a:r>
              <a:rPr lang="en-US" sz="3000" b="1" dirty="0">
                <a:latin typeface="Arial" panose="020B0604020202020204" pitchFamily="34" charset="0"/>
                <a:cs typeface="Arial" panose="020B0604020202020204" pitchFamily="34" charset="0"/>
              </a:rPr>
              <a:t>?</a:t>
            </a:r>
          </a:p>
        </p:txBody>
      </p:sp>
      <p:pic>
        <p:nvPicPr>
          <p:cNvPr id="17" name="Picture 16">
            <a:extLst>
              <a:ext uri="{FF2B5EF4-FFF2-40B4-BE49-F238E27FC236}">
                <a16:creationId xmlns:a16="http://schemas.microsoft.com/office/drawing/2014/main" id="{9438B29B-9A6F-4C73-991F-74A829981A0E}"/>
              </a:ext>
            </a:extLst>
          </p:cNvPr>
          <p:cNvPicPr>
            <a:picLocks noChangeAspect="1"/>
          </p:cNvPicPr>
          <p:nvPr/>
        </p:nvPicPr>
        <p:blipFill rotWithShape="1">
          <a:blip r:embed="rId5">
            <a:extLst>
              <a:ext uri="{28A0092B-C50C-407E-A947-70E740481C1C}">
                <a14:useLocalDpi xmlns:a14="http://schemas.microsoft.com/office/drawing/2010/main" val="0"/>
              </a:ext>
            </a:extLst>
          </a:blip>
          <a:srcRect l="54513" t="7639" r="30279" b="52778"/>
          <a:stretch/>
        </p:blipFill>
        <p:spPr>
          <a:xfrm>
            <a:off x="3371850" y="419100"/>
            <a:ext cx="834390" cy="1085850"/>
          </a:xfrm>
          <a:prstGeom prst="rect">
            <a:avLst/>
          </a:prstGeom>
        </p:spPr>
      </p:pic>
      <p:pic>
        <p:nvPicPr>
          <p:cNvPr id="20" name="Picture 19">
            <a:extLst>
              <a:ext uri="{FF2B5EF4-FFF2-40B4-BE49-F238E27FC236}">
                <a16:creationId xmlns:a16="http://schemas.microsoft.com/office/drawing/2014/main" id="{7D5261C5-1489-41C1-B8D5-249B77C25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13" name="图片 12">
            <a:extLst>
              <a:ext uri="{FF2B5EF4-FFF2-40B4-BE49-F238E27FC236}">
                <a16:creationId xmlns:a16="http://schemas.microsoft.com/office/drawing/2014/main" id="{37843A94-51E6-43D9-A880-104C5B5790BB}"/>
              </a:ext>
            </a:extLst>
          </p:cNvPr>
          <p:cNvPicPr>
            <a:picLocks noChangeAspect="1"/>
          </p:cNvPicPr>
          <p:nvPr/>
        </p:nvPicPr>
        <p:blipFill rotWithShape="1">
          <a:blip r:embed="rId7">
            <a:extLst>
              <a:ext uri="{28A0092B-C50C-407E-A947-70E740481C1C}">
                <a14:useLocalDpi xmlns:a14="http://schemas.microsoft.com/office/drawing/2010/main" val="0"/>
              </a:ext>
            </a:extLst>
          </a:blip>
          <a:srcRect l="-61" r="-1770"/>
          <a:stretch/>
        </p:blipFill>
        <p:spPr>
          <a:xfrm flipH="1">
            <a:off x="7877736" y="1762125"/>
            <a:ext cx="3990413" cy="2707194"/>
          </a:xfrm>
          <a:prstGeom prst="rect">
            <a:avLst/>
          </a:prstGeom>
        </p:spPr>
      </p:pic>
      <p:sp>
        <p:nvSpPr>
          <p:cNvPr id="18" name="TextBox 17">
            <a:extLst>
              <a:ext uri="{FF2B5EF4-FFF2-40B4-BE49-F238E27FC236}">
                <a16:creationId xmlns:a16="http://schemas.microsoft.com/office/drawing/2014/main" id="{B55AD9A4-68EA-4E85-BD33-6A4363390CA9}"/>
              </a:ext>
            </a:extLst>
          </p:cNvPr>
          <p:cNvSpPr txBox="1"/>
          <p:nvPr/>
        </p:nvSpPr>
        <p:spPr>
          <a:xfrm>
            <a:off x="1390650" y="3110984"/>
            <a:ext cx="6915150" cy="2246769"/>
          </a:xfrm>
          <a:prstGeom prst="rect">
            <a:avLst/>
          </a:prstGeom>
          <a:noFill/>
        </p:spPr>
        <p:txBody>
          <a:bodyPr wrap="square">
            <a:spAutoFit/>
          </a:bodyPr>
          <a:lstStyle/>
          <a:p>
            <a:r>
              <a:rPr lang="en-US" sz="3500" b="1" dirty="0">
                <a:latin typeface="Arial" panose="020B0604020202020204" pitchFamily="34" charset="0"/>
                <a:cs typeface="Arial" panose="020B0604020202020204" pitchFamily="34" charset="0"/>
              </a:rPr>
              <a:t>   </a:t>
            </a:r>
            <a:r>
              <a:rPr lang="en-US" sz="3500" dirty="0">
                <a:latin typeface="Arial" panose="020B0604020202020204" pitchFamily="34" charset="0"/>
                <a:cs typeface="Arial" panose="020B0604020202020204" pitchFamily="34" charset="0"/>
              </a:rPr>
              <a:t>Xi-</a:t>
            </a:r>
            <a:r>
              <a:rPr lang="en-US" sz="3500" dirty="0" err="1">
                <a:latin typeface="Arial" panose="020B0604020202020204" pitchFamily="34" charset="0"/>
                <a:cs typeface="Arial" panose="020B0604020202020204" pitchFamily="34" charset="0"/>
              </a:rPr>
              <a:t>ôn</a:t>
            </a:r>
            <a:r>
              <a:rPr lang="en-US" sz="3500" dirty="0">
                <a:latin typeface="Arial" panose="020B0604020202020204" pitchFamily="34" charset="0"/>
                <a:cs typeface="Arial" panose="020B0604020202020204" pitchFamily="34" charset="0"/>
              </a:rPr>
              <a:t>-</a:t>
            </a:r>
            <a:r>
              <a:rPr lang="en-US" sz="3500" dirty="0" err="1">
                <a:latin typeface="Arial" panose="020B0604020202020204" pitchFamily="34" charset="0"/>
                <a:cs typeface="Arial" panose="020B0604020202020204" pitchFamily="34" charset="0"/>
              </a:rPr>
              <a:t>cốp-xki</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thành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ông</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ước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chinh</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phục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các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vì</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sao</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có</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nghị</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lực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quyết</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tâm</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thực</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hiện</a:t>
            </a:r>
            <a:endParaRPr lang="en-US" sz="3500" dirty="0">
              <a:latin typeface="Arial" panose="020B0604020202020204" pitchFamily="34" charset="0"/>
              <a:cs typeface="Arial" panose="020B0604020202020204" pitchFamily="34" charset="0"/>
            </a:endParaRPr>
          </a:p>
          <a:p>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mơ</a:t>
            </a:r>
            <a:r>
              <a:rPr lang="en-US" sz="3500" dirty="0">
                <a:latin typeface="Arial" panose="020B0604020202020204" pitchFamily="34" charset="0"/>
                <a:cs typeface="Arial" panose="020B0604020202020204" pitchFamily="34" charset="0"/>
              </a:rPr>
              <a:t> </a:t>
            </a:r>
            <a:r>
              <a:rPr lang="en-US" sz="3500" dirty="0" err="1">
                <a:latin typeface="Arial" panose="020B0604020202020204" pitchFamily="34" charset="0"/>
                <a:cs typeface="Arial" panose="020B0604020202020204" pitchFamily="34" charset="0"/>
              </a:rPr>
              <a:t>ước</a:t>
            </a:r>
            <a:r>
              <a:rPr lang="en-US" sz="3500" dirty="0">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DB660BA5-704B-4895-BCE6-77B6C8166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44220" y="571500"/>
            <a:ext cx="2399030" cy="2399030"/>
          </a:xfrm>
          <a:prstGeom prst="rect">
            <a:avLst/>
          </a:prstGeom>
        </p:spPr>
      </p:pic>
    </p:spTree>
    <p:extLst>
      <p:ext uri="{BB962C8B-B14F-4D97-AF65-F5344CB8AC3E}">
        <p14:creationId xmlns:p14="http://schemas.microsoft.com/office/powerpoint/2010/main" val="25994146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uble Wave 9">
            <a:extLst>
              <a:ext uri="{FF2B5EF4-FFF2-40B4-BE49-F238E27FC236}">
                <a16:creationId xmlns:a16="http://schemas.microsoft.com/office/drawing/2014/main" id="{AA92CB69-18B0-44E5-82E7-93F4D4339FE2}"/>
              </a:ext>
            </a:extLst>
          </p:cNvPr>
          <p:cNvSpPr/>
          <p:nvPr/>
        </p:nvSpPr>
        <p:spPr>
          <a:xfrm>
            <a:off x="0" y="800100"/>
            <a:ext cx="12192000" cy="5734050"/>
          </a:xfrm>
          <a:prstGeom prst="doubleWave">
            <a:avLst/>
          </a:prstGeom>
          <a:solidFill>
            <a:schemeClr val="accent1">
              <a:alpha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TextBox 7">
            <a:extLst>
              <a:ext uri="{FF2B5EF4-FFF2-40B4-BE49-F238E27FC236}">
                <a16:creationId xmlns:a16="http://schemas.microsoft.com/office/drawing/2014/main" id="{D2BC3066-8FD3-481A-A5C9-4E33AD2B3763}"/>
              </a:ext>
            </a:extLst>
          </p:cNvPr>
          <p:cNvSpPr txBox="1">
            <a:spLocks noChangeArrowheads="1"/>
          </p:cNvSpPr>
          <p:nvPr/>
        </p:nvSpPr>
        <p:spPr bwMode="auto">
          <a:xfrm>
            <a:off x="285750" y="1562101"/>
            <a:ext cx="115252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r>
              <a:rPr lang="en-US" altLang="en-US" dirty="0">
                <a:solidFill>
                  <a:schemeClr val="bg1"/>
                </a:solidFill>
                <a:cs typeface="Arial" panose="020B0604020202020204" pitchFamily="34" charset="0"/>
              </a:rPr>
              <a:t>          Khi </a:t>
            </a:r>
            <a:r>
              <a:rPr lang="en-US" altLang="en-US" dirty="0" err="1">
                <a:solidFill>
                  <a:schemeClr val="bg1"/>
                </a:solidFill>
                <a:cs typeface="Arial" panose="020B0604020202020204" pitchFamily="34" charset="0"/>
              </a:rPr>
              <a:t>còn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sinh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viên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được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mọi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người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gọi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nhà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tu</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khổ</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hạnh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Vì</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ăn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uống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rất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đạm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Bước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ngoặt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của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cuộc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đời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xảy</a:t>
            </a:r>
            <a:r>
              <a:rPr lang="en-US" altLang="en-US" dirty="0">
                <a:solidFill>
                  <a:schemeClr val="bg1"/>
                </a:solidFill>
                <a:cs typeface="Arial" panose="020B0604020202020204" pitchFamily="34" charset="0"/>
              </a:rPr>
              <a:t> ra </a:t>
            </a:r>
            <a:r>
              <a:rPr lang="en-US" altLang="en-US" dirty="0" err="1">
                <a:solidFill>
                  <a:schemeClr val="bg1"/>
                </a:solidFill>
                <a:cs typeface="Arial" panose="020B0604020202020204" pitchFamily="34" charset="0"/>
              </a:rPr>
              <a:t>khi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tìm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thấy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cuốn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về</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lý</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thuyết</a:t>
            </a:r>
            <a:r>
              <a:rPr lang="en-US" altLang="en-US" dirty="0">
                <a:solidFill>
                  <a:schemeClr val="bg1"/>
                </a:solidFill>
                <a:cs typeface="Arial" panose="020B0604020202020204" pitchFamily="34" charset="0"/>
              </a:rPr>
              <a:t> bay </a:t>
            </a:r>
            <a:r>
              <a:rPr lang="en-US" altLang="en-US" dirty="0" err="1">
                <a:solidFill>
                  <a:schemeClr val="bg1"/>
                </a:solidFill>
                <a:cs typeface="Arial" panose="020B0604020202020204" pitchFamily="34" charset="0"/>
              </a:rPr>
              <a:t>trong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một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hiệu</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cũ</a:t>
            </a:r>
            <a:r>
              <a:rPr lang="en-US" altLang="en-US" dirty="0">
                <a:solidFill>
                  <a:schemeClr val="bg1"/>
                </a:solidFill>
                <a:cs typeface="Arial" panose="020B0604020202020204" pitchFamily="34" charset="0"/>
              </a:rPr>
              <a:t>.</a:t>
            </a:r>
          </a:p>
        </p:txBody>
      </p:sp>
      <p:sp>
        <p:nvSpPr>
          <p:cNvPr id="11268" name="TextBox 9">
            <a:extLst>
              <a:ext uri="{FF2B5EF4-FFF2-40B4-BE49-F238E27FC236}">
                <a16:creationId xmlns:a16="http://schemas.microsoft.com/office/drawing/2014/main" id="{4F306C92-0DA6-4D78-B553-69993DE0BD04}"/>
              </a:ext>
            </a:extLst>
          </p:cNvPr>
          <p:cNvSpPr txBox="1">
            <a:spLocks noChangeArrowheads="1"/>
          </p:cNvSpPr>
          <p:nvPr/>
        </p:nvSpPr>
        <p:spPr bwMode="auto">
          <a:xfrm>
            <a:off x="1924050" y="3048001"/>
            <a:ext cx="981075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đã</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vét</a:t>
            </a:r>
            <a:r>
              <a:rPr lang="en-US" altLang="en-US" dirty="0">
                <a:solidFill>
                  <a:schemeClr val="bg1"/>
                </a:solidFill>
                <a:cs typeface="Arial" panose="020B0604020202020204" pitchFamily="34" charset="0"/>
              </a:rPr>
              <a:t> </a:t>
            </a:r>
            <a:r>
              <a:rPr lang="en-US" altLang="en-US" err="1">
                <a:solidFill>
                  <a:schemeClr val="bg1"/>
                </a:solidFill>
                <a:cs typeface="Arial" panose="020B0604020202020204" pitchFamily="34" charset="0"/>
              </a:rPr>
              <a:t>đồng</a:t>
            </a:r>
            <a:r>
              <a:rPr lang="en-US" altLang="en-US">
                <a:solidFill>
                  <a:schemeClr val="bg1"/>
                </a:solidFill>
                <a:cs typeface="Arial" panose="020B0604020202020204" pitchFamily="34" charset="0"/>
              </a:rPr>
              <a:t> Rúp </a:t>
            </a:r>
            <a:r>
              <a:rPr lang="en-US" altLang="en-US" dirty="0" err="1">
                <a:solidFill>
                  <a:schemeClr val="bg1"/>
                </a:solidFill>
                <a:cs typeface="Arial" panose="020B0604020202020204" pitchFamily="34" charset="0"/>
              </a:rPr>
              <a:t>cuối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cùng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để</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mua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đêm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miệt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mài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đọc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vẽ</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làm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hết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này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đến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khác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Có</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hôm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bạn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bè</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đến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phòng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còn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thấy</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ngủ</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thiếp</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trên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bàn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chung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quanh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ngổn</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ngang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các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dụng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cụ</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thí</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nghiệm</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và</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sách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vở</a:t>
            </a:r>
            <a:r>
              <a:rPr lang="en-US" altLang="en-US" dirty="0">
                <a:solidFill>
                  <a:schemeClr val="bg1"/>
                </a:solidFill>
                <a:cs typeface="Arial" panose="020B0604020202020204" pitchFamily="34" charset="0"/>
              </a:rPr>
              <a:t>. Sau </a:t>
            </a:r>
            <a:r>
              <a:rPr lang="en-US" altLang="en-US" dirty="0" err="1">
                <a:solidFill>
                  <a:schemeClr val="bg1"/>
                </a:solidFill>
                <a:cs typeface="Arial" panose="020B0604020202020204" pitchFamily="34" charset="0"/>
              </a:rPr>
              <a:t>Cách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mạng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tháng</a:t>
            </a:r>
            <a:r>
              <a:rPr lang="en-US" altLang="en-US" dirty="0">
                <a:solidFill>
                  <a:schemeClr val="bg1"/>
                </a:solidFill>
                <a:cs typeface="Arial" panose="020B0604020202020204" pitchFamily="34" charset="0"/>
              </a:rPr>
              <a:t> 10 Nga </a:t>
            </a:r>
            <a:r>
              <a:rPr lang="en-US" altLang="en-US" dirty="0" err="1">
                <a:solidFill>
                  <a:schemeClr val="bg1"/>
                </a:solidFill>
                <a:cs typeface="Arial" panose="020B0604020202020204" pitchFamily="34" charset="0"/>
              </a:rPr>
              <a:t>thành</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tài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năng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của</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ông</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mới</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được</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phát</a:t>
            </a:r>
            <a:r>
              <a:rPr lang="en-US" altLang="en-US" dirty="0">
                <a:solidFill>
                  <a:schemeClr val="bg1"/>
                </a:solidFill>
                <a:cs typeface="Arial" panose="020B0604020202020204" pitchFamily="34" charset="0"/>
              </a:rPr>
              <a:t> </a:t>
            </a:r>
            <a:r>
              <a:rPr lang="en-US" altLang="en-US" dirty="0" err="1">
                <a:solidFill>
                  <a:schemeClr val="bg1"/>
                </a:solidFill>
                <a:cs typeface="Arial" panose="020B0604020202020204" pitchFamily="34" charset="0"/>
              </a:rPr>
              <a:t>huy</a:t>
            </a:r>
            <a:r>
              <a:rPr lang="en-US" altLang="en-US" dirty="0">
                <a:solidFill>
                  <a:schemeClr val="bg1"/>
                </a:solidFill>
                <a:cs typeface="Arial" panose="020B0604020202020204" pitchFamily="34" charset="0"/>
              </a:rPr>
              <a:t>.</a:t>
            </a:r>
          </a:p>
          <a:p>
            <a:pPr algn="just" eaLnBrk="1" hangingPunct="1"/>
            <a:endParaRPr lang="en-US" altLang="en-US" dirty="0">
              <a:solidFill>
                <a:schemeClr val="bg1"/>
              </a:solidFill>
              <a:cs typeface="Arial" panose="020B0604020202020204" pitchFamily="34" charset="0"/>
            </a:endParaRPr>
          </a:p>
        </p:txBody>
      </p:sp>
      <p:sp>
        <p:nvSpPr>
          <p:cNvPr id="15" name="Oval 14">
            <a:extLst>
              <a:ext uri="{FF2B5EF4-FFF2-40B4-BE49-F238E27FC236}">
                <a16:creationId xmlns:a16="http://schemas.microsoft.com/office/drawing/2014/main" id="{09ED6C15-0C92-489C-9BF0-672FDEFC0A03}"/>
              </a:ext>
            </a:extLst>
          </p:cNvPr>
          <p:cNvSpPr/>
          <p:nvPr/>
        </p:nvSpPr>
        <p:spPr>
          <a:xfrm>
            <a:off x="488950" y="0"/>
            <a:ext cx="1473200" cy="14732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28211E1C-26EC-4FB9-A21A-4F39AA79695B}"/>
              </a:ext>
            </a:extLst>
          </p:cNvPr>
          <p:cNvSpPr/>
          <p:nvPr/>
        </p:nvSpPr>
        <p:spPr>
          <a:xfrm>
            <a:off x="5525408" y="5533570"/>
            <a:ext cx="1161142" cy="1161142"/>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E2760608-EEB5-4011-9688-EBE8A19AF6D7}"/>
              </a:ext>
            </a:extLst>
          </p:cNvPr>
          <p:cNvSpPr/>
          <p:nvPr/>
        </p:nvSpPr>
        <p:spPr>
          <a:xfrm>
            <a:off x="11879943" y="238850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24">
            <a:extLst>
              <a:ext uri="{FF2B5EF4-FFF2-40B4-BE49-F238E27FC236}">
                <a16:creationId xmlns:a16="http://schemas.microsoft.com/office/drawing/2014/main" id="{D57BF6B9-ED37-450B-BBB8-1DE76889ED96}"/>
              </a:ext>
            </a:extLst>
          </p:cNvPr>
          <p:cNvSpPr txBox="1"/>
          <p:nvPr/>
        </p:nvSpPr>
        <p:spPr>
          <a:xfrm>
            <a:off x="914401" y="0"/>
            <a:ext cx="10306049" cy="1015663"/>
          </a:xfrm>
          <a:prstGeom prst="rect">
            <a:avLst/>
          </a:prstGeom>
          <a:noFill/>
        </p:spPr>
        <p:txBody>
          <a:bodyPr wrap="square" rtlCol="0">
            <a:spAutoFit/>
          </a:bodyPr>
          <a:lstStyle/>
          <a:p>
            <a:pPr algn="ctr"/>
            <a:r>
              <a:rPr lang="en-US" altLang="zh-CN" sz="600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Xi-ôn-cốp-xki</a:t>
            </a:r>
            <a:endParaRPr lang="zh-CN" altLang="en-US" sz="6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18" name="Picture 17">
            <a:extLst>
              <a:ext uri="{FF2B5EF4-FFF2-40B4-BE49-F238E27FC236}">
                <a16:creationId xmlns:a16="http://schemas.microsoft.com/office/drawing/2014/main" id="{BC4C1FA5-21D7-4D2D-B20D-35C366C922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0150" y="-171450"/>
            <a:ext cx="1308100" cy="1962150"/>
          </a:xfrm>
          <a:prstGeom prst="rect">
            <a:avLst/>
          </a:prstGeom>
        </p:spPr>
      </p:pic>
      <p:pic>
        <p:nvPicPr>
          <p:cNvPr id="20" name="Picture 19">
            <a:extLst>
              <a:ext uri="{FF2B5EF4-FFF2-40B4-BE49-F238E27FC236}">
                <a16:creationId xmlns:a16="http://schemas.microsoft.com/office/drawing/2014/main" id="{C799DD42-6F57-47C0-A81E-13667571E4A1}"/>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895350" y="0"/>
            <a:ext cx="1969944" cy="1847850"/>
          </a:xfrm>
          <a:prstGeom prst="rect">
            <a:avLst/>
          </a:prstGeom>
        </p:spPr>
      </p:pic>
      <p:pic>
        <p:nvPicPr>
          <p:cNvPr id="24" name="Picture 23">
            <a:extLst>
              <a:ext uri="{FF2B5EF4-FFF2-40B4-BE49-F238E27FC236}">
                <a16:creationId xmlns:a16="http://schemas.microsoft.com/office/drawing/2014/main" id="{18CFB2B2-1AB8-41B3-8384-71A717FD85E4}"/>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0" y="3480619"/>
            <a:ext cx="2330245" cy="2185820"/>
          </a:xfrm>
          <a:prstGeom prst="rect">
            <a:avLst/>
          </a:prstGeom>
        </p:spPr>
      </p:pic>
      <p:pic>
        <p:nvPicPr>
          <p:cNvPr id="25" name="Picture 24">
            <a:extLst>
              <a:ext uri="{FF2B5EF4-FFF2-40B4-BE49-F238E27FC236}">
                <a16:creationId xmlns:a16="http://schemas.microsoft.com/office/drawing/2014/main" id="{245EB302-492D-4E6B-8E13-F1BCECE46652}"/>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9507445" y="5206182"/>
            <a:ext cx="1760960" cy="1651818"/>
          </a:xfrm>
          <a:prstGeom prst="rect">
            <a:avLst/>
          </a:prstGeom>
        </p:spPr>
      </p:pic>
      <p:pic>
        <p:nvPicPr>
          <p:cNvPr id="26" name="Picture 25">
            <a:extLst>
              <a:ext uri="{FF2B5EF4-FFF2-40B4-BE49-F238E27FC236}">
                <a16:creationId xmlns:a16="http://schemas.microsoft.com/office/drawing/2014/main" id="{E45F8F73-95DD-4573-A2CF-3FD6D2701366}"/>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5073445" y="5778326"/>
            <a:ext cx="1151012" cy="1079674"/>
          </a:xfrm>
          <a:prstGeom prst="rect">
            <a:avLst/>
          </a:prstGeom>
        </p:spPr>
      </p:pic>
      <p:pic>
        <p:nvPicPr>
          <p:cNvPr id="27" name="Picture 26">
            <a:extLst>
              <a:ext uri="{FF2B5EF4-FFF2-40B4-BE49-F238E27FC236}">
                <a16:creationId xmlns:a16="http://schemas.microsoft.com/office/drawing/2014/main" id="{46004210-A168-49BC-A06E-A9615C42478D}"/>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10323871" y="262430"/>
            <a:ext cx="1151012" cy="1079674"/>
          </a:xfrm>
          <a:prstGeom prst="rect">
            <a:avLst/>
          </a:prstGeom>
        </p:spPr>
      </p:pic>
      <p:pic>
        <p:nvPicPr>
          <p:cNvPr id="29" name="Picture 28">
            <a:extLst>
              <a:ext uri="{FF2B5EF4-FFF2-40B4-BE49-F238E27FC236}">
                <a16:creationId xmlns:a16="http://schemas.microsoft.com/office/drawing/2014/main" id="{0BE584A3-96DD-4700-9E9C-8DF382B8F49F}"/>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5416744" y="943897"/>
            <a:ext cx="896203" cy="840658"/>
          </a:xfrm>
          <a:prstGeom prst="rect">
            <a:avLst/>
          </a:prstGeom>
        </p:spPr>
      </p:pic>
      <p:pic>
        <p:nvPicPr>
          <p:cNvPr id="30" name="Picture 29">
            <a:extLst>
              <a:ext uri="{FF2B5EF4-FFF2-40B4-BE49-F238E27FC236}">
                <a16:creationId xmlns:a16="http://schemas.microsoft.com/office/drawing/2014/main" id="{4C0791FF-3E5D-40B2-9DD6-FBA5F303D735}"/>
              </a:ext>
            </a:extLst>
          </p:cNvPr>
          <p:cNvPicPr>
            <a:picLocks noChangeAspect="1"/>
          </p:cNvPicPr>
          <p:nvPr/>
        </p:nvPicPr>
        <p:blipFill rotWithShape="1">
          <a:blip r:embed="rId3">
            <a:extLst>
              <a:ext uri="{28A0092B-C50C-407E-A947-70E740481C1C}">
                <a14:useLocalDpi xmlns:a14="http://schemas.microsoft.com/office/drawing/2010/main" val="0"/>
              </a:ext>
            </a:extLst>
          </a:blip>
          <a:srcRect l="38610" t="32888" r="41667" b="48611"/>
          <a:stretch/>
        </p:blipFill>
        <p:spPr>
          <a:xfrm>
            <a:off x="402293" y="5663380"/>
            <a:ext cx="896203" cy="840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300" fill="hold"/>
                                        <p:tgtEl>
                                          <p:spTgt spid="20"/>
                                        </p:tgtEl>
                                        <p:attrNameLst>
                                          <p:attrName>ppt_x</p:attrName>
                                        </p:attrNameLst>
                                      </p:cBhvr>
                                      <p:tavLst>
                                        <p:tav tm="0">
                                          <p:val>
                                            <p:strVal val="0-#ppt_w/2"/>
                                          </p:val>
                                        </p:tav>
                                        <p:tav tm="100000">
                                          <p:val>
                                            <p:strVal val="#ppt_x"/>
                                          </p:val>
                                        </p:tav>
                                      </p:tavLst>
                                    </p:anim>
                                    <p:anim calcmode="lin" valueType="num">
                                      <p:cBhvr additive="base">
                                        <p:cTn id="8" dur="3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 presetClass="entr" presetSubtype="9"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300" fill="hold"/>
                                        <p:tgtEl>
                                          <p:spTgt spid="24"/>
                                        </p:tgtEl>
                                        <p:attrNameLst>
                                          <p:attrName>ppt_x</p:attrName>
                                        </p:attrNameLst>
                                      </p:cBhvr>
                                      <p:tavLst>
                                        <p:tav tm="0">
                                          <p:val>
                                            <p:strVal val="0-#ppt_w/2"/>
                                          </p:val>
                                        </p:tav>
                                        <p:tav tm="100000">
                                          <p:val>
                                            <p:strVal val="#ppt_x"/>
                                          </p:val>
                                        </p:tav>
                                      </p:tavLst>
                                    </p:anim>
                                    <p:anim calcmode="lin" valueType="num">
                                      <p:cBhvr additive="base">
                                        <p:cTn id="13" dur="300" fill="hold"/>
                                        <p:tgtEl>
                                          <p:spTgt spid="24"/>
                                        </p:tgtEl>
                                        <p:attrNameLst>
                                          <p:attrName>ppt_y</p:attrName>
                                        </p:attrNameLst>
                                      </p:cBhvr>
                                      <p:tavLst>
                                        <p:tav tm="0">
                                          <p:val>
                                            <p:strVal val="0-#ppt_h/2"/>
                                          </p:val>
                                        </p:tav>
                                        <p:tav tm="100000">
                                          <p:val>
                                            <p:strVal val="#ppt_y"/>
                                          </p:val>
                                        </p:tav>
                                      </p:tavLst>
                                    </p:anim>
                                  </p:childTnLst>
                                </p:cTn>
                              </p:par>
                            </p:childTnLst>
                          </p:cTn>
                        </p:par>
                        <p:par>
                          <p:cTn id="14" fill="hold">
                            <p:stCondLst>
                              <p:cond delay="600"/>
                            </p:stCondLst>
                            <p:childTnLst>
                              <p:par>
                                <p:cTn id="15" presetID="2" presetClass="entr" presetSubtype="9"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300" fill="hold"/>
                                        <p:tgtEl>
                                          <p:spTgt spid="27"/>
                                        </p:tgtEl>
                                        <p:attrNameLst>
                                          <p:attrName>ppt_x</p:attrName>
                                        </p:attrNameLst>
                                      </p:cBhvr>
                                      <p:tavLst>
                                        <p:tav tm="0">
                                          <p:val>
                                            <p:strVal val="0-#ppt_w/2"/>
                                          </p:val>
                                        </p:tav>
                                        <p:tav tm="100000">
                                          <p:val>
                                            <p:strVal val="#ppt_x"/>
                                          </p:val>
                                        </p:tav>
                                      </p:tavLst>
                                    </p:anim>
                                    <p:anim calcmode="lin" valueType="num">
                                      <p:cBhvr additive="base">
                                        <p:cTn id="18" dur="300" fill="hold"/>
                                        <p:tgtEl>
                                          <p:spTgt spid="27"/>
                                        </p:tgtEl>
                                        <p:attrNameLst>
                                          <p:attrName>ppt_y</p:attrName>
                                        </p:attrNameLst>
                                      </p:cBhvr>
                                      <p:tavLst>
                                        <p:tav tm="0">
                                          <p:val>
                                            <p:strVal val="0-#ppt_h/2"/>
                                          </p:val>
                                        </p:tav>
                                        <p:tav tm="100000">
                                          <p:val>
                                            <p:strVal val="#ppt_y"/>
                                          </p:val>
                                        </p:tav>
                                      </p:tavLst>
                                    </p:anim>
                                  </p:childTnLst>
                                </p:cTn>
                              </p:par>
                            </p:childTnLst>
                          </p:cTn>
                        </p:par>
                        <p:par>
                          <p:cTn id="19" fill="hold">
                            <p:stCondLst>
                              <p:cond delay="900"/>
                            </p:stCondLst>
                            <p:childTnLst>
                              <p:par>
                                <p:cTn id="20" presetID="2" presetClass="entr" presetSubtype="9"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300" fill="hold"/>
                                        <p:tgtEl>
                                          <p:spTgt spid="25"/>
                                        </p:tgtEl>
                                        <p:attrNameLst>
                                          <p:attrName>ppt_x</p:attrName>
                                        </p:attrNameLst>
                                      </p:cBhvr>
                                      <p:tavLst>
                                        <p:tav tm="0">
                                          <p:val>
                                            <p:strVal val="0-#ppt_w/2"/>
                                          </p:val>
                                        </p:tav>
                                        <p:tav tm="100000">
                                          <p:val>
                                            <p:strVal val="#ppt_x"/>
                                          </p:val>
                                        </p:tav>
                                      </p:tavLst>
                                    </p:anim>
                                    <p:anim calcmode="lin" valueType="num">
                                      <p:cBhvr additive="base">
                                        <p:cTn id="23" dur="300" fill="hold"/>
                                        <p:tgtEl>
                                          <p:spTgt spid="25"/>
                                        </p:tgtEl>
                                        <p:attrNameLst>
                                          <p:attrName>ppt_y</p:attrName>
                                        </p:attrNameLst>
                                      </p:cBhvr>
                                      <p:tavLst>
                                        <p:tav tm="0">
                                          <p:val>
                                            <p:strVal val="0-#ppt_h/2"/>
                                          </p:val>
                                        </p:tav>
                                        <p:tav tm="100000">
                                          <p:val>
                                            <p:strVal val="#ppt_y"/>
                                          </p:val>
                                        </p:tav>
                                      </p:tavLst>
                                    </p:anim>
                                  </p:childTnLst>
                                </p:cTn>
                              </p:par>
                            </p:childTnLst>
                          </p:cTn>
                        </p:par>
                        <p:par>
                          <p:cTn id="24" fill="hold">
                            <p:stCondLst>
                              <p:cond delay="1200"/>
                            </p:stCondLst>
                            <p:childTnLst>
                              <p:par>
                                <p:cTn id="25" presetID="2" presetClass="entr" presetSubtype="9"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300" fill="hold"/>
                                        <p:tgtEl>
                                          <p:spTgt spid="30"/>
                                        </p:tgtEl>
                                        <p:attrNameLst>
                                          <p:attrName>ppt_x</p:attrName>
                                        </p:attrNameLst>
                                      </p:cBhvr>
                                      <p:tavLst>
                                        <p:tav tm="0">
                                          <p:val>
                                            <p:strVal val="0-#ppt_w/2"/>
                                          </p:val>
                                        </p:tav>
                                        <p:tav tm="100000">
                                          <p:val>
                                            <p:strVal val="#ppt_x"/>
                                          </p:val>
                                        </p:tav>
                                      </p:tavLst>
                                    </p:anim>
                                    <p:anim calcmode="lin" valueType="num">
                                      <p:cBhvr additive="base">
                                        <p:cTn id="28" dur="300" fill="hold"/>
                                        <p:tgtEl>
                                          <p:spTgt spid="30"/>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9"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300" fill="hold"/>
                                        <p:tgtEl>
                                          <p:spTgt spid="29"/>
                                        </p:tgtEl>
                                        <p:attrNameLst>
                                          <p:attrName>ppt_x</p:attrName>
                                        </p:attrNameLst>
                                      </p:cBhvr>
                                      <p:tavLst>
                                        <p:tav tm="0">
                                          <p:val>
                                            <p:strVal val="0-#ppt_w/2"/>
                                          </p:val>
                                        </p:tav>
                                        <p:tav tm="100000">
                                          <p:val>
                                            <p:strVal val="#ppt_x"/>
                                          </p:val>
                                        </p:tav>
                                      </p:tavLst>
                                    </p:anim>
                                    <p:anim calcmode="lin" valueType="num">
                                      <p:cBhvr additive="base">
                                        <p:cTn id="33" dur="300" fill="hold"/>
                                        <p:tgtEl>
                                          <p:spTgt spid="29"/>
                                        </p:tgtEl>
                                        <p:attrNameLst>
                                          <p:attrName>ppt_y</p:attrName>
                                        </p:attrNameLst>
                                      </p:cBhvr>
                                      <p:tavLst>
                                        <p:tav tm="0">
                                          <p:val>
                                            <p:strVal val="0-#ppt_h/2"/>
                                          </p:val>
                                        </p:tav>
                                        <p:tav tm="100000">
                                          <p:val>
                                            <p:strVal val="#ppt_y"/>
                                          </p:val>
                                        </p:tav>
                                      </p:tavLst>
                                    </p:anim>
                                  </p:childTnLst>
                                </p:cTn>
                              </p:par>
                            </p:childTnLst>
                          </p:cTn>
                        </p:par>
                        <p:par>
                          <p:cTn id="34" fill="hold">
                            <p:stCondLst>
                              <p:cond delay="1800"/>
                            </p:stCondLst>
                            <p:childTnLst>
                              <p:par>
                                <p:cTn id="35" presetID="2" presetClass="entr" presetSubtype="9"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300" fill="hold"/>
                                        <p:tgtEl>
                                          <p:spTgt spid="26"/>
                                        </p:tgtEl>
                                        <p:attrNameLst>
                                          <p:attrName>ppt_x</p:attrName>
                                        </p:attrNameLst>
                                      </p:cBhvr>
                                      <p:tavLst>
                                        <p:tav tm="0">
                                          <p:val>
                                            <p:strVal val="0-#ppt_w/2"/>
                                          </p:val>
                                        </p:tav>
                                        <p:tav tm="100000">
                                          <p:val>
                                            <p:strVal val="#ppt_x"/>
                                          </p:val>
                                        </p:tav>
                                      </p:tavLst>
                                    </p:anim>
                                    <p:anim calcmode="lin" valueType="num">
                                      <p:cBhvr additive="base">
                                        <p:cTn id="38" dur="300" fill="hold"/>
                                        <p:tgtEl>
                                          <p:spTgt spid="26"/>
                                        </p:tgtEl>
                                        <p:attrNameLst>
                                          <p:attrName>ppt_y</p:attrName>
                                        </p:attrNameLst>
                                      </p:cBhvr>
                                      <p:tavLst>
                                        <p:tav tm="0">
                                          <p:val>
                                            <p:strVal val="0-#ppt_h/2"/>
                                          </p:val>
                                        </p:tav>
                                        <p:tav tm="100000">
                                          <p:val>
                                            <p:strVal val="#ppt_y"/>
                                          </p:val>
                                        </p:tav>
                                      </p:tavLst>
                                    </p:anim>
                                  </p:childTnLst>
                                </p:cTn>
                              </p:par>
                            </p:childTnLst>
                          </p:cTn>
                        </p:par>
                        <p:par>
                          <p:cTn id="39" fill="hold">
                            <p:stCondLst>
                              <p:cond delay="2100"/>
                            </p:stCondLst>
                            <p:childTnLst>
                              <p:par>
                                <p:cTn id="40" presetID="42" presetClass="entr" presetSubtype="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 calcmode="lin" valueType="num">
                                      <p:cBhvr>
                                        <p:cTn id="51" dur="500" fill="hold"/>
                                        <p:tgtEl>
                                          <p:spTgt spid="14"/>
                                        </p:tgtEl>
                                        <p:attrNameLst>
                                          <p:attrName>style.rotation</p:attrName>
                                        </p:attrNameLst>
                                      </p:cBhvr>
                                      <p:tavLst>
                                        <p:tav tm="0">
                                          <p:val>
                                            <p:fltVal val="360"/>
                                          </p:val>
                                        </p:tav>
                                        <p:tav tm="100000">
                                          <p:val>
                                            <p:fltVal val="0"/>
                                          </p:val>
                                        </p:tav>
                                      </p:tavLst>
                                    </p:anim>
                                    <p:animEffect transition="in" filter="fade">
                                      <p:cBhvr>
                                        <p:cTn id="52" dur="500"/>
                                        <p:tgtEl>
                                          <p:spTgt spid="14"/>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500"/>
                                        <p:tgtEl>
                                          <p:spTgt spid="1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left)">
                                      <p:cBhvr>
                                        <p:cTn id="65" dur="500"/>
                                        <p:tgtEl>
                                          <p:spTgt spid="10"/>
                                        </p:tgtEl>
                                      </p:cBhvr>
                                    </p:animEffect>
                                  </p:childTnLst>
                                </p:cTn>
                              </p:par>
                            </p:childTnLst>
                          </p:cTn>
                        </p:par>
                        <p:par>
                          <p:cTn id="66" fill="hold">
                            <p:stCondLst>
                              <p:cond delay="1000"/>
                            </p:stCondLst>
                            <p:childTnLst>
                              <p:par>
                                <p:cTn id="67" presetID="14" presetClass="entr" presetSubtype="10" fill="hold" grpId="0" nodeType="afterEffect">
                                  <p:stCondLst>
                                    <p:cond delay="0"/>
                                  </p:stCondLst>
                                  <p:childTnLst>
                                    <p:set>
                                      <p:cBhvr>
                                        <p:cTn id="68" dur="1" fill="hold">
                                          <p:stCondLst>
                                            <p:cond delay="0"/>
                                          </p:stCondLst>
                                        </p:cTn>
                                        <p:tgtEl>
                                          <p:spTgt spid="11267"/>
                                        </p:tgtEl>
                                        <p:attrNameLst>
                                          <p:attrName>style.visibility</p:attrName>
                                        </p:attrNameLst>
                                      </p:cBhvr>
                                      <p:to>
                                        <p:strVal val="visible"/>
                                      </p:to>
                                    </p:set>
                                    <p:animEffect transition="in" filter="randombar(horizontal)">
                                      <p:cBhvr>
                                        <p:cTn id="69" dur="500"/>
                                        <p:tgtEl>
                                          <p:spTgt spid="11267"/>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1268"/>
                                        </p:tgtEl>
                                        <p:attrNameLst>
                                          <p:attrName>style.visibility</p:attrName>
                                        </p:attrNameLst>
                                      </p:cBhvr>
                                      <p:to>
                                        <p:strVal val="visible"/>
                                      </p:to>
                                    </p:set>
                                    <p:animEffect transition="in" filter="randombar(horizontal)">
                                      <p:cBhvr>
                                        <p:cTn id="7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267" grpId="0"/>
      <p:bldP spid="11268" grpId="0"/>
      <p:bldP spid="15" grpId="0" animBg="1"/>
      <p:bldP spid="16" grpId="0" animBg="1"/>
      <p:bldP spid="17"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380952-4581-4893-9B12-95EF5BB3F4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23" name="Picture 22">
            <a:extLst>
              <a:ext uri="{FF2B5EF4-FFF2-40B4-BE49-F238E27FC236}">
                <a16:creationId xmlns:a16="http://schemas.microsoft.com/office/drawing/2014/main" id="{53EA1470-761E-4BCC-BA9F-99C06B8B632F}"/>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t="21165" b="23305"/>
          <a:stretch/>
        </p:blipFill>
        <p:spPr>
          <a:xfrm>
            <a:off x="-400050" y="933450"/>
            <a:ext cx="10191750" cy="6153149"/>
          </a:xfrm>
          <a:prstGeom prst="rect">
            <a:avLst/>
          </a:prstGeom>
        </p:spPr>
      </p:pic>
      <p:sp>
        <p:nvSpPr>
          <p:cNvPr id="18" name="Rectangle: Diagonal Corners Rounded 17">
            <a:extLst>
              <a:ext uri="{FF2B5EF4-FFF2-40B4-BE49-F238E27FC236}">
                <a16:creationId xmlns:a16="http://schemas.microsoft.com/office/drawing/2014/main" id="{6EB37D35-BB37-4EB4-AFCB-52AB7F9C9E06}"/>
              </a:ext>
            </a:extLst>
          </p:cNvPr>
          <p:cNvSpPr/>
          <p:nvPr/>
        </p:nvSpPr>
        <p:spPr>
          <a:xfrm>
            <a:off x="565110" y="517369"/>
            <a:ext cx="7962237" cy="873281"/>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4C3A1BD-39FB-4EBA-B9D8-E450B0E88544}"/>
              </a:ext>
            </a:extLst>
          </p:cNvPr>
          <p:cNvSpPr txBox="1"/>
          <p:nvPr/>
        </p:nvSpPr>
        <p:spPr>
          <a:xfrm>
            <a:off x="1295400" y="599404"/>
            <a:ext cx="7361464" cy="630942"/>
          </a:xfrm>
          <a:prstGeom prst="rect">
            <a:avLst/>
          </a:prstGeom>
          <a:noFill/>
        </p:spPr>
        <p:txBody>
          <a:bodyPr wrap="square">
            <a:spAutoFit/>
          </a:bodyPr>
          <a:lstStyle/>
          <a:p>
            <a:pPr algn="ctr"/>
            <a:r>
              <a:rPr lang="en-US" sz="3500" b="1" dirty="0" err="1">
                <a:latin typeface="Arial" panose="020B0604020202020204" pitchFamily="34" charset="0"/>
                <a:cs typeface="Arial" panose="020B0604020202020204" pitchFamily="34" charset="0"/>
              </a:rPr>
              <a:t>Em</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hãy</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đặt</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tên</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khác</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cho</a:t>
            </a:r>
            <a:r>
              <a:rPr lang="en-US" sz="3500" b="1" dirty="0">
                <a:latin typeface="Arial" panose="020B0604020202020204" pitchFamily="34" charset="0"/>
                <a:cs typeface="Arial" panose="020B0604020202020204" pitchFamily="34" charset="0"/>
              </a:rPr>
              <a:t> </a:t>
            </a:r>
            <a:r>
              <a:rPr lang="en-US" sz="3500" b="1" dirty="0" err="1">
                <a:latin typeface="Arial" panose="020B0604020202020204" pitchFamily="34" charset="0"/>
                <a:cs typeface="Arial" panose="020B0604020202020204" pitchFamily="34" charset="0"/>
              </a:rPr>
              <a:t>truyện</a:t>
            </a:r>
            <a:r>
              <a:rPr lang="en-US" sz="3500" b="1" dirty="0">
                <a:latin typeface="Arial" panose="020B0604020202020204" pitchFamily="34" charset="0"/>
                <a:cs typeface="Arial" panose="020B0604020202020204" pitchFamily="34" charset="0"/>
              </a:rPr>
              <a:t>.</a:t>
            </a:r>
          </a:p>
        </p:txBody>
      </p:sp>
      <p:pic>
        <p:nvPicPr>
          <p:cNvPr id="25" name="Picture 24">
            <a:extLst>
              <a:ext uri="{FF2B5EF4-FFF2-40B4-BE49-F238E27FC236}">
                <a16:creationId xmlns:a16="http://schemas.microsoft.com/office/drawing/2014/main" id="{1B1E83E8-4BD6-4E56-BAED-3AC451BF7A1A}"/>
              </a:ext>
            </a:extLst>
          </p:cNvPr>
          <p:cNvPicPr>
            <a:picLocks noChangeAspect="1"/>
          </p:cNvPicPr>
          <p:nvPr/>
        </p:nvPicPr>
        <p:blipFill rotWithShape="1">
          <a:blip r:embed="rId6">
            <a:extLst>
              <a:ext uri="{28A0092B-C50C-407E-A947-70E740481C1C}">
                <a14:useLocalDpi xmlns:a14="http://schemas.microsoft.com/office/drawing/2010/main" val="0"/>
              </a:ext>
            </a:extLst>
          </a:blip>
          <a:srcRect l="72221" t="5556" r="12571" b="54861"/>
          <a:stretch/>
        </p:blipFill>
        <p:spPr>
          <a:xfrm>
            <a:off x="590550" y="381000"/>
            <a:ext cx="834390" cy="1085850"/>
          </a:xfrm>
          <a:prstGeom prst="rect">
            <a:avLst/>
          </a:prstGeom>
        </p:spPr>
      </p:pic>
      <p:pic>
        <p:nvPicPr>
          <p:cNvPr id="11" name="图片 7">
            <a:extLst>
              <a:ext uri="{FF2B5EF4-FFF2-40B4-BE49-F238E27FC236}">
                <a16:creationId xmlns:a16="http://schemas.microsoft.com/office/drawing/2014/main" id="{E683BA53-CC88-4368-85D5-2571BC3856F6}"/>
              </a:ext>
            </a:extLst>
          </p:cNvPr>
          <p:cNvPicPr>
            <a:picLocks noChangeAspect="1"/>
          </p:cNvPicPr>
          <p:nvPr/>
        </p:nvPicPr>
        <p:blipFill>
          <a:blip r:embed="rId7">
            <a:extLst>
              <a:ext uri="{28A0092B-C50C-407E-A947-70E740481C1C}">
                <a14:useLocalDpi xmlns:a14="http://schemas.microsoft.com/office/drawing/2010/main" val="0"/>
              </a:ext>
            </a:extLst>
          </a:blip>
          <a:srcRect l="5358" r="5358"/>
          <a:stretch/>
        </p:blipFill>
        <p:spPr>
          <a:xfrm flipH="1">
            <a:off x="6629398" y="-381000"/>
            <a:ext cx="7041497" cy="7886700"/>
          </a:xfrm>
          <a:prstGeom prst="rect">
            <a:avLst/>
          </a:prstGeom>
        </p:spPr>
      </p:pic>
      <p:sp>
        <p:nvSpPr>
          <p:cNvPr id="10" name="TextBox 9">
            <a:extLst>
              <a:ext uri="{FF2B5EF4-FFF2-40B4-BE49-F238E27FC236}">
                <a16:creationId xmlns:a16="http://schemas.microsoft.com/office/drawing/2014/main" id="{125045F3-BE91-4664-87CE-EC1BE8B51449}"/>
              </a:ext>
            </a:extLst>
          </p:cNvPr>
          <p:cNvSpPr txBox="1">
            <a:spLocks noChangeArrowheads="1"/>
          </p:cNvSpPr>
          <p:nvPr/>
        </p:nvSpPr>
        <p:spPr bwMode="auto">
          <a:xfrm>
            <a:off x="1142524" y="2371725"/>
            <a:ext cx="566150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C00000"/>
                </a:solidFill>
              </a:rPr>
              <a:t>Ước</a:t>
            </a:r>
            <a:r>
              <a:rPr lang="en-US" altLang="en-US" sz="3500" dirty="0">
                <a:solidFill>
                  <a:srgbClr val="C00000"/>
                </a:solidFill>
              </a:rPr>
              <a:t> </a:t>
            </a:r>
            <a:r>
              <a:rPr lang="en-US" altLang="en-US" sz="3500" dirty="0" err="1">
                <a:solidFill>
                  <a:srgbClr val="C00000"/>
                </a:solidFill>
              </a:rPr>
              <a:t>mơ</a:t>
            </a:r>
            <a:r>
              <a:rPr lang="en-US" altLang="en-US" sz="3500" dirty="0">
                <a:solidFill>
                  <a:srgbClr val="C00000"/>
                </a:solidFill>
              </a:rPr>
              <a:t> </a:t>
            </a:r>
            <a:r>
              <a:rPr lang="en-US" altLang="en-US" sz="3500" dirty="0" err="1">
                <a:solidFill>
                  <a:srgbClr val="C00000"/>
                </a:solidFill>
              </a:rPr>
              <a:t>của</a:t>
            </a:r>
            <a:r>
              <a:rPr lang="en-US" altLang="en-US" sz="3500" dirty="0">
                <a:solidFill>
                  <a:srgbClr val="C00000"/>
                </a:solidFill>
              </a:rPr>
              <a:t> Xi-</a:t>
            </a:r>
            <a:r>
              <a:rPr lang="en-US" altLang="en-US" sz="3500" dirty="0" err="1">
                <a:solidFill>
                  <a:srgbClr val="C00000"/>
                </a:solidFill>
              </a:rPr>
              <a:t>ôn</a:t>
            </a:r>
            <a:r>
              <a:rPr lang="en-US" altLang="en-US" sz="3500" dirty="0">
                <a:solidFill>
                  <a:srgbClr val="C00000"/>
                </a:solidFill>
              </a:rPr>
              <a:t>-</a:t>
            </a:r>
            <a:r>
              <a:rPr lang="en-US" altLang="en-US" sz="3500" dirty="0" err="1">
                <a:solidFill>
                  <a:srgbClr val="C00000"/>
                </a:solidFill>
              </a:rPr>
              <a:t>cốp-xki</a:t>
            </a:r>
            <a:endParaRPr lang="en-US" altLang="en-US" sz="3500" dirty="0">
              <a:solidFill>
                <a:srgbClr val="C00000"/>
              </a:solidFill>
            </a:endParaRPr>
          </a:p>
        </p:txBody>
      </p:sp>
      <p:sp>
        <p:nvSpPr>
          <p:cNvPr id="15" name="TextBox 14">
            <a:extLst>
              <a:ext uri="{FF2B5EF4-FFF2-40B4-BE49-F238E27FC236}">
                <a16:creationId xmlns:a16="http://schemas.microsoft.com/office/drawing/2014/main" id="{48195739-30D5-4461-A878-D6D36BDF5455}"/>
              </a:ext>
            </a:extLst>
          </p:cNvPr>
          <p:cNvSpPr txBox="1">
            <a:spLocks noChangeArrowheads="1"/>
          </p:cNvSpPr>
          <p:nvPr/>
        </p:nvSpPr>
        <p:spPr bwMode="auto">
          <a:xfrm>
            <a:off x="2298842" y="3228975"/>
            <a:ext cx="61482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9900CC"/>
                </a:solidFill>
              </a:rPr>
              <a:t>Người</a:t>
            </a:r>
            <a:r>
              <a:rPr lang="en-US" altLang="en-US" sz="3500" dirty="0">
                <a:solidFill>
                  <a:srgbClr val="9900CC"/>
                </a:solidFill>
              </a:rPr>
              <a:t> </a:t>
            </a:r>
            <a:r>
              <a:rPr lang="en-US" altLang="en-US" sz="3500" dirty="0" err="1">
                <a:solidFill>
                  <a:srgbClr val="9900CC"/>
                </a:solidFill>
              </a:rPr>
              <a:t>chinh</a:t>
            </a:r>
            <a:r>
              <a:rPr lang="en-US" altLang="en-US" sz="3500" dirty="0">
                <a:solidFill>
                  <a:srgbClr val="9900CC"/>
                </a:solidFill>
              </a:rPr>
              <a:t> </a:t>
            </a:r>
            <a:r>
              <a:rPr lang="en-US" altLang="en-US" sz="3500" dirty="0" err="1">
                <a:solidFill>
                  <a:srgbClr val="9900CC"/>
                </a:solidFill>
              </a:rPr>
              <a:t>phục</a:t>
            </a:r>
            <a:r>
              <a:rPr lang="en-US" altLang="en-US" sz="3500" dirty="0">
                <a:solidFill>
                  <a:srgbClr val="9900CC"/>
                </a:solidFill>
              </a:rPr>
              <a:t> </a:t>
            </a:r>
            <a:r>
              <a:rPr lang="en-US" altLang="en-US" sz="3500" dirty="0" err="1">
                <a:solidFill>
                  <a:srgbClr val="9900CC"/>
                </a:solidFill>
              </a:rPr>
              <a:t>các</a:t>
            </a:r>
            <a:r>
              <a:rPr lang="en-US" altLang="en-US" sz="3500" dirty="0">
                <a:solidFill>
                  <a:srgbClr val="9900CC"/>
                </a:solidFill>
              </a:rPr>
              <a:t> </a:t>
            </a:r>
            <a:r>
              <a:rPr lang="en-US" altLang="en-US" sz="3500" dirty="0" err="1">
                <a:solidFill>
                  <a:srgbClr val="9900CC"/>
                </a:solidFill>
              </a:rPr>
              <a:t>vì</a:t>
            </a:r>
            <a:r>
              <a:rPr lang="en-US" altLang="en-US" sz="3500" dirty="0">
                <a:solidFill>
                  <a:srgbClr val="9900CC"/>
                </a:solidFill>
              </a:rPr>
              <a:t> </a:t>
            </a:r>
            <a:r>
              <a:rPr lang="en-US" altLang="en-US" sz="3500" dirty="0" err="1">
                <a:solidFill>
                  <a:srgbClr val="9900CC"/>
                </a:solidFill>
              </a:rPr>
              <a:t>sao</a:t>
            </a:r>
            <a:endParaRPr lang="en-US" altLang="en-US" sz="3500" dirty="0">
              <a:solidFill>
                <a:srgbClr val="9900CC"/>
              </a:solidFill>
            </a:endParaRPr>
          </a:p>
        </p:txBody>
      </p:sp>
      <p:sp>
        <p:nvSpPr>
          <p:cNvPr id="16" name="TextBox 15">
            <a:extLst>
              <a:ext uri="{FF2B5EF4-FFF2-40B4-BE49-F238E27FC236}">
                <a16:creationId xmlns:a16="http://schemas.microsoft.com/office/drawing/2014/main" id="{53F70394-48CD-4ECD-921C-675E73AA83D3}"/>
              </a:ext>
            </a:extLst>
          </p:cNvPr>
          <p:cNvSpPr txBox="1">
            <a:spLocks noChangeArrowheads="1"/>
          </p:cNvSpPr>
          <p:nvPr/>
        </p:nvSpPr>
        <p:spPr bwMode="auto">
          <a:xfrm>
            <a:off x="285750" y="4124325"/>
            <a:ext cx="70167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0070C0"/>
                </a:solidFill>
              </a:rPr>
              <a:t>Ông</a:t>
            </a:r>
            <a:r>
              <a:rPr lang="en-US" altLang="en-US" sz="3500" dirty="0">
                <a:solidFill>
                  <a:srgbClr val="0070C0"/>
                </a:solidFill>
              </a:rPr>
              <a:t> </a:t>
            </a:r>
            <a:r>
              <a:rPr lang="en-US" altLang="en-US" sz="3500" dirty="0" err="1">
                <a:solidFill>
                  <a:srgbClr val="0070C0"/>
                </a:solidFill>
              </a:rPr>
              <a:t>tổ</a:t>
            </a:r>
            <a:r>
              <a:rPr lang="en-US" altLang="en-US" sz="3500" dirty="0">
                <a:solidFill>
                  <a:srgbClr val="0070C0"/>
                </a:solidFill>
              </a:rPr>
              <a:t> </a:t>
            </a:r>
            <a:r>
              <a:rPr lang="en-US" altLang="en-US" sz="3500" dirty="0" err="1">
                <a:solidFill>
                  <a:srgbClr val="0070C0"/>
                </a:solidFill>
              </a:rPr>
              <a:t>của</a:t>
            </a:r>
            <a:r>
              <a:rPr lang="en-US" altLang="en-US" sz="3500" dirty="0">
                <a:solidFill>
                  <a:srgbClr val="0070C0"/>
                </a:solidFill>
              </a:rPr>
              <a:t> </a:t>
            </a:r>
            <a:r>
              <a:rPr lang="en-US" altLang="en-US" sz="3500" dirty="0" err="1">
                <a:solidFill>
                  <a:srgbClr val="0070C0"/>
                </a:solidFill>
              </a:rPr>
              <a:t>ngành</a:t>
            </a:r>
            <a:r>
              <a:rPr lang="en-US" altLang="en-US" sz="3500" dirty="0">
                <a:solidFill>
                  <a:srgbClr val="0070C0"/>
                </a:solidFill>
              </a:rPr>
              <a:t> du </a:t>
            </a:r>
            <a:r>
              <a:rPr lang="en-US" altLang="en-US" sz="3500" dirty="0" err="1">
                <a:solidFill>
                  <a:srgbClr val="0070C0"/>
                </a:solidFill>
              </a:rPr>
              <a:t>hành</a:t>
            </a:r>
            <a:r>
              <a:rPr lang="en-US" altLang="en-US" sz="3500" dirty="0">
                <a:solidFill>
                  <a:srgbClr val="0070C0"/>
                </a:solidFill>
              </a:rPr>
              <a:t> </a:t>
            </a:r>
            <a:r>
              <a:rPr lang="en-US" altLang="en-US" sz="3500" dirty="0" err="1">
                <a:solidFill>
                  <a:srgbClr val="0070C0"/>
                </a:solidFill>
              </a:rPr>
              <a:t>vũ</a:t>
            </a:r>
            <a:r>
              <a:rPr lang="en-US" altLang="en-US" sz="3500" dirty="0">
                <a:solidFill>
                  <a:srgbClr val="0070C0"/>
                </a:solidFill>
              </a:rPr>
              <a:t> </a:t>
            </a:r>
            <a:r>
              <a:rPr lang="en-US" altLang="en-US" sz="3500" dirty="0" err="1">
                <a:solidFill>
                  <a:srgbClr val="0070C0"/>
                </a:solidFill>
              </a:rPr>
              <a:t>trụ</a:t>
            </a:r>
            <a:endParaRPr lang="en-US" altLang="en-US" sz="3500" dirty="0">
              <a:solidFill>
                <a:srgbClr val="0070C0"/>
              </a:solidFill>
            </a:endParaRPr>
          </a:p>
        </p:txBody>
      </p:sp>
      <p:sp>
        <p:nvSpPr>
          <p:cNvPr id="17" name="TextBox 16">
            <a:extLst>
              <a:ext uri="{FF2B5EF4-FFF2-40B4-BE49-F238E27FC236}">
                <a16:creationId xmlns:a16="http://schemas.microsoft.com/office/drawing/2014/main" id="{9472E117-7032-4569-AA29-726833AF6980}"/>
              </a:ext>
            </a:extLst>
          </p:cNvPr>
          <p:cNvSpPr txBox="1">
            <a:spLocks noChangeArrowheads="1"/>
          </p:cNvSpPr>
          <p:nvPr/>
        </p:nvSpPr>
        <p:spPr bwMode="auto">
          <a:xfrm>
            <a:off x="2657537" y="5000625"/>
            <a:ext cx="650710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eaLnBrk="1" hangingPunct="1"/>
            <a:r>
              <a:rPr lang="en-US" altLang="en-US" sz="3500" dirty="0" err="1">
                <a:solidFill>
                  <a:srgbClr val="00B050"/>
                </a:solidFill>
              </a:rPr>
              <a:t>Quyết</a:t>
            </a:r>
            <a:r>
              <a:rPr lang="en-US" altLang="en-US" sz="3500" dirty="0">
                <a:solidFill>
                  <a:srgbClr val="00B050"/>
                </a:solidFill>
              </a:rPr>
              <a:t> </a:t>
            </a:r>
            <a:r>
              <a:rPr lang="en-US" altLang="en-US" sz="3500" dirty="0" err="1">
                <a:solidFill>
                  <a:srgbClr val="00B050"/>
                </a:solidFill>
              </a:rPr>
              <a:t>tâm</a:t>
            </a:r>
            <a:r>
              <a:rPr lang="en-US" altLang="en-US" sz="3500" dirty="0">
                <a:solidFill>
                  <a:srgbClr val="00B050"/>
                </a:solidFill>
              </a:rPr>
              <a:t> </a:t>
            </a:r>
            <a:r>
              <a:rPr lang="en-US" altLang="en-US" sz="3500" dirty="0" err="1">
                <a:solidFill>
                  <a:srgbClr val="00B050"/>
                </a:solidFill>
              </a:rPr>
              <a:t>chinh</a:t>
            </a:r>
            <a:r>
              <a:rPr lang="en-US" altLang="en-US" sz="3500" dirty="0">
                <a:solidFill>
                  <a:srgbClr val="00B050"/>
                </a:solidFill>
              </a:rPr>
              <a:t> </a:t>
            </a:r>
            <a:r>
              <a:rPr lang="en-US" altLang="en-US" sz="3500" dirty="0" err="1">
                <a:solidFill>
                  <a:srgbClr val="00B050"/>
                </a:solidFill>
              </a:rPr>
              <a:t>phục</a:t>
            </a:r>
            <a:r>
              <a:rPr lang="en-US" altLang="en-US" sz="3500" dirty="0">
                <a:solidFill>
                  <a:srgbClr val="00B050"/>
                </a:solidFill>
              </a:rPr>
              <a:t> </a:t>
            </a:r>
            <a:r>
              <a:rPr lang="en-US" altLang="en-US" sz="3500" dirty="0" err="1">
                <a:solidFill>
                  <a:srgbClr val="00B050"/>
                </a:solidFill>
              </a:rPr>
              <a:t>bầu</a:t>
            </a:r>
            <a:r>
              <a:rPr lang="en-US" altLang="en-US" sz="3500" dirty="0">
                <a:solidFill>
                  <a:srgbClr val="00B050"/>
                </a:solidFill>
              </a:rPr>
              <a:t> </a:t>
            </a:r>
            <a:r>
              <a:rPr lang="en-US" altLang="en-US" sz="3500" dirty="0" err="1">
                <a:solidFill>
                  <a:srgbClr val="00B050"/>
                </a:solidFill>
              </a:rPr>
              <a:t>trời</a:t>
            </a:r>
            <a:endParaRPr lang="en-US" altLang="en-US" sz="3500" dirty="0">
              <a:solidFill>
                <a:srgbClr val="00B050"/>
              </a:solidFill>
            </a:endParaRPr>
          </a:p>
        </p:txBody>
      </p:sp>
    </p:spTree>
    <p:extLst>
      <p:ext uri="{BB962C8B-B14F-4D97-AF65-F5344CB8AC3E}">
        <p14:creationId xmlns:p14="http://schemas.microsoft.com/office/powerpoint/2010/main" val="16823237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par>
                                <p:cTn id="17" presetID="22" presetClass="entr" presetSubtype="8"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par>
                                <p:cTn id="33" presetID="32" presetClass="emph" presetSubtype="0" fill="hold" nodeType="withEffect">
                                  <p:stCondLst>
                                    <p:cond delay="0"/>
                                  </p:stCondLst>
                                  <p:childTnLst>
                                    <p:animRot by="120000">
                                      <p:cBhvr>
                                        <p:cTn id="34" dur="100" fill="hold">
                                          <p:stCondLst>
                                            <p:cond delay="0"/>
                                          </p:stCondLst>
                                        </p:cTn>
                                        <p:tgtEl>
                                          <p:spTgt spid="11"/>
                                        </p:tgtEl>
                                        <p:attrNameLst>
                                          <p:attrName>r</p:attrName>
                                        </p:attrNameLst>
                                      </p:cBhvr>
                                    </p:animRot>
                                    <p:animRot by="-240000">
                                      <p:cBhvr>
                                        <p:cTn id="35" dur="200" fill="hold">
                                          <p:stCondLst>
                                            <p:cond delay="200"/>
                                          </p:stCondLst>
                                        </p:cTn>
                                        <p:tgtEl>
                                          <p:spTgt spid="11"/>
                                        </p:tgtEl>
                                        <p:attrNameLst>
                                          <p:attrName>r</p:attrName>
                                        </p:attrNameLst>
                                      </p:cBhvr>
                                    </p:animRot>
                                    <p:animRot by="240000">
                                      <p:cBhvr>
                                        <p:cTn id="36" dur="200" fill="hold">
                                          <p:stCondLst>
                                            <p:cond delay="400"/>
                                          </p:stCondLst>
                                        </p:cTn>
                                        <p:tgtEl>
                                          <p:spTgt spid="11"/>
                                        </p:tgtEl>
                                        <p:attrNameLst>
                                          <p:attrName>r</p:attrName>
                                        </p:attrNameLst>
                                      </p:cBhvr>
                                    </p:animRot>
                                    <p:animRot by="-240000">
                                      <p:cBhvr>
                                        <p:cTn id="37" dur="200" fill="hold">
                                          <p:stCondLst>
                                            <p:cond delay="600"/>
                                          </p:stCondLst>
                                        </p:cTn>
                                        <p:tgtEl>
                                          <p:spTgt spid="11"/>
                                        </p:tgtEl>
                                        <p:attrNameLst>
                                          <p:attrName>r</p:attrName>
                                        </p:attrNameLst>
                                      </p:cBhvr>
                                    </p:animRot>
                                    <p:animRot by="120000">
                                      <p:cBhvr>
                                        <p:cTn id="38" dur="200" fill="hold">
                                          <p:stCondLst>
                                            <p:cond delay="800"/>
                                          </p:stCondLst>
                                        </p:cTn>
                                        <p:tgtEl>
                                          <p:spTgt spid="11"/>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0-#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500"/>
                            </p:stCondLst>
                            <p:childTnLst>
                              <p:par>
                                <p:cTn id="46" presetID="2" presetClass="entr" presetSubtype="2"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1+#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 presetClass="entr" presetSubtype="8" fill="hold" grpId="0" nodeType="after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0-#ppt_w/2"/>
                                          </p:val>
                                        </p:tav>
                                        <p:tav tm="100000">
                                          <p:val>
                                            <p:strVal val="#ppt_x"/>
                                          </p:val>
                                        </p:tav>
                                      </p:tavLst>
                                    </p:anim>
                                    <p:anim calcmode="lin" valueType="num">
                                      <p:cBhvr additive="base">
                                        <p:cTn id="54" dur="500" fill="hold"/>
                                        <p:tgtEl>
                                          <p:spTgt spid="16"/>
                                        </p:tgtEl>
                                        <p:attrNameLst>
                                          <p:attrName>ppt_y</p:attrName>
                                        </p:attrNameLst>
                                      </p:cBhvr>
                                      <p:tavLst>
                                        <p:tav tm="0">
                                          <p:val>
                                            <p:strVal val="#ppt_y"/>
                                          </p:val>
                                        </p:tav>
                                        <p:tav tm="100000">
                                          <p:val>
                                            <p:strVal val="#ppt_y"/>
                                          </p:val>
                                        </p:tav>
                                      </p:tavLst>
                                    </p:anim>
                                  </p:childTnLst>
                                </p:cTn>
                              </p:par>
                            </p:childTnLst>
                          </p:cTn>
                        </p:par>
                        <p:par>
                          <p:cTn id="55" fill="hold">
                            <p:stCondLst>
                              <p:cond delay="1500"/>
                            </p:stCondLst>
                            <p:childTnLst>
                              <p:par>
                                <p:cTn id="56" presetID="2" presetClass="entr" presetSubtype="2"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additive="base">
                                        <p:cTn id="58" dur="500" fill="hold"/>
                                        <p:tgtEl>
                                          <p:spTgt spid="17"/>
                                        </p:tgtEl>
                                        <p:attrNameLst>
                                          <p:attrName>ppt_x</p:attrName>
                                        </p:attrNameLst>
                                      </p:cBhvr>
                                      <p:tavLst>
                                        <p:tav tm="0">
                                          <p:val>
                                            <p:strVal val="1+#ppt_w/2"/>
                                          </p:val>
                                        </p:tav>
                                        <p:tav tm="100000">
                                          <p:val>
                                            <p:strVal val="#ppt_x"/>
                                          </p:val>
                                        </p:tav>
                                      </p:tavLst>
                                    </p:anim>
                                    <p:anim calcmode="lin" valueType="num">
                                      <p:cBhvr additive="base">
                                        <p:cTn id="59"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10"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03</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2708434"/>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Luyện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đọc</a:t>
            </a:r>
            <a:endPar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diễn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cảm</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22849539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
        <p:nvSpPr>
          <p:cNvPr id="34" name="TextBox 33">
            <a:extLst>
              <a:ext uri="{FF2B5EF4-FFF2-40B4-BE49-F238E27FC236}">
                <a16:creationId xmlns:a16="http://schemas.microsoft.com/office/drawing/2014/main" id="{92740461-03F5-4FA0-B88B-99A91E6E7701}"/>
              </a:ext>
            </a:extLst>
          </p:cNvPr>
          <p:cNvSpPr txBox="1"/>
          <p:nvPr/>
        </p:nvSpPr>
        <p:spPr>
          <a:xfrm>
            <a:off x="158956" y="1489629"/>
            <a:ext cx="11625942" cy="3785652"/>
          </a:xfrm>
          <a:prstGeom prst="rect">
            <a:avLst/>
          </a:prstGeom>
          <a:noFill/>
        </p:spPr>
        <p:txBody>
          <a:bodyPr wrap="square">
            <a:spAutoFit/>
          </a:bodyPr>
          <a:lstStyle/>
          <a:p>
            <a:pPr algn="just" eaLnBrk="1" hangingPunct="1"/>
            <a:r>
              <a:rPr lang="en-US" altLang="en-US" sz="4000" dirty="0">
                <a:solidFill>
                  <a:schemeClr val="bg1"/>
                </a:solidFill>
              </a:rPr>
              <a:t>          </a:t>
            </a:r>
            <a:r>
              <a:rPr lang="vi-VN" altLang="en-US" sz="4000" dirty="0">
                <a:solidFill>
                  <a:schemeClr val="bg1"/>
                </a:solidFill>
              </a:rPr>
              <a:t>Từ nhỏ, Xi-ôn-cốp-xki đã mơ ước được bay lên bầu trời. Có lần, ông dại dột nhảy qua cửa sổ </a:t>
            </a:r>
            <a:r>
              <a:rPr lang="en-US" altLang="en-US" sz="4000" dirty="0">
                <a:solidFill>
                  <a:schemeClr val="bg1"/>
                </a:solidFill>
              </a:rPr>
              <a:t> </a:t>
            </a:r>
            <a:r>
              <a:rPr lang="vi-VN" altLang="en-US" sz="4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4000" dirty="0">
              <a:solidFill>
                <a:schemeClr val="bg1"/>
              </a:solidFill>
            </a:endParaRPr>
          </a:p>
        </p:txBody>
      </p:sp>
      <p:cxnSp>
        <p:nvCxnSpPr>
          <p:cNvPr id="6" name="Straight Connector 5">
            <a:extLst>
              <a:ext uri="{FF2B5EF4-FFF2-40B4-BE49-F238E27FC236}">
                <a16:creationId xmlns:a16="http://schemas.microsoft.com/office/drawing/2014/main" id="{15CE6EB6-2208-4A0B-8E49-F26D26A703FE}"/>
              </a:ext>
            </a:extLst>
          </p:cNvPr>
          <p:cNvCxnSpPr>
            <a:cxnSpLocks/>
          </p:cNvCxnSpPr>
          <p:nvPr/>
        </p:nvCxnSpPr>
        <p:spPr>
          <a:xfrm>
            <a:off x="7515225" y="2095500"/>
            <a:ext cx="1800225"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25E055-C31A-40A8-8DC4-2A5C6106C728}"/>
              </a:ext>
            </a:extLst>
          </p:cNvPr>
          <p:cNvCxnSpPr>
            <a:cxnSpLocks/>
          </p:cNvCxnSpPr>
          <p:nvPr/>
        </p:nvCxnSpPr>
        <p:spPr>
          <a:xfrm>
            <a:off x="10897053" y="2110014"/>
            <a:ext cx="815976"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10BAD4-5091-4A35-8D77-E5DAB9115213}"/>
              </a:ext>
            </a:extLst>
          </p:cNvPr>
          <p:cNvCxnSpPr>
            <a:cxnSpLocks/>
          </p:cNvCxnSpPr>
          <p:nvPr/>
        </p:nvCxnSpPr>
        <p:spPr>
          <a:xfrm>
            <a:off x="309716" y="2734129"/>
            <a:ext cx="2549599"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EC416C3-6C9B-4591-A414-B45EE323A765}"/>
              </a:ext>
            </a:extLst>
          </p:cNvPr>
          <p:cNvCxnSpPr>
            <a:cxnSpLocks/>
          </p:cNvCxnSpPr>
          <p:nvPr/>
        </p:nvCxnSpPr>
        <p:spPr>
          <a:xfrm>
            <a:off x="1002890" y="3324064"/>
            <a:ext cx="5884607"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FD996FC-EC28-4420-A263-5511B2205ECE}"/>
              </a:ext>
            </a:extLst>
          </p:cNvPr>
          <p:cNvCxnSpPr>
            <a:cxnSpLocks/>
          </p:cNvCxnSpPr>
          <p:nvPr/>
        </p:nvCxnSpPr>
        <p:spPr>
          <a:xfrm>
            <a:off x="7285705" y="3972993"/>
            <a:ext cx="146009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AB79D0-353F-4917-BCFE-D7905CA95C54}"/>
              </a:ext>
            </a:extLst>
          </p:cNvPr>
          <p:cNvCxnSpPr>
            <a:cxnSpLocks/>
          </p:cNvCxnSpPr>
          <p:nvPr/>
        </p:nvCxnSpPr>
        <p:spPr>
          <a:xfrm>
            <a:off x="10238455" y="4582593"/>
            <a:ext cx="146009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439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30"/>
                                  </p:iterate>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A9E3447-3D41-4800-91C2-8C5035261B9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000" b="98500" l="2250" r="99750">
                        <a14:foregroundMark x1="11250" y1="20667" x2="11250" y2="20667"/>
                        <a14:foregroundMark x1="34917" y1="29250" x2="34917" y2="29250"/>
                        <a14:foregroundMark x1="9500" y1="16750" x2="12083" y2="16750"/>
                        <a14:foregroundMark x1="7833" y1="19333" x2="11667" y2="23250"/>
                        <a14:foregroundMark x1="13833" y1="18500" x2="18167" y2="18083"/>
                        <a14:foregroundMark x1="48250" y1="25417" x2="78500" y2="14083"/>
                        <a14:foregroundMark x1="78500" y1="14083" x2="96250" y2="12583"/>
                        <a14:foregroundMark x1="96250" y1="12583" x2="96417" y2="28417"/>
                        <a14:foregroundMark x1="95167" y1="40000" x2="96000" y2="65417"/>
                        <a14:foregroundMark x1="96000" y1="65417" x2="90083" y2="83083"/>
                        <a14:foregroundMark x1="90083" y1="83083" x2="59000" y2="94333"/>
                        <a14:foregroundMark x1="59000" y1="94333" x2="39750" y2="94083"/>
                        <a14:foregroundMark x1="39750" y1="94083" x2="18167" y2="83000"/>
                        <a14:foregroundMark x1="18167" y1="83000" x2="18167" y2="83000"/>
                        <a14:foregroundMark x1="15167" y1="83833" x2="69250" y2="51333"/>
                        <a14:foregroundMark x1="69250" y1="51333" x2="59417" y2="51583"/>
                        <a14:foregroundMark x1="59417" y1="51583" x2="51917" y2="58917"/>
                        <a14:foregroundMark x1="51917" y1="58917" x2="77083" y2="87167"/>
                        <a14:foregroundMark x1="77083" y1="87167" x2="95167" y2="96750"/>
                        <a14:foregroundMark x1="94667" y1="51167" x2="82750" y2="68917"/>
                        <a14:foregroundMark x1="82750" y1="68917" x2="87917" y2="87167"/>
                        <a14:foregroundMark x1="87917" y1="87167" x2="85917" y2="97000"/>
                        <a14:foregroundMark x1="85917" y1="97000" x2="97250" y2="89917"/>
                        <a14:foregroundMark x1="92583" y1="37417" x2="98333" y2="45583"/>
                        <a14:foregroundMark x1="98333" y1="45583" x2="99333" y2="65000"/>
                        <a14:foregroundMark x1="99333" y1="65000" x2="80750" y2="92917"/>
                        <a14:foregroundMark x1="80750" y1="92917" x2="21083" y2="88083"/>
                        <a14:foregroundMark x1="21083" y1="88083" x2="46833" y2="97750"/>
                        <a14:foregroundMark x1="46833" y1="97750" x2="14167" y2="89000"/>
                        <a14:foregroundMark x1="14167" y1="89000" x2="37750" y2="97667"/>
                        <a14:foregroundMark x1="37750" y1="97667" x2="34083" y2="89833"/>
                        <a14:foregroundMark x1="34083" y1="89833" x2="58250" y2="90083"/>
                        <a14:foregroundMark x1="58250" y1="90083" x2="64250" y2="83083"/>
                        <a14:foregroundMark x1="64250" y1="83083" x2="56417" y2="81417"/>
                        <a14:foregroundMark x1="56417" y1="81417" x2="79000" y2="69417"/>
                        <a14:foregroundMark x1="79000" y1="69417" x2="82083" y2="58333"/>
                        <a14:foregroundMark x1="82083" y1="58333" x2="82417" y2="71250"/>
                        <a14:foregroundMark x1="82417" y1="71250" x2="94083" y2="83333"/>
                        <a14:foregroundMark x1="94083" y1="83333" x2="78417" y2="78833"/>
                        <a14:foregroundMark x1="78417" y1="78833" x2="69583" y2="88917"/>
                        <a14:foregroundMark x1="69583" y1="88917" x2="75667" y2="77500"/>
                        <a14:foregroundMark x1="75667" y1="77500" x2="61083" y2="79250"/>
                        <a14:foregroundMark x1="61083" y1="79250" x2="88833" y2="82667"/>
                        <a14:foregroundMark x1="88833" y1="82667" x2="89167" y2="49583"/>
                        <a14:foregroundMark x1="89167" y1="49583" x2="73250" y2="52750"/>
                        <a14:foregroundMark x1="73250" y1="52750" x2="92250" y2="31000"/>
                        <a14:foregroundMark x1="92250" y1="31000" x2="90750" y2="15167"/>
                        <a14:foregroundMark x1="90750" y1="15167" x2="95417" y2="1833"/>
                        <a14:foregroundMark x1="95417" y1="1833" x2="40500" y2="22333"/>
                        <a14:foregroundMark x1="40500" y1="22333" x2="35000" y2="28583"/>
                        <a14:foregroundMark x1="35000" y1="28583" x2="23250" y2="35750"/>
                        <a14:foregroundMark x1="23250" y1="35750" x2="6500" y2="59750"/>
                        <a14:foregroundMark x1="6500" y1="59750" x2="7583" y2="71750"/>
                        <a14:foregroundMark x1="7583" y1="71750" x2="23583" y2="61000"/>
                        <a14:foregroundMark x1="23583" y1="61000" x2="28000" y2="58917"/>
                        <a14:foregroundMark x1="27167" y1="85167" x2="84917" y2="98833"/>
                        <a14:foregroundMark x1="84917" y1="98833" x2="97167" y2="89250"/>
                        <a14:foregroundMark x1="97167" y1="89250" x2="99833" y2="81750"/>
                        <a14:foregroundMark x1="99833" y1="81750" x2="99833" y2="81750"/>
                        <a14:foregroundMark x1="7417" y1="89000" x2="66750" y2="68250"/>
                        <a14:foregroundMark x1="66750" y1="68250" x2="81333" y2="59333"/>
                        <a14:foregroundMark x1="81333" y1="59333" x2="81333" y2="59333"/>
                        <a14:foregroundMark x1="2250" y1="72250" x2="10833" y2="66667"/>
                        <a14:foregroundMark x1="3917" y1="76583" x2="10833" y2="64500"/>
                        <a14:foregroundMark x1="7417" y1="72250" x2="16417" y2="66250"/>
                        <a14:foregroundMark x1="8667" y1="16333" x2="27500" y2="25917"/>
                        <a14:foregroundMark x1="27500" y1="25917" x2="49500" y2="29667"/>
                        <a14:foregroundMark x1="57250" y1="12083" x2="96167" y2="6000"/>
                        <a14:foregroundMark x1="96167" y1="6000" x2="99417" y2="6000"/>
                        <a14:foregroundMark x1="67167" y1="40833" x2="75250" y2="36750"/>
                        <a14:foregroundMark x1="75250" y1="36750" x2="78750" y2="30083"/>
                        <a14:foregroundMark x1="62000" y1="8583" x2="60250" y2="11583"/>
                        <a14:foregroundMark x1="19000" y1="96333" x2="34500" y2="98500"/>
                      </a14:backgroundRemoval>
                    </a14:imgEffect>
                  </a14:imgLayer>
                </a14:imgProps>
              </a:ex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pic>
        <p:nvPicPr>
          <p:cNvPr id="18" name="Picture 17">
            <a:extLst>
              <a:ext uri="{FF2B5EF4-FFF2-40B4-BE49-F238E27FC236}">
                <a16:creationId xmlns:a16="http://schemas.microsoft.com/office/drawing/2014/main" id="{92A21580-83BA-45DC-8F07-4F4FB0784F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77" y="4687523"/>
            <a:ext cx="2170477" cy="2170477"/>
          </a:xfrm>
          <a:prstGeom prst="rect">
            <a:avLst/>
          </a:prstGeom>
        </p:spPr>
      </p:pic>
      <p:sp>
        <p:nvSpPr>
          <p:cNvPr id="19" name="TextBox 18">
            <a:extLst>
              <a:ext uri="{FF2B5EF4-FFF2-40B4-BE49-F238E27FC236}">
                <a16:creationId xmlns:a16="http://schemas.microsoft.com/office/drawing/2014/main" id="{D5E29581-CEC9-4190-8074-52CC1C58B8F9}"/>
              </a:ext>
            </a:extLst>
          </p:cNvPr>
          <p:cNvSpPr txBox="1"/>
          <p:nvPr/>
        </p:nvSpPr>
        <p:spPr>
          <a:xfrm>
            <a:off x="535857" y="857908"/>
            <a:ext cx="5186517" cy="1323439"/>
          </a:xfrm>
          <a:prstGeom prst="rect">
            <a:avLst/>
          </a:prstGeom>
          <a:noFill/>
        </p:spPr>
        <p:txBody>
          <a:bodyPr wrap="square">
            <a:spAutoFit/>
          </a:bodyPr>
          <a:lstStyle/>
          <a:p>
            <a:pPr algn="ctr" eaLnBrk="1" hangingPunct="1"/>
            <a:r>
              <a:rPr lang="en-US" altLang="en-US" sz="4000" dirty="0" err="1">
                <a:solidFill>
                  <a:schemeClr val="bg1"/>
                </a:solidFill>
                <a:latin typeface="#9Slide03 AllRoundGothic" panose="020B0703020202020104" pitchFamily="34" charset="0"/>
                <a:cs typeface="Arial" panose="020B0604020202020204" pitchFamily="34" charset="0"/>
              </a:rPr>
              <a:t>Em</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có</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ước</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mơ</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gì</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trong</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tương</a:t>
            </a:r>
            <a:r>
              <a:rPr lang="en-US" altLang="en-US" sz="4000" dirty="0">
                <a:solidFill>
                  <a:schemeClr val="bg1"/>
                </a:solidFill>
                <a:latin typeface="#9Slide03 AllRoundGothic" panose="020B0703020202020104" pitchFamily="34" charset="0"/>
                <a:cs typeface="Arial" panose="020B0604020202020204" pitchFamily="34" charset="0"/>
              </a:rPr>
              <a:t> </a:t>
            </a:r>
            <a:r>
              <a:rPr lang="en-US" altLang="en-US" sz="4000" dirty="0" err="1">
                <a:solidFill>
                  <a:schemeClr val="bg1"/>
                </a:solidFill>
                <a:latin typeface="#9Slide03 AllRoundGothic" panose="020B0703020202020104" pitchFamily="34" charset="0"/>
                <a:cs typeface="Arial" panose="020B0604020202020204" pitchFamily="34" charset="0"/>
              </a:rPr>
              <a:t>lai</a:t>
            </a:r>
            <a:r>
              <a:rPr lang="en-US" altLang="en-US" sz="4000" dirty="0">
                <a:solidFill>
                  <a:schemeClr val="bg1"/>
                </a:solidFill>
                <a:latin typeface="#9Slide03 AllRoundGothic" panose="020B0703020202020104" pitchFamily="34" charset="0"/>
                <a:cs typeface="Arial" panose="020B0604020202020204" pitchFamily="34" charset="0"/>
              </a:rPr>
              <a:t>?</a:t>
            </a:r>
          </a:p>
        </p:txBody>
      </p:sp>
      <p:sp>
        <p:nvSpPr>
          <p:cNvPr id="21" name="TextBox 20">
            <a:extLst>
              <a:ext uri="{FF2B5EF4-FFF2-40B4-BE49-F238E27FC236}">
                <a16:creationId xmlns:a16="http://schemas.microsoft.com/office/drawing/2014/main" id="{4666607A-D4C5-419D-AE9D-F080484AA61F}"/>
              </a:ext>
            </a:extLst>
          </p:cNvPr>
          <p:cNvSpPr txBox="1"/>
          <p:nvPr/>
        </p:nvSpPr>
        <p:spPr>
          <a:xfrm>
            <a:off x="624349" y="2668323"/>
            <a:ext cx="4832556" cy="1938992"/>
          </a:xfrm>
          <a:prstGeom prst="rect">
            <a:avLst/>
          </a:prstGeom>
          <a:noFill/>
        </p:spPr>
        <p:txBody>
          <a:bodyPr wrap="square">
            <a:spAutoFit/>
          </a:bodyPr>
          <a:lstStyle/>
          <a:p>
            <a:pPr algn="ctr"/>
            <a:r>
              <a:rPr lang="vi-VN" altLang="en-US" sz="4000" dirty="0">
                <a:solidFill>
                  <a:schemeClr val="bg1"/>
                </a:solidFill>
                <a:latin typeface="#9Slide03 AllRoundGothic" panose="020B0703020202020104" pitchFamily="34" charset="0"/>
                <a:cs typeface="Arial" panose="020B0604020202020204" pitchFamily="34" charset="0"/>
              </a:rPr>
              <a:t>Để thực hiện ước mơ đó, các em cần phải làm gì?</a:t>
            </a:r>
          </a:p>
        </p:txBody>
      </p:sp>
    </p:spTree>
    <p:extLst>
      <p:ext uri="{BB962C8B-B14F-4D97-AF65-F5344CB8AC3E}">
        <p14:creationId xmlns:p14="http://schemas.microsoft.com/office/powerpoint/2010/main" val="2044433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49" presetClass="entr" presetSubtype="0" decel="10000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 calcmode="lin" valueType="num">
                                      <p:cBhvr>
                                        <p:cTn id="18" dur="500" fill="hold"/>
                                        <p:tgtEl>
                                          <p:spTgt spid="19"/>
                                        </p:tgtEl>
                                        <p:attrNameLst>
                                          <p:attrName>style.rotation</p:attrName>
                                        </p:attrNameLst>
                                      </p:cBhvr>
                                      <p:tavLst>
                                        <p:tav tm="0">
                                          <p:val>
                                            <p:fltVal val="360"/>
                                          </p:val>
                                        </p:tav>
                                        <p:tav tm="100000">
                                          <p:val>
                                            <p:fltVal val="0"/>
                                          </p:val>
                                        </p:tav>
                                      </p:tavLst>
                                    </p:anim>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4021761-8051-4DDE-9253-4F8C7B29054C}"/>
              </a:ext>
            </a:extLst>
          </p:cNvPr>
          <p:cNvGrpSpPr/>
          <p:nvPr/>
        </p:nvGrpSpPr>
        <p:grpSpPr>
          <a:xfrm>
            <a:off x="7373258" y="0"/>
            <a:ext cx="4714054" cy="6183086"/>
            <a:chOff x="2835953" y="-5259462"/>
            <a:chExt cx="6096012" cy="6096012"/>
          </a:xfrm>
        </p:grpSpPr>
        <p:sp>
          <p:nvSpPr>
            <p:cNvPr id="4" name="Freeform: Shape 3">
              <a:extLst>
                <a:ext uri="{FF2B5EF4-FFF2-40B4-BE49-F238E27FC236}">
                  <a16:creationId xmlns:a16="http://schemas.microsoft.com/office/drawing/2014/main" id="{AF8B01EA-6E29-4C47-8B21-364672AFEF31}"/>
                </a:ext>
              </a:extLst>
            </p:cNvPr>
            <p:cNvSpPr/>
            <p:nvPr/>
          </p:nvSpPr>
          <p:spPr>
            <a:xfrm>
              <a:off x="2966364" y="-3899451"/>
              <a:ext cx="4787671" cy="3362022"/>
            </a:xfrm>
            <a:custGeom>
              <a:avLst/>
              <a:gdLst>
                <a:gd name="connsiteX0" fmla="*/ 4743450 w 4743450"/>
                <a:gd name="connsiteY0" fmla="*/ 1219200 h 3333750"/>
                <a:gd name="connsiteX1" fmla="*/ 4514850 w 4743450"/>
                <a:gd name="connsiteY1" fmla="*/ 571500 h 3333750"/>
                <a:gd name="connsiteX2" fmla="*/ 4114800 w 4743450"/>
                <a:gd name="connsiteY2" fmla="*/ 266700 h 3333750"/>
                <a:gd name="connsiteX3" fmla="*/ 3505200 w 4743450"/>
                <a:gd name="connsiteY3" fmla="*/ 38100 h 3333750"/>
                <a:gd name="connsiteX4" fmla="*/ 3162300 w 4743450"/>
                <a:gd name="connsiteY4" fmla="*/ 0 h 3333750"/>
                <a:gd name="connsiteX5" fmla="*/ 2952750 w 4743450"/>
                <a:gd name="connsiteY5" fmla="*/ 190500 h 3333750"/>
                <a:gd name="connsiteX6" fmla="*/ 2438400 w 4743450"/>
                <a:gd name="connsiteY6" fmla="*/ 323850 h 3333750"/>
                <a:gd name="connsiteX7" fmla="*/ 1123950 w 4743450"/>
                <a:gd name="connsiteY7" fmla="*/ 647700 h 3333750"/>
                <a:gd name="connsiteX8" fmla="*/ 495300 w 4743450"/>
                <a:gd name="connsiteY8" fmla="*/ 895350 h 3333750"/>
                <a:gd name="connsiteX9" fmla="*/ 114300 w 4743450"/>
                <a:gd name="connsiteY9" fmla="*/ 1314450 h 3333750"/>
                <a:gd name="connsiteX10" fmla="*/ 0 w 4743450"/>
                <a:gd name="connsiteY10" fmla="*/ 1962150 h 3333750"/>
                <a:gd name="connsiteX11" fmla="*/ 190500 w 4743450"/>
                <a:gd name="connsiteY11" fmla="*/ 2667000 h 3333750"/>
                <a:gd name="connsiteX12" fmla="*/ 628650 w 4743450"/>
                <a:gd name="connsiteY12" fmla="*/ 3105150 h 3333750"/>
                <a:gd name="connsiteX13" fmla="*/ 1428750 w 4743450"/>
                <a:gd name="connsiteY13" fmla="*/ 3333750 h 3333750"/>
                <a:gd name="connsiteX14" fmla="*/ 2743200 w 4743450"/>
                <a:gd name="connsiteY14" fmla="*/ 3333750 h 3333750"/>
                <a:gd name="connsiteX15" fmla="*/ 3695700 w 4743450"/>
                <a:gd name="connsiteY15" fmla="*/ 2914650 h 3333750"/>
                <a:gd name="connsiteX16" fmla="*/ 4210050 w 4743450"/>
                <a:gd name="connsiteY16" fmla="*/ 2495550 h 3333750"/>
                <a:gd name="connsiteX17" fmla="*/ 4629150 w 4743450"/>
                <a:gd name="connsiteY17" fmla="*/ 2057400 h 3333750"/>
                <a:gd name="connsiteX18" fmla="*/ 4743450 w 4743450"/>
                <a:gd name="connsiteY18" fmla="*/ 1219200 h 3333750"/>
                <a:gd name="connsiteX0" fmla="*/ 4743450 w 4743450"/>
                <a:gd name="connsiteY0" fmla="*/ 1219200 h 3333750"/>
                <a:gd name="connsiteX1" fmla="*/ 4514850 w 4743450"/>
                <a:gd name="connsiteY1" fmla="*/ 571500 h 3333750"/>
                <a:gd name="connsiteX2" fmla="*/ 4114800 w 4743450"/>
                <a:gd name="connsiteY2" fmla="*/ 266700 h 3333750"/>
                <a:gd name="connsiteX3" fmla="*/ 3505200 w 4743450"/>
                <a:gd name="connsiteY3" fmla="*/ 38100 h 3333750"/>
                <a:gd name="connsiteX4" fmla="*/ 3162300 w 4743450"/>
                <a:gd name="connsiteY4" fmla="*/ 0 h 3333750"/>
                <a:gd name="connsiteX5" fmla="*/ 2952750 w 4743450"/>
                <a:gd name="connsiteY5" fmla="*/ 190500 h 3333750"/>
                <a:gd name="connsiteX6" fmla="*/ 2438400 w 4743450"/>
                <a:gd name="connsiteY6" fmla="*/ 323850 h 3333750"/>
                <a:gd name="connsiteX7" fmla="*/ 1123950 w 4743450"/>
                <a:gd name="connsiteY7" fmla="*/ 647700 h 3333750"/>
                <a:gd name="connsiteX8" fmla="*/ 495300 w 4743450"/>
                <a:gd name="connsiteY8" fmla="*/ 895350 h 3333750"/>
                <a:gd name="connsiteX9" fmla="*/ 114300 w 4743450"/>
                <a:gd name="connsiteY9" fmla="*/ 1314450 h 3333750"/>
                <a:gd name="connsiteX10" fmla="*/ 0 w 4743450"/>
                <a:gd name="connsiteY10" fmla="*/ 1962150 h 3333750"/>
                <a:gd name="connsiteX11" fmla="*/ 190500 w 4743450"/>
                <a:gd name="connsiteY11" fmla="*/ 2667000 h 3333750"/>
                <a:gd name="connsiteX12" fmla="*/ 628650 w 4743450"/>
                <a:gd name="connsiteY12" fmla="*/ 3105150 h 3333750"/>
                <a:gd name="connsiteX13" fmla="*/ 1428750 w 4743450"/>
                <a:gd name="connsiteY13" fmla="*/ 3333750 h 3333750"/>
                <a:gd name="connsiteX14" fmla="*/ 2743200 w 4743450"/>
                <a:gd name="connsiteY14" fmla="*/ 3333750 h 3333750"/>
                <a:gd name="connsiteX15" fmla="*/ 3695700 w 4743450"/>
                <a:gd name="connsiteY15" fmla="*/ 2914650 h 3333750"/>
                <a:gd name="connsiteX16" fmla="*/ 4210050 w 4743450"/>
                <a:gd name="connsiteY16" fmla="*/ 2495550 h 3333750"/>
                <a:gd name="connsiteX17" fmla="*/ 4642402 w 4743450"/>
                <a:gd name="connsiteY17" fmla="*/ 2150166 h 3333750"/>
                <a:gd name="connsiteX18" fmla="*/ 4743450 w 4743450"/>
                <a:gd name="connsiteY18" fmla="*/ 1219200 h 3333750"/>
                <a:gd name="connsiteX0" fmla="*/ 4783206 w 4783206"/>
                <a:gd name="connsiteY0" fmla="*/ 1219200 h 3333750"/>
                <a:gd name="connsiteX1" fmla="*/ 4554606 w 4783206"/>
                <a:gd name="connsiteY1" fmla="*/ 571500 h 3333750"/>
                <a:gd name="connsiteX2" fmla="*/ 4154556 w 4783206"/>
                <a:gd name="connsiteY2" fmla="*/ 266700 h 3333750"/>
                <a:gd name="connsiteX3" fmla="*/ 3544956 w 4783206"/>
                <a:gd name="connsiteY3" fmla="*/ 38100 h 3333750"/>
                <a:gd name="connsiteX4" fmla="*/ 3202056 w 4783206"/>
                <a:gd name="connsiteY4" fmla="*/ 0 h 3333750"/>
                <a:gd name="connsiteX5" fmla="*/ 2992506 w 4783206"/>
                <a:gd name="connsiteY5" fmla="*/ 190500 h 3333750"/>
                <a:gd name="connsiteX6" fmla="*/ 2478156 w 4783206"/>
                <a:gd name="connsiteY6" fmla="*/ 323850 h 3333750"/>
                <a:gd name="connsiteX7" fmla="*/ 1163706 w 4783206"/>
                <a:gd name="connsiteY7" fmla="*/ 647700 h 3333750"/>
                <a:gd name="connsiteX8" fmla="*/ 535056 w 4783206"/>
                <a:gd name="connsiteY8" fmla="*/ 895350 h 3333750"/>
                <a:gd name="connsiteX9" fmla="*/ 154056 w 4783206"/>
                <a:gd name="connsiteY9" fmla="*/ 1314450 h 3333750"/>
                <a:gd name="connsiteX10" fmla="*/ 0 w 4783206"/>
                <a:gd name="connsiteY10" fmla="*/ 1856132 h 3333750"/>
                <a:gd name="connsiteX11" fmla="*/ 230256 w 4783206"/>
                <a:gd name="connsiteY11" fmla="*/ 2667000 h 3333750"/>
                <a:gd name="connsiteX12" fmla="*/ 668406 w 4783206"/>
                <a:gd name="connsiteY12" fmla="*/ 3105150 h 3333750"/>
                <a:gd name="connsiteX13" fmla="*/ 1468506 w 4783206"/>
                <a:gd name="connsiteY13" fmla="*/ 3333750 h 3333750"/>
                <a:gd name="connsiteX14" fmla="*/ 2782956 w 4783206"/>
                <a:gd name="connsiteY14" fmla="*/ 3333750 h 3333750"/>
                <a:gd name="connsiteX15" fmla="*/ 3735456 w 4783206"/>
                <a:gd name="connsiteY15" fmla="*/ 2914650 h 3333750"/>
                <a:gd name="connsiteX16" fmla="*/ 4249806 w 4783206"/>
                <a:gd name="connsiteY16" fmla="*/ 2495550 h 3333750"/>
                <a:gd name="connsiteX17" fmla="*/ 4682158 w 4783206"/>
                <a:gd name="connsiteY17" fmla="*/ 2150166 h 3333750"/>
                <a:gd name="connsiteX18" fmla="*/ 4783206 w 4783206"/>
                <a:gd name="connsiteY18" fmla="*/ 1219200 h 3333750"/>
                <a:gd name="connsiteX0" fmla="*/ 4783206 w 4783206"/>
                <a:gd name="connsiteY0" fmla="*/ 1219200 h 3333750"/>
                <a:gd name="connsiteX1" fmla="*/ 4554606 w 4783206"/>
                <a:gd name="connsiteY1" fmla="*/ 571500 h 3333750"/>
                <a:gd name="connsiteX2" fmla="*/ 4154556 w 4783206"/>
                <a:gd name="connsiteY2" fmla="*/ 266700 h 3333750"/>
                <a:gd name="connsiteX3" fmla="*/ 3544956 w 4783206"/>
                <a:gd name="connsiteY3" fmla="*/ 38100 h 3333750"/>
                <a:gd name="connsiteX4" fmla="*/ 3202056 w 4783206"/>
                <a:gd name="connsiteY4" fmla="*/ 0 h 3333750"/>
                <a:gd name="connsiteX5" fmla="*/ 2992506 w 4783206"/>
                <a:gd name="connsiteY5" fmla="*/ 190500 h 3333750"/>
                <a:gd name="connsiteX6" fmla="*/ 2478156 w 4783206"/>
                <a:gd name="connsiteY6" fmla="*/ 323850 h 3333750"/>
                <a:gd name="connsiteX7" fmla="*/ 1163706 w 4783206"/>
                <a:gd name="connsiteY7" fmla="*/ 647700 h 3333750"/>
                <a:gd name="connsiteX8" fmla="*/ 535056 w 4783206"/>
                <a:gd name="connsiteY8" fmla="*/ 895350 h 3333750"/>
                <a:gd name="connsiteX9" fmla="*/ 154056 w 4783206"/>
                <a:gd name="connsiteY9" fmla="*/ 1314450 h 3333750"/>
                <a:gd name="connsiteX10" fmla="*/ 0 w 4783206"/>
                <a:gd name="connsiteY10" fmla="*/ 1856132 h 3333750"/>
                <a:gd name="connsiteX11" fmla="*/ 230256 w 4783206"/>
                <a:gd name="connsiteY11" fmla="*/ 2667000 h 3333750"/>
                <a:gd name="connsiteX12" fmla="*/ 668406 w 4783206"/>
                <a:gd name="connsiteY12" fmla="*/ 3105150 h 3333750"/>
                <a:gd name="connsiteX13" fmla="*/ 1468506 w 4783206"/>
                <a:gd name="connsiteY13" fmla="*/ 3333750 h 3333750"/>
                <a:gd name="connsiteX14" fmla="*/ 2782956 w 4783206"/>
                <a:gd name="connsiteY14" fmla="*/ 3333750 h 3333750"/>
                <a:gd name="connsiteX15" fmla="*/ 3735456 w 4783206"/>
                <a:gd name="connsiteY15" fmla="*/ 2914650 h 3333750"/>
                <a:gd name="connsiteX16" fmla="*/ 4249806 w 4783206"/>
                <a:gd name="connsiteY16" fmla="*/ 2495550 h 3333750"/>
                <a:gd name="connsiteX17" fmla="*/ 4682158 w 4783206"/>
                <a:gd name="connsiteY17" fmla="*/ 2150166 h 3333750"/>
                <a:gd name="connsiteX18" fmla="*/ 4783206 w 4783206"/>
                <a:gd name="connsiteY18" fmla="*/ 1219200 h 3333750"/>
                <a:gd name="connsiteX0" fmla="*/ 4783206 w 4783206"/>
                <a:gd name="connsiteY0" fmla="*/ 1219200 h 3369089"/>
                <a:gd name="connsiteX1" fmla="*/ 4554606 w 4783206"/>
                <a:gd name="connsiteY1" fmla="*/ 571500 h 3369089"/>
                <a:gd name="connsiteX2" fmla="*/ 4154556 w 4783206"/>
                <a:gd name="connsiteY2" fmla="*/ 266700 h 3369089"/>
                <a:gd name="connsiteX3" fmla="*/ 3544956 w 4783206"/>
                <a:gd name="connsiteY3" fmla="*/ 38100 h 3369089"/>
                <a:gd name="connsiteX4" fmla="*/ 3202056 w 4783206"/>
                <a:gd name="connsiteY4" fmla="*/ 0 h 3369089"/>
                <a:gd name="connsiteX5" fmla="*/ 2992506 w 4783206"/>
                <a:gd name="connsiteY5" fmla="*/ 190500 h 3369089"/>
                <a:gd name="connsiteX6" fmla="*/ 2478156 w 4783206"/>
                <a:gd name="connsiteY6" fmla="*/ 323850 h 3369089"/>
                <a:gd name="connsiteX7" fmla="*/ 1163706 w 4783206"/>
                <a:gd name="connsiteY7" fmla="*/ 647700 h 3369089"/>
                <a:gd name="connsiteX8" fmla="*/ 535056 w 4783206"/>
                <a:gd name="connsiteY8" fmla="*/ 895350 h 3369089"/>
                <a:gd name="connsiteX9" fmla="*/ 154056 w 4783206"/>
                <a:gd name="connsiteY9" fmla="*/ 1314450 h 3369089"/>
                <a:gd name="connsiteX10" fmla="*/ 0 w 4783206"/>
                <a:gd name="connsiteY10" fmla="*/ 1856132 h 3369089"/>
                <a:gd name="connsiteX11" fmla="*/ 230256 w 4783206"/>
                <a:gd name="connsiteY11" fmla="*/ 2667000 h 3369089"/>
                <a:gd name="connsiteX12" fmla="*/ 668406 w 4783206"/>
                <a:gd name="connsiteY12" fmla="*/ 3105150 h 3369089"/>
                <a:gd name="connsiteX13" fmla="*/ 1468506 w 4783206"/>
                <a:gd name="connsiteY13" fmla="*/ 3333750 h 3369089"/>
                <a:gd name="connsiteX14" fmla="*/ 2782956 w 4783206"/>
                <a:gd name="connsiteY14" fmla="*/ 3333750 h 3369089"/>
                <a:gd name="connsiteX15" fmla="*/ 3735456 w 4783206"/>
                <a:gd name="connsiteY15" fmla="*/ 2914650 h 3369089"/>
                <a:gd name="connsiteX16" fmla="*/ 4249806 w 4783206"/>
                <a:gd name="connsiteY16" fmla="*/ 2495550 h 3369089"/>
                <a:gd name="connsiteX17" fmla="*/ 4682158 w 4783206"/>
                <a:gd name="connsiteY17" fmla="*/ 2150166 h 3369089"/>
                <a:gd name="connsiteX18" fmla="*/ 4783206 w 4783206"/>
                <a:gd name="connsiteY18" fmla="*/ 1219200 h 3369089"/>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249806 w 4783206"/>
                <a:gd name="connsiteY16" fmla="*/ 2495550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263058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3206"/>
                <a:gd name="connsiteY0" fmla="*/ 1219200 h 3388527"/>
                <a:gd name="connsiteX1" fmla="*/ 4554606 w 4783206"/>
                <a:gd name="connsiteY1" fmla="*/ 571500 h 3388527"/>
                <a:gd name="connsiteX2" fmla="*/ 4154556 w 4783206"/>
                <a:gd name="connsiteY2" fmla="*/ 266700 h 3388527"/>
                <a:gd name="connsiteX3" fmla="*/ 3544956 w 4783206"/>
                <a:gd name="connsiteY3" fmla="*/ 38100 h 3388527"/>
                <a:gd name="connsiteX4" fmla="*/ 3202056 w 4783206"/>
                <a:gd name="connsiteY4" fmla="*/ 0 h 3388527"/>
                <a:gd name="connsiteX5" fmla="*/ 2992506 w 4783206"/>
                <a:gd name="connsiteY5" fmla="*/ 190500 h 3388527"/>
                <a:gd name="connsiteX6" fmla="*/ 2478156 w 4783206"/>
                <a:gd name="connsiteY6" fmla="*/ 323850 h 3388527"/>
                <a:gd name="connsiteX7" fmla="*/ 1163706 w 4783206"/>
                <a:gd name="connsiteY7" fmla="*/ 647700 h 3388527"/>
                <a:gd name="connsiteX8" fmla="*/ 535056 w 4783206"/>
                <a:gd name="connsiteY8" fmla="*/ 895350 h 3388527"/>
                <a:gd name="connsiteX9" fmla="*/ 154056 w 4783206"/>
                <a:gd name="connsiteY9" fmla="*/ 1314450 h 3388527"/>
                <a:gd name="connsiteX10" fmla="*/ 0 w 4783206"/>
                <a:gd name="connsiteY10" fmla="*/ 1856132 h 3388527"/>
                <a:gd name="connsiteX11" fmla="*/ 230256 w 4783206"/>
                <a:gd name="connsiteY11" fmla="*/ 2667000 h 3388527"/>
                <a:gd name="connsiteX12" fmla="*/ 668406 w 4783206"/>
                <a:gd name="connsiteY12" fmla="*/ 3105150 h 3388527"/>
                <a:gd name="connsiteX13" fmla="*/ 1468506 w 4783206"/>
                <a:gd name="connsiteY13" fmla="*/ 3333750 h 3388527"/>
                <a:gd name="connsiteX14" fmla="*/ 2782956 w 4783206"/>
                <a:gd name="connsiteY14" fmla="*/ 3333750 h 3388527"/>
                <a:gd name="connsiteX15" fmla="*/ 3735456 w 4783206"/>
                <a:gd name="connsiteY15" fmla="*/ 2914650 h 3388527"/>
                <a:gd name="connsiteX16" fmla="*/ 4302815 w 4783206"/>
                <a:gd name="connsiteY16" fmla="*/ 2508803 h 3388527"/>
                <a:gd name="connsiteX17" fmla="*/ 4682158 w 4783206"/>
                <a:gd name="connsiteY17" fmla="*/ 2150166 h 3388527"/>
                <a:gd name="connsiteX18" fmla="*/ 4783206 w 4783206"/>
                <a:gd name="connsiteY18" fmla="*/ 1219200 h 3388527"/>
                <a:gd name="connsiteX0" fmla="*/ 4783206 w 4785983"/>
                <a:gd name="connsiteY0" fmla="*/ 1219200 h 3388527"/>
                <a:gd name="connsiteX1" fmla="*/ 4554606 w 4785983"/>
                <a:gd name="connsiteY1" fmla="*/ 571500 h 3388527"/>
                <a:gd name="connsiteX2" fmla="*/ 4154556 w 4785983"/>
                <a:gd name="connsiteY2" fmla="*/ 266700 h 3388527"/>
                <a:gd name="connsiteX3" fmla="*/ 3544956 w 4785983"/>
                <a:gd name="connsiteY3" fmla="*/ 38100 h 3388527"/>
                <a:gd name="connsiteX4" fmla="*/ 3202056 w 4785983"/>
                <a:gd name="connsiteY4" fmla="*/ 0 h 3388527"/>
                <a:gd name="connsiteX5" fmla="*/ 2992506 w 4785983"/>
                <a:gd name="connsiteY5" fmla="*/ 190500 h 3388527"/>
                <a:gd name="connsiteX6" fmla="*/ 2478156 w 4785983"/>
                <a:gd name="connsiteY6" fmla="*/ 323850 h 3388527"/>
                <a:gd name="connsiteX7" fmla="*/ 1163706 w 4785983"/>
                <a:gd name="connsiteY7" fmla="*/ 647700 h 3388527"/>
                <a:gd name="connsiteX8" fmla="*/ 535056 w 4785983"/>
                <a:gd name="connsiteY8" fmla="*/ 895350 h 3388527"/>
                <a:gd name="connsiteX9" fmla="*/ 154056 w 4785983"/>
                <a:gd name="connsiteY9" fmla="*/ 1314450 h 3388527"/>
                <a:gd name="connsiteX10" fmla="*/ 0 w 4785983"/>
                <a:gd name="connsiteY10" fmla="*/ 1856132 h 3388527"/>
                <a:gd name="connsiteX11" fmla="*/ 230256 w 4785983"/>
                <a:gd name="connsiteY11" fmla="*/ 2667000 h 3388527"/>
                <a:gd name="connsiteX12" fmla="*/ 668406 w 4785983"/>
                <a:gd name="connsiteY12" fmla="*/ 3105150 h 3388527"/>
                <a:gd name="connsiteX13" fmla="*/ 1468506 w 4785983"/>
                <a:gd name="connsiteY13" fmla="*/ 3333750 h 3388527"/>
                <a:gd name="connsiteX14" fmla="*/ 2782956 w 4785983"/>
                <a:gd name="connsiteY14" fmla="*/ 3333750 h 3388527"/>
                <a:gd name="connsiteX15" fmla="*/ 3735456 w 4785983"/>
                <a:gd name="connsiteY15" fmla="*/ 2914650 h 3388527"/>
                <a:gd name="connsiteX16" fmla="*/ 4302815 w 4785983"/>
                <a:gd name="connsiteY16" fmla="*/ 2508803 h 3388527"/>
                <a:gd name="connsiteX17" fmla="*/ 4682158 w 4785983"/>
                <a:gd name="connsiteY17" fmla="*/ 2150166 h 3388527"/>
                <a:gd name="connsiteX18" fmla="*/ 4783206 w 4785983"/>
                <a:gd name="connsiteY18" fmla="*/ 1219200 h 3388527"/>
                <a:gd name="connsiteX0" fmla="*/ 4783242 w 4786019"/>
                <a:gd name="connsiteY0" fmla="*/ 1219200 h 3388527"/>
                <a:gd name="connsiteX1" fmla="*/ 4554642 w 4786019"/>
                <a:gd name="connsiteY1" fmla="*/ 571500 h 3388527"/>
                <a:gd name="connsiteX2" fmla="*/ 4154592 w 4786019"/>
                <a:gd name="connsiteY2" fmla="*/ 266700 h 3388527"/>
                <a:gd name="connsiteX3" fmla="*/ 3544992 w 4786019"/>
                <a:gd name="connsiteY3" fmla="*/ 38100 h 3388527"/>
                <a:gd name="connsiteX4" fmla="*/ 3202092 w 4786019"/>
                <a:gd name="connsiteY4" fmla="*/ 0 h 3388527"/>
                <a:gd name="connsiteX5" fmla="*/ 2992542 w 4786019"/>
                <a:gd name="connsiteY5" fmla="*/ 190500 h 3388527"/>
                <a:gd name="connsiteX6" fmla="*/ 2478192 w 4786019"/>
                <a:gd name="connsiteY6" fmla="*/ 323850 h 3388527"/>
                <a:gd name="connsiteX7" fmla="*/ 1163742 w 4786019"/>
                <a:gd name="connsiteY7" fmla="*/ 647700 h 3388527"/>
                <a:gd name="connsiteX8" fmla="*/ 535092 w 4786019"/>
                <a:gd name="connsiteY8" fmla="*/ 895350 h 3388527"/>
                <a:gd name="connsiteX9" fmla="*/ 154092 w 4786019"/>
                <a:gd name="connsiteY9" fmla="*/ 1314450 h 3388527"/>
                <a:gd name="connsiteX10" fmla="*/ 36 w 4786019"/>
                <a:gd name="connsiteY10" fmla="*/ 1856132 h 3388527"/>
                <a:gd name="connsiteX11" fmla="*/ 230292 w 4786019"/>
                <a:gd name="connsiteY11" fmla="*/ 2667000 h 3388527"/>
                <a:gd name="connsiteX12" fmla="*/ 668442 w 4786019"/>
                <a:gd name="connsiteY12" fmla="*/ 3105150 h 3388527"/>
                <a:gd name="connsiteX13" fmla="*/ 1468542 w 4786019"/>
                <a:gd name="connsiteY13" fmla="*/ 3333750 h 3388527"/>
                <a:gd name="connsiteX14" fmla="*/ 2782992 w 4786019"/>
                <a:gd name="connsiteY14" fmla="*/ 3333750 h 3388527"/>
                <a:gd name="connsiteX15" fmla="*/ 3735492 w 4786019"/>
                <a:gd name="connsiteY15" fmla="*/ 2914650 h 3388527"/>
                <a:gd name="connsiteX16" fmla="*/ 4302851 w 4786019"/>
                <a:gd name="connsiteY16" fmla="*/ 2508803 h 3388527"/>
                <a:gd name="connsiteX17" fmla="*/ 4682194 w 4786019"/>
                <a:gd name="connsiteY17" fmla="*/ 2150166 h 3388527"/>
                <a:gd name="connsiteX18" fmla="*/ 4783242 w 4786019"/>
                <a:gd name="connsiteY18" fmla="*/ 1219200 h 3388527"/>
                <a:gd name="connsiteX0" fmla="*/ 4783242 w 4786019"/>
                <a:gd name="connsiteY0" fmla="*/ 1219200 h 3388527"/>
                <a:gd name="connsiteX1" fmla="*/ 4554642 w 4786019"/>
                <a:gd name="connsiteY1" fmla="*/ 571500 h 3388527"/>
                <a:gd name="connsiteX2" fmla="*/ 4154592 w 4786019"/>
                <a:gd name="connsiteY2" fmla="*/ 266700 h 3388527"/>
                <a:gd name="connsiteX3" fmla="*/ 3544992 w 4786019"/>
                <a:gd name="connsiteY3" fmla="*/ 38100 h 3388527"/>
                <a:gd name="connsiteX4" fmla="*/ 3202092 w 4786019"/>
                <a:gd name="connsiteY4" fmla="*/ 0 h 3388527"/>
                <a:gd name="connsiteX5" fmla="*/ 2992542 w 4786019"/>
                <a:gd name="connsiteY5" fmla="*/ 190500 h 3388527"/>
                <a:gd name="connsiteX6" fmla="*/ 2478192 w 4786019"/>
                <a:gd name="connsiteY6" fmla="*/ 323850 h 3388527"/>
                <a:gd name="connsiteX7" fmla="*/ 1163742 w 4786019"/>
                <a:gd name="connsiteY7" fmla="*/ 647700 h 3388527"/>
                <a:gd name="connsiteX8" fmla="*/ 535092 w 4786019"/>
                <a:gd name="connsiteY8" fmla="*/ 895350 h 3388527"/>
                <a:gd name="connsiteX9" fmla="*/ 154092 w 4786019"/>
                <a:gd name="connsiteY9" fmla="*/ 1314450 h 3388527"/>
                <a:gd name="connsiteX10" fmla="*/ 36 w 4786019"/>
                <a:gd name="connsiteY10" fmla="*/ 1856132 h 3388527"/>
                <a:gd name="connsiteX11" fmla="*/ 230292 w 4786019"/>
                <a:gd name="connsiteY11" fmla="*/ 2667000 h 3388527"/>
                <a:gd name="connsiteX12" fmla="*/ 668442 w 4786019"/>
                <a:gd name="connsiteY12" fmla="*/ 3105150 h 3388527"/>
                <a:gd name="connsiteX13" fmla="*/ 1468542 w 4786019"/>
                <a:gd name="connsiteY13" fmla="*/ 3333750 h 3388527"/>
                <a:gd name="connsiteX14" fmla="*/ 2782992 w 4786019"/>
                <a:gd name="connsiteY14" fmla="*/ 3333750 h 3388527"/>
                <a:gd name="connsiteX15" fmla="*/ 3735492 w 4786019"/>
                <a:gd name="connsiteY15" fmla="*/ 2914650 h 3388527"/>
                <a:gd name="connsiteX16" fmla="*/ 4302851 w 4786019"/>
                <a:gd name="connsiteY16" fmla="*/ 2508803 h 3388527"/>
                <a:gd name="connsiteX17" fmla="*/ 4682194 w 4786019"/>
                <a:gd name="connsiteY17" fmla="*/ 2150166 h 3388527"/>
                <a:gd name="connsiteX18" fmla="*/ 4783242 w 4786019"/>
                <a:gd name="connsiteY18" fmla="*/ 1219200 h 3388527"/>
                <a:gd name="connsiteX0" fmla="*/ 4783242 w 4786019"/>
                <a:gd name="connsiteY0" fmla="*/ 1181100 h 3350427"/>
                <a:gd name="connsiteX1" fmla="*/ 4554642 w 4786019"/>
                <a:gd name="connsiteY1" fmla="*/ 533400 h 3350427"/>
                <a:gd name="connsiteX2" fmla="*/ 4154592 w 4786019"/>
                <a:gd name="connsiteY2" fmla="*/ 228600 h 3350427"/>
                <a:gd name="connsiteX3" fmla="*/ 3544992 w 4786019"/>
                <a:gd name="connsiteY3" fmla="*/ 0 h 3350427"/>
                <a:gd name="connsiteX4" fmla="*/ 3361118 w 4786019"/>
                <a:gd name="connsiteY4" fmla="*/ 200440 h 3350427"/>
                <a:gd name="connsiteX5" fmla="*/ 2992542 w 4786019"/>
                <a:gd name="connsiteY5" fmla="*/ 152400 h 3350427"/>
                <a:gd name="connsiteX6" fmla="*/ 2478192 w 4786019"/>
                <a:gd name="connsiteY6" fmla="*/ 285750 h 3350427"/>
                <a:gd name="connsiteX7" fmla="*/ 1163742 w 4786019"/>
                <a:gd name="connsiteY7" fmla="*/ 609600 h 3350427"/>
                <a:gd name="connsiteX8" fmla="*/ 535092 w 4786019"/>
                <a:gd name="connsiteY8" fmla="*/ 857250 h 3350427"/>
                <a:gd name="connsiteX9" fmla="*/ 154092 w 4786019"/>
                <a:gd name="connsiteY9" fmla="*/ 1276350 h 3350427"/>
                <a:gd name="connsiteX10" fmla="*/ 36 w 4786019"/>
                <a:gd name="connsiteY10" fmla="*/ 1818032 h 3350427"/>
                <a:gd name="connsiteX11" fmla="*/ 230292 w 4786019"/>
                <a:gd name="connsiteY11" fmla="*/ 2628900 h 3350427"/>
                <a:gd name="connsiteX12" fmla="*/ 668442 w 4786019"/>
                <a:gd name="connsiteY12" fmla="*/ 3067050 h 3350427"/>
                <a:gd name="connsiteX13" fmla="*/ 1468542 w 4786019"/>
                <a:gd name="connsiteY13" fmla="*/ 3295650 h 3350427"/>
                <a:gd name="connsiteX14" fmla="*/ 2782992 w 4786019"/>
                <a:gd name="connsiteY14" fmla="*/ 3295650 h 3350427"/>
                <a:gd name="connsiteX15" fmla="*/ 3735492 w 4786019"/>
                <a:gd name="connsiteY15" fmla="*/ 2876550 h 3350427"/>
                <a:gd name="connsiteX16" fmla="*/ 4302851 w 4786019"/>
                <a:gd name="connsiteY16" fmla="*/ 2470703 h 3350427"/>
                <a:gd name="connsiteX17" fmla="*/ 4682194 w 4786019"/>
                <a:gd name="connsiteY17" fmla="*/ 2112066 h 3350427"/>
                <a:gd name="connsiteX18" fmla="*/ 4783242 w 4786019"/>
                <a:gd name="connsiteY18" fmla="*/ 1181100 h 3350427"/>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2992542 w 4786019"/>
                <a:gd name="connsiteY5" fmla="*/ 163995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2992542 w 4786019"/>
                <a:gd name="connsiteY5" fmla="*/ 163995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19046 w 4786019"/>
                <a:gd name="connsiteY5" fmla="*/ 296517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019"/>
                <a:gd name="connsiteY0" fmla="*/ 1192695 h 3362022"/>
                <a:gd name="connsiteX1" fmla="*/ 4554642 w 4786019"/>
                <a:gd name="connsiteY1" fmla="*/ 544995 h 3362022"/>
                <a:gd name="connsiteX2" fmla="*/ 4154592 w 4786019"/>
                <a:gd name="connsiteY2" fmla="*/ 240195 h 3362022"/>
                <a:gd name="connsiteX3" fmla="*/ 3544992 w 4786019"/>
                <a:gd name="connsiteY3" fmla="*/ 11595 h 3362022"/>
                <a:gd name="connsiteX4" fmla="*/ 3228596 w 4786019"/>
                <a:gd name="connsiteY4" fmla="*/ 0 h 3362022"/>
                <a:gd name="connsiteX5" fmla="*/ 3045550 w 4786019"/>
                <a:gd name="connsiteY5" fmla="*/ 256761 h 3362022"/>
                <a:gd name="connsiteX6" fmla="*/ 2478192 w 4786019"/>
                <a:gd name="connsiteY6" fmla="*/ 297345 h 3362022"/>
                <a:gd name="connsiteX7" fmla="*/ 1163742 w 4786019"/>
                <a:gd name="connsiteY7" fmla="*/ 621195 h 3362022"/>
                <a:gd name="connsiteX8" fmla="*/ 535092 w 4786019"/>
                <a:gd name="connsiteY8" fmla="*/ 868845 h 3362022"/>
                <a:gd name="connsiteX9" fmla="*/ 154092 w 4786019"/>
                <a:gd name="connsiteY9" fmla="*/ 1287945 h 3362022"/>
                <a:gd name="connsiteX10" fmla="*/ 36 w 4786019"/>
                <a:gd name="connsiteY10" fmla="*/ 1829627 h 3362022"/>
                <a:gd name="connsiteX11" fmla="*/ 230292 w 4786019"/>
                <a:gd name="connsiteY11" fmla="*/ 2640495 h 3362022"/>
                <a:gd name="connsiteX12" fmla="*/ 668442 w 4786019"/>
                <a:gd name="connsiteY12" fmla="*/ 3078645 h 3362022"/>
                <a:gd name="connsiteX13" fmla="*/ 1468542 w 4786019"/>
                <a:gd name="connsiteY13" fmla="*/ 3307245 h 3362022"/>
                <a:gd name="connsiteX14" fmla="*/ 2782992 w 4786019"/>
                <a:gd name="connsiteY14" fmla="*/ 3307245 h 3362022"/>
                <a:gd name="connsiteX15" fmla="*/ 3735492 w 4786019"/>
                <a:gd name="connsiteY15" fmla="*/ 2888145 h 3362022"/>
                <a:gd name="connsiteX16" fmla="*/ 4302851 w 4786019"/>
                <a:gd name="connsiteY16" fmla="*/ 2482298 h 3362022"/>
                <a:gd name="connsiteX17" fmla="*/ 4682194 w 4786019"/>
                <a:gd name="connsiteY17" fmla="*/ 2123661 h 3362022"/>
                <a:gd name="connsiteX18" fmla="*/ 4783242 w 4786019"/>
                <a:gd name="connsiteY18" fmla="*/ 1192695 h 3362022"/>
                <a:gd name="connsiteX0" fmla="*/ 4783242 w 4786412"/>
                <a:gd name="connsiteY0" fmla="*/ 1192695 h 3362022"/>
                <a:gd name="connsiteX1" fmla="*/ 4554642 w 4786412"/>
                <a:gd name="connsiteY1" fmla="*/ 544995 h 3362022"/>
                <a:gd name="connsiteX2" fmla="*/ 4154592 w 4786412"/>
                <a:gd name="connsiteY2" fmla="*/ 240195 h 3362022"/>
                <a:gd name="connsiteX3" fmla="*/ 3544992 w 4786412"/>
                <a:gd name="connsiteY3" fmla="*/ 11595 h 3362022"/>
                <a:gd name="connsiteX4" fmla="*/ 3228596 w 4786412"/>
                <a:gd name="connsiteY4" fmla="*/ 0 h 3362022"/>
                <a:gd name="connsiteX5" fmla="*/ 3045550 w 4786412"/>
                <a:gd name="connsiteY5" fmla="*/ 256761 h 3362022"/>
                <a:gd name="connsiteX6" fmla="*/ 2478192 w 4786412"/>
                <a:gd name="connsiteY6" fmla="*/ 297345 h 3362022"/>
                <a:gd name="connsiteX7" fmla="*/ 1163742 w 4786412"/>
                <a:gd name="connsiteY7" fmla="*/ 621195 h 3362022"/>
                <a:gd name="connsiteX8" fmla="*/ 535092 w 4786412"/>
                <a:gd name="connsiteY8" fmla="*/ 868845 h 3362022"/>
                <a:gd name="connsiteX9" fmla="*/ 154092 w 4786412"/>
                <a:gd name="connsiteY9" fmla="*/ 1287945 h 3362022"/>
                <a:gd name="connsiteX10" fmla="*/ 36 w 4786412"/>
                <a:gd name="connsiteY10" fmla="*/ 1829627 h 3362022"/>
                <a:gd name="connsiteX11" fmla="*/ 230292 w 4786412"/>
                <a:gd name="connsiteY11" fmla="*/ 2640495 h 3362022"/>
                <a:gd name="connsiteX12" fmla="*/ 668442 w 4786412"/>
                <a:gd name="connsiteY12" fmla="*/ 3078645 h 3362022"/>
                <a:gd name="connsiteX13" fmla="*/ 1468542 w 4786412"/>
                <a:gd name="connsiteY13" fmla="*/ 3307245 h 3362022"/>
                <a:gd name="connsiteX14" fmla="*/ 2782992 w 4786412"/>
                <a:gd name="connsiteY14" fmla="*/ 3307245 h 3362022"/>
                <a:gd name="connsiteX15" fmla="*/ 3735492 w 4786412"/>
                <a:gd name="connsiteY15" fmla="*/ 2888145 h 3362022"/>
                <a:gd name="connsiteX16" fmla="*/ 4302851 w 4786412"/>
                <a:gd name="connsiteY16" fmla="*/ 2482298 h 3362022"/>
                <a:gd name="connsiteX17" fmla="*/ 4682194 w 4786412"/>
                <a:gd name="connsiteY17" fmla="*/ 2123661 h 3362022"/>
                <a:gd name="connsiteX18" fmla="*/ 4783242 w 4786412"/>
                <a:gd name="connsiteY18" fmla="*/ 1192695 h 3362022"/>
                <a:gd name="connsiteX0" fmla="*/ 4783242 w 4786412"/>
                <a:gd name="connsiteY0" fmla="*/ 1192695 h 3362022"/>
                <a:gd name="connsiteX1" fmla="*/ 4554642 w 4786412"/>
                <a:gd name="connsiteY1" fmla="*/ 544995 h 3362022"/>
                <a:gd name="connsiteX2" fmla="*/ 4154592 w 4786412"/>
                <a:gd name="connsiteY2" fmla="*/ 240195 h 3362022"/>
                <a:gd name="connsiteX3" fmla="*/ 3544992 w 4786412"/>
                <a:gd name="connsiteY3" fmla="*/ 11595 h 3362022"/>
                <a:gd name="connsiteX4" fmla="*/ 3228596 w 4786412"/>
                <a:gd name="connsiteY4" fmla="*/ 0 h 3362022"/>
                <a:gd name="connsiteX5" fmla="*/ 3045550 w 4786412"/>
                <a:gd name="connsiteY5" fmla="*/ 256761 h 3362022"/>
                <a:gd name="connsiteX6" fmla="*/ 2478192 w 4786412"/>
                <a:gd name="connsiteY6" fmla="*/ 297345 h 3362022"/>
                <a:gd name="connsiteX7" fmla="*/ 1163742 w 4786412"/>
                <a:gd name="connsiteY7" fmla="*/ 621195 h 3362022"/>
                <a:gd name="connsiteX8" fmla="*/ 535092 w 4786412"/>
                <a:gd name="connsiteY8" fmla="*/ 868845 h 3362022"/>
                <a:gd name="connsiteX9" fmla="*/ 154092 w 4786412"/>
                <a:gd name="connsiteY9" fmla="*/ 1287945 h 3362022"/>
                <a:gd name="connsiteX10" fmla="*/ 36 w 4786412"/>
                <a:gd name="connsiteY10" fmla="*/ 1829627 h 3362022"/>
                <a:gd name="connsiteX11" fmla="*/ 230292 w 4786412"/>
                <a:gd name="connsiteY11" fmla="*/ 2640495 h 3362022"/>
                <a:gd name="connsiteX12" fmla="*/ 668442 w 4786412"/>
                <a:gd name="connsiteY12" fmla="*/ 3078645 h 3362022"/>
                <a:gd name="connsiteX13" fmla="*/ 1468542 w 4786412"/>
                <a:gd name="connsiteY13" fmla="*/ 3307245 h 3362022"/>
                <a:gd name="connsiteX14" fmla="*/ 2782992 w 4786412"/>
                <a:gd name="connsiteY14" fmla="*/ 3307245 h 3362022"/>
                <a:gd name="connsiteX15" fmla="*/ 3735492 w 4786412"/>
                <a:gd name="connsiteY15" fmla="*/ 2888145 h 3362022"/>
                <a:gd name="connsiteX16" fmla="*/ 4302851 w 4786412"/>
                <a:gd name="connsiteY16" fmla="*/ 2482298 h 3362022"/>
                <a:gd name="connsiteX17" fmla="*/ 4682194 w 4786412"/>
                <a:gd name="connsiteY17" fmla="*/ 2123661 h 3362022"/>
                <a:gd name="connsiteX18" fmla="*/ 4783242 w 4786412"/>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669701 w 4787671"/>
                <a:gd name="connsiteY12" fmla="*/ 3078645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62467 w 4787671"/>
                <a:gd name="connsiteY12" fmla="*/ 2999132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55901 w 4787671"/>
                <a:gd name="connsiteY1" fmla="*/ 54499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436631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42648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36351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62856 w 4787671"/>
                <a:gd name="connsiteY8" fmla="*/ 868845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 name="connsiteX0" fmla="*/ 4784501 w 4787671"/>
                <a:gd name="connsiteY0" fmla="*/ 1192695 h 3362022"/>
                <a:gd name="connsiteX1" fmla="*/ 4569153 w 4787671"/>
                <a:gd name="connsiteY1" fmla="*/ 664265 h 3362022"/>
                <a:gd name="connsiteX2" fmla="*/ 4155851 w 4787671"/>
                <a:gd name="connsiteY2" fmla="*/ 240195 h 3362022"/>
                <a:gd name="connsiteX3" fmla="*/ 3546251 w 4787671"/>
                <a:gd name="connsiteY3" fmla="*/ 11595 h 3362022"/>
                <a:gd name="connsiteX4" fmla="*/ 3229855 w 4787671"/>
                <a:gd name="connsiteY4" fmla="*/ 0 h 3362022"/>
                <a:gd name="connsiteX5" fmla="*/ 3046809 w 4787671"/>
                <a:gd name="connsiteY5" fmla="*/ 256761 h 3362022"/>
                <a:gd name="connsiteX6" fmla="*/ 2479451 w 4787671"/>
                <a:gd name="connsiteY6" fmla="*/ 297345 h 3362022"/>
                <a:gd name="connsiteX7" fmla="*/ 1165001 w 4787671"/>
                <a:gd name="connsiteY7" fmla="*/ 621195 h 3362022"/>
                <a:gd name="connsiteX8" fmla="*/ 589360 w 4787671"/>
                <a:gd name="connsiteY8" fmla="*/ 895349 h 3362022"/>
                <a:gd name="connsiteX9" fmla="*/ 155351 w 4787671"/>
                <a:gd name="connsiteY9" fmla="*/ 1287945 h 3362022"/>
                <a:gd name="connsiteX10" fmla="*/ 1295 w 4787671"/>
                <a:gd name="connsiteY10" fmla="*/ 1829627 h 3362022"/>
                <a:gd name="connsiteX11" fmla="*/ 231551 w 4787671"/>
                <a:gd name="connsiteY11" fmla="*/ 2640495 h 3362022"/>
                <a:gd name="connsiteX12" fmla="*/ 749214 w 4787671"/>
                <a:gd name="connsiteY12" fmla="*/ 3025636 h 3362022"/>
                <a:gd name="connsiteX13" fmla="*/ 1469801 w 4787671"/>
                <a:gd name="connsiteY13" fmla="*/ 3307245 h 3362022"/>
                <a:gd name="connsiteX14" fmla="*/ 2784251 w 4787671"/>
                <a:gd name="connsiteY14" fmla="*/ 3307245 h 3362022"/>
                <a:gd name="connsiteX15" fmla="*/ 3736751 w 4787671"/>
                <a:gd name="connsiteY15" fmla="*/ 2888145 h 3362022"/>
                <a:gd name="connsiteX16" fmla="*/ 4304110 w 4787671"/>
                <a:gd name="connsiteY16" fmla="*/ 2482298 h 3362022"/>
                <a:gd name="connsiteX17" fmla="*/ 4683453 w 4787671"/>
                <a:gd name="connsiteY17" fmla="*/ 2123661 h 3362022"/>
                <a:gd name="connsiteX18" fmla="*/ 4784501 w 4787671"/>
                <a:gd name="connsiteY18" fmla="*/ 1192695 h 336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87671" h="3362022">
                  <a:moveTo>
                    <a:pt x="4784501" y="1192695"/>
                  </a:moveTo>
                  <a:cubicBezTo>
                    <a:pt x="4801066" y="1003299"/>
                    <a:pt x="4645353" y="880165"/>
                    <a:pt x="4569153" y="664265"/>
                  </a:cubicBezTo>
                  <a:lnTo>
                    <a:pt x="4155851" y="240195"/>
                  </a:lnTo>
                  <a:cubicBezTo>
                    <a:pt x="3952651" y="150743"/>
                    <a:pt x="3789207" y="74543"/>
                    <a:pt x="3546251" y="11595"/>
                  </a:cubicBezTo>
                  <a:lnTo>
                    <a:pt x="3229855" y="0"/>
                  </a:lnTo>
                  <a:cubicBezTo>
                    <a:pt x="3168840" y="85587"/>
                    <a:pt x="3068067" y="104913"/>
                    <a:pt x="3046809" y="256761"/>
                  </a:cubicBezTo>
                  <a:cubicBezTo>
                    <a:pt x="2857690" y="230533"/>
                    <a:pt x="2668570" y="283817"/>
                    <a:pt x="2479451" y="297345"/>
                  </a:cubicBezTo>
                  <a:cubicBezTo>
                    <a:pt x="2041301" y="405295"/>
                    <a:pt x="1603151" y="446984"/>
                    <a:pt x="1165001" y="621195"/>
                  </a:cubicBezTo>
                  <a:lnTo>
                    <a:pt x="589360" y="895349"/>
                  </a:lnTo>
                  <a:cubicBezTo>
                    <a:pt x="396099" y="1074805"/>
                    <a:pt x="282351" y="1148245"/>
                    <a:pt x="155351" y="1287945"/>
                  </a:cubicBezTo>
                  <a:cubicBezTo>
                    <a:pt x="103999" y="1468506"/>
                    <a:pt x="-13613" y="1569552"/>
                    <a:pt x="1295" y="1829627"/>
                  </a:cubicBezTo>
                  <a:cubicBezTo>
                    <a:pt x="-1466" y="2192680"/>
                    <a:pt x="115043" y="2370206"/>
                    <a:pt x="231551" y="2640495"/>
                  </a:cubicBezTo>
                  <a:cubicBezTo>
                    <a:pt x="377601" y="2786545"/>
                    <a:pt x="576660" y="2879586"/>
                    <a:pt x="749214" y="3025636"/>
                  </a:cubicBezTo>
                  <a:cubicBezTo>
                    <a:pt x="1029166" y="3141592"/>
                    <a:pt x="1203101" y="3231045"/>
                    <a:pt x="1469801" y="3307245"/>
                  </a:cubicBezTo>
                  <a:cubicBezTo>
                    <a:pt x="2013968" y="3373506"/>
                    <a:pt x="2107562" y="3386758"/>
                    <a:pt x="2784251" y="3307245"/>
                  </a:cubicBezTo>
                  <a:cubicBezTo>
                    <a:pt x="3101751" y="3167545"/>
                    <a:pt x="3445755" y="3080854"/>
                    <a:pt x="3736751" y="2888145"/>
                  </a:cubicBezTo>
                  <a:cubicBezTo>
                    <a:pt x="3939123" y="2792619"/>
                    <a:pt x="4114990" y="2617580"/>
                    <a:pt x="4304110" y="2482298"/>
                  </a:cubicBezTo>
                  <a:lnTo>
                    <a:pt x="4683453" y="2123661"/>
                  </a:lnTo>
                  <a:cubicBezTo>
                    <a:pt x="4730389" y="1813339"/>
                    <a:pt x="4803827" y="1503017"/>
                    <a:pt x="4784501" y="119269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93FAF7D-F0C9-4DCD-BB33-BFD35EBAC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5953" y="-5259462"/>
              <a:ext cx="6096012" cy="6096012"/>
            </a:xfrm>
            <a:prstGeom prst="rect">
              <a:avLst/>
            </a:prstGeom>
          </p:spPr>
        </p:pic>
      </p:grpSp>
      <p:pic>
        <p:nvPicPr>
          <p:cNvPr id="13" name="Picture 5" descr="scan0005">
            <a:extLst>
              <a:ext uri="{FF2B5EF4-FFF2-40B4-BE49-F238E27FC236}">
                <a16:creationId xmlns:a16="http://schemas.microsoft.com/office/drawing/2014/main" id="{00BADB1B-C649-4F6B-B53F-91DFADFE7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85" t="5000" r="1785"/>
          <a:stretch>
            <a:fillRect/>
          </a:stretch>
        </p:blipFill>
        <p:spPr bwMode="auto">
          <a:xfrm>
            <a:off x="499836" y="648381"/>
            <a:ext cx="6915150" cy="46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6">
            <a:extLst>
              <a:ext uri="{FF2B5EF4-FFF2-40B4-BE49-F238E27FC236}">
                <a16:creationId xmlns:a16="http://schemas.microsoft.com/office/drawing/2014/main" id="{BD110333-865B-4F09-B011-A9EF200D8A1D}"/>
              </a:ext>
            </a:extLst>
          </p:cNvPr>
          <p:cNvSpPr txBox="1">
            <a:spLocks noChangeArrowheads="1"/>
          </p:cNvSpPr>
          <p:nvPr/>
        </p:nvSpPr>
        <p:spPr bwMode="auto">
          <a:xfrm>
            <a:off x="8006443" y="2069192"/>
            <a:ext cx="264795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gn="just" eaLnBrk="1" hangingPunct="1">
              <a:spcBef>
                <a:spcPct val="50000"/>
              </a:spcBef>
            </a:pPr>
            <a:r>
              <a:rPr lang="en-US" altLang="en-US" b="1" dirty="0" err="1">
                <a:solidFill>
                  <a:srgbClr val="0000FF"/>
                </a:solidFill>
              </a:rPr>
              <a:t>Nhà</a:t>
            </a:r>
            <a:r>
              <a:rPr lang="en-US" altLang="en-US" b="1" dirty="0">
                <a:solidFill>
                  <a:srgbClr val="0000FF"/>
                </a:solidFill>
              </a:rPr>
              <a:t> </a:t>
            </a:r>
            <a:r>
              <a:rPr lang="en-US" altLang="en-US" b="1" dirty="0" err="1">
                <a:solidFill>
                  <a:srgbClr val="0000FF"/>
                </a:solidFill>
              </a:rPr>
              <a:t>bác</a:t>
            </a:r>
            <a:r>
              <a:rPr lang="en-US" altLang="en-US" b="1" dirty="0">
                <a:solidFill>
                  <a:srgbClr val="0000FF"/>
                </a:solidFill>
              </a:rPr>
              <a:t> </a:t>
            </a:r>
            <a:r>
              <a:rPr lang="en-US" altLang="en-US" b="1" dirty="0" err="1">
                <a:solidFill>
                  <a:srgbClr val="0000FF"/>
                </a:solidFill>
              </a:rPr>
              <a:t>học</a:t>
            </a:r>
            <a:r>
              <a:rPr lang="en-US" altLang="en-US" b="1" dirty="0">
                <a:solidFill>
                  <a:srgbClr val="0000FF"/>
                </a:solidFill>
              </a:rPr>
              <a:t> Xi-</a:t>
            </a:r>
            <a:r>
              <a:rPr lang="en-US" altLang="en-US" b="1" dirty="0" err="1">
                <a:solidFill>
                  <a:srgbClr val="0000FF"/>
                </a:solidFill>
              </a:rPr>
              <a:t>ôn</a:t>
            </a:r>
            <a:r>
              <a:rPr lang="en-US" altLang="en-US" b="1" dirty="0">
                <a:solidFill>
                  <a:srgbClr val="0000FF"/>
                </a:solidFill>
              </a:rPr>
              <a:t>-</a:t>
            </a:r>
            <a:r>
              <a:rPr lang="en-US" altLang="en-US" b="1" dirty="0" err="1">
                <a:solidFill>
                  <a:srgbClr val="0000FF"/>
                </a:solidFill>
              </a:rPr>
              <a:t>côp-xki</a:t>
            </a:r>
            <a:r>
              <a:rPr lang="en-US" altLang="en-US" b="1" dirty="0">
                <a:solidFill>
                  <a:srgbClr val="0000FF"/>
                </a:solidFill>
              </a:rPr>
              <a:t> </a:t>
            </a:r>
            <a:r>
              <a:rPr lang="en-US" altLang="en-US" b="1" dirty="0" err="1">
                <a:solidFill>
                  <a:srgbClr val="0000FF"/>
                </a:solidFill>
              </a:rPr>
              <a:t>người</a:t>
            </a:r>
            <a:r>
              <a:rPr lang="en-US" altLang="en-US" b="1" dirty="0">
                <a:solidFill>
                  <a:srgbClr val="0000FF"/>
                </a:solidFill>
              </a:rPr>
              <a:t> Nga </a:t>
            </a:r>
            <a:r>
              <a:rPr lang="en-US" altLang="en-US" b="1" dirty="0" err="1">
                <a:solidFill>
                  <a:srgbClr val="0000FF"/>
                </a:solidFill>
              </a:rPr>
              <a:t>sinh</a:t>
            </a:r>
            <a:r>
              <a:rPr lang="en-US" altLang="en-US" b="1" dirty="0">
                <a:solidFill>
                  <a:srgbClr val="0000FF"/>
                </a:solidFill>
              </a:rPr>
              <a:t> </a:t>
            </a:r>
            <a:r>
              <a:rPr lang="en-US" altLang="en-US" b="1" dirty="0" err="1">
                <a:solidFill>
                  <a:srgbClr val="0000FF"/>
                </a:solidFill>
              </a:rPr>
              <a:t>năm</a:t>
            </a:r>
            <a:r>
              <a:rPr lang="en-US" altLang="en-US" b="1" dirty="0">
                <a:solidFill>
                  <a:srgbClr val="0000FF"/>
                </a:solidFill>
              </a:rPr>
              <a:t> 1857 </a:t>
            </a:r>
            <a:r>
              <a:rPr lang="en-US" altLang="en-US" b="1" dirty="0" err="1">
                <a:solidFill>
                  <a:srgbClr val="0000FF"/>
                </a:solidFill>
              </a:rPr>
              <a:t>mất</a:t>
            </a:r>
            <a:r>
              <a:rPr lang="en-US" altLang="en-US" b="1" dirty="0">
                <a:solidFill>
                  <a:srgbClr val="0000FF"/>
                </a:solidFill>
              </a:rPr>
              <a:t> </a:t>
            </a:r>
            <a:r>
              <a:rPr lang="en-US" altLang="en-US" b="1" dirty="0" err="1">
                <a:solidFill>
                  <a:srgbClr val="0000FF"/>
                </a:solidFill>
              </a:rPr>
              <a:t>năm</a:t>
            </a:r>
            <a:r>
              <a:rPr lang="en-US" altLang="en-US" b="1" dirty="0">
                <a:solidFill>
                  <a:srgbClr val="0000FF"/>
                </a:solidFill>
              </a:rPr>
              <a:t> 1935.</a:t>
            </a:r>
          </a:p>
        </p:txBody>
      </p:sp>
      <p:pic>
        <p:nvPicPr>
          <p:cNvPr id="28" name="Picture 27">
            <a:extLst>
              <a:ext uri="{FF2B5EF4-FFF2-40B4-BE49-F238E27FC236}">
                <a16:creationId xmlns:a16="http://schemas.microsoft.com/office/drawing/2014/main" id="{C2E53A22-76EC-4D48-AE8A-A3BACAAEF4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7" name="Picture 6">
            <a:extLst>
              <a:ext uri="{FF2B5EF4-FFF2-40B4-BE49-F238E27FC236}">
                <a16:creationId xmlns:a16="http://schemas.microsoft.com/office/drawing/2014/main" id="{76021706-F616-4F7A-A275-848AC62356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51582">
            <a:off x="817956" y="2155210"/>
            <a:ext cx="5637436" cy="5637436"/>
          </a:xfrm>
          <a:prstGeom prst="rect">
            <a:avLst/>
          </a:prstGeom>
        </p:spPr>
      </p:pic>
    </p:spTree>
    <p:extLst>
      <p:ext uri="{BB962C8B-B14F-4D97-AF65-F5344CB8AC3E}">
        <p14:creationId xmlns:p14="http://schemas.microsoft.com/office/powerpoint/2010/main" val="49984933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1" presetClass="entr" presetSubtype="1" fill="hold" grpId="2"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2500"/>
                                </p:stCondLst>
                                <p:childTnLst>
                                  <p:par>
                                    <p:cTn id="23" presetID="2" presetClass="entr" presetSubtype="4" fill="hold" nodeType="afterEffect" p14:presetBounceEnd="60000">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14:bounceEnd="60000">
                                          <p:cBhvr additive="base">
                                            <p:cTn id="25"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21" presetClass="entr" presetSubtype="1" fill="hold" grpId="2"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heel(1)">
                                          <p:cBhvr>
                                            <p:cTn id="18" dur="1000"/>
                                            <p:tgtEl>
                                              <p:spTgt spid="14"/>
                                            </p:tgtEl>
                                          </p:cBhvr>
                                        </p:animEffect>
                                      </p:childTnLst>
                                    </p:cTn>
                                  </p:par>
                                  <p:par>
                                    <p:cTn id="19" presetID="21"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1000"/>
                                            <p:tgtEl>
                                              <p:spTgt spid="5"/>
                                            </p:tgtEl>
                                          </p:cBhvr>
                                        </p:animEffect>
                                      </p:childTnLst>
                                    </p:cTn>
                                  </p:par>
                                </p:childTnLst>
                              </p:cTn>
                            </p:par>
                            <p:par>
                              <p:cTn id="22" fill="hold">
                                <p:stCondLst>
                                  <p:cond delay="2500"/>
                                </p:stCondLst>
                                <p:childTnLst>
                                  <p:par>
                                    <p:cTn id="23" presetID="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32" presetClass="emph" presetSubtype="0" fill="hold" nodeType="afterEffect">
                                      <p:stCondLst>
                                        <p:cond delay="0"/>
                                      </p:stCondLst>
                                      <p:childTnLst>
                                        <p:animRot by="120000">
                                          <p:cBhvr>
                                            <p:cTn id="29" dur="100" fill="hold">
                                              <p:stCondLst>
                                                <p:cond delay="0"/>
                                              </p:stCondLst>
                                            </p:cTn>
                                            <p:tgtEl>
                                              <p:spTgt spid="7"/>
                                            </p:tgtEl>
                                            <p:attrNameLst>
                                              <p:attrName>r</p:attrName>
                                            </p:attrNameLst>
                                          </p:cBhvr>
                                        </p:animRot>
                                        <p:animRot by="-240000">
                                          <p:cBhvr>
                                            <p:cTn id="30" dur="200" fill="hold">
                                              <p:stCondLst>
                                                <p:cond delay="200"/>
                                              </p:stCondLst>
                                            </p:cTn>
                                            <p:tgtEl>
                                              <p:spTgt spid="7"/>
                                            </p:tgtEl>
                                            <p:attrNameLst>
                                              <p:attrName>r</p:attrName>
                                            </p:attrNameLst>
                                          </p:cBhvr>
                                        </p:animRot>
                                        <p:animRot by="240000">
                                          <p:cBhvr>
                                            <p:cTn id="31" dur="200" fill="hold">
                                              <p:stCondLst>
                                                <p:cond delay="400"/>
                                              </p:stCondLst>
                                            </p:cTn>
                                            <p:tgtEl>
                                              <p:spTgt spid="7"/>
                                            </p:tgtEl>
                                            <p:attrNameLst>
                                              <p:attrName>r</p:attrName>
                                            </p:attrNameLst>
                                          </p:cBhvr>
                                        </p:animRot>
                                        <p:animRot by="-240000">
                                          <p:cBhvr>
                                            <p:cTn id="32" dur="200" fill="hold">
                                              <p:stCondLst>
                                                <p:cond delay="600"/>
                                              </p:stCondLst>
                                            </p:cTn>
                                            <p:tgtEl>
                                              <p:spTgt spid="7"/>
                                            </p:tgtEl>
                                            <p:attrNameLst>
                                              <p:attrName>r</p:attrName>
                                            </p:attrNameLst>
                                          </p:cBhvr>
                                        </p:animRot>
                                        <p:animRot by="120000">
                                          <p:cBhvr>
                                            <p:cTn id="3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2"/>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38" name="矩形 37">
            <a:extLst>
              <a:ext uri="{FF2B5EF4-FFF2-40B4-BE49-F238E27FC236}">
                <a16:creationId xmlns:a16="http://schemas.microsoft.com/office/drawing/2014/main" id="{2A6DC5A1-0E21-44FD-8D7D-2C44AF42C064}"/>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0号-石头体" panose="00000500000000000000" pitchFamily="2" charset="-122"/>
              <a:ea typeface="字魂20号-石头体" panose="00000500000000000000" pitchFamily="2" charset="-122"/>
            </a:endParaRPr>
          </a:p>
        </p:txBody>
      </p:sp>
      <p:grpSp>
        <p:nvGrpSpPr>
          <p:cNvPr id="3" name="Group 2">
            <a:extLst>
              <a:ext uri="{FF2B5EF4-FFF2-40B4-BE49-F238E27FC236}">
                <a16:creationId xmlns:a16="http://schemas.microsoft.com/office/drawing/2014/main" id="{63E9DB8F-5AD2-454E-B5F1-08E68C0D8856}"/>
              </a:ext>
            </a:extLst>
          </p:cNvPr>
          <p:cNvGrpSpPr/>
          <p:nvPr/>
        </p:nvGrpSpPr>
        <p:grpSpPr>
          <a:xfrm>
            <a:off x="5091066" y="3008671"/>
            <a:ext cx="7366405" cy="7698658"/>
            <a:chOff x="5091066" y="3008671"/>
            <a:chExt cx="7366405" cy="7698658"/>
          </a:xfrm>
        </p:grpSpPr>
        <p:pic>
          <p:nvPicPr>
            <p:cNvPr id="7" name="图片 6">
              <a:extLst>
                <a:ext uri="{FF2B5EF4-FFF2-40B4-BE49-F238E27FC236}">
                  <a16:creationId xmlns:a16="http://schemas.microsoft.com/office/drawing/2014/main" id="{36214E83-A5B4-4665-A9CE-6340C8061D19}"/>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a:off x="5091066" y="3008671"/>
              <a:ext cx="7100929" cy="3849329"/>
            </a:xfrm>
            <a:prstGeom prst="rect">
              <a:avLst/>
            </a:prstGeom>
          </p:spPr>
        </p:pic>
        <p:pic>
          <p:nvPicPr>
            <p:cNvPr id="23" name="图片 6">
              <a:extLst>
                <a:ext uri="{FF2B5EF4-FFF2-40B4-BE49-F238E27FC236}">
                  <a16:creationId xmlns:a16="http://schemas.microsoft.com/office/drawing/2014/main" id="{5BFF30B7-13DE-4396-9B75-EE4C8E30A9B1}"/>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rot="10800000">
              <a:off x="5356542" y="6858000"/>
              <a:ext cx="7100929" cy="3849329"/>
            </a:xfrm>
            <a:prstGeom prst="rect">
              <a:avLst/>
            </a:prstGeom>
          </p:spPr>
        </p:pic>
      </p:grpSp>
      <p:pic>
        <p:nvPicPr>
          <p:cNvPr id="17" name="图片 16">
            <a:extLst>
              <a:ext uri="{FF2B5EF4-FFF2-40B4-BE49-F238E27FC236}">
                <a16:creationId xmlns:a16="http://schemas.microsoft.com/office/drawing/2014/main" id="{8012EAE6-A24C-45CE-9B51-B0FE951E8870}"/>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0" y="3519949"/>
            <a:ext cx="5433489" cy="3338052"/>
          </a:xfrm>
          <a:prstGeom prst="rect">
            <a:avLst/>
          </a:prstGeom>
        </p:spPr>
      </p:pic>
      <p:pic>
        <p:nvPicPr>
          <p:cNvPr id="18" name="图片 17">
            <a:extLst>
              <a:ext uri="{FF2B5EF4-FFF2-40B4-BE49-F238E27FC236}">
                <a16:creationId xmlns:a16="http://schemas.microsoft.com/office/drawing/2014/main" id="{C8F5FC53-ACBC-446F-B11E-FE6DB0B02DC3}"/>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8414965" y="0"/>
            <a:ext cx="3777035" cy="2320413"/>
          </a:xfrm>
          <a:prstGeom prst="rect">
            <a:avLst/>
          </a:prstGeom>
        </p:spPr>
      </p:pic>
      <p:pic>
        <p:nvPicPr>
          <p:cNvPr id="19" name="图片 18">
            <a:extLst>
              <a:ext uri="{FF2B5EF4-FFF2-40B4-BE49-F238E27FC236}">
                <a16:creationId xmlns:a16="http://schemas.microsoft.com/office/drawing/2014/main" id="{C1927B38-9C93-4FF4-B076-B4438204D41C}"/>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1" y="-1"/>
            <a:ext cx="5729571" cy="3519949"/>
          </a:xfrm>
          <a:prstGeom prst="rect">
            <a:avLst/>
          </a:prstGeom>
        </p:spPr>
      </p:pic>
      <p:pic>
        <p:nvPicPr>
          <p:cNvPr id="20" name="图片 19">
            <a:extLst>
              <a:ext uri="{FF2B5EF4-FFF2-40B4-BE49-F238E27FC236}">
                <a16:creationId xmlns:a16="http://schemas.microsoft.com/office/drawing/2014/main" id="{9B9634F2-44B1-44CB-AB65-A67695E40B43}"/>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8414960" y="2475653"/>
            <a:ext cx="3777035" cy="2320413"/>
          </a:xfrm>
          <a:prstGeom prst="rect">
            <a:avLst/>
          </a:prstGeom>
        </p:spPr>
      </p:pic>
      <p:pic>
        <p:nvPicPr>
          <p:cNvPr id="21" name="图片 20">
            <a:extLst>
              <a:ext uri="{FF2B5EF4-FFF2-40B4-BE49-F238E27FC236}">
                <a16:creationId xmlns:a16="http://schemas.microsoft.com/office/drawing/2014/main" id="{3A1C8605-A35D-49DC-A675-529976BB91C7}"/>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4207481" y="-2"/>
            <a:ext cx="3777035" cy="2320413"/>
          </a:xfrm>
          <a:prstGeom prst="rect">
            <a:avLst/>
          </a:prstGeom>
        </p:spPr>
      </p:pic>
      <p:pic>
        <p:nvPicPr>
          <p:cNvPr id="22" name="图片 21">
            <a:extLst>
              <a:ext uri="{FF2B5EF4-FFF2-40B4-BE49-F238E27FC236}">
                <a16:creationId xmlns:a16="http://schemas.microsoft.com/office/drawing/2014/main" id="{4AD1611C-7F77-44AE-B27C-089189FDAC6B}"/>
              </a:ext>
            </a:extLst>
          </p:cNvPr>
          <p:cNvPicPr>
            <a:picLocks noChangeAspect="1"/>
          </p:cNvPicPr>
          <p:nvPr/>
        </p:nvPicPr>
        <p:blipFill rotWithShape="1">
          <a:blip r:embed="rId6">
            <a:extLst>
              <a:ext uri="{28A0092B-C50C-407E-A947-70E740481C1C}">
                <a14:useLocalDpi xmlns:a14="http://schemas.microsoft.com/office/drawing/2010/main" val="0"/>
              </a:ext>
            </a:extLst>
          </a:blip>
          <a:srcRect l="8026" t="37563" r="63706" b="43871"/>
          <a:stretch/>
        </p:blipFill>
        <p:spPr>
          <a:xfrm>
            <a:off x="4207480" y="2792105"/>
            <a:ext cx="3777035" cy="2320413"/>
          </a:xfrm>
          <a:prstGeom prst="rect">
            <a:avLst/>
          </a:prstGeom>
        </p:spPr>
      </p:pic>
      <p:pic>
        <p:nvPicPr>
          <p:cNvPr id="15" name="图片 14">
            <a:extLst>
              <a:ext uri="{FF2B5EF4-FFF2-40B4-BE49-F238E27FC236}">
                <a16:creationId xmlns:a16="http://schemas.microsoft.com/office/drawing/2014/main" id="{1EB737FD-D404-431E-B373-96D2E536AF57}"/>
              </a:ext>
            </a:extLst>
          </p:cNvPr>
          <p:cNvPicPr>
            <a:picLocks noChangeAspect="1"/>
          </p:cNvPicPr>
          <p:nvPr/>
        </p:nvPicPr>
        <p:blipFill rotWithShape="1">
          <a:blip r:embed="rId7">
            <a:extLst>
              <a:ext uri="{28A0092B-C50C-407E-A947-70E740481C1C}">
                <a14:useLocalDpi xmlns:a14="http://schemas.microsoft.com/office/drawing/2010/main" val="0"/>
              </a:ext>
            </a:extLst>
          </a:blip>
          <a:srcRect l="55479" r="12462" b="60534"/>
          <a:stretch/>
        </p:blipFill>
        <p:spPr>
          <a:xfrm>
            <a:off x="7354201" y="43215"/>
            <a:ext cx="4850079" cy="6750374"/>
          </a:xfrm>
          <a:prstGeom prst="rect">
            <a:avLst/>
          </a:prstGeom>
        </p:spPr>
      </p:pic>
      <p:pic>
        <p:nvPicPr>
          <p:cNvPr id="24" name="图片 23">
            <a:extLst>
              <a:ext uri="{FF2B5EF4-FFF2-40B4-BE49-F238E27FC236}">
                <a16:creationId xmlns:a16="http://schemas.microsoft.com/office/drawing/2014/main" id="{472F0AC9-B257-420F-8AB3-C01623D07521}"/>
              </a:ext>
            </a:extLst>
          </p:cNvPr>
          <p:cNvPicPr>
            <a:picLocks noChangeAspect="1"/>
          </p:cNvPicPr>
          <p:nvPr/>
        </p:nvPicPr>
        <p:blipFill rotWithShape="1">
          <a:blip r:embed="rId5">
            <a:extLst>
              <a:ext uri="{28A0092B-C50C-407E-A947-70E740481C1C}">
                <a14:useLocalDpi xmlns:a14="http://schemas.microsoft.com/office/drawing/2010/main" val="0"/>
              </a:ext>
            </a:extLst>
          </a:blip>
          <a:srcRect t="67097" r="82751" b="17132"/>
          <a:stretch/>
        </p:blipFill>
        <p:spPr>
          <a:xfrm>
            <a:off x="-3408526" y="381000"/>
            <a:ext cx="3408526" cy="4091447"/>
          </a:xfrm>
          <a:prstGeom prst="rect">
            <a:avLst/>
          </a:prstGeom>
        </p:spPr>
      </p:pic>
      <p:sp>
        <p:nvSpPr>
          <p:cNvPr id="25" name="文本框 24">
            <a:extLst>
              <a:ext uri="{FF2B5EF4-FFF2-40B4-BE49-F238E27FC236}">
                <a16:creationId xmlns:a16="http://schemas.microsoft.com/office/drawing/2014/main" id="{D9DCEF3B-B48E-4A6E-9775-FB4CB46959DC}"/>
              </a:ext>
            </a:extLst>
          </p:cNvPr>
          <p:cNvSpPr txBox="1"/>
          <p:nvPr/>
        </p:nvSpPr>
        <p:spPr>
          <a:xfrm>
            <a:off x="141903" y="18128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CHÚC CÁC CON</a:t>
            </a:r>
          </a:p>
          <a:p>
            <a:pPr algn="ctr"/>
            <a:r>
              <a:rPr lang="en-US" altLang="zh-CN" sz="700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HỌC TỐT</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8" name="图片 27">
            <a:extLst>
              <a:ext uri="{FF2B5EF4-FFF2-40B4-BE49-F238E27FC236}">
                <a16:creationId xmlns:a16="http://schemas.microsoft.com/office/drawing/2014/main" id="{C392387D-E737-434A-ACE2-8693AF829658}"/>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593861" y="43215"/>
            <a:ext cx="1834707" cy="1892085"/>
          </a:xfrm>
          <a:prstGeom prst="rect">
            <a:avLst/>
          </a:prstGeom>
        </p:spPr>
      </p:pic>
      <p:pic>
        <p:nvPicPr>
          <p:cNvPr id="33" name="图片 32">
            <a:extLst>
              <a:ext uri="{FF2B5EF4-FFF2-40B4-BE49-F238E27FC236}">
                <a16:creationId xmlns:a16="http://schemas.microsoft.com/office/drawing/2014/main" id="{B8FB434F-2867-47B1-BC78-3DB0579AACBE}"/>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31152" y="5247753"/>
            <a:ext cx="1380062" cy="1536765"/>
          </a:xfrm>
          <a:prstGeom prst="rect">
            <a:avLst/>
          </a:prstGeom>
        </p:spPr>
      </p:pic>
      <p:pic>
        <p:nvPicPr>
          <p:cNvPr id="35" name="图片 34">
            <a:extLst>
              <a:ext uri="{FF2B5EF4-FFF2-40B4-BE49-F238E27FC236}">
                <a16:creationId xmlns:a16="http://schemas.microsoft.com/office/drawing/2014/main" id="{42CFEDB6-46D2-4962-AF59-9F25DF04FFDB}"/>
              </a:ext>
            </a:extLst>
          </p:cNvPr>
          <p:cNvPicPr>
            <a:picLocks noChangeAspect="1"/>
          </p:cNvPicPr>
          <p:nvPr/>
        </p:nvPicPr>
        <p:blipFill rotWithShape="1">
          <a:blip r:embed="rId8">
            <a:extLst>
              <a:ext uri="{28A0092B-C50C-407E-A947-70E740481C1C}">
                <a14:useLocalDpi xmlns:a14="http://schemas.microsoft.com/office/drawing/2010/main" val="0"/>
              </a:ext>
            </a:extLst>
          </a:blip>
          <a:srcRect l="19508" t="82321" r="65999" b="10808"/>
          <a:stretch/>
        </p:blipFill>
        <p:spPr>
          <a:xfrm>
            <a:off x="4156257" y="4282350"/>
            <a:ext cx="1333764" cy="830168"/>
          </a:xfrm>
          <a:prstGeom prst="rect">
            <a:avLst/>
          </a:prstGeom>
        </p:spPr>
      </p:pic>
      <p:pic>
        <p:nvPicPr>
          <p:cNvPr id="37" name="图片 36">
            <a:extLst>
              <a:ext uri="{FF2B5EF4-FFF2-40B4-BE49-F238E27FC236}">
                <a16:creationId xmlns:a16="http://schemas.microsoft.com/office/drawing/2014/main" id="{24D5B386-56D8-4657-BFCF-039A01A53279}"/>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2279039" y="5401129"/>
            <a:ext cx="947847" cy="881771"/>
          </a:xfrm>
          <a:prstGeom prst="rect">
            <a:avLst/>
          </a:prstGeom>
        </p:spPr>
      </p:pic>
      <p:pic>
        <p:nvPicPr>
          <p:cNvPr id="2" name="34358226 — 鼓点轻快的卡通可爱版">
            <a:hlinkClick r:id="" action="ppaction://media"/>
            <a:extLst>
              <a:ext uri="{FF2B5EF4-FFF2-40B4-BE49-F238E27FC236}">
                <a16:creationId xmlns:a16="http://schemas.microsoft.com/office/drawing/2014/main" id="{265FE929-1CE4-4168-AB86-63E283D50A7B}"/>
              </a:ext>
            </a:extLst>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9"/>
          <a:stretch>
            <a:fillRect/>
          </a:stretch>
        </p:blipFill>
        <p:spPr>
          <a:xfrm>
            <a:off x="716023" y="-505944"/>
            <a:ext cx="487363" cy="487363"/>
          </a:xfrm>
          <a:prstGeom prst="rect">
            <a:avLst/>
          </a:prstGeom>
        </p:spPr>
      </p:pic>
    </p:spTree>
    <p:extLst>
      <p:ext uri="{BB962C8B-B14F-4D97-AF65-F5344CB8AC3E}">
        <p14:creationId xmlns:p14="http://schemas.microsoft.com/office/powerpoint/2010/main" val="188593118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8" presetClass="emph" presetSubtype="0" repeatCount="indefinite" fill="hold" nodeType="withEffect">
                                  <p:stCondLst>
                                    <p:cond delay="0"/>
                                  </p:stCondLst>
                                  <p:childTnLst>
                                    <p:animRot by="21600000">
                                      <p:cBhvr>
                                        <p:cTn id="8" dur="3000" fill="hold"/>
                                        <p:tgtEl>
                                          <p:spTgt spid="3"/>
                                        </p:tgtEl>
                                        <p:attrNameLst>
                                          <p:attrName>r</p:attrName>
                                        </p:attrNameLst>
                                      </p:cBhvr>
                                    </p:animRot>
                                  </p:childTnLst>
                                </p:cTn>
                              </p:par>
                              <p:par>
                                <p:cTn id="9" presetID="8" presetClass="emph" presetSubtype="0" repeatCount="2000" fill="hold" nodeType="withEffect">
                                  <p:stCondLst>
                                    <p:cond delay="0"/>
                                  </p:stCondLst>
                                  <p:childTnLst>
                                    <p:animRot by="21600000">
                                      <p:cBhvr>
                                        <p:cTn id="10" dur="1000" fill="hold"/>
                                        <p:tgtEl>
                                          <p:spTgt spid="24"/>
                                        </p:tgtEl>
                                        <p:attrNameLst>
                                          <p:attrName>r</p:attrName>
                                        </p:attrNameLst>
                                      </p:cBhvr>
                                    </p:animRot>
                                  </p:childTnLst>
                                </p:cTn>
                              </p:par>
                              <p:par>
                                <p:cTn id="11" presetID="0" presetClass="path" presetSubtype="0" accel="50000" decel="50000" fill="hold" nodeType="withEffect">
                                  <p:stCondLst>
                                    <p:cond delay="0"/>
                                  </p:stCondLst>
                                  <p:childTnLst>
                                    <p:animMotion origin="layout" path="M 3.54167E-6 -3.7037E-6 L 3.54167E-6 0.00093 C 0.00989 -0.01944 0.01836 -0.0412 0.02903 -0.05949 C 0.04791 -0.09236 0.08216 -0.1456 0.10846 -0.17152 C 0.13398 -0.19699 0.1858 -0.23148 0.20872 -0.24467 C 0.2802 -0.28495 0.22968 -0.25949 0.30963 -0.29189 C 0.33606 -0.30254 0.34895 -0.3118 0.37695 -0.31759 C 0.39843 -0.32222 0.42031 -0.32338 0.44179 -0.32615 C 0.46823 -0.32476 0.49492 -0.32662 0.52096 -0.32199 C 0.55885 -0.31527 0.58698 -0.3 0.62226 -0.28333 C 0.64062 -0.25023 0.64505 -0.24953 0.65338 -0.19745 C 0.65742 -0.17245 0.66054 -0.1199 0.66054 -0.11967 C 0.66132 -0.06527 0.66106 -0.01111 0.66302 0.04375 C 0.66354 0.05348 0.66562 0.06412 0.66784 0.07385 C 0.67122 0.08866 0.67968 0.10718 0.68685 0.11644 C 0.69297 0.12408 0.69922 0.12986 0.70625 0.13403 C 0.7164 0.14005 0.72695 0.1426 0.7375 0.14699 C 0.78659 0.14422 0.80599 0.15232 0.8457 0.12963 C 0.85312 0.12524 0.85976 0.11783 0.86718 0.1125 C 0.88554 0.09931 0.87721 0.11135 0.88659 0.09537 L 0.88659 0.09561 " pathEditMode="relative" rAng="0" ptsTypes="AAAAAAAAAAAAAAAAAAAAA">
                                      <p:cBhvr>
                                        <p:cTn id="12" dur="2000" fill="hold"/>
                                        <p:tgtEl>
                                          <p:spTgt spid="24"/>
                                        </p:tgtEl>
                                        <p:attrNameLst>
                                          <p:attrName>ppt_x</p:attrName>
                                          <p:attrName>ppt_y</p:attrName>
                                        </p:attrNameLst>
                                      </p:cBhvr>
                                      <p:rCtr x="44323" y="-8958"/>
                                    </p:animMotion>
                                  </p:childTnLst>
                                </p:cTn>
                              </p:par>
                            </p:childTnLst>
                          </p:cTn>
                        </p:par>
                        <p:par>
                          <p:cTn id="13" fill="hold">
                            <p:stCondLst>
                              <p:cond delay="3000"/>
                            </p:stCondLst>
                            <p:childTnLst>
                              <p:par>
                                <p:cTn id="14" presetID="42"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anim calcmode="lin" valueType="num">
                                      <p:cBhvr>
                                        <p:cTn id="17" dur="1000" fill="hold"/>
                                        <p:tgtEl>
                                          <p:spTgt spid="25"/>
                                        </p:tgtEl>
                                        <p:attrNameLst>
                                          <p:attrName>ppt_x</p:attrName>
                                        </p:attrNameLst>
                                      </p:cBhvr>
                                      <p:tavLst>
                                        <p:tav tm="0">
                                          <p:val>
                                            <p:strVal val="#ppt_x"/>
                                          </p:val>
                                        </p:tav>
                                        <p:tav tm="100000">
                                          <p:val>
                                            <p:strVal val="#ppt_x"/>
                                          </p:val>
                                        </p:tav>
                                      </p:tavLst>
                                    </p:anim>
                                    <p:anim calcmode="lin" valueType="num">
                                      <p:cBhvr>
                                        <p:cTn id="1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2"/>
                </p:tgtEl>
              </p:cMediaNode>
            </p:audio>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CC9BD77-EC52-47EA-9011-2AE8A4EBC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489" y="0"/>
            <a:ext cx="11943021" cy="6858000"/>
          </a:xfrm>
          <a:prstGeom prst="rect">
            <a:avLst/>
          </a:prstGeom>
        </p:spPr>
      </p:pic>
      <p:pic>
        <p:nvPicPr>
          <p:cNvPr id="5" name="图片 4">
            <a:extLst>
              <a:ext uri="{FF2B5EF4-FFF2-40B4-BE49-F238E27FC236}">
                <a16:creationId xmlns:a16="http://schemas.microsoft.com/office/drawing/2014/main" id="{134F7EFE-4023-4046-8C4E-31BF5E902B2D}"/>
              </a:ext>
            </a:extLst>
          </p:cNvPr>
          <p:cNvPicPr>
            <a:picLocks noChangeAspect="1"/>
          </p:cNvPicPr>
          <p:nvPr/>
        </p:nvPicPr>
        <p:blipFill rotWithShape="1">
          <a:blip r:embed="rId4">
            <a:extLst>
              <a:ext uri="{28A0092B-C50C-407E-A947-70E740481C1C}">
                <a14:useLocalDpi xmlns:a14="http://schemas.microsoft.com/office/drawing/2010/main" val="0"/>
              </a:ext>
            </a:extLst>
          </a:blip>
          <a:srcRect l="8899" t="10742" r="70060" b="68889"/>
          <a:stretch/>
        </p:blipFill>
        <p:spPr>
          <a:xfrm>
            <a:off x="0" y="0"/>
            <a:ext cx="4044029" cy="3884962"/>
          </a:xfrm>
          <a:prstGeom prst="rect">
            <a:avLst/>
          </a:prstGeom>
        </p:spPr>
      </p:pic>
      <p:pic>
        <p:nvPicPr>
          <p:cNvPr id="7" name="图片 6">
            <a:extLst>
              <a:ext uri="{FF2B5EF4-FFF2-40B4-BE49-F238E27FC236}">
                <a16:creationId xmlns:a16="http://schemas.microsoft.com/office/drawing/2014/main" id="{A500F0EF-2477-4055-B156-25944459EB21}"/>
              </a:ext>
            </a:extLst>
          </p:cNvPr>
          <p:cNvPicPr>
            <a:picLocks noChangeAspect="1"/>
          </p:cNvPicPr>
          <p:nvPr/>
        </p:nvPicPr>
        <p:blipFill rotWithShape="1">
          <a:blip r:embed="rId4">
            <a:extLst>
              <a:ext uri="{28A0092B-C50C-407E-A947-70E740481C1C}">
                <a14:useLocalDpi xmlns:a14="http://schemas.microsoft.com/office/drawing/2010/main" val="0"/>
              </a:ext>
            </a:extLst>
          </a:blip>
          <a:srcRect l="6038" t="32401" r="22827" b="22724"/>
          <a:stretch/>
        </p:blipFill>
        <p:spPr>
          <a:xfrm>
            <a:off x="5304708" y="1879805"/>
            <a:ext cx="6887292" cy="4311445"/>
          </a:xfrm>
          <a:prstGeom prst="rect">
            <a:avLst/>
          </a:prstGeom>
        </p:spPr>
      </p:pic>
      <p:sp>
        <p:nvSpPr>
          <p:cNvPr id="10" name="文本框 9">
            <a:extLst>
              <a:ext uri="{FF2B5EF4-FFF2-40B4-BE49-F238E27FC236}">
                <a16:creationId xmlns:a16="http://schemas.microsoft.com/office/drawing/2014/main" id="{7114972C-D3F9-4001-A6C8-BC684E9D8353}"/>
              </a:ext>
            </a:extLst>
          </p:cNvPr>
          <p:cNvSpPr txBox="1"/>
          <p:nvPr/>
        </p:nvSpPr>
        <p:spPr>
          <a:xfrm>
            <a:off x="3342408" y="1282772"/>
            <a:ext cx="5507182" cy="1246495"/>
          </a:xfrm>
          <a:prstGeom prst="rect">
            <a:avLst/>
          </a:prstGeom>
          <a:noFill/>
        </p:spPr>
        <p:txBody>
          <a:bodyPr wrap="square" rtlCol="0">
            <a:spAutoFit/>
          </a:bodyPr>
          <a:lstStyle/>
          <a:p>
            <a:pPr algn="ctr"/>
            <a:r>
              <a:rPr lang="en-US" altLang="zh-CN" sz="7500" dirty="0">
                <a:solidFill>
                  <a:schemeClr val="bg1"/>
                </a:solidFill>
                <a:latin typeface="Arial" panose="020B0604020202020204" pitchFamily="34" charset="0"/>
                <a:ea typeface="字魂20号-石头体" panose="00000500000000000000" pitchFamily="2" charset="-122"/>
                <a:cs typeface="Arial" panose="020B0604020202020204" pitchFamily="34" charset="0"/>
              </a:rPr>
              <a:t>01</a:t>
            </a:r>
            <a:endParaRPr lang="zh-CN" altLang="en-US" sz="7500" dirty="0">
              <a:solidFill>
                <a:schemeClr val="bg1"/>
              </a:solidFill>
              <a:latin typeface="Arial" panose="020B0604020202020204" pitchFamily="34" charset="0"/>
              <a:ea typeface="字魂20号-石头体" panose="00000500000000000000" pitchFamily="2" charset="-122"/>
              <a:cs typeface="Arial" panose="020B0604020202020204" pitchFamily="34" charset="0"/>
            </a:endParaRPr>
          </a:p>
        </p:txBody>
      </p:sp>
      <p:sp>
        <p:nvSpPr>
          <p:cNvPr id="11" name="文本框 10">
            <a:extLst>
              <a:ext uri="{FF2B5EF4-FFF2-40B4-BE49-F238E27FC236}">
                <a16:creationId xmlns:a16="http://schemas.microsoft.com/office/drawing/2014/main" id="{896CD829-B196-4A2D-8A20-EFCCF4DD2E43}"/>
              </a:ext>
            </a:extLst>
          </p:cNvPr>
          <p:cNvSpPr txBox="1"/>
          <p:nvPr/>
        </p:nvSpPr>
        <p:spPr>
          <a:xfrm>
            <a:off x="3048000" y="2560329"/>
            <a:ext cx="5877790" cy="1400383"/>
          </a:xfrm>
          <a:prstGeom prst="rect">
            <a:avLst/>
          </a:prstGeom>
          <a:noFill/>
        </p:spPr>
        <p:txBody>
          <a:bodyPr wrap="square" rtlCol="0">
            <a:spAutoFit/>
          </a:bodyPr>
          <a:lstStyle/>
          <a:p>
            <a:pPr algn="ct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Luyện</a:t>
            </a:r>
            <a:r>
              <a:rPr lang="en-US" altLang="zh-CN"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 </a:t>
            </a:r>
            <a:r>
              <a:rPr lang="en-US" altLang="zh-CN" sz="8500" b="1" dirty="0" err="1">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rPr>
              <a:t>đọc</a:t>
            </a:r>
            <a:endParaRPr lang="zh-CN" altLang="en-US" sz="8500" b="1" dirty="0">
              <a:solidFill>
                <a:schemeClr val="bg1"/>
              </a:solidFill>
              <a:effectLst>
                <a:glow rad="228600">
                  <a:schemeClr val="accent3">
                    <a:satMod val="175000"/>
                    <a:alpha val="40000"/>
                  </a:schemeClr>
                </a:glow>
              </a:effectLst>
              <a:latin typeface="#9Slide03 AmpleSoft" panose="02000000000000000000" pitchFamily="2" charset="0"/>
              <a:ea typeface="字魂20号-石头体" panose="00000500000000000000" pitchFamily="2" charset="-122"/>
            </a:endParaRPr>
          </a:p>
        </p:txBody>
      </p:sp>
      <p:pic>
        <p:nvPicPr>
          <p:cNvPr id="14" name="图片 13">
            <a:extLst>
              <a:ext uri="{FF2B5EF4-FFF2-40B4-BE49-F238E27FC236}">
                <a16:creationId xmlns:a16="http://schemas.microsoft.com/office/drawing/2014/main" id="{0C55A487-499F-4E1A-B92E-A9904EA874DE}"/>
              </a:ext>
            </a:extLst>
          </p:cNvPr>
          <p:cNvPicPr>
            <a:picLocks noChangeAspect="1"/>
          </p:cNvPicPr>
          <p:nvPr/>
        </p:nvPicPr>
        <p:blipFill rotWithShape="1">
          <a:blip r:embed="rId4">
            <a:extLst>
              <a:ext uri="{28A0092B-C50C-407E-A947-70E740481C1C}">
                <a14:useLocalDpi xmlns:a14="http://schemas.microsoft.com/office/drawing/2010/main" val="0"/>
              </a:ext>
            </a:extLst>
          </a:blip>
          <a:srcRect l="51280" r="24203" b="72329"/>
          <a:stretch/>
        </p:blipFill>
        <p:spPr>
          <a:xfrm>
            <a:off x="7327325" y="1049084"/>
            <a:ext cx="4864675" cy="5448591"/>
          </a:xfrm>
          <a:prstGeom prst="rect">
            <a:avLst/>
          </a:prstGeom>
        </p:spPr>
      </p:pic>
      <p:pic>
        <p:nvPicPr>
          <p:cNvPr id="15" name="图片 14">
            <a:extLst>
              <a:ext uri="{FF2B5EF4-FFF2-40B4-BE49-F238E27FC236}">
                <a16:creationId xmlns:a16="http://schemas.microsoft.com/office/drawing/2014/main" id="{C002B25D-7541-4FAE-90A6-206508822C52}"/>
              </a:ext>
            </a:extLst>
          </p:cNvPr>
          <p:cNvPicPr>
            <a:picLocks noChangeAspect="1"/>
          </p:cNvPicPr>
          <p:nvPr/>
        </p:nvPicPr>
        <p:blipFill rotWithShape="1">
          <a:blip r:embed="rId5">
            <a:extLst>
              <a:ext uri="{28A0092B-C50C-407E-A947-70E740481C1C}">
                <a14:useLocalDpi xmlns:a14="http://schemas.microsoft.com/office/drawing/2010/main" val="0"/>
              </a:ext>
            </a:extLst>
          </a:blip>
          <a:srcRect t="83441" r="82939" b="3158"/>
          <a:stretch/>
        </p:blipFill>
        <p:spPr>
          <a:xfrm>
            <a:off x="-1990718" y="4105678"/>
            <a:ext cx="1990718" cy="2052976"/>
          </a:xfrm>
          <a:prstGeom prst="rect">
            <a:avLst/>
          </a:prstGeom>
        </p:spPr>
      </p:pic>
      <p:pic>
        <p:nvPicPr>
          <p:cNvPr id="16" name="图片 15">
            <a:extLst>
              <a:ext uri="{FF2B5EF4-FFF2-40B4-BE49-F238E27FC236}">
                <a16:creationId xmlns:a16="http://schemas.microsoft.com/office/drawing/2014/main" id="{6C4C8AE5-1C55-4EA3-A60B-3F64349C7707}"/>
              </a:ext>
            </a:extLst>
          </p:cNvPr>
          <p:cNvPicPr>
            <a:picLocks noChangeAspect="1"/>
          </p:cNvPicPr>
          <p:nvPr/>
        </p:nvPicPr>
        <p:blipFill rotWithShape="1">
          <a:blip r:embed="rId5">
            <a:extLst>
              <a:ext uri="{28A0092B-C50C-407E-A947-70E740481C1C}">
                <a14:useLocalDpi xmlns:a14="http://schemas.microsoft.com/office/drawing/2010/main" val="0"/>
              </a:ext>
            </a:extLst>
          </a:blip>
          <a:srcRect l="35507" t="68564" r="52475" b="21243"/>
          <a:stretch/>
        </p:blipFill>
        <p:spPr>
          <a:xfrm>
            <a:off x="190841" y="3936348"/>
            <a:ext cx="1380062" cy="1536765"/>
          </a:xfrm>
          <a:prstGeom prst="rect">
            <a:avLst/>
          </a:prstGeom>
        </p:spPr>
      </p:pic>
      <p:pic>
        <p:nvPicPr>
          <p:cNvPr id="17" name="图片 16">
            <a:extLst>
              <a:ext uri="{FF2B5EF4-FFF2-40B4-BE49-F238E27FC236}">
                <a16:creationId xmlns:a16="http://schemas.microsoft.com/office/drawing/2014/main" id="{3E49193F-51BF-49BA-BF6A-D33F41291443}"/>
              </a:ext>
            </a:extLst>
          </p:cNvPr>
          <p:cNvPicPr>
            <a:picLocks noChangeAspect="1"/>
          </p:cNvPicPr>
          <p:nvPr/>
        </p:nvPicPr>
        <p:blipFill rotWithShape="1">
          <a:blip r:embed="rId6">
            <a:extLst>
              <a:ext uri="{28A0092B-C50C-407E-A947-70E740481C1C}">
                <a14:useLocalDpi xmlns:a14="http://schemas.microsoft.com/office/drawing/2010/main" val="0"/>
              </a:ext>
            </a:extLst>
          </a:blip>
          <a:srcRect l="19508" t="82321" r="65999" b="10808"/>
          <a:stretch/>
        </p:blipFill>
        <p:spPr>
          <a:xfrm>
            <a:off x="7194425" y="80670"/>
            <a:ext cx="1333764" cy="830168"/>
          </a:xfrm>
          <a:prstGeom prst="rect">
            <a:avLst/>
          </a:prstGeom>
        </p:spPr>
      </p:pic>
      <p:pic>
        <p:nvPicPr>
          <p:cNvPr id="18" name="图片 17">
            <a:extLst>
              <a:ext uri="{FF2B5EF4-FFF2-40B4-BE49-F238E27FC236}">
                <a16:creationId xmlns:a16="http://schemas.microsoft.com/office/drawing/2014/main" id="{A6E0D1B8-B384-41B1-9A0D-4D3F59B9A3FE}"/>
              </a:ext>
            </a:extLst>
          </p:cNvPr>
          <p:cNvPicPr>
            <a:picLocks noChangeAspect="1"/>
          </p:cNvPicPr>
          <p:nvPr/>
        </p:nvPicPr>
        <p:blipFill rotWithShape="1">
          <a:blip r:embed="rId5">
            <a:extLst>
              <a:ext uri="{28A0092B-C50C-407E-A947-70E740481C1C}">
                <a14:useLocalDpi xmlns:a14="http://schemas.microsoft.com/office/drawing/2010/main" val="0"/>
              </a:ext>
            </a:extLst>
          </a:blip>
          <a:srcRect l="21578" t="91326" r="67693" b="1072"/>
          <a:stretch/>
        </p:blipFill>
        <p:spPr>
          <a:xfrm>
            <a:off x="3823155" y="1801595"/>
            <a:ext cx="947847" cy="881771"/>
          </a:xfrm>
          <a:prstGeom prst="rect">
            <a:avLst/>
          </a:prstGeom>
        </p:spPr>
      </p:pic>
      <p:pic>
        <p:nvPicPr>
          <p:cNvPr id="19" name="图片 18">
            <a:extLst>
              <a:ext uri="{FF2B5EF4-FFF2-40B4-BE49-F238E27FC236}">
                <a16:creationId xmlns:a16="http://schemas.microsoft.com/office/drawing/2014/main" id="{B64AF0C3-E08A-4E3E-BDB1-680494EBCD3C}"/>
              </a:ext>
            </a:extLst>
          </p:cNvPr>
          <p:cNvPicPr>
            <a:picLocks noChangeAspect="1"/>
          </p:cNvPicPr>
          <p:nvPr/>
        </p:nvPicPr>
        <p:blipFill rotWithShape="1">
          <a:blip r:embed="rId7">
            <a:extLst>
              <a:ext uri="{28A0092B-C50C-407E-A947-70E740481C1C}">
                <a14:useLocalDpi xmlns:a14="http://schemas.microsoft.com/office/drawing/2010/main" val="0"/>
              </a:ext>
            </a:extLst>
          </a:blip>
          <a:srcRect l="41133" t="28750" r="52083" b="58045"/>
          <a:stretch/>
        </p:blipFill>
        <p:spPr>
          <a:xfrm rot="5400000">
            <a:off x="2620200" y="3373009"/>
            <a:ext cx="1847500" cy="4065476"/>
          </a:xfrm>
          <a:prstGeom prst="rect">
            <a:avLst/>
          </a:prstGeom>
        </p:spPr>
      </p:pic>
      <p:pic>
        <p:nvPicPr>
          <p:cNvPr id="20" name="Picture 19">
            <a:extLst>
              <a:ext uri="{FF2B5EF4-FFF2-40B4-BE49-F238E27FC236}">
                <a16:creationId xmlns:a16="http://schemas.microsoft.com/office/drawing/2014/main" id="{32E61BCF-483B-49E4-AD27-E14438B984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Tree>
    <p:extLst>
      <p:ext uri="{BB962C8B-B14F-4D97-AF65-F5344CB8AC3E}">
        <p14:creationId xmlns:p14="http://schemas.microsoft.com/office/powerpoint/2010/main" val="36689295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56" presetClass="path" presetSubtype="0" accel="50000" decel="50000" fill="hold" nodeType="withEffect">
                                  <p:stCondLst>
                                    <p:cond delay="0"/>
                                  </p:stCondLst>
                                  <p:childTnLst>
                                    <p:animMotion origin="layout" path="M 6.25E-7 1.85185E-6 L 0.26602 -0.26597 " pathEditMode="relative" rAng="0" ptsTypes="AA">
                                      <p:cBhvr>
                                        <p:cTn id="29" dur="2000" fill="hold"/>
                                        <p:tgtEl>
                                          <p:spTgt spid="15"/>
                                        </p:tgtEl>
                                        <p:attrNameLst>
                                          <p:attrName>ppt_x</p:attrName>
                                          <p:attrName>ppt_y</p:attrName>
                                        </p:attrNameLst>
                                      </p:cBhvr>
                                      <p:rCtr x="13294" y="-13310"/>
                                    </p:animMotion>
                                  </p:childTnLst>
                                </p:cTn>
                              </p:par>
                              <p:par>
                                <p:cTn id="30" presetID="14" presetClass="entr" presetSubtype="1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ACBA4D9-9472-4041-8A2B-CC6CA001D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34" name="图片 33">
            <a:extLst>
              <a:ext uri="{FF2B5EF4-FFF2-40B4-BE49-F238E27FC236}">
                <a16:creationId xmlns:a16="http://schemas.microsoft.com/office/drawing/2014/main" id="{5D0D3BBD-F66B-4542-9C1B-C4B0FDEAF34C}"/>
              </a:ext>
            </a:extLst>
          </p:cNvPr>
          <p:cNvPicPr>
            <a:picLocks noChangeAspect="1"/>
          </p:cNvPicPr>
          <p:nvPr/>
        </p:nvPicPr>
        <p:blipFill rotWithShape="1">
          <a:blip r:embed="rId4">
            <a:extLst>
              <a:ext uri="{28A0092B-C50C-407E-A947-70E740481C1C}">
                <a14:useLocalDpi xmlns:a14="http://schemas.microsoft.com/office/drawing/2010/main" val="0"/>
              </a:ext>
            </a:extLst>
          </a:blip>
          <a:srcRect l="55479" r="12462" b="60534"/>
          <a:stretch/>
        </p:blipFill>
        <p:spPr>
          <a:xfrm>
            <a:off x="7341921" y="318987"/>
            <a:ext cx="4850079" cy="6750374"/>
          </a:xfrm>
          <a:prstGeom prst="rect">
            <a:avLst/>
          </a:prstGeom>
        </p:spPr>
      </p:pic>
      <p:pic>
        <p:nvPicPr>
          <p:cNvPr id="33" name="图片 32">
            <a:extLst>
              <a:ext uri="{FF2B5EF4-FFF2-40B4-BE49-F238E27FC236}">
                <a16:creationId xmlns:a16="http://schemas.microsoft.com/office/drawing/2014/main" id="{9A5C168F-C424-4B2C-BBF6-4D659277365B}"/>
              </a:ext>
            </a:extLst>
          </p:cNvPr>
          <p:cNvPicPr>
            <a:picLocks noChangeAspect="1"/>
          </p:cNvPicPr>
          <p:nvPr/>
        </p:nvPicPr>
        <p:blipFill rotWithShape="1">
          <a:blip r:embed="rId5">
            <a:extLst>
              <a:ext uri="{28A0092B-C50C-407E-A947-70E740481C1C}">
                <a14:useLocalDpi xmlns:a14="http://schemas.microsoft.com/office/drawing/2010/main" val="0"/>
              </a:ext>
            </a:extLst>
          </a:blip>
          <a:srcRect l="50000" t="68244" b="11111"/>
          <a:stretch/>
        </p:blipFill>
        <p:spPr>
          <a:xfrm flipV="1">
            <a:off x="1666439" y="0"/>
            <a:ext cx="5222709" cy="2831168"/>
          </a:xfrm>
          <a:prstGeom prst="rect">
            <a:avLst/>
          </a:prstGeom>
        </p:spPr>
      </p:pic>
      <p:pic>
        <p:nvPicPr>
          <p:cNvPr id="35" name="图片 34">
            <a:extLst>
              <a:ext uri="{FF2B5EF4-FFF2-40B4-BE49-F238E27FC236}">
                <a16:creationId xmlns:a16="http://schemas.microsoft.com/office/drawing/2014/main" id="{D232DB8A-AF80-490C-BE18-AFF1D137E158}"/>
              </a:ext>
            </a:extLst>
          </p:cNvPr>
          <p:cNvPicPr>
            <a:picLocks noChangeAspect="1"/>
          </p:cNvPicPr>
          <p:nvPr/>
        </p:nvPicPr>
        <p:blipFill rotWithShape="1">
          <a:blip r:embed="rId5">
            <a:extLst>
              <a:ext uri="{28A0092B-C50C-407E-A947-70E740481C1C}">
                <a14:useLocalDpi xmlns:a14="http://schemas.microsoft.com/office/drawing/2010/main" val="0"/>
              </a:ext>
            </a:extLst>
          </a:blip>
          <a:srcRect t="67097" r="82751" b="17132"/>
          <a:stretch/>
        </p:blipFill>
        <p:spPr>
          <a:xfrm flipH="1">
            <a:off x="12464323" y="0"/>
            <a:ext cx="2364741" cy="2838533"/>
          </a:xfrm>
          <a:prstGeom prst="rect">
            <a:avLst/>
          </a:prstGeom>
        </p:spPr>
      </p:pic>
      <p:sp>
        <p:nvSpPr>
          <p:cNvPr id="37" name="文本框 24">
            <a:extLst>
              <a:ext uri="{FF2B5EF4-FFF2-40B4-BE49-F238E27FC236}">
                <a16:creationId xmlns:a16="http://schemas.microsoft.com/office/drawing/2014/main" id="{8B6118E8-F233-47B1-A1EA-DB13AA937F0A}"/>
              </a:ext>
            </a:extLst>
          </p:cNvPr>
          <p:cNvSpPr txBox="1"/>
          <p:nvPr/>
        </p:nvSpPr>
        <p:spPr>
          <a:xfrm>
            <a:off x="3228003" y="2765324"/>
            <a:ext cx="7391011" cy="2246769"/>
          </a:xfrm>
          <a:prstGeom prst="rect">
            <a:avLst/>
          </a:prstGeom>
          <a:noFill/>
        </p:spPr>
        <p:txBody>
          <a:bodyPr wrap="square" rtlCol="0">
            <a:spAutoFit/>
          </a:bodyPr>
          <a:lstStyle/>
          <a:p>
            <a:pPr algn="ct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7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7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Tree>
    <p:extLst>
      <p:ext uri="{BB962C8B-B14F-4D97-AF65-F5344CB8AC3E}">
        <p14:creationId xmlns:p14="http://schemas.microsoft.com/office/powerpoint/2010/main" val="2340143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repeatCount="2000" fill="hold" nodeType="afterEffect">
                                  <p:stCondLst>
                                    <p:cond delay="0"/>
                                  </p:stCondLst>
                                  <p:childTnLst>
                                    <p:animRot by="21600000">
                                      <p:cBhvr>
                                        <p:cTn id="12" dur="1000" fill="hold"/>
                                        <p:tgtEl>
                                          <p:spTgt spid="35"/>
                                        </p:tgtEl>
                                        <p:attrNameLst>
                                          <p:attrName>r</p:attrName>
                                        </p:attrNameLst>
                                      </p:cBhvr>
                                    </p:animRot>
                                  </p:childTnLst>
                                </p:cTn>
                              </p:par>
                              <p:par>
                                <p:cTn id="13" presetID="0" presetClass="path" presetSubtype="0" accel="50000" decel="50000" fill="hold" nodeType="withEffect">
                                  <p:stCondLst>
                                    <p:cond delay="0"/>
                                  </p:stCondLst>
                                  <p:childTnLst>
                                    <p:animMotion origin="layout" path="M -0.00052 0.00973 L -0.00052 0.00973 C -0.00482 0.00325 -0.00833 -0.00463 -0.01315 -0.00972 C -0.01784 -0.01504 -0.02344 -0.01782 -0.02878 -0.02083 C -0.0375 -0.02615 -0.03971 -0.02777 -0.04909 -0.03194 C -0.05729 -0.03588 -0.06575 -0.03912 -0.07409 -0.04305 C -0.09779 -0.05463 -0.08112 -0.0493 -0.10065 -0.05416 C -0.1345 -0.05231 -0.16836 -0.05185 -0.20221 -0.04861 C -0.20885 -0.04814 -0.24075 -0.03726 -0.24596 -0.03472 C -0.25391 -0.03101 -0.26146 -0.02523 -0.2694 -0.02083 C -0.29414 -0.0074 -0.28216 -0.01875 -0.31003 0.00695 C -0.31641 0.01274 -0.32266 0.01922 -0.32878 0.02639 C -0.34987 0.05093 -0.36029 0.06528 -0.37878 0.09584 C -0.38516 0.10649 -0.39167 0.11737 -0.39753 0.12917 C -0.40312 0.14051 -0.4082 0.15255 -0.41315 0.16528 C -0.42435 0.19445 -0.43281 0.22732 -0.44596 0.25417 C -0.45273 0.26806 -0.45989 0.28125 -0.46628 0.29584 C -0.47708 0.32107 -0.48359 0.35348 -0.49753 0.37362 C -0.51159 0.39399 -0.52396 0.41829 -0.53971 0.43473 C -0.55846 0.45417 -0.57617 0.47709 -0.59596 0.49306 C -0.60742 0.50232 -0.61849 0.51274 -0.63034 0.52084 C -0.6457 0.53125 -0.66146 0.53982 -0.67721 0.54862 C -0.71237 0.56806 -0.73242 0.57778 -0.76784 0.59028 C -0.7776 0.59352 -0.7875 0.5963 -0.79753 0.59862 C -0.80469 0.6 -0.81211 0.60047 -0.8194 0.60139 C -0.84232 0.60047 -0.86523 0.6007 -0.88815 0.59862 C -0.8944 0.59792 -0.90065 0.59514 -0.9069 0.59306 C -0.94687 0.57871 -0.95456 0.57755 -0.98815 0.55695 C -1.00586 0.54584 -1.03047 0.5375 -1.04596 0.5125 C -1.04844 0.50834 -1.05013 0.50325 -1.05221 0.49862 C -1.05273 0.49213 -1.05417 0.48565 -1.05378 0.47917 C -1.05221 0.45649 -1.04518 0.4426 -1.03659 0.42639 C -1.02786 0.40973 -1.02943 0.41551 -1.02096 0.40695 C -1.01667 0.40232 -1.01302 0.3963 -1.00846 0.39306 C -1.00547 0.39075 -1.00221 0.39144 -0.99909 0.39028 C -0.96172 0.37477 -1.01667 0.39399 -0.97565 0.38195 C -0.97357 0.38125 -0.97148 0.3794 -0.9694 0.37917 C -0.96523 0.37848 -0.96107 0.37917 -0.9569 0.37917 L -0.9569 0.37917 " pathEditMode="relative" ptsTypes="AAAAAAAAAAAAAAAAAAAAAAAAAAAAAAAAAAAAAAA">
                                      <p:cBhvr>
                                        <p:cTn id="14" dur="2000" fill="hold"/>
                                        <p:tgtEl>
                                          <p:spTgt spid="35"/>
                                        </p:tgtEl>
                                        <p:attrNameLst>
                                          <p:attrName>ppt_x</p:attrName>
                                          <p:attrName>ppt_y</p:attrName>
                                        </p:attrNameLst>
                                      </p:cBhvr>
                                    </p:animMotion>
                                  </p:childTnLst>
                                </p:cTn>
                              </p:par>
                            </p:childTnLst>
                          </p:cTn>
                        </p:par>
                        <p:par>
                          <p:cTn id="15" fill="hold">
                            <p:stCondLst>
                              <p:cond delay="3000"/>
                            </p:stCondLst>
                            <p:childTnLst>
                              <p:par>
                                <p:cTn id="16" presetID="22" presetClass="entr" presetSubtype="8" fill="hold" grpId="0" nodeType="afterEffect">
                                  <p:stCondLst>
                                    <p:cond delay="0"/>
                                  </p:stCondLst>
                                  <p:iterate type="lt">
                                    <p:tmPct val="0"/>
                                  </p:iterate>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childTnLst>
                          </p:cTn>
                        </p:par>
                        <p:par>
                          <p:cTn id="19" fill="hold">
                            <p:stCondLst>
                              <p:cond delay="3500"/>
                            </p:stCondLst>
                            <p:childTnLst>
                              <p:par>
                                <p:cTn id="20" presetID="34" presetClass="emph" presetSubtype="0" fill="hold" grpId="2" nodeType="after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7"/>
                                        </p:tgtEl>
                                        <p:attrNameLst>
                                          <p:attrName>ppt_x</p:attrName>
                                          <p:attrName>ppt_y</p:attrName>
                                        </p:attrNameLst>
                                      </p:cBhvr>
                                    </p:animMotion>
                                    <p:animRot by="1500000">
                                      <p:cBhvr>
                                        <p:cTn id="22" dur="125" fill="hold">
                                          <p:stCondLst>
                                            <p:cond delay="0"/>
                                          </p:stCondLst>
                                        </p:cTn>
                                        <p:tgtEl>
                                          <p:spTgt spid="37"/>
                                        </p:tgtEl>
                                        <p:attrNameLst>
                                          <p:attrName>r</p:attrName>
                                        </p:attrNameLst>
                                      </p:cBhvr>
                                    </p:animRot>
                                    <p:animRot by="-1500000">
                                      <p:cBhvr>
                                        <p:cTn id="23" dur="125" fill="hold">
                                          <p:stCondLst>
                                            <p:cond delay="125"/>
                                          </p:stCondLst>
                                        </p:cTn>
                                        <p:tgtEl>
                                          <p:spTgt spid="37"/>
                                        </p:tgtEl>
                                        <p:attrNameLst>
                                          <p:attrName>r</p:attrName>
                                        </p:attrNameLst>
                                      </p:cBhvr>
                                    </p:animRot>
                                    <p:animRot by="-1500000">
                                      <p:cBhvr>
                                        <p:cTn id="24" dur="125" fill="hold">
                                          <p:stCondLst>
                                            <p:cond delay="250"/>
                                          </p:stCondLst>
                                        </p:cTn>
                                        <p:tgtEl>
                                          <p:spTgt spid="37"/>
                                        </p:tgtEl>
                                        <p:attrNameLst>
                                          <p:attrName>r</p:attrName>
                                        </p:attrNameLst>
                                      </p:cBhvr>
                                    </p:animRot>
                                    <p:animRot by="1500000">
                                      <p:cBhvr>
                                        <p:cTn id="25" dur="125" fill="hold">
                                          <p:stCondLst>
                                            <p:cond delay="375"/>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spTree>
    <p:extLst>
      <p:ext uri="{BB962C8B-B14F-4D97-AF65-F5344CB8AC3E}">
        <p14:creationId xmlns:p14="http://schemas.microsoft.com/office/powerpoint/2010/main" val="3426766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Horizontal)">
                                      <p:cBhvr>
                                        <p:cTn id="11" dur="500"/>
                                        <p:tgtEl>
                                          <p:spTgt spid="30"/>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barn(outHorizontal)">
                                      <p:cBhvr>
                                        <p:cTn id="14" dur="500"/>
                                        <p:tgtEl>
                                          <p:spTgt spid="32"/>
                                        </p:tgtEl>
                                      </p:cBhvr>
                                    </p:animEffect>
                                  </p:childTnLst>
                                </p:cTn>
                              </p:par>
                              <p:par>
                                <p:cTn id="15" presetID="16" presetClass="entr" presetSubtype="42"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outHorizontal)">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1000"/>
                                        <p:tgtEl>
                                          <p:spTgt spid="37"/>
                                        </p:tgtEl>
                                      </p:cBhvr>
                                    </p:animEffect>
                                    <p:anim calcmode="lin" valueType="num">
                                      <p:cBhvr>
                                        <p:cTn id="21" dur="1000" fill="hold"/>
                                        <p:tgtEl>
                                          <p:spTgt spid="37"/>
                                        </p:tgtEl>
                                        <p:attrNameLst>
                                          <p:attrName>ppt_x</p:attrName>
                                        </p:attrNameLst>
                                      </p:cBhvr>
                                      <p:tavLst>
                                        <p:tav tm="0">
                                          <p:val>
                                            <p:strVal val="#ppt_x"/>
                                          </p:val>
                                        </p:tav>
                                        <p:tav tm="100000">
                                          <p:val>
                                            <p:strVal val="#ppt_x"/>
                                          </p:val>
                                        </p:tav>
                                      </p:tavLst>
                                    </p:anim>
                                    <p:anim calcmode="lin" valueType="num">
                                      <p:cBhvr>
                                        <p:cTn id="2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 grpId="0" animBg="1"/>
      <p:bldP spid="31" grpId="0" animBg="1"/>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2D8D3BCC-DF3B-4451-8794-C0ABBD37B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7443" cy="6858000"/>
          </a:xfrm>
          <a:prstGeom prst="rect">
            <a:avLst/>
          </a:prstGeom>
        </p:spPr>
      </p:pic>
      <p:pic>
        <p:nvPicPr>
          <p:cNvPr id="2" name="Picture 1">
            <a:extLst>
              <a:ext uri="{FF2B5EF4-FFF2-40B4-BE49-F238E27FC236}">
                <a16:creationId xmlns:a16="http://schemas.microsoft.com/office/drawing/2014/main" id="{DB4E60DE-BE26-4240-BC0C-39CF7068E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3" name="Picture 2">
            <a:extLst>
              <a:ext uri="{FF2B5EF4-FFF2-40B4-BE49-F238E27FC236}">
                <a16:creationId xmlns:a16="http://schemas.microsoft.com/office/drawing/2014/main" id="{A16AE001-5469-4502-BC58-8D5F330CC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7774" y="351125"/>
            <a:ext cx="1984726" cy="1725325"/>
          </a:xfrm>
          <a:prstGeom prst="rect">
            <a:avLst/>
          </a:prstGeom>
        </p:spPr>
      </p:pic>
      <p:sp>
        <p:nvSpPr>
          <p:cNvPr id="21" name="文本框 24">
            <a:extLst>
              <a:ext uri="{FF2B5EF4-FFF2-40B4-BE49-F238E27FC236}">
                <a16:creationId xmlns:a16="http://schemas.microsoft.com/office/drawing/2014/main" id="{C17667CD-2021-4685-A18E-34678BFB4C78}"/>
              </a:ext>
            </a:extLst>
          </p:cNvPr>
          <p:cNvSpPr txBox="1"/>
          <p:nvPr/>
        </p:nvSpPr>
        <p:spPr>
          <a:xfrm>
            <a:off x="4038601" y="323850"/>
            <a:ext cx="400049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Chia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đoạn</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25" name="Picture 24">
            <a:extLst>
              <a:ext uri="{FF2B5EF4-FFF2-40B4-BE49-F238E27FC236}">
                <a16:creationId xmlns:a16="http://schemas.microsoft.com/office/drawing/2014/main" id="{BE1F4896-4A1E-405B-9E65-BAD3F7D0CE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23850" y="-609600"/>
            <a:ext cx="3333750" cy="3333750"/>
          </a:xfrm>
          <a:prstGeom prst="rect">
            <a:avLst/>
          </a:prstGeom>
        </p:spPr>
      </p:pic>
      <p:grpSp>
        <p:nvGrpSpPr>
          <p:cNvPr id="33" name="Group 32">
            <a:extLst>
              <a:ext uri="{FF2B5EF4-FFF2-40B4-BE49-F238E27FC236}">
                <a16:creationId xmlns:a16="http://schemas.microsoft.com/office/drawing/2014/main" id="{53B3BDED-E6D2-405A-A7D2-2BA2D178B2C0}"/>
              </a:ext>
            </a:extLst>
          </p:cNvPr>
          <p:cNvGrpSpPr/>
          <p:nvPr/>
        </p:nvGrpSpPr>
        <p:grpSpPr>
          <a:xfrm>
            <a:off x="152400" y="3331499"/>
            <a:ext cx="2866571" cy="2567843"/>
            <a:chOff x="152400" y="3331499"/>
            <a:chExt cx="2866571" cy="2567843"/>
          </a:xfrm>
        </p:grpSpPr>
        <p:grpSp>
          <p:nvGrpSpPr>
            <p:cNvPr id="7" name="Group 6">
              <a:extLst>
                <a:ext uri="{FF2B5EF4-FFF2-40B4-BE49-F238E27FC236}">
                  <a16:creationId xmlns:a16="http://schemas.microsoft.com/office/drawing/2014/main" id="{F98D758A-B8C0-4CBF-9C92-19B60B43BB72}"/>
                </a:ext>
              </a:extLst>
            </p:cNvPr>
            <p:cNvGrpSpPr/>
            <p:nvPr/>
          </p:nvGrpSpPr>
          <p:grpSpPr>
            <a:xfrm>
              <a:off x="458106" y="3331499"/>
              <a:ext cx="2560865" cy="2567843"/>
              <a:chOff x="667656" y="2131349"/>
              <a:chExt cx="2560865" cy="2567843"/>
            </a:xfrm>
          </p:grpSpPr>
          <p:sp>
            <p:nvSpPr>
              <p:cNvPr id="4" name="圆角矩形 1">
                <a:extLst>
                  <a:ext uri="{FF2B5EF4-FFF2-40B4-BE49-F238E27FC236}">
                    <a16:creationId xmlns:a16="http://schemas.microsoft.com/office/drawing/2014/main" id="{8FB0C43B-10BD-4E43-B9F1-C510FB8442E0}"/>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a:extLst>
                  <a:ext uri="{FF2B5EF4-FFF2-40B4-BE49-F238E27FC236}">
                    <a16:creationId xmlns:a16="http://schemas.microsoft.com/office/drawing/2014/main" id="{0FCF77BE-B6F6-4AF3-ADED-FEF565BC21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8" name="TextBox 7">
              <a:extLst>
                <a:ext uri="{FF2B5EF4-FFF2-40B4-BE49-F238E27FC236}">
                  <a16:creationId xmlns:a16="http://schemas.microsoft.com/office/drawing/2014/main" id="{F4911604-FC97-407A-9957-424647956036}"/>
                </a:ext>
              </a:extLst>
            </p:cNvPr>
            <p:cNvSpPr txBox="1"/>
            <p:nvPr/>
          </p:nvSpPr>
          <p:spPr>
            <a:xfrm>
              <a:off x="647700" y="3543300"/>
              <a:ext cx="2209800" cy="2246769"/>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Từ</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nhỏ</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vẫn</a:t>
              </a:r>
              <a:r>
                <a:rPr lang="en-US" altLang="en-US" sz="3500" b="1" dirty="0">
                  <a:latin typeface="Arial" panose="020B0604020202020204" pitchFamily="34" charset="0"/>
                  <a:cs typeface="Arial" panose="020B0604020202020204" pitchFamily="34" charset="0"/>
                </a:rPr>
                <a:t> bay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28" name="Picture 27">
              <a:extLst>
                <a:ext uri="{FF2B5EF4-FFF2-40B4-BE49-F238E27FC236}">
                  <a16:creationId xmlns:a16="http://schemas.microsoft.com/office/drawing/2014/main" id="{3B8973F3-90F3-4660-8D5C-34C5CEF51107}"/>
                </a:ext>
              </a:extLst>
            </p:cNvPr>
            <p:cNvPicPr>
              <a:picLocks noChangeAspect="1"/>
            </p:cNvPicPr>
            <p:nvPr/>
          </p:nvPicPr>
          <p:blipFill rotWithShape="1">
            <a:blip r:embed="rId7">
              <a:extLst>
                <a:ext uri="{28A0092B-C50C-407E-A947-70E740481C1C}">
                  <a14:useLocalDpi xmlns:a14="http://schemas.microsoft.com/office/drawing/2010/main" val="0"/>
                </a:ext>
              </a:extLst>
            </a:blip>
            <a:srcRect l="22917" t="7084" r="61875" b="53333"/>
            <a:stretch/>
          </p:blipFill>
          <p:spPr>
            <a:xfrm>
              <a:off x="152400" y="4019550"/>
              <a:ext cx="834390" cy="1085850"/>
            </a:xfrm>
            <a:prstGeom prst="rect">
              <a:avLst/>
            </a:prstGeom>
          </p:spPr>
        </p:pic>
      </p:grpSp>
      <p:grpSp>
        <p:nvGrpSpPr>
          <p:cNvPr id="34" name="Group 33">
            <a:extLst>
              <a:ext uri="{FF2B5EF4-FFF2-40B4-BE49-F238E27FC236}">
                <a16:creationId xmlns:a16="http://schemas.microsoft.com/office/drawing/2014/main" id="{F9E67CB4-F7D5-4882-8E26-E5D82D554F05}"/>
              </a:ext>
            </a:extLst>
          </p:cNvPr>
          <p:cNvGrpSpPr/>
          <p:nvPr/>
        </p:nvGrpSpPr>
        <p:grpSpPr>
          <a:xfrm>
            <a:off x="3334656" y="1409700"/>
            <a:ext cx="2560865" cy="3098992"/>
            <a:chOff x="3296556" y="1409700"/>
            <a:chExt cx="2560865" cy="3098992"/>
          </a:xfrm>
        </p:grpSpPr>
        <p:grpSp>
          <p:nvGrpSpPr>
            <p:cNvPr id="9" name="Group 8">
              <a:extLst>
                <a:ext uri="{FF2B5EF4-FFF2-40B4-BE49-F238E27FC236}">
                  <a16:creationId xmlns:a16="http://schemas.microsoft.com/office/drawing/2014/main" id="{1E46283E-231E-4C36-8F25-295AFC532F44}"/>
                </a:ext>
              </a:extLst>
            </p:cNvPr>
            <p:cNvGrpSpPr/>
            <p:nvPr/>
          </p:nvGrpSpPr>
          <p:grpSpPr>
            <a:xfrm>
              <a:off x="3296556" y="1940849"/>
              <a:ext cx="2560865" cy="2567843"/>
              <a:chOff x="667656" y="2131349"/>
              <a:chExt cx="2560865" cy="2567843"/>
            </a:xfrm>
          </p:grpSpPr>
          <p:sp>
            <p:nvSpPr>
              <p:cNvPr id="10" name="圆角矩形 1">
                <a:extLst>
                  <a:ext uri="{FF2B5EF4-FFF2-40B4-BE49-F238E27FC236}">
                    <a16:creationId xmlns:a16="http://schemas.microsoft.com/office/drawing/2014/main" id="{CBC65BAB-5A10-4EED-BDF6-DDD62F8A8178}"/>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10">
                <a:extLst>
                  <a:ext uri="{FF2B5EF4-FFF2-40B4-BE49-F238E27FC236}">
                    <a16:creationId xmlns:a16="http://schemas.microsoft.com/office/drawing/2014/main" id="{AECE00D5-666E-488F-BB49-77C9B64B1C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12" name="TextBox 11">
              <a:extLst>
                <a:ext uri="{FF2B5EF4-FFF2-40B4-BE49-F238E27FC236}">
                  <a16:creationId xmlns:a16="http://schemas.microsoft.com/office/drawing/2014/main" id="{CCABAA0E-D437-4D9A-8C10-9C919D6CBEF1}"/>
                </a:ext>
              </a:extLst>
            </p:cNvPr>
            <p:cNvSpPr txBox="1"/>
            <p:nvPr/>
          </p:nvSpPr>
          <p:spPr>
            <a:xfrm>
              <a:off x="3486150" y="2400300"/>
              <a:ext cx="2209800" cy="1708160"/>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Để</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tìm</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tiết</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kiệm</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thôi</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D1583D54-15E4-4CD0-879D-F3422A85553C}"/>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084" r="45903" b="53333"/>
            <a:stretch/>
          </p:blipFill>
          <p:spPr>
            <a:xfrm>
              <a:off x="5010150" y="1409700"/>
              <a:ext cx="834390" cy="1085850"/>
            </a:xfrm>
            <a:prstGeom prst="rect">
              <a:avLst/>
            </a:prstGeom>
          </p:spPr>
        </p:pic>
      </p:grpSp>
      <p:grpSp>
        <p:nvGrpSpPr>
          <p:cNvPr id="35" name="Group 34">
            <a:extLst>
              <a:ext uri="{FF2B5EF4-FFF2-40B4-BE49-F238E27FC236}">
                <a16:creationId xmlns:a16="http://schemas.microsoft.com/office/drawing/2014/main" id="{88F3D700-34A3-4F50-97A8-D122429BDA30}"/>
              </a:ext>
            </a:extLst>
          </p:cNvPr>
          <p:cNvGrpSpPr/>
          <p:nvPr/>
        </p:nvGrpSpPr>
        <p:grpSpPr>
          <a:xfrm>
            <a:off x="5829300" y="3331499"/>
            <a:ext cx="2961821" cy="2726401"/>
            <a:chOff x="5734050" y="3331499"/>
            <a:chExt cx="2961821" cy="2726401"/>
          </a:xfrm>
        </p:grpSpPr>
        <p:grpSp>
          <p:nvGrpSpPr>
            <p:cNvPr id="13" name="Group 12">
              <a:extLst>
                <a:ext uri="{FF2B5EF4-FFF2-40B4-BE49-F238E27FC236}">
                  <a16:creationId xmlns:a16="http://schemas.microsoft.com/office/drawing/2014/main" id="{AD1612B0-3E6B-409A-8EA0-1C4E991CABA5}"/>
                </a:ext>
              </a:extLst>
            </p:cNvPr>
            <p:cNvGrpSpPr/>
            <p:nvPr/>
          </p:nvGrpSpPr>
          <p:grpSpPr>
            <a:xfrm>
              <a:off x="6135006" y="3331499"/>
              <a:ext cx="2560865" cy="2567843"/>
              <a:chOff x="667656" y="2131349"/>
              <a:chExt cx="2560865" cy="2567843"/>
            </a:xfrm>
          </p:grpSpPr>
          <p:sp>
            <p:nvSpPr>
              <p:cNvPr id="14" name="圆角矩形 1">
                <a:extLst>
                  <a:ext uri="{FF2B5EF4-FFF2-40B4-BE49-F238E27FC236}">
                    <a16:creationId xmlns:a16="http://schemas.microsoft.com/office/drawing/2014/main" id="{10518B2A-0597-4CF3-BC5D-0F57C2CED2E3}"/>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Picture 14">
                <a:extLst>
                  <a:ext uri="{FF2B5EF4-FFF2-40B4-BE49-F238E27FC236}">
                    <a16:creationId xmlns:a16="http://schemas.microsoft.com/office/drawing/2014/main" id="{36DD276A-C6AB-434A-92B4-FC3B02A29F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16" name="TextBox 15">
              <a:extLst>
                <a:ext uri="{FF2B5EF4-FFF2-40B4-BE49-F238E27FC236}">
                  <a16:creationId xmlns:a16="http://schemas.microsoft.com/office/drawing/2014/main" id="{9E590D61-81F2-45C3-B9E5-E6DF8831985D}"/>
                </a:ext>
              </a:extLst>
            </p:cNvPr>
            <p:cNvSpPr txBox="1"/>
            <p:nvPr/>
          </p:nvSpPr>
          <p:spPr>
            <a:xfrm>
              <a:off x="6324600" y="3790043"/>
              <a:ext cx="2209800" cy="1708160"/>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Đúng</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là</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các</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vì</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sao</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1" name="Picture 30">
              <a:extLst>
                <a:ext uri="{FF2B5EF4-FFF2-40B4-BE49-F238E27FC236}">
                  <a16:creationId xmlns:a16="http://schemas.microsoft.com/office/drawing/2014/main" id="{219BE0FB-299F-4FA2-BFB5-49BD94E321EF}"/>
                </a:ext>
              </a:extLst>
            </p:cNvPr>
            <p:cNvPicPr>
              <a:picLocks noChangeAspect="1"/>
            </p:cNvPicPr>
            <p:nvPr/>
          </p:nvPicPr>
          <p:blipFill rotWithShape="1">
            <a:blip r:embed="rId7">
              <a:extLst>
                <a:ext uri="{28A0092B-C50C-407E-A947-70E740481C1C}">
                  <a14:useLocalDpi xmlns:a14="http://schemas.microsoft.com/office/drawing/2010/main" val="0"/>
                </a:ext>
              </a:extLst>
            </a:blip>
            <a:srcRect l="54514" t="7084" r="30278" b="53333"/>
            <a:stretch/>
          </p:blipFill>
          <p:spPr>
            <a:xfrm>
              <a:off x="5734050" y="4972050"/>
              <a:ext cx="834390" cy="1085850"/>
            </a:xfrm>
            <a:prstGeom prst="rect">
              <a:avLst/>
            </a:prstGeom>
          </p:spPr>
        </p:pic>
      </p:grpSp>
      <p:grpSp>
        <p:nvGrpSpPr>
          <p:cNvPr id="36" name="Group 35">
            <a:extLst>
              <a:ext uri="{FF2B5EF4-FFF2-40B4-BE49-F238E27FC236}">
                <a16:creationId xmlns:a16="http://schemas.microsoft.com/office/drawing/2014/main" id="{2EA4B2E7-6FCE-4412-8A30-1B09A6D4B77B}"/>
              </a:ext>
            </a:extLst>
          </p:cNvPr>
          <p:cNvGrpSpPr/>
          <p:nvPr/>
        </p:nvGrpSpPr>
        <p:grpSpPr>
          <a:xfrm>
            <a:off x="9106806" y="1940849"/>
            <a:ext cx="2833734" cy="2567843"/>
            <a:chOff x="8935356" y="1940849"/>
            <a:chExt cx="2833734" cy="2567843"/>
          </a:xfrm>
        </p:grpSpPr>
        <p:grpSp>
          <p:nvGrpSpPr>
            <p:cNvPr id="17" name="Group 16">
              <a:extLst>
                <a:ext uri="{FF2B5EF4-FFF2-40B4-BE49-F238E27FC236}">
                  <a16:creationId xmlns:a16="http://schemas.microsoft.com/office/drawing/2014/main" id="{41DC7AF1-A498-4807-BDB8-310B8891DED7}"/>
                </a:ext>
              </a:extLst>
            </p:cNvPr>
            <p:cNvGrpSpPr/>
            <p:nvPr/>
          </p:nvGrpSpPr>
          <p:grpSpPr>
            <a:xfrm>
              <a:off x="8935356" y="1940849"/>
              <a:ext cx="2560865" cy="2567843"/>
              <a:chOff x="667656" y="2131349"/>
              <a:chExt cx="2560865" cy="2567843"/>
            </a:xfrm>
          </p:grpSpPr>
          <p:sp>
            <p:nvSpPr>
              <p:cNvPr id="18" name="圆角矩形 1">
                <a:extLst>
                  <a:ext uri="{FF2B5EF4-FFF2-40B4-BE49-F238E27FC236}">
                    <a16:creationId xmlns:a16="http://schemas.microsoft.com/office/drawing/2014/main" id="{FA7A0C1B-ECBF-45AB-A3BD-706525451F16}"/>
                  </a:ext>
                </a:extLst>
              </p:cNvPr>
              <p:cNvSpPr/>
              <p:nvPr/>
            </p:nvSpPr>
            <p:spPr>
              <a:xfrm>
                <a:off x="800420" y="2271101"/>
                <a:ext cx="2323779" cy="2319949"/>
              </a:xfrm>
              <a:prstGeom prst="roundRect">
                <a:avLst/>
              </a:prstGeom>
              <a:solidFill>
                <a:schemeClr val="accent2"/>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id="{5776B51A-8DBC-49F6-9DF5-722DD0DA2A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656" y="2131349"/>
                <a:ext cx="2560865" cy="2567843"/>
              </a:xfrm>
              <a:prstGeom prst="rect">
                <a:avLst/>
              </a:prstGeom>
            </p:spPr>
          </p:pic>
        </p:grpSp>
        <p:sp>
          <p:nvSpPr>
            <p:cNvPr id="20" name="TextBox 19">
              <a:extLst>
                <a:ext uri="{FF2B5EF4-FFF2-40B4-BE49-F238E27FC236}">
                  <a16:creationId xmlns:a16="http://schemas.microsoft.com/office/drawing/2014/main" id="{4662E7E1-1C2A-42A1-886B-87B77B23479D}"/>
                </a:ext>
              </a:extLst>
            </p:cNvPr>
            <p:cNvSpPr txBox="1"/>
            <p:nvPr/>
          </p:nvSpPr>
          <p:spPr>
            <a:xfrm>
              <a:off x="9124950" y="2152650"/>
              <a:ext cx="2209800" cy="2246769"/>
            </a:xfrm>
            <a:prstGeom prst="rect">
              <a:avLst/>
            </a:prstGeom>
            <a:noFill/>
          </p:spPr>
          <p:txBody>
            <a:bodyPr wrap="square" rtlCol="0">
              <a:spAutoFit/>
            </a:bodyPr>
            <a:lstStyle/>
            <a:p>
              <a:pPr algn="ctr"/>
              <a:r>
                <a:rPr lang="en-US" altLang="en-US" sz="3500" b="1" dirty="0" err="1">
                  <a:latin typeface="Arial" panose="020B0604020202020204" pitchFamily="34" charset="0"/>
                  <a:cs typeface="Arial" panose="020B0604020202020204" pitchFamily="34" charset="0"/>
                </a:rPr>
                <a:t>Từ</a:t>
              </a:r>
              <a:r>
                <a:rPr lang="en-US" altLang="en-US" sz="3500" b="1" dirty="0">
                  <a:latin typeface="Arial" panose="020B0604020202020204" pitchFamily="34" charset="0"/>
                  <a:cs typeface="Arial" panose="020B0604020202020204" pitchFamily="34" charset="0"/>
                </a:rPr>
                <a:t> </a:t>
              </a:r>
              <a:r>
                <a:rPr lang="en-US" altLang="en-US" sz="3500" b="1" dirty="0" err="1">
                  <a:latin typeface="Arial" panose="020B0604020202020204" pitchFamily="34" charset="0"/>
                  <a:cs typeface="Arial" panose="020B0604020202020204" pitchFamily="34" charset="0"/>
                </a:rPr>
                <a:t>nhỏ</a:t>
              </a:r>
              <a:r>
                <a:rPr lang="en-US" altLang="en-US" sz="3500" b="1" dirty="0">
                  <a:latin typeface="Arial" panose="020B0604020202020204" pitchFamily="34" charset="0"/>
                  <a:cs typeface="Arial" panose="020B0604020202020204" pitchFamily="34" charset="0"/>
                </a:rPr>
                <a:t> … </a:t>
              </a:r>
              <a:r>
                <a:rPr lang="en-US" altLang="en-US" sz="3500" b="1" dirty="0" err="1">
                  <a:latin typeface="Arial" panose="020B0604020202020204" pitchFamily="34" charset="0"/>
                  <a:cs typeface="Arial" panose="020B0604020202020204" pitchFamily="34" charset="0"/>
                </a:rPr>
                <a:t>vẫn</a:t>
              </a:r>
              <a:r>
                <a:rPr lang="en-US" altLang="en-US" sz="3500" b="1" dirty="0">
                  <a:latin typeface="Arial" panose="020B0604020202020204" pitchFamily="34" charset="0"/>
                  <a:cs typeface="Arial" panose="020B0604020202020204" pitchFamily="34" charset="0"/>
                </a:rPr>
                <a:t> bay </a:t>
              </a:r>
              <a:r>
                <a:rPr lang="en-US" altLang="en-US" sz="3500" b="1" dirty="0" err="1">
                  <a:latin typeface="Arial" panose="020B0604020202020204" pitchFamily="34" charset="0"/>
                  <a:cs typeface="Arial" panose="020B0604020202020204" pitchFamily="34" charset="0"/>
                </a:rPr>
                <a:t>được</a:t>
              </a:r>
              <a:r>
                <a:rPr lang="en-US" altLang="en-US" sz="3500" b="1" dirty="0">
                  <a:latin typeface="Arial" panose="020B0604020202020204" pitchFamily="34" charset="0"/>
                  <a:cs typeface="Arial" panose="020B0604020202020204" pitchFamily="34" charset="0"/>
                </a:rPr>
                <a:t>?”</a:t>
              </a:r>
              <a:endParaRPr lang="en-US" sz="3500"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00FBFCC5-E710-4D84-BD9E-DFB344E67B67}"/>
                </a:ext>
              </a:extLst>
            </p:cNvPr>
            <p:cNvPicPr>
              <a:picLocks noChangeAspect="1"/>
            </p:cNvPicPr>
            <p:nvPr/>
          </p:nvPicPr>
          <p:blipFill rotWithShape="1">
            <a:blip r:embed="rId7">
              <a:extLst>
                <a:ext uri="{28A0092B-C50C-407E-A947-70E740481C1C}">
                  <a14:useLocalDpi xmlns:a14="http://schemas.microsoft.com/office/drawing/2010/main" val="0"/>
                </a:ext>
              </a:extLst>
            </a:blip>
            <a:srcRect l="71875" t="5695" r="12917" b="54722"/>
            <a:stretch/>
          </p:blipFill>
          <p:spPr>
            <a:xfrm>
              <a:off x="10934700" y="2952750"/>
              <a:ext cx="834390" cy="1085850"/>
            </a:xfrm>
            <a:prstGeom prst="rect">
              <a:avLst/>
            </a:prstGeom>
          </p:spPr>
        </p:pic>
      </p:grpSp>
    </p:spTree>
    <p:extLst>
      <p:ext uri="{BB962C8B-B14F-4D97-AF65-F5344CB8AC3E}">
        <p14:creationId xmlns:p14="http://schemas.microsoft.com/office/powerpoint/2010/main" val="29583840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9"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0-#ppt_w/2"/>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par>
                                <p:cTn id="19" presetID="2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500" fill="hold"/>
                                        <p:tgtEl>
                                          <p:spTgt spid="33"/>
                                        </p:tgtEl>
                                        <p:attrNameLst>
                                          <p:attrName>ppt_w</p:attrName>
                                        </p:attrNameLst>
                                      </p:cBhvr>
                                      <p:tavLst>
                                        <p:tav tm="0">
                                          <p:val>
                                            <p:fltVal val="0"/>
                                          </p:val>
                                        </p:tav>
                                        <p:tav tm="100000">
                                          <p:val>
                                            <p:strVal val="#ppt_w"/>
                                          </p:val>
                                        </p:tav>
                                      </p:tavLst>
                                    </p:anim>
                                    <p:anim calcmode="lin" valueType="num">
                                      <p:cBhvr>
                                        <p:cTn id="27" dur="500" fill="hold"/>
                                        <p:tgtEl>
                                          <p:spTgt spid="33"/>
                                        </p:tgtEl>
                                        <p:attrNameLst>
                                          <p:attrName>ppt_h</p:attrName>
                                        </p:attrNameLst>
                                      </p:cBhvr>
                                      <p:tavLst>
                                        <p:tav tm="0">
                                          <p:val>
                                            <p:fltVal val="0"/>
                                          </p:val>
                                        </p:tav>
                                        <p:tav tm="100000">
                                          <p:val>
                                            <p:strVal val="#ppt_h"/>
                                          </p:val>
                                        </p:tav>
                                      </p:tavLst>
                                    </p:anim>
                                    <p:anim calcmode="lin" valueType="num">
                                      <p:cBhvr>
                                        <p:cTn id="28" dur="500" fill="hold"/>
                                        <p:tgtEl>
                                          <p:spTgt spid="33"/>
                                        </p:tgtEl>
                                        <p:attrNameLst>
                                          <p:attrName>style.rotation</p:attrName>
                                        </p:attrNameLst>
                                      </p:cBhvr>
                                      <p:tavLst>
                                        <p:tav tm="0">
                                          <p:val>
                                            <p:fltVal val="90"/>
                                          </p:val>
                                        </p:tav>
                                        <p:tav tm="100000">
                                          <p:val>
                                            <p:fltVal val="0"/>
                                          </p:val>
                                        </p:tav>
                                      </p:tavLst>
                                    </p:anim>
                                    <p:animEffect transition="in" filter="fade">
                                      <p:cBhvr>
                                        <p:cTn id="29" dur="500"/>
                                        <p:tgtEl>
                                          <p:spTgt spid="33"/>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p:cTn id="33" dur="500" fill="hold"/>
                                        <p:tgtEl>
                                          <p:spTgt spid="34"/>
                                        </p:tgtEl>
                                        <p:attrNameLst>
                                          <p:attrName>ppt_w</p:attrName>
                                        </p:attrNameLst>
                                      </p:cBhvr>
                                      <p:tavLst>
                                        <p:tav tm="0">
                                          <p:val>
                                            <p:fltVal val="0"/>
                                          </p:val>
                                        </p:tav>
                                        <p:tav tm="100000">
                                          <p:val>
                                            <p:strVal val="#ppt_w"/>
                                          </p:val>
                                        </p:tav>
                                      </p:tavLst>
                                    </p:anim>
                                    <p:anim calcmode="lin" valueType="num">
                                      <p:cBhvr>
                                        <p:cTn id="34" dur="500" fill="hold"/>
                                        <p:tgtEl>
                                          <p:spTgt spid="34"/>
                                        </p:tgtEl>
                                        <p:attrNameLst>
                                          <p:attrName>ppt_h</p:attrName>
                                        </p:attrNameLst>
                                      </p:cBhvr>
                                      <p:tavLst>
                                        <p:tav tm="0">
                                          <p:val>
                                            <p:fltVal val="0"/>
                                          </p:val>
                                        </p:tav>
                                        <p:tav tm="100000">
                                          <p:val>
                                            <p:strVal val="#ppt_h"/>
                                          </p:val>
                                        </p:tav>
                                      </p:tavLst>
                                    </p:anim>
                                    <p:anim calcmode="lin" valueType="num">
                                      <p:cBhvr>
                                        <p:cTn id="35" dur="500" fill="hold"/>
                                        <p:tgtEl>
                                          <p:spTgt spid="34"/>
                                        </p:tgtEl>
                                        <p:attrNameLst>
                                          <p:attrName>style.rotation</p:attrName>
                                        </p:attrNameLst>
                                      </p:cBhvr>
                                      <p:tavLst>
                                        <p:tav tm="0">
                                          <p:val>
                                            <p:fltVal val="90"/>
                                          </p:val>
                                        </p:tav>
                                        <p:tav tm="100000">
                                          <p:val>
                                            <p:fltVal val="0"/>
                                          </p:val>
                                        </p:tav>
                                      </p:tavLst>
                                    </p:anim>
                                    <p:animEffect transition="in" filter="fade">
                                      <p:cBhvr>
                                        <p:cTn id="36" dur="500"/>
                                        <p:tgtEl>
                                          <p:spTgt spid="34"/>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p:cTn id="40" dur="500" fill="hold"/>
                                        <p:tgtEl>
                                          <p:spTgt spid="35"/>
                                        </p:tgtEl>
                                        <p:attrNameLst>
                                          <p:attrName>ppt_w</p:attrName>
                                        </p:attrNameLst>
                                      </p:cBhvr>
                                      <p:tavLst>
                                        <p:tav tm="0">
                                          <p:val>
                                            <p:fltVal val="0"/>
                                          </p:val>
                                        </p:tav>
                                        <p:tav tm="100000">
                                          <p:val>
                                            <p:strVal val="#ppt_w"/>
                                          </p:val>
                                        </p:tav>
                                      </p:tavLst>
                                    </p:anim>
                                    <p:anim calcmode="lin" valueType="num">
                                      <p:cBhvr>
                                        <p:cTn id="41" dur="500" fill="hold"/>
                                        <p:tgtEl>
                                          <p:spTgt spid="35"/>
                                        </p:tgtEl>
                                        <p:attrNameLst>
                                          <p:attrName>ppt_h</p:attrName>
                                        </p:attrNameLst>
                                      </p:cBhvr>
                                      <p:tavLst>
                                        <p:tav tm="0">
                                          <p:val>
                                            <p:fltVal val="0"/>
                                          </p:val>
                                        </p:tav>
                                        <p:tav tm="100000">
                                          <p:val>
                                            <p:strVal val="#ppt_h"/>
                                          </p:val>
                                        </p:tav>
                                      </p:tavLst>
                                    </p:anim>
                                    <p:anim calcmode="lin" valueType="num">
                                      <p:cBhvr>
                                        <p:cTn id="42" dur="500" fill="hold"/>
                                        <p:tgtEl>
                                          <p:spTgt spid="35"/>
                                        </p:tgtEl>
                                        <p:attrNameLst>
                                          <p:attrName>style.rotation</p:attrName>
                                        </p:attrNameLst>
                                      </p:cBhvr>
                                      <p:tavLst>
                                        <p:tav tm="0">
                                          <p:val>
                                            <p:fltVal val="90"/>
                                          </p:val>
                                        </p:tav>
                                        <p:tav tm="100000">
                                          <p:val>
                                            <p:fltVal val="0"/>
                                          </p:val>
                                        </p:tav>
                                      </p:tavLst>
                                    </p:anim>
                                    <p:animEffect transition="in" filter="fade">
                                      <p:cBhvr>
                                        <p:cTn id="43" dur="500"/>
                                        <p:tgtEl>
                                          <p:spTgt spid="35"/>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 calcmode="lin" valueType="num">
                                      <p:cBhvr>
                                        <p:cTn id="49" dur="500" fill="hold"/>
                                        <p:tgtEl>
                                          <p:spTgt spid="36"/>
                                        </p:tgtEl>
                                        <p:attrNameLst>
                                          <p:attrName>style.rotation</p:attrName>
                                        </p:attrNameLst>
                                      </p:cBhvr>
                                      <p:tavLst>
                                        <p:tav tm="0">
                                          <p:val>
                                            <p:fltVal val="90"/>
                                          </p:val>
                                        </p:tav>
                                        <p:tav tm="100000">
                                          <p:val>
                                            <p:fltVal val="0"/>
                                          </p:val>
                                        </p:tav>
                                      </p:tavLst>
                                    </p:anim>
                                    <p:animEffect transition="in" filter="fade">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3612D0A2-654F-4F8A-B32E-69D3B8E4F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sp>
        <p:nvSpPr>
          <p:cNvPr id="2" name="ïšlídé">
            <a:extLst>
              <a:ext uri="{FF2B5EF4-FFF2-40B4-BE49-F238E27FC236}">
                <a16:creationId xmlns:a16="http://schemas.microsoft.com/office/drawing/2014/main" id="{ED9FAB2B-C7F3-463E-B0A3-81896A707D4A}"/>
              </a:ext>
            </a:extLst>
          </p:cNvPr>
          <p:cNvSpPr/>
          <p:nvPr/>
        </p:nvSpPr>
        <p:spPr>
          <a:xfrm>
            <a:off x="0" y="928915"/>
            <a:ext cx="12192000" cy="5138056"/>
          </a:xfrm>
          <a:prstGeom prst="rect">
            <a:avLst/>
          </a:prstGeom>
          <a:solidFill>
            <a:schemeClr val="bg1">
              <a:lumMod val="9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lang="zh-CN" altLang="en-US" dirty="0">
              <a:solidFill>
                <a:schemeClr val="bg1"/>
              </a:solidFill>
              <a:latin typeface="字魂20号-石头体" panose="00000500000000000000" pitchFamily="2" charset="-122"/>
              <a:ea typeface="字魂20号-石头体" panose="00000500000000000000" pitchFamily="2" charset="-122"/>
            </a:endParaRPr>
          </a:p>
        </p:txBody>
      </p:sp>
      <p:sp>
        <p:nvSpPr>
          <p:cNvPr id="30" name="Oval 29">
            <a:extLst>
              <a:ext uri="{FF2B5EF4-FFF2-40B4-BE49-F238E27FC236}">
                <a16:creationId xmlns:a16="http://schemas.microsoft.com/office/drawing/2014/main" id="{6288A736-8F96-4A00-9207-FF17A64A6E3F}"/>
              </a:ext>
            </a:extLst>
          </p:cNvPr>
          <p:cNvSpPr/>
          <p:nvPr/>
        </p:nvSpPr>
        <p:spPr>
          <a:xfrm>
            <a:off x="203200" y="507999"/>
            <a:ext cx="1611086" cy="1611086"/>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5DF3BDA-68C3-46A4-88C9-F9BAC4187A37}"/>
              </a:ext>
            </a:extLst>
          </p:cNvPr>
          <p:cNvSpPr/>
          <p:nvPr/>
        </p:nvSpPr>
        <p:spPr>
          <a:xfrm>
            <a:off x="5544458" y="5762170"/>
            <a:ext cx="812800" cy="812800"/>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16645896-6ACE-47D4-B4EB-2EF58BF91A16}"/>
              </a:ext>
            </a:extLst>
          </p:cNvPr>
          <p:cNvSpPr/>
          <p:nvPr/>
        </p:nvSpPr>
        <p:spPr>
          <a:xfrm>
            <a:off x="10537372" y="1988455"/>
            <a:ext cx="624114" cy="624114"/>
          </a:xfrm>
          <a:prstGeom prst="ellipse">
            <a:avLst/>
          </a:prstGeom>
          <a:solidFill>
            <a:schemeClr val="accent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2740461-03F5-4FA0-B88B-99A91E6E7701}"/>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chemeClr val="bg1"/>
                </a:solidFill>
              </a:rPr>
              <a:t>Từ nhỏ, Xi-ôn-cốp-xki đã mơ ước được bay lên bầu trời. Có lần, ông dại dột nhảy qua cửa sổ </a:t>
            </a:r>
            <a:r>
              <a:rPr lang="en-US" altLang="en-US" sz="2000" dirty="0">
                <a:solidFill>
                  <a:schemeClr val="bg1"/>
                </a:solidFill>
              </a:rPr>
              <a:t> </a:t>
            </a:r>
            <a:r>
              <a:rPr lang="vi-VN" altLang="en-US" sz="2000" dirty="0">
                <a:solidFill>
                  <a:schemeClr val="bg1"/>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chemeClr val="bg1"/>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mật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đó</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đọc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biết</a:t>
            </a:r>
            <a:r>
              <a:rPr lang="en-US" altLang="en-US" sz="2000" dirty="0">
                <a:solidFill>
                  <a:schemeClr val="bg1"/>
                </a:solidFill>
                <a:latin typeface="Arial" panose="020B0604020202020204" pitchFamily="34" charset="0"/>
                <a:cs typeface="Arial" panose="020B0604020202020204" pitchFamily="34" charset="0"/>
              </a:rPr>
              <a:t> bao </a:t>
            </a:r>
            <a:r>
              <a:rPr lang="en-US" altLang="en-US" sz="2000" dirty="0" err="1">
                <a:solidFill>
                  <a:schemeClr val="bg1"/>
                </a:solidFill>
                <a:latin typeface="Arial" panose="020B0604020202020204" pitchFamily="34" charset="0"/>
                <a:cs typeface="Arial" panose="020B0604020202020204" pitchFamily="34" charset="0"/>
              </a:rPr>
              <a:t>nhiêu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Nghĩ</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đến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người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hỏi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 </a:t>
            </a:r>
            <a:r>
              <a:rPr lang="en-US" altLang="en-US" sz="2000" dirty="0" err="1">
                <a:solidFill>
                  <a:schemeClr val="bg1"/>
                </a:solidFill>
                <a:latin typeface="Arial" panose="020B0604020202020204" pitchFamily="34" charset="0"/>
                <a:cs typeface="Arial" panose="020B0604020202020204" pitchFamily="34" charset="0"/>
              </a:rPr>
              <a:t>Cậu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mua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dụng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cụ</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như</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thế</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cười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Có</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mình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thôi</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Đúng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quanh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chỉ</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ăn</a:t>
            </a:r>
            <a:r>
              <a:rPr lang="en-US" altLang="en-US" sz="2000" dirty="0">
                <a:solidFill>
                  <a:schemeClr val="bg1"/>
                </a:solidFill>
                <a:latin typeface="Arial" panose="020B0604020202020204" pitchFamily="34" charset="0"/>
                <a:cs typeface="Arial" panose="020B0604020202020204" pitchFamily="34" charset="0"/>
              </a:rPr>
              <a:t> bánh </a:t>
            </a:r>
            <a:r>
              <a:rPr lang="en-US" altLang="en-US" sz="2000" dirty="0" err="1">
                <a:solidFill>
                  <a:schemeClr val="bg1"/>
                </a:solidFill>
                <a:latin typeface="Arial" panose="020B0604020202020204" pitchFamily="34" charset="0"/>
                <a:cs typeface="Arial" panose="020B0604020202020204" pitchFamily="34" charset="0"/>
              </a:rPr>
              <a:t>mì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suông</a:t>
            </a:r>
            <a:r>
              <a:rPr lang="en-US" altLang="en-US" sz="2000" dirty="0">
                <a:solidFill>
                  <a:schemeClr val="bg1"/>
                </a:solidFill>
                <a:latin typeface="Arial" panose="020B0604020202020204" pitchFamily="34" charset="0"/>
                <a:cs typeface="Arial" panose="020B0604020202020204" pitchFamily="34" charset="0"/>
              </a:rPr>
              <a:t>. Qua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lần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ra </a:t>
            </a:r>
            <a:r>
              <a:rPr lang="en-US" altLang="en-US" sz="2000" dirty="0" err="1">
                <a:solidFill>
                  <a:schemeClr val="bg1"/>
                </a:solidFill>
                <a:latin typeface="Arial" panose="020B0604020202020204" pitchFamily="34" charset="0"/>
                <a:cs typeface="Arial" panose="020B0604020202020204" pitchFamily="34" charset="0"/>
              </a:rPr>
              <a:t>cách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cầu</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bằng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kim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loại</a:t>
            </a:r>
            <a:r>
              <a:rPr lang="en-US" altLang="en-US" sz="2000" dirty="0">
                <a:solidFill>
                  <a:schemeClr val="bg1"/>
                </a:solidFill>
                <a:latin typeface="Arial" panose="020B0604020202020204" pitchFamily="34" charset="0"/>
                <a:cs typeface="Arial" panose="020B0604020202020204" pitchFamily="34" charset="0"/>
              </a:rPr>
              <a:t>. Sa </a:t>
            </a:r>
            <a:r>
              <a:rPr lang="en-US" altLang="en-US" sz="2000" dirty="0" err="1">
                <a:solidFill>
                  <a:schemeClr val="bg1"/>
                </a:solidFill>
                <a:latin typeface="Arial" panose="020B0604020202020204" pitchFamily="34" charset="0"/>
                <a:cs typeface="Arial" panose="020B0604020202020204" pitchFamily="34" charset="0"/>
              </a:rPr>
              <a:t>hoàng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chưa</a:t>
            </a:r>
            <a:r>
              <a:rPr lang="en-US" altLang="en-US" sz="2000" dirty="0">
                <a:solidFill>
                  <a:schemeClr val="bg1"/>
                </a:solidFill>
                <a:latin typeface="Arial" panose="020B0604020202020204" pitchFamily="34" charset="0"/>
                <a:cs typeface="Arial" panose="020B0604020202020204" pitchFamily="34" charset="0"/>
              </a:rPr>
              <a:t> tin </a:t>
            </a:r>
            <a:r>
              <a:rPr lang="en-US" altLang="en-US" sz="2000" dirty="0" err="1">
                <a:solidFill>
                  <a:schemeClr val="bg1"/>
                </a:solidFill>
                <a:latin typeface="Arial" panose="020B0604020202020204" pitchFamily="34" charset="0"/>
                <a:cs typeface="Arial" panose="020B0604020202020204" pitchFamily="34" charset="0"/>
              </a:rPr>
              <a:t>nên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hộ</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nản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tiếp</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tục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sâu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vào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lí</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thuyết</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trong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gian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gợi</a:t>
            </a:r>
            <a:r>
              <a:rPr lang="en-US" altLang="en-US" sz="2000" dirty="0">
                <a:solidFill>
                  <a:schemeClr val="bg1"/>
                </a:solidFill>
                <a:latin typeface="Arial" panose="020B0604020202020204" pitchFamily="34" charset="0"/>
                <a:cs typeface="Arial" panose="020B0604020202020204" pitchFamily="34" charset="0"/>
              </a:rPr>
              <a:t> ý </a:t>
            </a:r>
            <a:r>
              <a:rPr lang="en-US" altLang="en-US" sz="2000" dirty="0" err="1">
                <a:solidFill>
                  <a:schemeClr val="bg1"/>
                </a:solidFill>
                <a:latin typeface="Arial" panose="020B0604020202020204" pitchFamily="34" charset="0"/>
                <a:cs typeface="Arial" panose="020B0604020202020204" pitchFamily="34" charset="0"/>
              </a:rPr>
              <a:t>từ</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chiếc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pháo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thăng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này</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thiết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kế</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lửa</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nhiều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tầng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trở</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thành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một</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phương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tiện</a:t>
            </a:r>
            <a:r>
              <a:rPr lang="en-US" altLang="en-US" sz="2000" dirty="0">
                <a:solidFill>
                  <a:schemeClr val="bg1"/>
                </a:solidFill>
                <a:latin typeface="Arial" panose="020B0604020202020204" pitchFamily="34" charset="0"/>
                <a:cs typeface="Arial" panose="020B0604020202020204" pitchFamily="34" charset="0"/>
              </a:rPr>
              <a:t> bay </a:t>
            </a:r>
            <a:r>
              <a:rPr lang="en-US" altLang="en-US" sz="2000" dirty="0" err="1">
                <a:solidFill>
                  <a:schemeClr val="bg1"/>
                </a:solidFill>
                <a:latin typeface="Arial" panose="020B0604020202020204" pitchFamily="34" charset="0"/>
                <a:cs typeface="Arial" panose="020B0604020202020204" pitchFamily="34" charset="0"/>
              </a:rPr>
              <a:t>tới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Hơn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bốn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mươi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năm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khổ</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nghiên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cứu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tìm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tòi</a:t>
            </a:r>
            <a:r>
              <a:rPr lang="en-US" altLang="en-US" sz="2000" dirty="0">
                <a:solidFill>
                  <a:schemeClr val="bg1"/>
                </a:solidFill>
                <a:latin typeface="Arial" panose="020B0604020202020204" pitchFamily="34" charset="0"/>
                <a:cs typeface="Arial" panose="020B0604020202020204" pitchFamily="34" charset="0"/>
              </a:rPr>
              <a:t>, </a:t>
            </a:r>
            <a:r>
              <a:rPr lang="vi-VN" altLang="en-US" sz="2000" dirty="0">
                <a:solidFill>
                  <a:schemeClr val="bg1"/>
                </a:solidFill>
                <a:latin typeface="Arial" panose="020B0604020202020204" pitchFamily="34" charset="0"/>
                <a:cs typeface="Arial" panose="020B0604020202020204" pitchFamily="34" charset="0"/>
              </a:rPr>
              <a:t>Xi-ôn-cốp-xki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đã</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thực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hiện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được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điều</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hằng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tâm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niệm</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Các</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vì</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sao</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không</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phải</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tôn</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thờ</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mà</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để</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chinh</a:t>
            </a:r>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chemeClr val="bg1"/>
                </a:solidFill>
                <a:latin typeface="Arial" panose="020B0604020202020204" pitchFamily="34" charset="0"/>
                <a:cs typeface="Arial" panose="020B0604020202020204" pitchFamily="34" charset="0"/>
              </a:rPr>
              <a:t>phục</a:t>
            </a:r>
            <a:r>
              <a:rPr lang="en-US" altLang="en-US" sz="2000" dirty="0">
                <a:solidFill>
                  <a:schemeClr val="bg1"/>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sp>
        <p:nvSpPr>
          <p:cNvPr id="36" name="文本框 24">
            <a:extLst>
              <a:ext uri="{FF2B5EF4-FFF2-40B4-BE49-F238E27FC236}">
                <a16:creationId xmlns:a16="http://schemas.microsoft.com/office/drawing/2014/main" id="{243A53C9-5A42-4695-8999-EFC4C5D8A67E}"/>
              </a:ext>
            </a:extLst>
          </p:cNvPr>
          <p:cNvSpPr txBox="1"/>
          <p:nvPr/>
        </p:nvSpPr>
        <p:spPr>
          <a:xfrm>
            <a:off x="876301" y="0"/>
            <a:ext cx="10306049" cy="861774"/>
          </a:xfrm>
          <a:prstGeom prst="rect">
            <a:avLst/>
          </a:prstGeom>
          <a:noFill/>
        </p:spPr>
        <p:txBody>
          <a:bodyPr wrap="square" rtlCol="0">
            <a:spAutoFit/>
          </a:bodyPr>
          <a:lstStyle/>
          <a:p>
            <a:pPr algn="ct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NGƯỜI TÌM ĐƯỜNG </a:t>
            </a:r>
            <a:r>
              <a:rPr lang="en-US" altLang="zh-CN" sz="5000" dirty="0" err="1">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LÊn</a:t>
            </a:r>
            <a:r>
              <a:rPr lang="en-US" altLang="zh-CN"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rPr>
              <a:t> CÁC VÌ SAO</a:t>
            </a:r>
            <a:endParaRPr lang="zh-CN" altLang="en-US" sz="5000" dirty="0">
              <a:solidFill>
                <a:schemeClr val="bg1"/>
              </a:solidFill>
              <a:effectLst>
                <a:reflection blurRad="6350" stA="55000" endA="300" endPos="45500" dir="5400000" sy="-100000" algn="bl" rotWithShape="0"/>
              </a:effectLst>
              <a:latin typeface="UTM Bitsumishi Pro" panose="02040603050506020204" pitchFamily="18" charset="0"/>
              <a:ea typeface="字魂20号-石头体" panose="00000500000000000000" pitchFamily="2" charset="-122"/>
            </a:endParaRPr>
          </a:p>
        </p:txBody>
      </p:sp>
      <p:pic>
        <p:nvPicPr>
          <p:cNvPr id="9" name="Picture 8">
            <a:extLst>
              <a:ext uri="{FF2B5EF4-FFF2-40B4-BE49-F238E27FC236}">
                <a16:creationId xmlns:a16="http://schemas.microsoft.com/office/drawing/2014/main" id="{F65DB6D5-D9E1-43D1-A213-DB2CFD659F13}"/>
              </a:ext>
            </a:extLst>
          </p:cNvPr>
          <p:cNvPicPr>
            <a:picLocks noChangeAspect="1"/>
          </p:cNvPicPr>
          <p:nvPr/>
        </p:nvPicPr>
        <p:blipFill rotWithShape="1">
          <a:blip r:embed="rId4">
            <a:extLst>
              <a:ext uri="{28A0092B-C50C-407E-A947-70E740481C1C}">
                <a14:useLocalDpi xmlns:a14="http://schemas.microsoft.com/office/drawing/2010/main" val="0"/>
              </a:ext>
            </a:extLst>
          </a:blip>
          <a:srcRect l="22917" t="7084" r="61875" b="53333"/>
          <a:stretch/>
        </p:blipFill>
        <p:spPr>
          <a:xfrm>
            <a:off x="683985" y="1010582"/>
            <a:ext cx="273957" cy="356519"/>
          </a:xfrm>
          <a:prstGeom prst="rect">
            <a:avLst/>
          </a:prstGeom>
        </p:spPr>
      </p:pic>
      <p:pic>
        <p:nvPicPr>
          <p:cNvPr id="10" name="Picture 9">
            <a:extLst>
              <a:ext uri="{FF2B5EF4-FFF2-40B4-BE49-F238E27FC236}">
                <a16:creationId xmlns:a16="http://schemas.microsoft.com/office/drawing/2014/main" id="{6546F3BE-B7A9-4838-8488-5F5D0120D187}"/>
              </a:ext>
            </a:extLst>
          </p:cNvPr>
          <p:cNvPicPr>
            <a:picLocks noChangeAspect="1"/>
          </p:cNvPicPr>
          <p:nvPr/>
        </p:nvPicPr>
        <p:blipFill rotWithShape="1">
          <a:blip r:embed="rId4">
            <a:extLst>
              <a:ext uri="{28A0092B-C50C-407E-A947-70E740481C1C}">
                <a14:useLocalDpi xmlns:a14="http://schemas.microsoft.com/office/drawing/2010/main" val="0"/>
              </a:ext>
            </a:extLst>
          </a:blip>
          <a:srcRect l="38889" t="7084" r="45903" b="53333"/>
          <a:stretch/>
        </p:blipFill>
        <p:spPr>
          <a:xfrm>
            <a:off x="660582" y="1944939"/>
            <a:ext cx="273957" cy="356519"/>
          </a:xfrm>
          <a:prstGeom prst="rect">
            <a:avLst/>
          </a:prstGeom>
        </p:spPr>
      </p:pic>
      <p:sp>
        <p:nvSpPr>
          <p:cNvPr id="13" name="TextBox 12">
            <a:extLst>
              <a:ext uri="{FF2B5EF4-FFF2-40B4-BE49-F238E27FC236}">
                <a16:creationId xmlns:a16="http://schemas.microsoft.com/office/drawing/2014/main" id="{7AA207E4-FD6A-4EA6-8AA3-D887056084F6}"/>
              </a:ext>
            </a:extLst>
          </p:cNvPr>
          <p:cNvSpPr txBox="1"/>
          <p:nvPr/>
        </p:nvSpPr>
        <p:spPr>
          <a:xfrm>
            <a:off x="203201" y="1010307"/>
            <a:ext cx="11625942" cy="5016758"/>
          </a:xfrm>
          <a:prstGeom prst="rect">
            <a:avLst/>
          </a:prstGeom>
          <a:noFill/>
        </p:spPr>
        <p:txBody>
          <a:bodyPr wrap="square">
            <a:spAutoFit/>
          </a:bodyPr>
          <a:lstStyle/>
          <a:p>
            <a:pPr algn="just" eaLnBrk="1" hangingPunct="1"/>
            <a:r>
              <a:rPr lang="en-US" altLang="en-US" sz="2000" dirty="0">
                <a:solidFill>
                  <a:schemeClr val="bg1"/>
                </a:solidFill>
              </a:rPr>
              <a:t>          </a:t>
            </a:r>
            <a:r>
              <a:rPr lang="vi-VN" altLang="en-US" sz="2000" dirty="0">
                <a:solidFill>
                  <a:srgbClr val="FFC000"/>
                </a:solidFill>
              </a:rPr>
              <a:t>Từ nhỏ, Xi-ôn-cốp-xki đã mơ ước được bay lên bầu trời. Có lần, ông dại dột nhảy qua cửa sổ </a:t>
            </a:r>
            <a:r>
              <a:rPr lang="en-US" altLang="en-US" sz="2000" dirty="0">
                <a:solidFill>
                  <a:srgbClr val="FFC000"/>
                </a:solidFill>
              </a:rPr>
              <a:t> </a:t>
            </a:r>
            <a:r>
              <a:rPr lang="vi-VN" altLang="en-US" sz="2000" dirty="0">
                <a:solidFill>
                  <a:srgbClr val="FFC000"/>
                </a:solidFill>
              </a:rPr>
              <a:t>để bay theo những cánh chim. Kết quả, ông bị ngã gãy chân. Nhưng rủi ro lại làm nảy ra trong đầu óc non nớt của ông lúc bấy giờ một câu hỏi: “Vì sao quả bóng không có cánh mà vẫn bay được?”</a:t>
            </a:r>
            <a:endParaRPr lang="en-US" altLang="en-US" sz="2000" dirty="0">
              <a:solidFill>
                <a:srgbClr val="FFC000"/>
              </a:solidFill>
            </a:endParaRP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Để</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tìm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mật</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đó</a:t>
            </a:r>
            <a:r>
              <a:rPr lang="en-US" altLang="en-US" sz="2000" dirty="0">
                <a:solidFill>
                  <a:srgbClr val="FF99CC"/>
                </a:solidFill>
                <a:latin typeface="Arial" panose="020B0604020202020204" pitchFamily="34" charset="0"/>
                <a:cs typeface="Arial" panose="020B0604020202020204" pitchFamily="34" charset="0"/>
              </a:rPr>
              <a:t>, </a:t>
            </a:r>
            <a:r>
              <a:rPr lang="vi-VN" altLang="en-US" sz="2000" dirty="0">
                <a:solidFill>
                  <a:srgbClr val="FF99CC"/>
                </a:solidFill>
                <a:latin typeface="Arial" panose="020B0604020202020204" pitchFamily="34" charset="0"/>
                <a:cs typeface="Arial" panose="020B0604020202020204" pitchFamily="34" charset="0"/>
              </a:rPr>
              <a:t>Xi-ôn-cốp-xki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đọc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không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biết</a:t>
            </a:r>
            <a:r>
              <a:rPr lang="en-US" altLang="en-US" sz="2000" dirty="0">
                <a:solidFill>
                  <a:srgbClr val="FF99CC"/>
                </a:solidFill>
                <a:latin typeface="Arial" panose="020B0604020202020204" pitchFamily="34" charset="0"/>
                <a:cs typeface="Arial" panose="020B0604020202020204" pitchFamily="34" charset="0"/>
              </a:rPr>
              <a:t> bao </a:t>
            </a:r>
            <a:r>
              <a:rPr lang="en-US" altLang="en-US" sz="2000" dirty="0" err="1">
                <a:solidFill>
                  <a:srgbClr val="FF99CC"/>
                </a:solidFill>
                <a:latin typeface="Arial" panose="020B0604020202020204" pitchFamily="34" charset="0"/>
                <a:cs typeface="Arial" panose="020B0604020202020204" pitchFamily="34" charset="0"/>
              </a:rPr>
              <a:t>nhiêu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sách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Nghĩ</a:t>
            </a:r>
            <a:r>
              <a:rPr lang="en-US" altLang="en-US" sz="2000" dirty="0">
                <a:solidFill>
                  <a:srgbClr val="FF99CC"/>
                </a:solidFill>
                <a:latin typeface="Arial" panose="020B0604020202020204" pitchFamily="34" charset="0"/>
                <a:cs typeface="Arial" panose="020B0604020202020204" pitchFamily="34" charset="0"/>
              </a:rPr>
              <a:t> ra </a:t>
            </a:r>
            <a:r>
              <a:rPr lang="en-US" altLang="en-US" sz="2000" dirty="0" err="1">
                <a:solidFill>
                  <a:srgbClr val="FF99CC"/>
                </a:solidFill>
                <a:latin typeface="Arial" panose="020B0604020202020204" pitchFamily="34" charset="0"/>
                <a:cs typeface="Arial" panose="020B0604020202020204" pitchFamily="34" charset="0"/>
              </a:rPr>
              <a:t>điều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gì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ông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lại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hục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khi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đến</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hàng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trăm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lần</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người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bạn</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hỏi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 </a:t>
            </a:r>
            <a:r>
              <a:rPr lang="en-US" altLang="en-US" sz="2000" dirty="0" err="1">
                <a:solidFill>
                  <a:srgbClr val="FF99CC"/>
                </a:solidFill>
                <a:latin typeface="Arial" panose="020B0604020202020204" pitchFamily="34" charset="0"/>
                <a:cs typeface="Arial" panose="020B0604020202020204" pitchFamily="34" charset="0"/>
              </a:rPr>
              <a:t>Cậu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làm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thế</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nào</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mua</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được</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nhiều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sách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và</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dụng</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cụ</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thí</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nghiệm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như</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thế</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vi-VN" altLang="en-US" sz="2000" dirty="0">
                <a:solidFill>
                  <a:srgbClr val="FF99CC"/>
                </a:solidFill>
                <a:latin typeface="Arial" panose="020B0604020202020204" pitchFamily="34" charset="0"/>
                <a:cs typeface="Arial" panose="020B0604020202020204" pitchFamily="34" charset="0"/>
              </a:rPr>
              <a:t>Xi-ôn-cốp-xki</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cười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Có</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gì</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đâu</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mình</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chỉ</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tiết</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kiệm</a:t>
            </a:r>
            <a:r>
              <a:rPr lang="en-US" altLang="en-US" sz="2000" dirty="0">
                <a:solidFill>
                  <a:srgbClr val="FF99CC"/>
                </a:solidFill>
                <a:latin typeface="Arial" panose="020B0604020202020204" pitchFamily="34" charset="0"/>
                <a:cs typeface="Arial" panose="020B0604020202020204" pitchFamily="34" charset="0"/>
              </a:rPr>
              <a:t> </a:t>
            </a:r>
            <a:r>
              <a:rPr lang="en-US" altLang="en-US" sz="2000" dirty="0" err="1">
                <a:solidFill>
                  <a:srgbClr val="FF99CC"/>
                </a:solidFill>
                <a:latin typeface="Arial" panose="020B0604020202020204" pitchFamily="34" charset="0"/>
                <a:cs typeface="Arial" panose="020B0604020202020204" pitchFamily="34" charset="0"/>
              </a:rPr>
              <a:t>thôi</a:t>
            </a:r>
            <a:r>
              <a:rPr lang="en-US" altLang="en-US" sz="2000" dirty="0">
                <a:solidFill>
                  <a:srgbClr val="FF99CC"/>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Đúng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là</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quanh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năm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chỉ</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ăn</a:t>
            </a:r>
            <a:r>
              <a:rPr lang="en-US" altLang="en-US" sz="2000" dirty="0">
                <a:solidFill>
                  <a:srgbClr val="66CCFF"/>
                </a:solidFill>
                <a:latin typeface="Arial" panose="020B0604020202020204" pitchFamily="34" charset="0"/>
                <a:cs typeface="Arial" panose="020B0604020202020204" pitchFamily="34" charset="0"/>
              </a:rPr>
              <a:t> bánh </a:t>
            </a:r>
            <a:r>
              <a:rPr lang="en-US" altLang="en-US" sz="2000" dirty="0" err="1">
                <a:solidFill>
                  <a:srgbClr val="66CCFF"/>
                </a:solidFill>
                <a:latin typeface="Arial" panose="020B0604020202020204" pitchFamily="34" charset="0"/>
                <a:cs typeface="Arial" panose="020B0604020202020204" pitchFamily="34" charset="0"/>
              </a:rPr>
              <a:t>mì</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suông</a:t>
            </a:r>
            <a:r>
              <a:rPr lang="en-US" altLang="en-US" sz="2000" dirty="0">
                <a:solidFill>
                  <a:srgbClr val="66CCFF"/>
                </a:solidFill>
                <a:latin typeface="Arial" panose="020B0604020202020204" pitchFamily="34" charset="0"/>
                <a:cs typeface="Arial" panose="020B0604020202020204" pitchFamily="34" charset="0"/>
              </a:rPr>
              <a:t>. Qua </a:t>
            </a:r>
            <a:r>
              <a:rPr lang="en-US" altLang="en-US" sz="2000" dirty="0" err="1">
                <a:solidFill>
                  <a:srgbClr val="66CCFF"/>
                </a:solidFill>
                <a:latin typeface="Arial" panose="020B0604020202020204" pitchFamily="34" charset="0"/>
                <a:cs typeface="Arial" panose="020B0604020202020204" pitchFamily="34" charset="0"/>
              </a:rPr>
              <a:t>nhiều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lần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nghiệm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đã</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tìm</a:t>
            </a:r>
            <a:r>
              <a:rPr lang="en-US" altLang="en-US" sz="2000" dirty="0">
                <a:solidFill>
                  <a:srgbClr val="66CCFF"/>
                </a:solidFill>
                <a:latin typeface="Arial" panose="020B0604020202020204" pitchFamily="34" charset="0"/>
                <a:cs typeface="Arial" panose="020B0604020202020204" pitchFamily="34" charset="0"/>
              </a:rPr>
              <a:t> ra </a:t>
            </a:r>
            <a:r>
              <a:rPr lang="en-US" altLang="en-US" sz="2000" dirty="0" err="1">
                <a:solidFill>
                  <a:srgbClr val="66CCFF"/>
                </a:solidFill>
                <a:latin typeface="Arial" panose="020B0604020202020204" pitchFamily="34" charset="0"/>
                <a:cs typeface="Arial" panose="020B0604020202020204" pitchFamily="34" charset="0"/>
              </a:rPr>
              <a:t>cách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chế</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cầu</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bằng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kim</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loại</a:t>
            </a:r>
            <a:r>
              <a:rPr lang="en-US" altLang="en-US" sz="2000" dirty="0">
                <a:solidFill>
                  <a:srgbClr val="66CCFF"/>
                </a:solidFill>
                <a:latin typeface="Arial" panose="020B0604020202020204" pitchFamily="34" charset="0"/>
                <a:cs typeface="Arial" panose="020B0604020202020204" pitchFamily="34" charset="0"/>
              </a:rPr>
              <a:t>. Sa </a:t>
            </a:r>
            <a:r>
              <a:rPr lang="en-US" altLang="en-US" sz="2000" dirty="0" err="1">
                <a:solidFill>
                  <a:srgbClr val="66CCFF"/>
                </a:solidFill>
                <a:latin typeface="Arial" panose="020B0604020202020204" pitchFamily="34" charset="0"/>
                <a:cs typeface="Arial" panose="020B0604020202020204" pitchFamily="34" charset="0"/>
              </a:rPr>
              <a:t>hoàng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chưa</a:t>
            </a:r>
            <a:r>
              <a:rPr lang="en-US" altLang="en-US" sz="2000" dirty="0">
                <a:solidFill>
                  <a:srgbClr val="66CCFF"/>
                </a:solidFill>
                <a:latin typeface="Arial" panose="020B0604020202020204" pitchFamily="34" charset="0"/>
                <a:cs typeface="Arial" panose="020B0604020202020204" pitchFamily="34" charset="0"/>
              </a:rPr>
              <a:t> tin </a:t>
            </a:r>
            <a:r>
              <a:rPr lang="en-US" altLang="en-US" sz="2000" dirty="0" err="1">
                <a:solidFill>
                  <a:srgbClr val="66CCFF"/>
                </a:solidFill>
                <a:latin typeface="Arial" panose="020B0604020202020204" pitchFamily="34" charset="0"/>
                <a:cs typeface="Arial" panose="020B0604020202020204" pitchFamily="34" charset="0"/>
              </a:rPr>
              <a:t>nên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ủng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hộ</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nản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tiếp</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tục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đi</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sâu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vào</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lí</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thuyết</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trong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không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gian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Được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gợi</a:t>
            </a:r>
            <a:r>
              <a:rPr lang="en-US" altLang="en-US" sz="2000" dirty="0">
                <a:solidFill>
                  <a:srgbClr val="66CCFF"/>
                </a:solidFill>
                <a:latin typeface="Arial" panose="020B0604020202020204" pitchFamily="34" charset="0"/>
                <a:cs typeface="Arial" panose="020B0604020202020204" pitchFamily="34" charset="0"/>
              </a:rPr>
              <a:t> ý </a:t>
            </a:r>
            <a:r>
              <a:rPr lang="en-US" altLang="en-US" sz="2000" dirty="0" err="1">
                <a:solidFill>
                  <a:srgbClr val="66CCFF"/>
                </a:solidFill>
                <a:latin typeface="Arial" panose="020B0604020202020204" pitchFamily="34" charset="0"/>
                <a:cs typeface="Arial" panose="020B0604020202020204" pitchFamily="34" charset="0"/>
              </a:rPr>
              <a:t>từ</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chiếc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pháo</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thăng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thiên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sau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này</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đã</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thiết</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kế</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thành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công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tên</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lửa</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nhiều</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tầng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trở</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thành</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một</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phương</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tiện</a:t>
            </a:r>
            <a:r>
              <a:rPr lang="en-US" altLang="en-US" sz="2000" dirty="0">
                <a:solidFill>
                  <a:srgbClr val="66CCFF"/>
                </a:solidFill>
                <a:latin typeface="Arial" panose="020B0604020202020204" pitchFamily="34" charset="0"/>
                <a:cs typeface="Arial" panose="020B0604020202020204" pitchFamily="34" charset="0"/>
              </a:rPr>
              <a:t> bay </a:t>
            </a:r>
            <a:r>
              <a:rPr lang="en-US" altLang="en-US" sz="2000" dirty="0" err="1">
                <a:solidFill>
                  <a:srgbClr val="66CCFF"/>
                </a:solidFill>
                <a:latin typeface="Arial" panose="020B0604020202020204" pitchFamily="34" charset="0"/>
                <a:cs typeface="Arial" panose="020B0604020202020204" pitchFamily="34" charset="0"/>
              </a:rPr>
              <a:t>tới</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các</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vì</a:t>
            </a:r>
            <a:r>
              <a:rPr lang="en-US" altLang="en-US" sz="2000" dirty="0">
                <a:solidFill>
                  <a:srgbClr val="66CCFF"/>
                </a:solidFill>
                <a:latin typeface="Arial" panose="020B0604020202020204" pitchFamily="34" charset="0"/>
                <a:cs typeface="Arial" panose="020B0604020202020204" pitchFamily="34" charset="0"/>
              </a:rPr>
              <a:t> </a:t>
            </a:r>
            <a:r>
              <a:rPr lang="en-US" altLang="en-US" sz="2000" dirty="0" err="1">
                <a:solidFill>
                  <a:srgbClr val="66CCFF"/>
                </a:solidFill>
                <a:latin typeface="Arial" panose="020B0604020202020204" pitchFamily="34" charset="0"/>
                <a:cs typeface="Arial" panose="020B0604020202020204" pitchFamily="34" charset="0"/>
              </a:rPr>
              <a:t>sao</a:t>
            </a:r>
            <a:r>
              <a:rPr lang="en-US" altLang="en-US" sz="2000" dirty="0">
                <a:solidFill>
                  <a:srgbClr val="66CCFF"/>
                </a:solidFill>
                <a:latin typeface="Arial" panose="020B0604020202020204" pitchFamily="34" charset="0"/>
                <a:cs typeface="Arial" panose="020B0604020202020204" pitchFamily="34" charset="0"/>
              </a:rPr>
              <a:t>.</a:t>
            </a:r>
          </a:p>
          <a:p>
            <a:pPr algn="just" eaLnBrk="1" hangingPunct="1"/>
            <a:r>
              <a:rPr lang="en-US" altLang="en-US" sz="2000" dirty="0">
                <a:solidFill>
                  <a:schemeClr val="bg1"/>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Hơn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bốn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mươi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năm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khổ</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nghiên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cứu</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tìm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tòi</a:t>
            </a:r>
            <a:r>
              <a:rPr lang="en-US" altLang="en-US" sz="2000" dirty="0">
                <a:solidFill>
                  <a:srgbClr val="CC66FF"/>
                </a:solidFill>
                <a:latin typeface="Arial" panose="020B0604020202020204" pitchFamily="34" charset="0"/>
                <a:cs typeface="Arial" panose="020B0604020202020204" pitchFamily="34" charset="0"/>
              </a:rPr>
              <a:t>, </a:t>
            </a:r>
            <a:r>
              <a:rPr lang="vi-VN" altLang="en-US" sz="2000" dirty="0">
                <a:solidFill>
                  <a:srgbClr val="CC66FF"/>
                </a:solidFill>
                <a:latin typeface="Arial" panose="020B0604020202020204" pitchFamily="34" charset="0"/>
                <a:cs typeface="Arial" panose="020B0604020202020204" pitchFamily="34" charset="0"/>
              </a:rPr>
              <a:t>Xi-ôn-cốp-xki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đã</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thực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hiện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được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điều</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hằng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tâm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niệm</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Các</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vì</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sao</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không</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phải</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để</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tôn</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thờ</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mà</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để</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chinh</a:t>
            </a:r>
            <a:r>
              <a:rPr lang="en-US" altLang="en-US" sz="2000" dirty="0">
                <a:solidFill>
                  <a:srgbClr val="CC66FF"/>
                </a:solidFill>
                <a:latin typeface="Arial" panose="020B0604020202020204" pitchFamily="34" charset="0"/>
                <a:cs typeface="Arial" panose="020B0604020202020204" pitchFamily="34" charset="0"/>
              </a:rPr>
              <a:t> </a:t>
            </a:r>
            <a:r>
              <a:rPr lang="en-US" altLang="en-US" sz="2000" dirty="0" err="1">
                <a:solidFill>
                  <a:srgbClr val="CC66FF"/>
                </a:solidFill>
                <a:latin typeface="Arial" panose="020B0604020202020204" pitchFamily="34" charset="0"/>
                <a:cs typeface="Arial" panose="020B0604020202020204" pitchFamily="34" charset="0"/>
              </a:rPr>
              <a:t>phục</a:t>
            </a:r>
            <a:r>
              <a:rPr lang="en-US" altLang="en-US" sz="2000" dirty="0">
                <a:solidFill>
                  <a:srgbClr val="CC66FF"/>
                </a:solidFill>
                <a:latin typeface="Arial" panose="020B0604020202020204" pitchFamily="34" charset="0"/>
                <a:cs typeface="Arial" panose="020B0604020202020204" pitchFamily="34" charset="0"/>
              </a:rPr>
              <a:t>.”</a:t>
            </a:r>
          </a:p>
          <a:p>
            <a:pPr algn="r" eaLnBrk="1" hangingPunct="1"/>
            <a:r>
              <a:rPr lang="en-US" altLang="en-US" sz="2000" i="1" dirty="0">
                <a:solidFill>
                  <a:schemeClr val="bg1"/>
                </a:solidFill>
                <a:latin typeface="Arial" panose="020B0604020202020204" pitchFamily="34" charset="0"/>
                <a:cs typeface="Arial" panose="020B0604020202020204" pitchFamily="34" charset="0"/>
              </a:rPr>
              <a:t>Theo </a:t>
            </a:r>
            <a:r>
              <a:rPr lang="en-US" altLang="en-US" sz="2000" b="1" i="1" dirty="0">
                <a:solidFill>
                  <a:schemeClr val="bg1"/>
                </a:solidFill>
                <a:latin typeface="Arial" panose="020B0604020202020204" pitchFamily="34" charset="0"/>
                <a:cs typeface="Arial" panose="020B0604020202020204" pitchFamily="34" charset="0"/>
              </a:rPr>
              <a:t>Lê </a:t>
            </a:r>
            <a:r>
              <a:rPr lang="en-US" altLang="en-US" sz="2000" b="1" i="1" dirty="0" err="1">
                <a:solidFill>
                  <a:schemeClr val="bg1"/>
                </a:solidFill>
                <a:latin typeface="Arial" panose="020B0604020202020204" pitchFamily="34" charset="0"/>
                <a:cs typeface="Arial" panose="020B0604020202020204" pitchFamily="34" charset="0"/>
              </a:rPr>
              <a:t>Nguyên</a:t>
            </a:r>
            <a:r>
              <a:rPr lang="en-US" altLang="en-US" sz="2000" b="1" i="1" dirty="0">
                <a:solidFill>
                  <a:schemeClr val="bg1"/>
                </a:solidFill>
                <a:latin typeface="Arial" panose="020B0604020202020204" pitchFamily="34" charset="0"/>
                <a:cs typeface="Arial" panose="020B0604020202020204" pitchFamily="34" charset="0"/>
              </a:rPr>
              <a:t> Long</a:t>
            </a:r>
            <a:r>
              <a:rPr lang="en-US" altLang="en-US" sz="2000" i="1" dirty="0">
                <a:solidFill>
                  <a:schemeClr val="bg1"/>
                </a:solidFill>
                <a:latin typeface="Arial" panose="020B0604020202020204" pitchFamily="34" charset="0"/>
                <a:cs typeface="Arial" panose="020B0604020202020204" pitchFamily="34" charset="0"/>
              </a:rPr>
              <a:t> – </a:t>
            </a:r>
            <a:r>
              <a:rPr lang="en-US" altLang="en-US" sz="2000" b="1" i="1" dirty="0" err="1">
                <a:solidFill>
                  <a:schemeClr val="bg1"/>
                </a:solidFill>
                <a:latin typeface="Arial" panose="020B0604020202020204" pitchFamily="34" charset="0"/>
                <a:cs typeface="Arial" panose="020B0604020202020204" pitchFamily="34" charset="0"/>
              </a:rPr>
              <a:t>Phạm</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Ngọc</a:t>
            </a:r>
            <a:r>
              <a:rPr lang="en-US" altLang="en-US" sz="2000" b="1" i="1" dirty="0">
                <a:solidFill>
                  <a:schemeClr val="bg1"/>
                </a:solidFill>
                <a:latin typeface="Arial" panose="020B0604020202020204" pitchFamily="34" charset="0"/>
                <a:cs typeface="Arial" panose="020B0604020202020204" pitchFamily="34" charset="0"/>
              </a:rPr>
              <a:t> </a:t>
            </a:r>
            <a:r>
              <a:rPr lang="en-US" altLang="en-US" sz="2000" b="1" i="1" dirty="0" err="1">
                <a:solidFill>
                  <a:schemeClr val="bg1"/>
                </a:solidFill>
                <a:latin typeface="Arial" panose="020B0604020202020204" pitchFamily="34" charset="0"/>
                <a:cs typeface="Arial" panose="020B0604020202020204" pitchFamily="34" charset="0"/>
              </a:rPr>
              <a:t>Toàn</a:t>
            </a:r>
            <a:endParaRPr lang="en-US" altLang="en-US" sz="2000" b="1" i="1" dirty="0">
              <a:solidFill>
                <a:schemeClr val="bg1"/>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FA295F6-2D23-433B-B4CC-2680B99D1C6A}"/>
              </a:ext>
            </a:extLst>
          </p:cNvPr>
          <p:cNvPicPr>
            <a:picLocks noChangeAspect="1"/>
          </p:cNvPicPr>
          <p:nvPr/>
        </p:nvPicPr>
        <p:blipFill rotWithShape="1">
          <a:blip r:embed="rId4">
            <a:extLst>
              <a:ext uri="{28A0092B-C50C-407E-A947-70E740481C1C}">
                <a14:useLocalDpi xmlns:a14="http://schemas.microsoft.com/office/drawing/2010/main" val="0"/>
              </a:ext>
            </a:extLst>
          </a:blip>
          <a:srcRect l="54514" t="7084" r="30278" b="53333"/>
          <a:stretch/>
        </p:blipFill>
        <p:spPr>
          <a:xfrm>
            <a:off x="663122" y="3802742"/>
            <a:ext cx="260732" cy="339309"/>
          </a:xfrm>
          <a:prstGeom prst="rect">
            <a:avLst/>
          </a:prstGeom>
        </p:spPr>
      </p:pic>
      <p:pic>
        <p:nvPicPr>
          <p:cNvPr id="12" name="Picture 11">
            <a:extLst>
              <a:ext uri="{FF2B5EF4-FFF2-40B4-BE49-F238E27FC236}">
                <a16:creationId xmlns:a16="http://schemas.microsoft.com/office/drawing/2014/main" id="{7177328D-D5F0-4C88-89B7-34E72B6040C0}"/>
              </a:ext>
            </a:extLst>
          </p:cNvPr>
          <p:cNvPicPr>
            <a:picLocks noChangeAspect="1"/>
          </p:cNvPicPr>
          <p:nvPr/>
        </p:nvPicPr>
        <p:blipFill rotWithShape="1">
          <a:blip r:embed="rId4">
            <a:extLst>
              <a:ext uri="{28A0092B-C50C-407E-A947-70E740481C1C}">
                <a14:useLocalDpi xmlns:a14="http://schemas.microsoft.com/office/drawing/2010/main" val="0"/>
              </a:ext>
            </a:extLst>
          </a:blip>
          <a:srcRect l="71875" t="5695" r="12917" b="54722"/>
          <a:stretch/>
        </p:blipFill>
        <p:spPr>
          <a:xfrm>
            <a:off x="674914" y="5047939"/>
            <a:ext cx="254000" cy="330548"/>
          </a:xfrm>
          <a:prstGeom prst="rect">
            <a:avLst/>
          </a:prstGeom>
        </p:spPr>
      </p:pic>
      <p:pic>
        <p:nvPicPr>
          <p:cNvPr id="6" name="Picture 5">
            <a:extLst>
              <a:ext uri="{FF2B5EF4-FFF2-40B4-BE49-F238E27FC236}">
                <a16:creationId xmlns:a16="http://schemas.microsoft.com/office/drawing/2014/main" id="{51356927-6675-44D7-BB34-58D0FC835E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9247" y="3985146"/>
            <a:ext cx="1345015" cy="529490"/>
          </a:xfrm>
          <a:prstGeom prst="rect">
            <a:avLst/>
          </a:prstGeom>
        </p:spPr>
      </p:pic>
      <p:pic>
        <p:nvPicPr>
          <p:cNvPr id="18" name="Picture 17">
            <a:extLst>
              <a:ext uri="{FF2B5EF4-FFF2-40B4-BE49-F238E27FC236}">
                <a16:creationId xmlns:a16="http://schemas.microsoft.com/office/drawing/2014/main" id="{2608BE1C-F447-48C6-9752-24CDC6F20A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206" y="4030498"/>
            <a:ext cx="1058412" cy="470490"/>
          </a:xfrm>
          <a:prstGeom prst="rect">
            <a:avLst/>
          </a:prstGeom>
        </p:spPr>
      </p:pic>
      <p:pic>
        <p:nvPicPr>
          <p:cNvPr id="19" name="Picture 18">
            <a:extLst>
              <a:ext uri="{FF2B5EF4-FFF2-40B4-BE49-F238E27FC236}">
                <a16:creationId xmlns:a16="http://schemas.microsoft.com/office/drawing/2014/main" id="{872CFDD5-7C72-4C99-9146-B740E66196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1492" y="4330749"/>
            <a:ext cx="1058412" cy="470490"/>
          </a:xfrm>
          <a:prstGeom prst="rect">
            <a:avLst/>
          </a:prstGeom>
        </p:spPr>
      </p:pic>
      <p:pic>
        <p:nvPicPr>
          <p:cNvPr id="20" name="Picture 19">
            <a:extLst>
              <a:ext uri="{FF2B5EF4-FFF2-40B4-BE49-F238E27FC236}">
                <a16:creationId xmlns:a16="http://schemas.microsoft.com/office/drawing/2014/main" id="{3BA52AC1-67C8-4785-A283-5CA8E17D79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9126" y="4562759"/>
            <a:ext cx="2477779" cy="582445"/>
          </a:xfrm>
          <a:prstGeom prst="rect">
            <a:avLst/>
          </a:prstGeom>
        </p:spPr>
      </p:pic>
    </p:spTree>
    <p:extLst>
      <p:ext uri="{BB962C8B-B14F-4D97-AF65-F5344CB8AC3E}">
        <p14:creationId xmlns:p14="http://schemas.microsoft.com/office/powerpoint/2010/main" val="2497883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ppt_w</p:attrName>
                                        </p:attrNameLst>
                                      </p:cBhvr>
                                      <p:tavLst>
                                        <p:tav tm="0" fmla="#ppt_w*sin(2.5*pi*$)">
                                          <p:val>
                                            <p:fltVal val="0"/>
                                          </p:val>
                                        </p:tav>
                                        <p:tav tm="100000">
                                          <p:val>
                                            <p:fltVal val="1"/>
                                          </p:val>
                                        </p:tav>
                                      </p:tavLst>
                                    </p:anim>
                                    <p:anim calcmode="lin" valueType="num">
                                      <p:cBhvr>
                                        <p:cTn id="9" dur="500" fill="hold"/>
                                        <p:tgtEl>
                                          <p:spTgt spid="12"/>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45"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ppt_w</p:attrName>
                                        </p:attrNameLst>
                                      </p:cBhvr>
                                      <p:tavLst>
                                        <p:tav tm="0" fmla="#ppt_w*sin(2.5*pi*$)">
                                          <p:val>
                                            <p:fltVal val="0"/>
                                          </p:val>
                                        </p:tav>
                                        <p:tav tm="100000">
                                          <p:val>
                                            <p:fltVal val="1"/>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childTnLst>
                                </p:cTn>
                              </p:par>
                            </p:childTnLst>
                          </p:cTn>
                        </p:par>
                        <p:par>
                          <p:cTn id="16" fill="hold">
                            <p:stCondLst>
                              <p:cond delay="1000"/>
                            </p:stCondLst>
                            <p:childTnLst>
                              <p:par>
                                <p:cTn id="17" presetID="45"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ppt_w</p:attrName>
                                        </p:attrNameLst>
                                      </p:cBhvr>
                                      <p:tavLst>
                                        <p:tav tm="0" fmla="#ppt_w*sin(2.5*pi*$)">
                                          <p:val>
                                            <p:fltVal val="0"/>
                                          </p:val>
                                        </p:tav>
                                        <p:tav tm="100000">
                                          <p:val>
                                            <p:fltVal val="1"/>
                                          </p:val>
                                        </p:tav>
                                      </p:tavLst>
                                    </p:anim>
                                    <p:anim calcmode="lin" valueType="num">
                                      <p:cBhvr>
                                        <p:cTn id="21" dur="500" fill="hold"/>
                                        <p:tgtEl>
                                          <p:spTgt spid="10"/>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45"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ppt_w</p:attrName>
                                        </p:attrNameLst>
                                      </p:cBhvr>
                                      <p:tavLst>
                                        <p:tav tm="0" fmla="#ppt_w*sin(2.5*pi*$)">
                                          <p:val>
                                            <p:fltVal val="0"/>
                                          </p:val>
                                        </p:tav>
                                        <p:tav tm="100000">
                                          <p:val>
                                            <p:fltVal val="1"/>
                                          </p:val>
                                        </p:tav>
                                      </p:tavLst>
                                    </p:anim>
                                    <p:anim calcmode="lin" valueType="num">
                                      <p:cBhvr>
                                        <p:cTn id="27" dur="500" fill="hold"/>
                                        <p:tgtEl>
                                          <p:spTgt spid="9"/>
                                        </p:tgtEl>
                                        <p:attrNameLst>
                                          <p:attrName>ppt_h</p:attrName>
                                        </p:attrNameLst>
                                      </p:cBhvr>
                                      <p:tavLst>
                                        <p:tav tm="0">
                                          <p:val>
                                            <p:strVal val="#ppt_h"/>
                                          </p:val>
                                        </p:tav>
                                        <p:tav tm="100000">
                                          <p:val>
                                            <p:strVal val="#ppt_h"/>
                                          </p:val>
                                        </p:tav>
                                      </p:tavLst>
                                    </p:anim>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p:cTn id="62" dur="500" fill="hold"/>
                                        <p:tgtEl>
                                          <p:spTgt spid="20"/>
                                        </p:tgtEl>
                                        <p:attrNameLst>
                                          <p:attrName>ppt_w</p:attrName>
                                        </p:attrNameLst>
                                      </p:cBhvr>
                                      <p:tavLst>
                                        <p:tav tm="0">
                                          <p:val>
                                            <p:fltVal val="0"/>
                                          </p:val>
                                        </p:tav>
                                        <p:tav tm="100000">
                                          <p:val>
                                            <p:strVal val="#ppt_w"/>
                                          </p:val>
                                        </p:tav>
                                      </p:tavLst>
                                    </p:anim>
                                    <p:anim calcmode="lin" valueType="num">
                                      <p:cBhvr>
                                        <p:cTn id="63" dur="500" fill="hold"/>
                                        <p:tgtEl>
                                          <p:spTgt spid="20"/>
                                        </p:tgtEl>
                                        <p:attrNameLst>
                                          <p:attrName>ppt_h</p:attrName>
                                        </p:attrNameLst>
                                      </p:cBhvr>
                                      <p:tavLst>
                                        <p:tav tm="0">
                                          <p:val>
                                            <p:fltVal val="0"/>
                                          </p:val>
                                        </p:tav>
                                        <p:tav tm="100000">
                                          <p:val>
                                            <p:strVal val="#ppt_h"/>
                                          </p:val>
                                        </p:tav>
                                      </p:tavLst>
                                    </p:anim>
                                    <p:animEffect transition="in" filter="fade">
                                      <p:cBhvr>
                                        <p:cTn id="6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Diagonal Corners Rounded 5">
            <a:extLst>
              <a:ext uri="{FF2B5EF4-FFF2-40B4-BE49-F238E27FC236}">
                <a16:creationId xmlns:a16="http://schemas.microsoft.com/office/drawing/2014/main" id="{0CF5A216-D1F8-4AD5-AF9C-AD905632865E}"/>
              </a:ext>
            </a:extLst>
          </p:cNvPr>
          <p:cNvSpPr/>
          <p:nvPr/>
        </p:nvSpPr>
        <p:spPr>
          <a:xfrm>
            <a:off x="1962150" y="4914900"/>
            <a:ext cx="7848600" cy="781050"/>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A361880-DC19-470B-A435-4C2D9B153B75}"/>
              </a:ext>
            </a:extLst>
          </p:cNvPr>
          <p:cNvSpPr txBox="1"/>
          <p:nvPr/>
        </p:nvSpPr>
        <p:spPr>
          <a:xfrm>
            <a:off x="2133601" y="5073134"/>
            <a:ext cx="7505700" cy="553998"/>
          </a:xfrm>
          <a:prstGeom prst="rect">
            <a:avLst/>
          </a:prstGeom>
          <a:noFill/>
        </p:spPr>
        <p:txBody>
          <a:bodyPr wrap="square">
            <a:spAutoFit/>
          </a:bodyPr>
          <a:lstStyle/>
          <a:p>
            <a:pPr algn="ctr"/>
            <a:r>
              <a:rPr lang="en-US" sz="3000" b="1" dirty="0" err="1">
                <a:latin typeface="Arial" panose="020B0604020202020204" pitchFamily="34" charset="0"/>
                <a:cs typeface="Arial" panose="020B0604020202020204" pitchFamily="34" charset="0"/>
              </a:rPr>
              <a:t>Lễ</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hội</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Khinh</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khí</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cầu</a:t>
            </a:r>
            <a:r>
              <a:rPr lang="en-US" sz="3000" b="1" dirty="0">
                <a:latin typeface="Arial" panose="020B0604020202020204" pitchFamily="34" charset="0"/>
                <a:cs typeface="Arial" panose="020B0604020202020204" pitchFamily="34" charset="0"/>
              </a:rPr>
              <a:t> ở </a:t>
            </a:r>
            <a:r>
              <a:rPr lang="en-US" sz="3000" b="1" dirty="0" err="1">
                <a:latin typeface="Arial" panose="020B0604020202020204" pitchFamily="34" charset="0"/>
                <a:cs typeface="Arial" panose="020B0604020202020204" pitchFamily="34" charset="0"/>
              </a:rPr>
              <a:t>Huế</a:t>
            </a:r>
            <a:r>
              <a:rPr lang="en-US" sz="3000" b="1" dirty="0">
                <a:latin typeface="Arial" panose="020B0604020202020204" pitchFamily="34" charset="0"/>
                <a:cs typeface="Arial" panose="020B0604020202020204" pitchFamily="34" charset="0"/>
              </a:rPr>
              <a:t> </a:t>
            </a:r>
            <a:r>
              <a:rPr lang="en-US" sz="3000" b="1" dirty="0" err="1">
                <a:latin typeface="Arial" panose="020B0604020202020204" pitchFamily="34" charset="0"/>
                <a:cs typeface="Arial" panose="020B0604020202020204" pitchFamily="34" charset="0"/>
              </a:rPr>
              <a:t>năm</a:t>
            </a:r>
            <a:r>
              <a:rPr lang="en-US" sz="3000" b="1" dirty="0">
                <a:latin typeface="Arial" panose="020B0604020202020204" pitchFamily="34" charset="0"/>
                <a:cs typeface="Arial" panose="020B0604020202020204" pitchFamily="34" charset="0"/>
              </a:rPr>
              <a:t> 2019</a:t>
            </a:r>
          </a:p>
        </p:txBody>
      </p:sp>
      <p:pic>
        <p:nvPicPr>
          <p:cNvPr id="5" name="Picture 4">
            <a:extLst>
              <a:ext uri="{FF2B5EF4-FFF2-40B4-BE49-F238E27FC236}">
                <a16:creationId xmlns:a16="http://schemas.microsoft.com/office/drawing/2014/main" id="{E8504D79-4E9A-4A49-83C5-0EE006FDC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 y="5872305"/>
            <a:ext cx="12325350" cy="1061895"/>
          </a:xfrm>
          <a:prstGeom prst="rect">
            <a:avLst/>
          </a:prstGeom>
        </p:spPr>
      </p:pic>
      <p:pic>
        <p:nvPicPr>
          <p:cNvPr id="8" name="Picture 7">
            <a:extLst>
              <a:ext uri="{FF2B5EF4-FFF2-40B4-BE49-F238E27FC236}">
                <a16:creationId xmlns:a16="http://schemas.microsoft.com/office/drawing/2014/main" id="{D94AB51E-7F0F-4417-B5D6-848B5434A6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72677" y="247650"/>
            <a:ext cx="7046595" cy="4404122"/>
          </a:xfrm>
          <a:prstGeom prst="rect">
            <a:avLst/>
          </a:prstGeom>
        </p:spPr>
      </p:pic>
    </p:spTree>
    <p:extLst>
      <p:ext uri="{BB962C8B-B14F-4D97-AF65-F5344CB8AC3E}">
        <p14:creationId xmlns:p14="http://schemas.microsoft.com/office/powerpoint/2010/main" val="35296305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自定义 1">
      <a:dk1>
        <a:srgbClr val="000000"/>
      </a:dk1>
      <a:lt1>
        <a:srgbClr val="FFFFFF"/>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TotalTime>
  <Words>2134</Words>
  <Application>Microsoft Office PowerPoint</Application>
  <PresentationFormat>Widescreen</PresentationFormat>
  <Paragraphs>137</Paragraphs>
  <Slides>30</Slides>
  <Notes>23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等线</vt:lpstr>
      <vt:lpstr>微软雅黑</vt:lpstr>
      <vt:lpstr>#9Slide03 AllRoundGothic</vt:lpstr>
      <vt:lpstr>#9Slide03 AmpleSoft</vt:lpstr>
      <vt:lpstr>Arial</vt:lpstr>
      <vt:lpstr>UTM Bitsumishi Pro</vt:lpstr>
      <vt:lpstr>UTM Diana</vt:lpstr>
      <vt:lpstr>UTM Showcard</vt:lpstr>
      <vt:lpstr>字魂20号-石头体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 Wssc0816</dc:creator>
  <cp:lastModifiedBy>Administrator</cp:lastModifiedBy>
  <cp:revision>28</cp:revision>
  <dcterms:created xsi:type="dcterms:W3CDTF">2019-11-27T05:31:43Z</dcterms:created>
  <dcterms:modified xsi:type="dcterms:W3CDTF">2021-11-28T07:34:14Z</dcterms:modified>
  <cp:version>Q06</cp:version>
</cp:coreProperties>
</file>