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86" r:id="rId3"/>
    <p:sldId id="258" r:id="rId4"/>
    <p:sldId id="261" r:id="rId5"/>
    <p:sldId id="257" r:id="rId6"/>
    <p:sldId id="272" r:id="rId7"/>
    <p:sldId id="259" r:id="rId8"/>
    <p:sldId id="273" r:id="rId9"/>
    <p:sldId id="269" r:id="rId10"/>
    <p:sldId id="281" r:id="rId11"/>
    <p:sldId id="280" r:id="rId12"/>
    <p:sldId id="278" r:id="rId13"/>
    <p:sldId id="295" r:id="rId14"/>
    <p:sldId id="282" r:id="rId15"/>
    <p:sldId id="283" r:id="rId16"/>
    <p:sldId id="279" r:id="rId17"/>
    <p:sldId id="290" r:id="rId18"/>
    <p:sldId id="294" r:id="rId19"/>
    <p:sldId id="291" r:id="rId20"/>
    <p:sldId id="292" r:id="rId21"/>
    <p:sldId id="284" r:id="rId22"/>
  </p:sldIdLst>
  <p:sldSz cx="12192000" cy="6858000"/>
  <p:notesSz cx="6858000" cy="9144000"/>
  <p:embeddedFontLst>
    <p:embeddedFont>
      <p:font typeface="字体管家棉花糖" panose="020B0604020202020204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DengXian" panose="02010600030101010101" pitchFamily="2" charset="-122"/>
      <p:regular r:id="rId31"/>
      <p:bold r:id="rId32"/>
    </p:embeddedFont>
    <p:embeddedFont>
      <p:font typeface="UTM Bienvenue" panose="02040603050506020204" pitchFamily="18" charset="0"/>
      <p:regular r:id="rId33"/>
    </p:embeddedFont>
    <p:embeddedFont>
      <p:font typeface="UTM Habano" panose="02040603050506020204" pitchFamily="18" charset="0"/>
      <p:regular r:id="rId34"/>
    </p:embeddedFont>
    <p:embeddedFont>
      <p:font typeface="UTM Khuccamta" panose="02040603050506020204" pitchFamily="18" charset="0"/>
      <p:regular r:id="rId35"/>
    </p:embeddedFont>
    <p:embeddedFont>
      <p:font typeface="UVN Ai Cap Nang" panose="020B0604020202020204"/>
      <p:bold r:id="rId36"/>
    </p:embeddedFont>
    <p:embeddedFont>
      <p:font typeface="UVN Bach Tuyet" panose="020B0604020202020204"/>
      <p:regular r:id="rId37"/>
      <p:bold r:id="rId38"/>
      <p:italic r:id="rId39"/>
      <p:boldItalic r:id="rId40"/>
    </p:embeddedFont>
    <p:embeddedFont>
      <p:font typeface="UVN Banh Mi" panose="020B0604020202020204" charset="0"/>
      <p:regular r:id="rId41"/>
    </p:embeddedFont>
    <p:embeddedFont>
      <p:font typeface="UVN Bay Buom Nang" panose="020B0604020202020204" charset="0"/>
      <p:bold r:id="rId42"/>
    </p:embeddedFont>
    <p:embeddedFont>
      <p:font typeface="UVN Bo Quen" panose="020B0604020202020204"/>
      <p:regular r:id="rId43"/>
    </p:embeddedFont>
    <p:embeddedFont>
      <p:font typeface="UVN Phuong Tay" panose="020B0604020202020204" charset="0"/>
      <p:regular r:id="rId44"/>
    </p:embeddedFont>
    <p:embeddedFont>
      <p:font typeface="UVN Thay Giao Nang" panose="020B0604020202020204"/>
      <p:regular r:id="rId45"/>
      <p:italic r:id="rId4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85A"/>
    <a:srgbClr val="2E7E38"/>
    <a:srgbClr val="AA066F"/>
    <a:srgbClr val="81FFB4"/>
    <a:srgbClr val="FFE305"/>
    <a:srgbClr val="FFDE05"/>
    <a:srgbClr val="FEEF05"/>
    <a:srgbClr val="FFF473"/>
    <a:srgbClr val="FFEE03"/>
    <a:srgbClr val="6FA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6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1942610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3F7023-2576-4C64-B5E5-08F0F563C215}" type="slidenum">
              <a:rPr lang="zh-CN" altLang="en-US" smtClean="0">
                <a:latin typeface="等线"/>
                <a:ea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zh-CN" altLang="en-US"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361064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chậu hoa để đến những bài đọc.</a:t>
            </a:r>
          </a:p>
          <a:p>
            <a:r>
              <a:rPr lang="en-US"/>
              <a:t>Bấm vào cô gái để qua slide yêu cầu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211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3F7023-2576-4C64-B5E5-08F0F563C215}" type="slidenum">
              <a:rPr lang="zh-CN" altLang="en-US" smtClean="0">
                <a:latin typeface="等线"/>
                <a:ea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zh-CN" altLang="en-US"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2220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3F7023-2576-4C64-B5E5-08F0F563C215}" type="slidenum">
              <a:rPr lang="zh-CN" altLang="en-US" smtClean="0">
                <a:latin typeface="等线"/>
                <a:ea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zh-CN" altLang="en-US"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917866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3F7023-2576-4C64-B5E5-08F0F563C215}" type="slidenum">
              <a:rPr lang="zh-CN" altLang="en-US" smtClean="0">
                <a:latin typeface="等线"/>
                <a:ea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zh-CN" altLang="en-US"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275314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3F7023-2576-4C64-B5E5-08F0F563C215}" type="slidenum">
              <a:rPr lang="zh-CN" altLang="en-US" smtClean="0">
                <a:latin typeface="等线"/>
                <a:ea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zh-CN" altLang="en-US"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77840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anose="02000600000000000000" pitchFamily="2" charset="0"/>
                <a:ea typeface="方正黑体_GBK"/>
                <a:cs typeface="方正黑体_GBK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3F7023-2576-4C64-B5E5-08F0F563C215}" type="slidenum">
              <a:rPr lang="zh-CN" altLang="en-US" smtClean="0">
                <a:latin typeface="等线"/>
                <a:ea typeface="等线"/>
                <a:cs typeface="等线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zh-CN" altLang="en-US"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569096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79276190-1ECB-45E3-9FDC-95180D6366DC}"/>
              </a:ext>
            </a:extLst>
          </p:cNvPr>
          <p:cNvSpPr txBox="1"/>
          <p:nvPr userDrawn="1"/>
        </p:nvSpPr>
        <p:spPr>
          <a:xfrm>
            <a:off x="0" y="1072"/>
            <a:ext cx="118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EED1311-6CB3-4830-94FB-5B5323A337A3}"/>
              </a:ext>
            </a:extLst>
          </p:cNvPr>
          <p:cNvSpPr txBox="1"/>
          <p:nvPr userDrawn="1"/>
        </p:nvSpPr>
        <p:spPr>
          <a:xfrm>
            <a:off x="19297" y="6475102"/>
            <a:ext cx="118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F7FBE67-4AD8-4B80-9BE4-FED78D00FF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0012" y="8900348"/>
            <a:ext cx="1454658" cy="12566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6.png"/><Relationship Id="rId7" Type="http://schemas.microsoft.com/office/2007/relationships/hdphoto" Target="../media/hdphoto1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15.png"/><Relationship Id="rId10" Type="http://schemas.openxmlformats.org/officeDocument/2006/relationships/image" Target="../media/image46.jpe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microsoft.com/office/2007/relationships/hdphoto" Target="../media/hdphoto13.wdp"/><Relationship Id="rId4" Type="http://schemas.openxmlformats.org/officeDocument/2006/relationships/image" Target="../media/image70.pn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2.png"/><Relationship Id="rId7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11.wdp"/><Relationship Id="rId3" Type="http://schemas.openxmlformats.org/officeDocument/2006/relationships/image" Target="../media/image9.png"/><Relationship Id="rId7" Type="http://schemas.openxmlformats.org/officeDocument/2006/relationships/image" Target="../media/image77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microsoft.com/office/2007/relationships/hdphoto" Target="../media/hdphoto10.wdp"/><Relationship Id="rId5" Type="http://schemas.openxmlformats.org/officeDocument/2006/relationships/image" Target="../media/image4.png"/><Relationship Id="rId10" Type="http://schemas.openxmlformats.org/officeDocument/2006/relationships/image" Target="../media/image60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0.png"/><Relationship Id="rId18" Type="http://schemas.openxmlformats.org/officeDocument/2006/relationships/image" Target="../media/image64.png"/><Relationship Id="rId3" Type="http://schemas.openxmlformats.org/officeDocument/2006/relationships/image" Target="../media/image9.png"/><Relationship Id="rId21" Type="http://schemas.openxmlformats.org/officeDocument/2006/relationships/image" Target="../media/image69.png"/><Relationship Id="rId7" Type="http://schemas.openxmlformats.org/officeDocument/2006/relationships/image" Target="../media/image16.png"/><Relationship Id="rId12" Type="http://schemas.microsoft.com/office/2007/relationships/hdphoto" Target="../media/hdphoto9.wdp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6" Type="http://schemas.microsoft.com/office/2007/relationships/hdphoto" Target="../media/hdphoto11.wdp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59.png"/><Relationship Id="rId5" Type="http://schemas.openxmlformats.org/officeDocument/2006/relationships/image" Target="../media/image11.png"/><Relationship Id="rId15" Type="http://schemas.openxmlformats.org/officeDocument/2006/relationships/image" Target="../media/image62.png"/><Relationship Id="rId10" Type="http://schemas.openxmlformats.org/officeDocument/2006/relationships/image" Target="../media/image58.png"/><Relationship Id="rId19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57.png"/><Relationship Id="rId1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9.png"/><Relationship Id="rId7" Type="http://schemas.openxmlformats.org/officeDocument/2006/relationships/image" Target="../media/image8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84.png"/><Relationship Id="rId4" Type="http://schemas.openxmlformats.org/officeDocument/2006/relationships/image" Target="../media/image10.png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9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9.png"/><Relationship Id="rId7" Type="http://schemas.openxmlformats.org/officeDocument/2006/relationships/image" Target="../media/image87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9.png"/><Relationship Id="rId5" Type="http://schemas.openxmlformats.org/officeDocument/2006/relationships/image" Target="../media/image7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11.png"/><Relationship Id="rId2" Type="http://schemas.openxmlformats.org/officeDocument/2006/relationships/image" Target="../media/image17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5.png"/><Relationship Id="rId18" Type="http://schemas.openxmlformats.org/officeDocument/2006/relationships/slide" Target="slide12.xml"/><Relationship Id="rId3" Type="http://schemas.openxmlformats.org/officeDocument/2006/relationships/image" Target="../media/image17.jpeg"/><Relationship Id="rId21" Type="http://schemas.openxmlformats.org/officeDocument/2006/relationships/image" Target="../media/image37.png"/><Relationship Id="rId7" Type="http://schemas.openxmlformats.org/officeDocument/2006/relationships/image" Target="../media/image33.png"/><Relationship Id="rId12" Type="http://schemas.openxmlformats.org/officeDocument/2006/relationships/slide" Target="slide7.xml"/><Relationship Id="rId17" Type="http://schemas.microsoft.com/office/2007/relationships/hdphoto" Target="../media/hdphoto6.wdp"/><Relationship Id="rId25" Type="http://schemas.microsoft.com/office/2007/relationships/hdphoto" Target="../media/hdphoto8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20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microsoft.com/office/2007/relationships/hdphoto" Target="../media/hdphoto4.wdp"/><Relationship Id="rId24" Type="http://schemas.openxmlformats.org/officeDocument/2006/relationships/image" Target="../media/image38.png"/><Relationship Id="rId5" Type="http://schemas.openxmlformats.org/officeDocument/2006/relationships/image" Target="../media/image11.png"/><Relationship Id="rId15" Type="http://schemas.openxmlformats.org/officeDocument/2006/relationships/slide" Target="slide8.xml"/><Relationship Id="rId23" Type="http://schemas.openxmlformats.org/officeDocument/2006/relationships/slide" Target="slide10.xml"/><Relationship Id="rId10" Type="http://schemas.openxmlformats.org/officeDocument/2006/relationships/image" Target="../media/image34.png"/><Relationship Id="rId19" Type="http://schemas.openxmlformats.org/officeDocument/2006/relationships/image" Target="../media/image26.png"/><Relationship Id="rId4" Type="http://schemas.openxmlformats.org/officeDocument/2006/relationships/image" Target="../media/image32.jpeg"/><Relationship Id="rId9" Type="http://schemas.openxmlformats.org/officeDocument/2006/relationships/slide" Target="slide9.xml"/><Relationship Id="rId14" Type="http://schemas.microsoft.com/office/2007/relationships/hdphoto" Target="../media/hdphoto5.wdp"/><Relationship Id="rId22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slide" Target="slide5.xml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15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6.jpeg"/><Relationship Id="rId3" Type="http://schemas.openxmlformats.org/officeDocument/2006/relationships/image" Target="../media/image10.png"/><Relationship Id="rId7" Type="http://schemas.openxmlformats.org/officeDocument/2006/relationships/image" Target="../media/image49.png"/><Relationship Id="rId12" Type="http://schemas.openxmlformats.org/officeDocument/2006/relationships/slide" Target="slide5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22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39.pn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9.png"/><Relationship Id="rId7" Type="http://schemas.openxmlformats.org/officeDocument/2006/relationships/image" Target="../media/image5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46.jpeg"/><Relationship Id="rId5" Type="http://schemas.openxmlformats.org/officeDocument/2006/relationships/image" Target="../media/image52.png"/><Relationship Id="rId10" Type="http://schemas.openxmlformats.org/officeDocument/2006/relationships/slide" Target="slide5.xml"/><Relationship Id="rId4" Type="http://schemas.openxmlformats.org/officeDocument/2006/relationships/image" Target="../media/image47.png"/><Relationship Id="rId9" Type="http://schemas.openxmlformats.org/officeDocument/2006/relationships/image" Target="../media/image56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64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17" Type="http://schemas.openxmlformats.org/officeDocument/2006/relationships/image" Target="../media/image46.jpeg"/><Relationship Id="rId2" Type="http://schemas.openxmlformats.org/officeDocument/2006/relationships/image" Target="../media/image17.jpeg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22.png"/><Relationship Id="rId10" Type="http://schemas.microsoft.com/office/2007/relationships/hdphoto" Target="../media/hdphoto11.wdp"/><Relationship Id="rId4" Type="http://schemas.openxmlformats.org/officeDocument/2006/relationships/image" Target="../media/image58.png"/><Relationship Id="rId9" Type="http://schemas.openxmlformats.org/officeDocument/2006/relationships/image" Target="../media/image61.pn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dbbdf7ebe7fa68866d08b93311b004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851" y="13595"/>
            <a:ext cx="2440305" cy="1569720"/>
          </a:xfrm>
          <a:prstGeom prst="rect">
            <a:avLst/>
          </a:prstGeom>
        </p:spPr>
      </p:pic>
      <p:pic>
        <p:nvPicPr>
          <p:cNvPr id="12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260600" y="-13335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3" descr="5c95d9be9ffa50fc92ed5552156a00c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39070" y="973931"/>
            <a:ext cx="7858760" cy="36106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21324729">
            <a:off x="2999035" y="2269847"/>
            <a:ext cx="5088894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  <a:ea typeface="+mn-ea"/>
                <a:cs typeface="+mn-cs"/>
              </a:rPr>
              <a:t>Tiếng</a:t>
            </a:r>
            <a:r>
              <a:rPr lang="en-US" sz="8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  <a:ea typeface="+mn-ea"/>
                <a:cs typeface="+mn-cs"/>
              </a:rPr>
              <a:t> </a:t>
            </a:r>
            <a:r>
              <a:rPr lang="en-US" sz="80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  <a:ea typeface="+mn-ea"/>
                <a:cs typeface="+mn-cs"/>
              </a:rPr>
              <a:t>Việt</a:t>
            </a:r>
            <a:r>
              <a:rPr lang="en-US" sz="80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Bienvenue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16" name="图片 5" descr="317bb1fc8d85c3cf0cc20b70fb72da9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4398" y="1121670"/>
            <a:ext cx="1090930" cy="1571625"/>
          </a:xfrm>
          <a:prstGeom prst="rect">
            <a:avLst/>
          </a:prstGeom>
        </p:spPr>
      </p:pic>
      <p:pic>
        <p:nvPicPr>
          <p:cNvPr id="17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045450" y="-54292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32">
            <a:extLst>
              <a:ext uri="{FF2B5EF4-FFF2-40B4-BE49-F238E27FC236}">
                <a16:creationId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1453236" y="1484148"/>
            <a:ext cx="2098859" cy="2393759"/>
          </a:xfrm>
          <a:prstGeom prst="rect">
            <a:avLst/>
          </a:prstGeom>
        </p:spPr>
      </p:pic>
      <p:pic>
        <p:nvPicPr>
          <p:cNvPr id="19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64135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4723123" y="-599612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83" y="-373152"/>
            <a:ext cx="10415048" cy="520398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4925" y="3046821"/>
            <a:ext cx="12226925" cy="4973320"/>
            <a:chOff x="-45" y="3029"/>
            <a:chExt cx="19255" cy="7832"/>
          </a:xfrm>
        </p:grpSpPr>
        <p:sp>
          <p:nvSpPr>
            <p:cNvPr id="195" name="Rectangle 194"/>
            <p:cNvSpPr/>
            <p:nvPr/>
          </p:nvSpPr>
          <p:spPr bwMode="auto">
            <a:xfrm>
              <a:off x="-45" y="8089"/>
              <a:ext cx="19255" cy="2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en-US"/>
            </a:p>
          </p:txBody>
        </p:sp>
        <p:grpSp>
          <p:nvGrpSpPr>
            <p:cNvPr id="3" name="Group 193"/>
            <p:cNvGrpSpPr/>
            <p:nvPr/>
          </p:nvGrpSpPr>
          <p:grpSpPr>
            <a:xfrm>
              <a:off x="4381" y="6889"/>
              <a:ext cx="1671" cy="942"/>
              <a:chOff x="1720849" y="3103563"/>
              <a:chExt cx="793751" cy="555625"/>
            </a:xfrm>
          </p:grpSpPr>
          <p:sp>
            <p:nvSpPr>
              <p:cNvPr id="1129" name="Freeform 105"/>
              <p:cNvSpPr/>
              <p:nvPr/>
            </p:nvSpPr>
            <p:spPr bwMode="auto">
              <a:xfrm>
                <a:off x="1720849" y="3211513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3"/>
                  </a:cxn>
                  <a:cxn ang="0">
                    <a:pos x="0" y="7"/>
                  </a:cxn>
                  <a:cxn ang="0">
                    <a:pos x="91" y="43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6"/>
                      <a:pt x="96" y="51"/>
                      <a:pt x="78" y="63"/>
                    </a:cubicBezTo>
                    <a:cubicBezTo>
                      <a:pt x="60" y="74"/>
                      <a:pt x="34" y="55"/>
                      <a:pt x="0" y="7"/>
                    </a:cubicBezTo>
                    <a:cubicBezTo>
                      <a:pt x="60" y="0"/>
                      <a:pt x="90" y="12"/>
                      <a:pt x="91" y="43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0" name="Freeform 106"/>
              <p:cNvSpPr/>
              <p:nvPr/>
            </p:nvSpPr>
            <p:spPr bwMode="auto">
              <a:xfrm>
                <a:off x="2163762" y="3160713"/>
                <a:ext cx="350838" cy="249238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70" y="12"/>
                  </a:cxn>
                  <a:cxn ang="0">
                    <a:pos x="22" y="51"/>
                  </a:cxn>
                  <a:cxn ang="0">
                    <a:pos x="85" y="6"/>
                  </a:cxn>
                  <a:cxn ang="0">
                    <a:pos x="11" y="35"/>
                  </a:cxn>
                  <a:cxn ang="0">
                    <a:pos x="0" y="52"/>
                  </a:cxn>
                </a:cxnLst>
                <a:rect l="0" t="0" r="r" b="b"/>
                <a:pathLst>
                  <a:path w="85" h="60">
                    <a:moveTo>
                      <a:pt x="0" y="52"/>
                    </a:moveTo>
                    <a:cubicBezTo>
                      <a:pt x="17" y="31"/>
                      <a:pt x="40" y="17"/>
                      <a:pt x="70" y="12"/>
                    </a:cubicBezTo>
                    <a:cubicBezTo>
                      <a:pt x="23" y="29"/>
                      <a:pt x="7" y="42"/>
                      <a:pt x="22" y="51"/>
                    </a:cubicBezTo>
                    <a:cubicBezTo>
                      <a:pt x="36" y="60"/>
                      <a:pt x="57" y="45"/>
                      <a:pt x="85" y="6"/>
                    </a:cubicBezTo>
                    <a:cubicBezTo>
                      <a:pt x="36" y="0"/>
                      <a:pt x="12" y="10"/>
                      <a:pt x="11" y="35"/>
                    </a:cubicBezTo>
                    <a:cubicBezTo>
                      <a:pt x="5" y="42"/>
                      <a:pt x="2" y="48"/>
                      <a:pt x="0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1" name="Freeform 107"/>
              <p:cNvSpPr/>
              <p:nvPr/>
            </p:nvSpPr>
            <p:spPr bwMode="auto">
              <a:xfrm>
                <a:off x="2051049" y="3103563"/>
                <a:ext cx="174625" cy="555625"/>
              </a:xfrm>
              <a:custGeom>
                <a:avLst/>
                <a:gdLst/>
                <a:ahLst/>
                <a:cxnLst>
                  <a:cxn ang="0">
                    <a:pos x="29" y="134"/>
                  </a:cxn>
                  <a:cxn ang="0">
                    <a:pos x="18" y="134"/>
                  </a:cxn>
                  <a:cxn ang="0">
                    <a:pos x="0" y="0"/>
                  </a:cxn>
                  <a:cxn ang="0">
                    <a:pos x="29" y="134"/>
                  </a:cxn>
                </a:cxnLst>
                <a:rect l="0" t="0" r="r" b="b"/>
                <a:pathLst>
                  <a:path w="42" h="134">
                    <a:moveTo>
                      <a:pt x="29" y="134"/>
                    </a:moveTo>
                    <a:cubicBezTo>
                      <a:pt x="18" y="134"/>
                      <a:pt x="18" y="134"/>
                      <a:pt x="18" y="134"/>
                    </a:cubicBezTo>
                    <a:cubicBezTo>
                      <a:pt x="32" y="88"/>
                      <a:pt x="26" y="43"/>
                      <a:pt x="0" y="0"/>
                    </a:cubicBezTo>
                    <a:cubicBezTo>
                      <a:pt x="33" y="43"/>
                      <a:pt x="42" y="88"/>
                      <a:pt x="29" y="1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4" name="Group 192"/>
            <p:cNvGrpSpPr/>
            <p:nvPr/>
          </p:nvGrpSpPr>
          <p:grpSpPr>
            <a:xfrm>
              <a:off x="7015" y="6157"/>
              <a:ext cx="2337" cy="1946"/>
              <a:chOff x="2636838" y="2879725"/>
              <a:chExt cx="793750" cy="820738"/>
            </a:xfrm>
          </p:grpSpPr>
          <p:sp>
            <p:nvSpPr>
              <p:cNvPr id="1123" name="Freeform 99"/>
              <p:cNvSpPr/>
              <p:nvPr/>
            </p:nvSpPr>
            <p:spPr bwMode="auto">
              <a:xfrm>
                <a:off x="2843213" y="2928938"/>
                <a:ext cx="298450" cy="771525"/>
              </a:xfrm>
              <a:custGeom>
                <a:avLst/>
                <a:gdLst/>
                <a:ahLst/>
                <a:cxnLst>
                  <a:cxn ang="0">
                    <a:pos x="59" y="185"/>
                  </a:cxn>
                  <a:cxn ang="0">
                    <a:pos x="48" y="186"/>
                  </a:cxn>
                  <a:cxn ang="0">
                    <a:pos x="0" y="0"/>
                  </a:cxn>
                  <a:cxn ang="0">
                    <a:pos x="59" y="185"/>
                  </a:cxn>
                </a:cxnLst>
                <a:rect l="0" t="0" r="r" b="b"/>
                <a:pathLst>
                  <a:path w="72" h="186">
                    <a:moveTo>
                      <a:pt x="59" y="185"/>
                    </a:moveTo>
                    <a:cubicBezTo>
                      <a:pt x="48" y="186"/>
                      <a:pt x="48" y="186"/>
                      <a:pt x="48" y="186"/>
                    </a:cubicBezTo>
                    <a:cubicBezTo>
                      <a:pt x="61" y="140"/>
                      <a:pt x="46" y="78"/>
                      <a:pt x="0" y="0"/>
                    </a:cubicBezTo>
                    <a:cubicBezTo>
                      <a:pt x="53" y="78"/>
                      <a:pt x="72" y="139"/>
                      <a:pt x="59" y="18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2" name="Freeform 108"/>
              <p:cNvSpPr/>
              <p:nvPr/>
            </p:nvSpPr>
            <p:spPr bwMode="auto">
              <a:xfrm>
                <a:off x="2636838" y="3252788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2"/>
                  </a:cxn>
                  <a:cxn ang="0">
                    <a:pos x="0" y="6"/>
                  </a:cxn>
                  <a:cxn ang="0">
                    <a:pos x="91" y="42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5"/>
                      <a:pt x="95" y="51"/>
                      <a:pt x="78" y="62"/>
                    </a:cubicBezTo>
                    <a:cubicBezTo>
                      <a:pt x="60" y="74"/>
                      <a:pt x="34" y="55"/>
                      <a:pt x="0" y="6"/>
                    </a:cubicBezTo>
                    <a:cubicBezTo>
                      <a:pt x="59" y="0"/>
                      <a:pt x="90" y="12"/>
                      <a:pt x="91" y="42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3" name="Freeform 109"/>
              <p:cNvSpPr/>
              <p:nvPr/>
            </p:nvSpPr>
            <p:spPr bwMode="auto">
              <a:xfrm>
                <a:off x="3079750" y="3203575"/>
                <a:ext cx="350838" cy="247650"/>
              </a:xfrm>
              <a:custGeom>
                <a:avLst/>
                <a:gdLst/>
                <a:ahLst/>
                <a:cxnLst>
                  <a:cxn ang="0">
                    <a:pos x="70" y="12"/>
                  </a:cxn>
                  <a:cxn ang="0">
                    <a:pos x="0" y="52"/>
                  </a:cxn>
                  <a:cxn ang="0">
                    <a:pos x="10" y="34"/>
                  </a:cxn>
                  <a:cxn ang="0">
                    <a:pos x="85" y="5"/>
                  </a:cxn>
                  <a:cxn ang="0">
                    <a:pos x="21" y="51"/>
                  </a:cxn>
                  <a:cxn ang="0">
                    <a:pos x="70" y="12"/>
                  </a:cxn>
                </a:cxnLst>
                <a:rect l="0" t="0" r="r" b="b"/>
                <a:pathLst>
                  <a:path w="85" h="60">
                    <a:moveTo>
                      <a:pt x="70" y="12"/>
                    </a:moveTo>
                    <a:cubicBezTo>
                      <a:pt x="40" y="17"/>
                      <a:pt x="16" y="30"/>
                      <a:pt x="0" y="52"/>
                    </a:cubicBezTo>
                    <a:cubicBezTo>
                      <a:pt x="1" y="47"/>
                      <a:pt x="5" y="41"/>
                      <a:pt x="10" y="34"/>
                    </a:cubicBezTo>
                    <a:cubicBezTo>
                      <a:pt x="11" y="10"/>
                      <a:pt x="36" y="0"/>
                      <a:pt x="85" y="5"/>
                    </a:cubicBezTo>
                    <a:cubicBezTo>
                      <a:pt x="57" y="45"/>
                      <a:pt x="36" y="60"/>
                      <a:pt x="21" y="51"/>
                    </a:cubicBezTo>
                    <a:cubicBezTo>
                      <a:pt x="7" y="42"/>
                      <a:pt x="23" y="29"/>
                      <a:pt x="70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4" name="Freeform 110"/>
              <p:cNvSpPr/>
              <p:nvPr/>
            </p:nvSpPr>
            <p:spPr bwMode="auto">
              <a:xfrm>
                <a:off x="3033713" y="3041650"/>
                <a:ext cx="223838" cy="293688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" y="0"/>
                  </a:cxn>
                  <a:cxn ang="0">
                    <a:pos x="5" y="71"/>
                  </a:cxn>
                  <a:cxn ang="0">
                    <a:pos x="0" y="59"/>
                  </a:cxn>
                </a:cxnLst>
                <a:rect l="0" t="0" r="r" b="b"/>
                <a:pathLst>
                  <a:path w="54" h="71">
                    <a:moveTo>
                      <a:pt x="0" y="59"/>
                    </a:moveTo>
                    <a:cubicBezTo>
                      <a:pt x="7" y="32"/>
                      <a:pt x="25" y="12"/>
                      <a:pt x="54" y="0"/>
                    </a:cubicBezTo>
                    <a:cubicBezTo>
                      <a:pt x="28" y="14"/>
                      <a:pt x="12" y="38"/>
                      <a:pt x="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5" name="Freeform 111"/>
              <p:cNvSpPr/>
              <p:nvPr/>
            </p:nvSpPr>
            <p:spPr bwMode="auto">
              <a:xfrm>
                <a:off x="2693988" y="3044825"/>
                <a:ext cx="273050" cy="166688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66" y="29"/>
                  </a:cxn>
                  <a:cxn ang="0">
                    <a:pos x="56" y="19"/>
                  </a:cxn>
                  <a:cxn ang="0">
                    <a:pos x="0" y="12"/>
                  </a:cxn>
                  <a:cxn ang="0">
                    <a:pos x="51" y="32"/>
                  </a:cxn>
                  <a:cxn ang="0">
                    <a:pos x="12" y="14"/>
                  </a:cxn>
                </a:cxnLst>
                <a:rect l="0" t="0" r="r" b="b"/>
                <a:pathLst>
                  <a:path w="66" h="40">
                    <a:moveTo>
                      <a:pt x="12" y="14"/>
                    </a:moveTo>
                    <a:cubicBezTo>
                      <a:pt x="33" y="12"/>
                      <a:pt x="51" y="17"/>
                      <a:pt x="66" y="29"/>
                    </a:cubicBezTo>
                    <a:cubicBezTo>
                      <a:pt x="64" y="25"/>
                      <a:pt x="61" y="22"/>
                      <a:pt x="56" y="19"/>
                    </a:cubicBezTo>
                    <a:cubicBezTo>
                      <a:pt x="51" y="2"/>
                      <a:pt x="32" y="0"/>
                      <a:pt x="0" y="12"/>
                    </a:cubicBezTo>
                    <a:cubicBezTo>
                      <a:pt x="26" y="34"/>
                      <a:pt x="43" y="40"/>
                      <a:pt x="51" y="32"/>
                    </a:cubicBezTo>
                    <a:cubicBezTo>
                      <a:pt x="59" y="23"/>
                      <a:pt x="46" y="17"/>
                      <a:pt x="12" y="1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6" name="Freeform 112"/>
              <p:cNvSpPr/>
              <p:nvPr/>
            </p:nvSpPr>
            <p:spPr bwMode="auto">
              <a:xfrm>
                <a:off x="2930525" y="2879725"/>
                <a:ext cx="177800" cy="23971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1" y="50"/>
                  </a:cxn>
                  <a:cxn ang="0">
                    <a:pos x="37" y="10"/>
                  </a:cxn>
                  <a:cxn ang="0">
                    <a:pos x="8" y="58"/>
                  </a:cxn>
                  <a:cxn ang="0">
                    <a:pos x="8" y="44"/>
                  </a:cxn>
                  <a:cxn ang="0">
                    <a:pos x="43" y="0"/>
                  </a:cxn>
                </a:cxnLst>
                <a:rect l="0" t="0" r="r" b="b"/>
                <a:pathLst>
                  <a:path w="43" h="58">
                    <a:moveTo>
                      <a:pt x="43" y="0"/>
                    </a:moveTo>
                    <a:cubicBezTo>
                      <a:pt x="40" y="34"/>
                      <a:pt x="33" y="51"/>
                      <a:pt x="21" y="50"/>
                    </a:cubicBezTo>
                    <a:cubicBezTo>
                      <a:pt x="9" y="50"/>
                      <a:pt x="14" y="36"/>
                      <a:pt x="37" y="10"/>
                    </a:cubicBezTo>
                    <a:cubicBezTo>
                      <a:pt x="20" y="23"/>
                      <a:pt x="11" y="39"/>
                      <a:pt x="8" y="58"/>
                    </a:cubicBezTo>
                    <a:cubicBezTo>
                      <a:pt x="7" y="55"/>
                      <a:pt x="8" y="50"/>
                      <a:pt x="8" y="44"/>
                    </a:cubicBezTo>
                    <a:cubicBezTo>
                      <a:pt x="0" y="29"/>
                      <a:pt x="12" y="14"/>
                      <a:pt x="43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5" name="Group 191"/>
            <p:cNvGrpSpPr/>
            <p:nvPr/>
          </p:nvGrpSpPr>
          <p:grpSpPr>
            <a:xfrm>
              <a:off x="9903" y="4614"/>
              <a:ext cx="3015" cy="3695"/>
              <a:chOff x="3752850" y="1544638"/>
              <a:chExt cx="1431926" cy="2179638"/>
            </a:xfrm>
          </p:grpSpPr>
          <p:sp>
            <p:nvSpPr>
              <p:cNvPr id="1124" name="Freeform 100"/>
              <p:cNvSpPr/>
              <p:nvPr/>
            </p:nvSpPr>
            <p:spPr bwMode="auto">
              <a:xfrm>
                <a:off x="4129088" y="2344738"/>
                <a:ext cx="533400" cy="1379538"/>
              </a:xfrm>
              <a:custGeom>
                <a:avLst/>
                <a:gdLst/>
                <a:ahLst/>
                <a:cxnLst>
                  <a:cxn ang="0">
                    <a:pos x="105" y="333"/>
                  </a:cxn>
                  <a:cxn ang="0">
                    <a:pos x="85" y="333"/>
                  </a:cxn>
                  <a:cxn ang="0">
                    <a:pos x="0" y="0"/>
                  </a:cxn>
                  <a:cxn ang="0">
                    <a:pos x="105" y="333"/>
                  </a:cxn>
                </a:cxnLst>
                <a:rect l="0" t="0" r="r" b="b"/>
                <a:pathLst>
                  <a:path w="129" h="333">
                    <a:moveTo>
                      <a:pt x="105" y="333"/>
                    </a:moveTo>
                    <a:cubicBezTo>
                      <a:pt x="85" y="333"/>
                      <a:pt x="85" y="333"/>
                      <a:pt x="85" y="333"/>
                    </a:cubicBezTo>
                    <a:cubicBezTo>
                      <a:pt x="110" y="251"/>
                      <a:pt x="82" y="140"/>
                      <a:pt x="0" y="0"/>
                    </a:cubicBezTo>
                    <a:cubicBezTo>
                      <a:pt x="94" y="139"/>
                      <a:pt x="129" y="251"/>
                      <a:pt x="105" y="3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7" name="Freeform 113"/>
              <p:cNvSpPr/>
              <p:nvPr/>
            </p:nvSpPr>
            <p:spPr bwMode="auto">
              <a:xfrm>
                <a:off x="3752850" y="2925763"/>
                <a:ext cx="773113" cy="550863"/>
              </a:xfrm>
              <a:custGeom>
                <a:avLst/>
                <a:gdLst/>
                <a:ahLst/>
                <a:cxnLst>
                  <a:cxn ang="0">
                    <a:pos x="187" y="115"/>
                  </a:cxn>
                  <a:cxn ang="0">
                    <a:pos x="33" y="27"/>
                  </a:cxn>
                  <a:cxn ang="0">
                    <a:pos x="140" y="112"/>
                  </a:cxn>
                  <a:cxn ang="0">
                    <a:pos x="0" y="11"/>
                  </a:cxn>
                  <a:cxn ang="0">
                    <a:pos x="164" y="76"/>
                  </a:cxn>
                  <a:cxn ang="0">
                    <a:pos x="187" y="115"/>
                  </a:cxn>
                </a:cxnLst>
                <a:rect l="0" t="0" r="r" b="b"/>
                <a:pathLst>
                  <a:path w="187" h="133">
                    <a:moveTo>
                      <a:pt x="187" y="115"/>
                    </a:moveTo>
                    <a:cubicBezTo>
                      <a:pt x="151" y="67"/>
                      <a:pt x="100" y="37"/>
                      <a:pt x="33" y="27"/>
                    </a:cubicBezTo>
                    <a:cubicBezTo>
                      <a:pt x="137" y="63"/>
                      <a:pt x="172" y="92"/>
                      <a:pt x="140" y="112"/>
                    </a:cubicBezTo>
                    <a:cubicBezTo>
                      <a:pt x="108" y="133"/>
                      <a:pt x="62" y="99"/>
                      <a:pt x="0" y="11"/>
                    </a:cubicBezTo>
                    <a:cubicBezTo>
                      <a:pt x="108" y="0"/>
                      <a:pt x="162" y="22"/>
                      <a:pt x="164" y="76"/>
                    </a:cubicBezTo>
                    <a:cubicBezTo>
                      <a:pt x="177" y="91"/>
                      <a:pt x="184" y="104"/>
                      <a:pt x="187" y="115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8" name="Freeform 114"/>
              <p:cNvSpPr/>
              <p:nvPr/>
            </p:nvSpPr>
            <p:spPr bwMode="auto">
              <a:xfrm>
                <a:off x="4551363" y="2833688"/>
                <a:ext cx="633413" cy="447675"/>
              </a:xfrm>
              <a:custGeom>
                <a:avLst/>
                <a:gdLst/>
                <a:ahLst/>
                <a:cxnLst>
                  <a:cxn ang="0">
                    <a:pos x="153" y="10"/>
                  </a:cxn>
                  <a:cxn ang="0">
                    <a:pos x="39" y="92"/>
                  </a:cxn>
                  <a:cxn ang="0">
                    <a:pos x="126" y="22"/>
                  </a:cxn>
                  <a:cxn ang="0">
                    <a:pos x="0" y="94"/>
                  </a:cxn>
                  <a:cxn ang="0">
                    <a:pos x="19" y="62"/>
                  </a:cxn>
                  <a:cxn ang="0">
                    <a:pos x="153" y="10"/>
                  </a:cxn>
                </a:cxnLst>
                <a:rect l="0" t="0" r="r" b="b"/>
                <a:pathLst>
                  <a:path w="153" h="108">
                    <a:moveTo>
                      <a:pt x="153" y="10"/>
                    </a:moveTo>
                    <a:cubicBezTo>
                      <a:pt x="103" y="81"/>
                      <a:pt x="65" y="108"/>
                      <a:pt x="39" y="92"/>
                    </a:cubicBezTo>
                    <a:cubicBezTo>
                      <a:pt x="13" y="75"/>
                      <a:pt x="42" y="52"/>
                      <a:pt x="126" y="22"/>
                    </a:cubicBezTo>
                    <a:cubicBezTo>
                      <a:pt x="72" y="31"/>
                      <a:pt x="30" y="55"/>
                      <a:pt x="0" y="94"/>
                    </a:cubicBezTo>
                    <a:cubicBezTo>
                      <a:pt x="3" y="85"/>
                      <a:pt x="9" y="74"/>
                      <a:pt x="19" y="62"/>
                    </a:cubicBezTo>
                    <a:cubicBezTo>
                      <a:pt x="21" y="18"/>
                      <a:pt x="65" y="0"/>
                      <a:pt x="153" y="1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9" name="Freeform 115"/>
              <p:cNvSpPr/>
              <p:nvPr/>
            </p:nvSpPr>
            <p:spPr bwMode="auto">
              <a:xfrm>
                <a:off x="3976688" y="1914525"/>
                <a:ext cx="600075" cy="790575"/>
              </a:xfrm>
              <a:custGeom>
                <a:avLst/>
                <a:gdLst/>
                <a:ahLst/>
                <a:cxnLst>
                  <a:cxn ang="0">
                    <a:pos x="131" y="191"/>
                  </a:cxn>
                  <a:cxn ang="0">
                    <a:pos x="145" y="160"/>
                  </a:cxn>
                  <a:cxn ang="0">
                    <a:pos x="0" y="0"/>
                  </a:cxn>
                  <a:cxn ang="0">
                    <a:pos x="131" y="191"/>
                  </a:cxn>
                </a:cxnLst>
                <a:rect l="0" t="0" r="r" b="b"/>
                <a:pathLst>
                  <a:path w="145" h="191">
                    <a:moveTo>
                      <a:pt x="131" y="191"/>
                    </a:moveTo>
                    <a:cubicBezTo>
                      <a:pt x="145" y="160"/>
                      <a:pt x="145" y="160"/>
                      <a:pt x="145" y="160"/>
                    </a:cubicBezTo>
                    <a:cubicBezTo>
                      <a:pt x="127" y="88"/>
                      <a:pt x="79" y="34"/>
                      <a:pt x="0" y="0"/>
                    </a:cubicBezTo>
                    <a:cubicBezTo>
                      <a:pt x="70" y="39"/>
                      <a:pt x="113" y="103"/>
                      <a:pt x="131" y="1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0" name="Freeform 116"/>
              <p:cNvSpPr/>
              <p:nvPr/>
            </p:nvSpPr>
            <p:spPr bwMode="auto">
              <a:xfrm>
                <a:off x="4431188" y="2187567"/>
                <a:ext cx="612775" cy="808038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4" y="195"/>
                  </a:cxn>
                  <a:cxn ang="0">
                    <a:pos x="0" y="163"/>
                  </a:cxn>
                  <a:cxn ang="0">
                    <a:pos x="148" y="0"/>
                  </a:cxn>
                </a:cxnLst>
                <a:rect l="0" t="0" r="r" b="b"/>
                <a:pathLst>
                  <a:path w="148" h="195">
                    <a:moveTo>
                      <a:pt x="148" y="0"/>
                    </a:moveTo>
                    <a:cubicBezTo>
                      <a:pt x="77" y="40"/>
                      <a:pt x="32" y="105"/>
                      <a:pt x="14" y="195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8" y="89"/>
                      <a:pt x="68" y="35"/>
                      <a:pt x="14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1" name="Freeform 117"/>
              <p:cNvSpPr/>
              <p:nvPr/>
            </p:nvSpPr>
            <p:spPr bwMode="auto">
              <a:xfrm>
                <a:off x="3860800" y="2552700"/>
                <a:ext cx="492125" cy="301625"/>
              </a:xfrm>
              <a:custGeom>
                <a:avLst/>
                <a:gdLst/>
                <a:ahLst/>
                <a:cxnLst>
                  <a:cxn ang="0">
                    <a:pos x="100" y="33"/>
                  </a:cxn>
                  <a:cxn ang="0">
                    <a:pos x="119" y="51"/>
                  </a:cxn>
                  <a:cxn ang="0">
                    <a:pos x="21" y="26"/>
                  </a:cxn>
                  <a:cxn ang="0">
                    <a:pos x="92" y="57"/>
                  </a:cxn>
                  <a:cxn ang="0">
                    <a:pos x="0" y="22"/>
                  </a:cxn>
                  <a:cxn ang="0">
                    <a:pos x="100" y="33"/>
                  </a:cxn>
                </a:cxnLst>
                <a:rect l="0" t="0" r="r" b="b"/>
                <a:pathLst>
                  <a:path w="119" h="73">
                    <a:moveTo>
                      <a:pt x="100" y="33"/>
                    </a:moveTo>
                    <a:cubicBezTo>
                      <a:pt x="109" y="40"/>
                      <a:pt x="115" y="46"/>
                      <a:pt x="119" y="51"/>
                    </a:cubicBezTo>
                    <a:cubicBezTo>
                      <a:pt x="92" y="30"/>
                      <a:pt x="59" y="22"/>
                      <a:pt x="21" y="26"/>
                    </a:cubicBezTo>
                    <a:cubicBezTo>
                      <a:pt x="83" y="31"/>
                      <a:pt x="107" y="41"/>
                      <a:pt x="92" y="57"/>
                    </a:cubicBezTo>
                    <a:cubicBezTo>
                      <a:pt x="78" y="73"/>
                      <a:pt x="47" y="61"/>
                      <a:pt x="0" y="22"/>
                    </a:cubicBezTo>
                    <a:cubicBezTo>
                      <a:pt x="58" y="0"/>
                      <a:pt x="91" y="4"/>
                      <a:pt x="100" y="3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2" name="Freeform 118"/>
              <p:cNvSpPr/>
              <p:nvPr/>
            </p:nvSpPr>
            <p:spPr bwMode="auto">
              <a:xfrm>
                <a:off x="3852863" y="2112963"/>
                <a:ext cx="504825" cy="290513"/>
              </a:xfrm>
              <a:custGeom>
                <a:avLst/>
                <a:gdLst/>
                <a:ahLst/>
                <a:cxnLst>
                  <a:cxn ang="0">
                    <a:pos x="122" y="39"/>
                  </a:cxn>
                  <a:cxn ang="0">
                    <a:pos x="21" y="40"/>
                  </a:cxn>
                  <a:cxn ang="0">
                    <a:pos x="98" y="51"/>
                  </a:cxn>
                  <a:cxn ang="0">
                    <a:pos x="0" y="41"/>
                  </a:cxn>
                  <a:cxn ang="0">
                    <a:pos x="100" y="26"/>
                  </a:cxn>
                  <a:cxn ang="0">
                    <a:pos x="122" y="39"/>
                  </a:cxn>
                </a:cxnLst>
                <a:rect l="0" t="0" r="r" b="b"/>
                <a:pathLst>
                  <a:path w="122" h="70">
                    <a:moveTo>
                      <a:pt x="122" y="39"/>
                    </a:moveTo>
                    <a:cubicBezTo>
                      <a:pt x="91" y="26"/>
                      <a:pt x="57" y="26"/>
                      <a:pt x="21" y="40"/>
                    </a:cubicBezTo>
                    <a:cubicBezTo>
                      <a:pt x="83" y="28"/>
                      <a:pt x="108" y="32"/>
                      <a:pt x="98" y="51"/>
                    </a:cubicBezTo>
                    <a:cubicBezTo>
                      <a:pt x="89" y="70"/>
                      <a:pt x="56" y="67"/>
                      <a:pt x="0" y="41"/>
                    </a:cubicBezTo>
                    <a:cubicBezTo>
                      <a:pt x="50" y="5"/>
                      <a:pt x="83" y="0"/>
                      <a:pt x="100" y="26"/>
                    </a:cubicBezTo>
                    <a:cubicBezTo>
                      <a:pt x="110" y="30"/>
                      <a:pt x="117" y="34"/>
                      <a:pt x="122" y="39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3" name="Freeform 119"/>
              <p:cNvSpPr/>
              <p:nvPr/>
            </p:nvSpPr>
            <p:spPr bwMode="auto">
              <a:xfrm>
                <a:off x="4241800" y="1544638"/>
                <a:ext cx="446088" cy="614363"/>
              </a:xfrm>
              <a:custGeom>
                <a:avLst/>
                <a:gdLst/>
                <a:ahLst/>
                <a:cxnLst>
                  <a:cxn ang="0">
                    <a:pos x="19" y="148"/>
                  </a:cxn>
                  <a:cxn ang="0">
                    <a:pos x="20" y="111"/>
                  </a:cxn>
                  <a:cxn ang="0">
                    <a:pos x="108" y="0"/>
                  </a:cxn>
                  <a:cxn ang="0">
                    <a:pos x="51" y="127"/>
                  </a:cxn>
                  <a:cxn ang="0">
                    <a:pos x="91" y="25"/>
                  </a:cxn>
                  <a:cxn ang="0">
                    <a:pos x="19" y="148"/>
                  </a:cxn>
                </a:cxnLst>
                <a:rect l="0" t="0" r="r" b="b"/>
                <a:pathLst>
                  <a:path w="108" h="148">
                    <a:moveTo>
                      <a:pt x="19" y="148"/>
                    </a:moveTo>
                    <a:cubicBezTo>
                      <a:pt x="17" y="139"/>
                      <a:pt x="17" y="127"/>
                      <a:pt x="20" y="111"/>
                    </a:cubicBezTo>
                    <a:cubicBezTo>
                      <a:pt x="0" y="73"/>
                      <a:pt x="29" y="35"/>
                      <a:pt x="108" y="0"/>
                    </a:cubicBezTo>
                    <a:cubicBezTo>
                      <a:pt x="100" y="86"/>
                      <a:pt x="81" y="128"/>
                      <a:pt x="51" y="127"/>
                    </a:cubicBezTo>
                    <a:cubicBezTo>
                      <a:pt x="21" y="125"/>
                      <a:pt x="34" y="91"/>
                      <a:pt x="91" y="25"/>
                    </a:cubicBezTo>
                    <a:cubicBezTo>
                      <a:pt x="49" y="59"/>
                      <a:pt x="25" y="100"/>
                      <a:pt x="19" y="148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4" name="Freeform 120"/>
              <p:cNvSpPr/>
              <p:nvPr/>
            </p:nvSpPr>
            <p:spPr bwMode="auto">
              <a:xfrm>
                <a:off x="4613275" y="2439988"/>
                <a:ext cx="492125" cy="303213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98" y="26"/>
                  </a:cxn>
                  <a:cxn ang="0">
                    <a:pos x="26" y="57"/>
                  </a:cxn>
                  <a:cxn ang="0">
                    <a:pos x="119" y="22"/>
                  </a:cxn>
                  <a:cxn ang="0">
                    <a:pos x="19" y="34"/>
                  </a:cxn>
                  <a:cxn ang="0">
                    <a:pos x="0" y="52"/>
                  </a:cxn>
                </a:cxnLst>
                <a:rect l="0" t="0" r="r" b="b"/>
                <a:pathLst>
                  <a:path w="119" h="73">
                    <a:moveTo>
                      <a:pt x="0" y="52"/>
                    </a:moveTo>
                    <a:cubicBezTo>
                      <a:pt x="27" y="31"/>
                      <a:pt x="60" y="22"/>
                      <a:pt x="98" y="26"/>
                    </a:cubicBezTo>
                    <a:cubicBezTo>
                      <a:pt x="36" y="31"/>
                      <a:pt x="12" y="41"/>
                      <a:pt x="26" y="57"/>
                    </a:cubicBezTo>
                    <a:cubicBezTo>
                      <a:pt x="41" y="73"/>
                      <a:pt x="72" y="61"/>
                      <a:pt x="119" y="22"/>
                    </a:cubicBezTo>
                    <a:cubicBezTo>
                      <a:pt x="61" y="0"/>
                      <a:pt x="28" y="4"/>
                      <a:pt x="19" y="34"/>
                    </a:cubicBezTo>
                    <a:cubicBezTo>
                      <a:pt x="10" y="40"/>
                      <a:pt x="4" y="46"/>
                      <a:pt x="0" y="52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45" name="Freeform 121"/>
              <p:cNvSpPr/>
              <p:nvPr/>
            </p:nvSpPr>
            <p:spPr bwMode="auto">
              <a:xfrm>
                <a:off x="4481513" y="2079625"/>
                <a:ext cx="293688" cy="285750"/>
              </a:xfrm>
              <a:custGeom>
                <a:avLst/>
                <a:gdLst/>
                <a:ahLst/>
                <a:cxnLst>
                  <a:cxn ang="0">
                    <a:pos x="58" y="11"/>
                  </a:cxn>
                  <a:cxn ang="0">
                    <a:pos x="0" y="69"/>
                  </a:cxn>
                  <a:cxn ang="0">
                    <a:pos x="5" y="48"/>
                  </a:cxn>
                  <a:cxn ang="0">
                    <a:pos x="71" y="0"/>
                  </a:cxn>
                  <a:cxn ang="0">
                    <a:pos x="20" y="62"/>
                  </a:cxn>
                  <a:cxn ang="0">
                    <a:pos x="58" y="11"/>
                  </a:cxn>
                </a:cxnLst>
                <a:rect l="0" t="0" r="r" b="b"/>
                <a:pathLst>
                  <a:path w="71" h="69">
                    <a:moveTo>
                      <a:pt x="58" y="11"/>
                    </a:moveTo>
                    <a:cubicBezTo>
                      <a:pt x="30" y="24"/>
                      <a:pt x="10" y="43"/>
                      <a:pt x="0" y="69"/>
                    </a:cubicBezTo>
                    <a:cubicBezTo>
                      <a:pt x="0" y="63"/>
                      <a:pt x="2" y="56"/>
                      <a:pt x="5" y="48"/>
                    </a:cubicBezTo>
                    <a:cubicBezTo>
                      <a:pt x="0" y="24"/>
                      <a:pt x="22" y="8"/>
                      <a:pt x="71" y="0"/>
                    </a:cubicBezTo>
                    <a:cubicBezTo>
                      <a:pt x="54" y="47"/>
                      <a:pt x="37" y="67"/>
                      <a:pt x="20" y="62"/>
                    </a:cubicBezTo>
                    <a:cubicBezTo>
                      <a:pt x="4" y="57"/>
                      <a:pt x="16" y="40"/>
                      <a:pt x="58" y="1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6" name="Group 234"/>
            <p:cNvGrpSpPr/>
            <p:nvPr/>
          </p:nvGrpSpPr>
          <p:grpSpPr>
            <a:xfrm>
              <a:off x="12528" y="3029"/>
              <a:ext cx="5790" cy="5410"/>
              <a:chOff x="5818187" y="438150"/>
              <a:chExt cx="2749550" cy="3190876"/>
            </a:xfrm>
          </p:grpSpPr>
          <p:grpSp>
            <p:nvGrpSpPr>
              <p:cNvPr id="7" name="Group 198"/>
              <p:cNvGrpSpPr/>
              <p:nvPr/>
            </p:nvGrpSpPr>
            <p:grpSpPr>
              <a:xfrm>
                <a:off x="6153150" y="604838"/>
                <a:ext cx="2290763" cy="3024188"/>
                <a:chOff x="6153150" y="604838"/>
                <a:chExt cx="2290763" cy="3024188"/>
              </a:xfrm>
              <a:solidFill>
                <a:srgbClr val="262626">
                  <a:lumMod val="75000"/>
                  <a:lumOff val="25000"/>
                </a:srgbClr>
              </a:solidFill>
            </p:grpSpPr>
            <p:sp>
              <p:nvSpPr>
                <p:cNvPr id="1146" name="Freeform 122"/>
                <p:cNvSpPr/>
                <p:nvPr/>
              </p:nvSpPr>
              <p:spPr bwMode="auto">
                <a:xfrm>
                  <a:off x="6153150" y="604838"/>
                  <a:ext cx="2290763" cy="3024188"/>
                </a:xfrm>
                <a:custGeom>
                  <a:avLst/>
                  <a:gdLst/>
                  <a:ahLst/>
                  <a:cxnLst>
                    <a:cxn ang="0">
                      <a:pos x="316" y="54"/>
                    </a:cxn>
                    <a:cxn ang="0">
                      <a:pos x="318" y="68"/>
                    </a:cxn>
                    <a:cxn ang="0">
                      <a:pos x="327" y="117"/>
                    </a:cxn>
                    <a:cxn ang="0">
                      <a:pos x="327" y="273"/>
                    </a:cxn>
                    <a:cxn ang="0">
                      <a:pos x="313" y="331"/>
                    </a:cxn>
                    <a:cxn ang="0">
                      <a:pos x="390" y="322"/>
                    </a:cxn>
                    <a:cxn ang="0">
                      <a:pos x="465" y="265"/>
                    </a:cxn>
                    <a:cxn ang="0">
                      <a:pos x="502" y="220"/>
                    </a:cxn>
                    <a:cxn ang="0">
                      <a:pos x="448" y="289"/>
                    </a:cxn>
                    <a:cxn ang="0">
                      <a:pos x="383" y="339"/>
                    </a:cxn>
                    <a:cxn ang="0">
                      <a:pos x="365" y="350"/>
                    </a:cxn>
                    <a:cxn ang="0">
                      <a:pos x="335" y="383"/>
                    </a:cxn>
                    <a:cxn ang="0">
                      <a:pos x="445" y="344"/>
                    </a:cxn>
                    <a:cxn ang="0">
                      <a:pos x="472" y="320"/>
                    </a:cxn>
                    <a:cxn ang="0">
                      <a:pos x="554" y="223"/>
                    </a:cxn>
                    <a:cxn ang="0">
                      <a:pos x="479" y="328"/>
                    </a:cxn>
                    <a:cxn ang="0">
                      <a:pos x="471" y="337"/>
                    </a:cxn>
                    <a:cxn ang="0">
                      <a:pos x="422" y="374"/>
                    </a:cxn>
                    <a:cxn ang="0">
                      <a:pos x="309" y="453"/>
                    </a:cxn>
                    <a:cxn ang="0">
                      <a:pos x="320" y="708"/>
                    </a:cxn>
                    <a:cxn ang="0">
                      <a:pos x="230" y="708"/>
                    </a:cxn>
                    <a:cxn ang="0">
                      <a:pos x="203" y="385"/>
                    </a:cxn>
                    <a:cxn ang="0">
                      <a:pos x="175" y="367"/>
                    </a:cxn>
                    <a:cxn ang="0">
                      <a:pos x="80" y="315"/>
                    </a:cxn>
                    <a:cxn ang="0">
                      <a:pos x="0" y="267"/>
                    </a:cxn>
                    <a:cxn ang="0">
                      <a:pos x="72" y="301"/>
                    </a:cxn>
                    <a:cxn ang="0">
                      <a:pos x="100" y="249"/>
                    </a:cxn>
                    <a:cxn ang="0">
                      <a:pos x="91" y="222"/>
                    </a:cxn>
                    <a:cxn ang="0">
                      <a:pos x="112" y="246"/>
                    </a:cxn>
                    <a:cxn ang="0">
                      <a:pos x="119" y="266"/>
                    </a:cxn>
                    <a:cxn ang="0">
                      <a:pos x="134" y="300"/>
                    </a:cxn>
                    <a:cxn ang="0">
                      <a:pos x="172" y="343"/>
                    </a:cxn>
                    <a:cxn ang="0">
                      <a:pos x="208" y="328"/>
                    </a:cxn>
                    <a:cxn ang="0">
                      <a:pos x="191" y="278"/>
                    </a:cxn>
                    <a:cxn ang="0">
                      <a:pos x="173" y="142"/>
                    </a:cxn>
                    <a:cxn ang="0">
                      <a:pos x="190" y="28"/>
                    </a:cxn>
                    <a:cxn ang="0">
                      <a:pos x="184" y="174"/>
                    </a:cxn>
                    <a:cxn ang="0">
                      <a:pos x="209" y="273"/>
                    </a:cxn>
                    <a:cxn ang="0">
                      <a:pos x="246" y="339"/>
                    </a:cxn>
                    <a:cxn ang="0">
                      <a:pos x="307" y="268"/>
                    </a:cxn>
                    <a:cxn ang="0">
                      <a:pos x="321" y="127"/>
                    </a:cxn>
                    <a:cxn ang="0">
                      <a:pos x="314" y="60"/>
                    </a:cxn>
                    <a:cxn ang="0">
                      <a:pos x="302" y="0"/>
                    </a:cxn>
                  </a:cxnLst>
                  <a:rect l="0" t="0" r="r" b="b"/>
                  <a:pathLst>
                    <a:path w="554" h="730">
                      <a:moveTo>
                        <a:pt x="302" y="0"/>
                      </a:moveTo>
                      <a:cubicBezTo>
                        <a:pt x="303" y="4"/>
                        <a:pt x="304" y="8"/>
                        <a:pt x="306" y="11"/>
                      </a:cubicBezTo>
                      <a:cubicBezTo>
                        <a:pt x="309" y="26"/>
                        <a:pt x="313" y="40"/>
                        <a:pt x="316" y="54"/>
                      </a:cubicBezTo>
                      <a:cubicBezTo>
                        <a:pt x="316" y="54"/>
                        <a:pt x="316" y="54"/>
                        <a:pt x="316" y="54"/>
                      </a:cubicBezTo>
                      <a:cubicBezTo>
                        <a:pt x="316" y="56"/>
                        <a:pt x="316" y="58"/>
                        <a:pt x="317" y="60"/>
                      </a:cubicBezTo>
                      <a:cubicBezTo>
                        <a:pt x="317" y="63"/>
                        <a:pt x="318" y="65"/>
                        <a:pt x="318" y="68"/>
                      </a:cubicBezTo>
                      <a:cubicBezTo>
                        <a:pt x="321" y="84"/>
                        <a:pt x="324" y="100"/>
                        <a:pt x="326" y="115"/>
                      </a:cubicBezTo>
                      <a:cubicBezTo>
                        <a:pt x="326" y="115"/>
                        <a:pt x="326" y="115"/>
                        <a:pt x="326" y="115"/>
                      </a:cubicBezTo>
                      <a:cubicBezTo>
                        <a:pt x="326" y="116"/>
                        <a:pt x="326" y="117"/>
                        <a:pt x="327" y="117"/>
                      </a:cubicBezTo>
                      <a:cubicBezTo>
                        <a:pt x="327" y="118"/>
                        <a:pt x="327" y="119"/>
                        <a:pt x="327" y="120"/>
                      </a:cubicBezTo>
                      <a:cubicBezTo>
                        <a:pt x="334" y="176"/>
                        <a:pt x="334" y="226"/>
                        <a:pt x="327" y="272"/>
                      </a:cubicBezTo>
                      <a:cubicBezTo>
                        <a:pt x="327" y="272"/>
                        <a:pt x="327" y="273"/>
                        <a:pt x="327" y="273"/>
                      </a:cubicBezTo>
                      <a:cubicBezTo>
                        <a:pt x="326" y="278"/>
                        <a:pt x="325" y="283"/>
                        <a:pt x="324" y="288"/>
                      </a:cubicBezTo>
                      <a:cubicBezTo>
                        <a:pt x="324" y="289"/>
                        <a:pt x="324" y="291"/>
                        <a:pt x="324" y="292"/>
                      </a:cubicBezTo>
                      <a:cubicBezTo>
                        <a:pt x="321" y="305"/>
                        <a:pt x="317" y="318"/>
                        <a:pt x="313" y="331"/>
                      </a:cubicBezTo>
                      <a:cubicBezTo>
                        <a:pt x="308" y="345"/>
                        <a:pt x="302" y="359"/>
                        <a:pt x="295" y="373"/>
                      </a:cubicBezTo>
                      <a:cubicBezTo>
                        <a:pt x="315" y="367"/>
                        <a:pt x="333" y="359"/>
                        <a:pt x="349" y="348"/>
                      </a:cubicBezTo>
                      <a:cubicBezTo>
                        <a:pt x="390" y="322"/>
                        <a:pt x="390" y="322"/>
                        <a:pt x="390" y="322"/>
                      </a:cubicBezTo>
                      <a:cubicBezTo>
                        <a:pt x="409" y="312"/>
                        <a:pt x="427" y="299"/>
                        <a:pt x="443" y="285"/>
                      </a:cubicBezTo>
                      <a:cubicBezTo>
                        <a:pt x="444" y="285"/>
                        <a:pt x="444" y="285"/>
                        <a:pt x="444" y="285"/>
                      </a:cubicBezTo>
                      <a:cubicBezTo>
                        <a:pt x="451" y="279"/>
                        <a:pt x="458" y="273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78" y="252"/>
                        <a:pt x="491" y="236"/>
                        <a:pt x="502" y="220"/>
                      </a:cubicBezTo>
                      <a:cubicBezTo>
                        <a:pt x="492" y="237"/>
                        <a:pt x="481" y="253"/>
                        <a:pt x="468" y="268"/>
                      </a:cubicBezTo>
                      <a:cubicBezTo>
                        <a:pt x="468" y="268"/>
                        <a:pt x="468" y="268"/>
                        <a:pt x="468" y="268"/>
                      </a:cubicBezTo>
                      <a:cubicBezTo>
                        <a:pt x="461" y="275"/>
                        <a:pt x="455" y="282"/>
                        <a:pt x="448" y="289"/>
                      </a:cubicBezTo>
                      <a:cubicBezTo>
                        <a:pt x="447" y="289"/>
                        <a:pt x="447" y="289"/>
                        <a:pt x="447" y="289"/>
                      </a:cubicBezTo>
                      <a:cubicBezTo>
                        <a:pt x="447" y="290"/>
                        <a:pt x="447" y="290"/>
                        <a:pt x="447" y="290"/>
                      </a:cubicBezTo>
                      <a:cubicBezTo>
                        <a:pt x="428" y="308"/>
                        <a:pt x="407" y="324"/>
                        <a:pt x="383" y="339"/>
                      </a:cubicBezTo>
                      <a:cubicBezTo>
                        <a:pt x="382" y="339"/>
                        <a:pt x="382" y="340"/>
                        <a:pt x="381" y="340"/>
                      </a:cubicBezTo>
                      <a:cubicBezTo>
                        <a:pt x="377" y="342"/>
                        <a:pt x="374" y="345"/>
                        <a:pt x="370" y="347"/>
                      </a:cubicBezTo>
                      <a:cubicBezTo>
                        <a:pt x="368" y="348"/>
                        <a:pt x="366" y="349"/>
                        <a:pt x="365" y="350"/>
                      </a:cubicBezTo>
                      <a:cubicBezTo>
                        <a:pt x="364" y="351"/>
                        <a:pt x="363" y="351"/>
                        <a:pt x="362" y="352"/>
                      </a:cubicBezTo>
                      <a:cubicBezTo>
                        <a:pt x="360" y="353"/>
                        <a:pt x="359" y="354"/>
                        <a:pt x="358" y="355"/>
                      </a:cubicBezTo>
                      <a:cubicBezTo>
                        <a:pt x="347" y="364"/>
                        <a:pt x="339" y="374"/>
                        <a:pt x="335" y="383"/>
                      </a:cubicBezTo>
                      <a:cubicBezTo>
                        <a:pt x="354" y="388"/>
                        <a:pt x="375" y="385"/>
                        <a:pt x="399" y="373"/>
                      </a:cubicBezTo>
                      <a:cubicBezTo>
                        <a:pt x="405" y="371"/>
                        <a:pt x="410" y="368"/>
                        <a:pt x="415" y="364"/>
                      </a:cubicBezTo>
                      <a:cubicBezTo>
                        <a:pt x="425" y="359"/>
                        <a:pt x="435" y="352"/>
                        <a:pt x="445" y="344"/>
                      </a:cubicBezTo>
                      <a:cubicBezTo>
                        <a:pt x="451" y="339"/>
                        <a:pt x="457" y="334"/>
                        <a:pt x="463" y="328"/>
                      </a:cubicBezTo>
                      <a:cubicBezTo>
                        <a:pt x="463" y="328"/>
                        <a:pt x="464" y="328"/>
                        <a:pt x="464" y="327"/>
                      </a:cubicBezTo>
                      <a:cubicBezTo>
                        <a:pt x="466" y="325"/>
                        <a:pt x="469" y="323"/>
                        <a:pt x="472" y="320"/>
                      </a:cubicBezTo>
                      <a:cubicBezTo>
                        <a:pt x="476" y="316"/>
                        <a:pt x="481" y="311"/>
                        <a:pt x="486" y="306"/>
                      </a:cubicBezTo>
                      <a:cubicBezTo>
                        <a:pt x="489" y="303"/>
                        <a:pt x="492" y="300"/>
                        <a:pt x="494" y="298"/>
                      </a:cubicBezTo>
                      <a:cubicBezTo>
                        <a:pt x="554" y="223"/>
                        <a:pt x="554" y="223"/>
                        <a:pt x="554" y="223"/>
                      </a:cubicBezTo>
                      <a:cubicBezTo>
                        <a:pt x="493" y="312"/>
                        <a:pt x="493" y="312"/>
                        <a:pt x="493" y="312"/>
                      </a:cubicBezTo>
                      <a:cubicBezTo>
                        <a:pt x="493" y="312"/>
                        <a:pt x="493" y="312"/>
                        <a:pt x="493" y="313"/>
                      </a:cubicBezTo>
                      <a:cubicBezTo>
                        <a:pt x="489" y="318"/>
                        <a:pt x="484" y="323"/>
                        <a:pt x="479" y="328"/>
                      </a:cubicBezTo>
                      <a:cubicBezTo>
                        <a:pt x="479" y="328"/>
                        <a:pt x="479" y="328"/>
                        <a:pt x="479" y="328"/>
                      </a:cubicBezTo>
                      <a:cubicBezTo>
                        <a:pt x="479" y="329"/>
                        <a:pt x="479" y="329"/>
                        <a:pt x="478" y="329"/>
                      </a:cubicBezTo>
                      <a:cubicBezTo>
                        <a:pt x="476" y="332"/>
                        <a:pt x="474" y="334"/>
                        <a:pt x="471" y="337"/>
                      </a:cubicBezTo>
                      <a:cubicBezTo>
                        <a:pt x="463" y="345"/>
                        <a:pt x="455" y="352"/>
                        <a:pt x="446" y="358"/>
                      </a:cubicBezTo>
                      <a:cubicBezTo>
                        <a:pt x="446" y="359"/>
                        <a:pt x="445" y="359"/>
                        <a:pt x="445" y="359"/>
                      </a:cubicBezTo>
                      <a:cubicBezTo>
                        <a:pt x="438" y="365"/>
                        <a:pt x="430" y="370"/>
                        <a:pt x="422" y="374"/>
                      </a:cubicBezTo>
                      <a:cubicBezTo>
                        <a:pt x="416" y="378"/>
                        <a:pt x="410" y="381"/>
                        <a:pt x="404" y="384"/>
                      </a:cubicBezTo>
                      <a:cubicBezTo>
                        <a:pt x="393" y="389"/>
                        <a:pt x="381" y="393"/>
                        <a:pt x="368" y="397"/>
                      </a:cubicBezTo>
                      <a:cubicBezTo>
                        <a:pt x="335" y="410"/>
                        <a:pt x="315" y="429"/>
                        <a:pt x="309" y="453"/>
                      </a:cubicBezTo>
                      <a:cubicBezTo>
                        <a:pt x="304" y="471"/>
                        <a:pt x="301" y="493"/>
                        <a:pt x="301" y="519"/>
                      </a:cubicBezTo>
                      <a:cubicBezTo>
                        <a:pt x="301" y="519"/>
                        <a:pt x="301" y="520"/>
                        <a:pt x="301" y="521"/>
                      </a:cubicBezTo>
                      <a:cubicBezTo>
                        <a:pt x="300" y="584"/>
                        <a:pt x="306" y="646"/>
                        <a:pt x="320" y="708"/>
                      </a:cubicBezTo>
                      <a:cubicBezTo>
                        <a:pt x="320" y="708"/>
                        <a:pt x="320" y="709"/>
                        <a:pt x="320" y="710"/>
                      </a:cubicBezTo>
                      <a:cubicBezTo>
                        <a:pt x="291" y="730"/>
                        <a:pt x="261" y="729"/>
                        <a:pt x="229" y="710"/>
                      </a:cubicBezTo>
                      <a:cubicBezTo>
                        <a:pt x="229" y="709"/>
                        <a:pt x="230" y="708"/>
                        <a:pt x="230" y="708"/>
                      </a:cubicBezTo>
                      <a:cubicBezTo>
                        <a:pt x="246" y="646"/>
                        <a:pt x="253" y="580"/>
                        <a:pt x="252" y="511"/>
                      </a:cubicBezTo>
                      <a:cubicBezTo>
                        <a:pt x="252" y="510"/>
                        <a:pt x="252" y="509"/>
                        <a:pt x="252" y="509"/>
                      </a:cubicBezTo>
                      <a:cubicBezTo>
                        <a:pt x="252" y="444"/>
                        <a:pt x="235" y="402"/>
                        <a:pt x="203" y="385"/>
                      </a:cubicBezTo>
                      <a:cubicBezTo>
                        <a:pt x="202" y="385"/>
                        <a:pt x="202" y="385"/>
                        <a:pt x="201" y="384"/>
                      </a:cubicBezTo>
                      <a:cubicBezTo>
                        <a:pt x="176" y="367"/>
                        <a:pt x="176" y="367"/>
                        <a:pt x="176" y="367"/>
                      </a:cubicBezTo>
                      <a:cubicBezTo>
                        <a:pt x="176" y="367"/>
                        <a:pt x="175" y="367"/>
                        <a:pt x="175" y="367"/>
                      </a:cubicBezTo>
                      <a:cubicBezTo>
                        <a:pt x="171" y="363"/>
                        <a:pt x="167" y="358"/>
                        <a:pt x="162" y="354"/>
                      </a:cubicBezTo>
                      <a:cubicBezTo>
                        <a:pt x="147" y="341"/>
                        <a:pt x="130" y="331"/>
                        <a:pt x="111" y="325"/>
                      </a:cubicBezTo>
                      <a:cubicBezTo>
                        <a:pt x="100" y="322"/>
                        <a:pt x="90" y="318"/>
                        <a:pt x="80" y="315"/>
                      </a:cubicBezTo>
                      <a:cubicBezTo>
                        <a:pt x="76" y="313"/>
                        <a:pt x="72" y="311"/>
                        <a:pt x="68" y="310"/>
                      </a:cubicBezTo>
                      <a:cubicBezTo>
                        <a:pt x="65" y="309"/>
                        <a:pt x="63" y="308"/>
                        <a:pt x="61" y="307"/>
                      </a:cubicBezTo>
                      <a:cubicBezTo>
                        <a:pt x="37" y="296"/>
                        <a:pt x="17" y="283"/>
                        <a:pt x="0" y="267"/>
                      </a:cubicBezTo>
                      <a:cubicBezTo>
                        <a:pt x="25" y="281"/>
                        <a:pt x="47" y="292"/>
                        <a:pt x="65" y="298"/>
                      </a:cubicBezTo>
                      <a:cubicBezTo>
                        <a:pt x="67" y="299"/>
                        <a:pt x="69" y="300"/>
                        <a:pt x="71" y="300"/>
                      </a:cubicBezTo>
                      <a:cubicBezTo>
                        <a:pt x="72" y="300"/>
                        <a:pt x="72" y="301"/>
                        <a:pt x="72" y="301"/>
                      </a:cubicBezTo>
                      <a:cubicBezTo>
                        <a:pt x="94" y="308"/>
                        <a:pt x="111" y="309"/>
                        <a:pt x="122" y="304"/>
                      </a:cubicBezTo>
                      <a:cubicBezTo>
                        <a:pt x="111" y="290"/>
                        <a:pt x="105" y="276"/>
                        <a:pt x="103" y="261"/>
                      </a:cubicBezTo>
                      <a:cubicBezTo>
                        <a:pt x="102" y="257"/>
                        <a:pt x="101" y="253"/>
                        <a:pt x="100" y="249"/>
                      </a:cubicBezTo>
                      <a:cubicBezTo>
                        <a:pt x="99" y="244"/>
                        <a:pt x="97" y="240"/>
                        <a:pt x="96" y="235"/>
                      </a:cubicBezTo>
                      <a:cubicBezTo>
                        <a:pt x="94" y="231"/>
                        <a:pt x="93" y="227"/>
                        <a:pt x="91" y="222"/>
                      </a:cubicBezTo>
                      <a:cubicBezTo>
                        <a:pt x="91" y="222"/>
                        <a:pt x="91" y="222"/>
                        <a:pt x="91" y="222"/>
                      </a:cubicBezTo>
                      <a:cubicBezTo>
                        <a:pt x="86" y="211"/>
                        <a:pt x="81" y="200"/>
                        <a:pt x="74" y="189"/>
                      </a:cubicBezTo>
                      <a:cubicBezTo>
                        <a:pt x="86" y="203"/>
                        <a:pt x="97" y="217"/>
                        <a:pt x="104" y="231"/>
                      </a:cubicBezTo>
                      <a:cubicBezTo>
                        <a:pt x="107" y="236"/>
                        <a:pt x="110" y="241"/>
                        <a:pt x="112" y="246"/>
                      </a:cubicBezTo>
                      <a:cubicBezTo>
                        <a:pt x="112" y="246"/>
                        <a:pt x="112" y="246"/>
                        <a:pt x="112" y="246"/>
                      </a:cubicBezTo>
                      <a:cubicBezTo>
                        <a:pt x="114" y="252"/>
                        <a:pt x="117" y="258"/>
                        <a:pt x="118" y="264"/>
                      </a:cubicBezTo>
                      <a:cubicBezTo>
                        <a:pt x="119" y="266"/>
                        <a:pt x="119" y="266"/>
                        <a:pt x="119" y="266"/>
                      </a:cubicBezTo>
                      <a:cubicBezTo>
                        <a:pt x="119" y="267"/>
                        <a:pt x="120" y="269"/>
                        <a:pt x="120" y="271"/>
                      </a:cubicBezTo>
                      <a:cubicBezTo>
                        <a:pt x="121" y="272"/>
                        <a:pt x="121" y="272"/>
                        <a:pt x="121" y="272"/>
                      </a:cubicBezTo>
                      <a:cubicBezTo>
                        <a:pt x="124" y="283"/>
                        <a:pt x="129" y="292"/>
                        <a:pt x="134" y="300"/>
                      </a:cubicBezTo>
                      <a:cubicBezTo>
                        <a:pt x="139" y="308"/>
                        <a:pt x="144" y="315"/>
                        <a:pt x="150" y="322"/>
                      </a:cubicBezTo>
                      <a:cubicBezTo>
                        <a:pt x="153" y="325"/>
                        <a:pt x="156" y="328"/>
                        <a:pt x="160" y="332"/>
                      </a:cubicBezTo>
                      <a:cubicBezTo>
                        <a:pt x="164" y="336"/>
                        <a:pt x="168" y="339"/>
                        <a:pt x="172" y="343"/>
                      </a:cubicBezTo>
                      <a:cubicBezTo>
                        <a:pt x="184" y="353"/>
                        <a:pt x="197" y="362"/>
                        <a:pt x="212" y="371"/>
                      </a:cubicBezTo>
                      <a:cubicBezTo>
                        <a:pt x="219" y="375"/>
                        <a:pt x="226" y="379"/>
                        <a:pt x="234" y="383"/>
                      </a:cubicBezTo>
                      <a:cubicBezTo>
                        <a:pt x="224" y="364"/>
                        <a:pt x="215" y="346"/>
                        <a:pt x="208" y="328"/>
                      </a:cubicBezTo>
                      <a:cubicBezTo>
                        <a:pt x="205" y="321"/>
                        <a:pt x="203" y="315"/>
                        <a:pt x="200" y="308"/>
                      </a:cubicBezTo>
                      <a:cubicBezTo>
                        <a:pt x="197" y="298"/>
                        <a:pt x="194" y="288"/>
                        <a:pt x="191" y="279"/>
                      </a:cubicBezTo>
                      <a:cubicBezTo>
                        <a:pt x="191" y="278"/>
                        <a:pt x="191" y="278"/>
                        <a:pt x="191" y="278"/>
                      </a:cubicBezTo>
                      <a:cubicBezTo>
                        <a:pt x="187" y="264"/>
                        <a:pt x="183" y="250"/>
                        <a:pt x="181" y="236"/>
                      </a:cubicBezTo>
                      <a:cubicBezTo>
                        <a:pt x="179" y="228"/>
                        <a:pt x="178" y="221"/>
                        <a:pt x="177" y="214"/>
                      </a:cubicBezTo>
                      <a:cubicBezTo>
                        <a:pt x="174" y="190"/>
                        <a:pt x="172" y="166"/>
                        <a:pt x="173" y="142"/>
                      </a:cubicBezTo>
                      <a:cubicBezTo>
                        <a:pt x="173" y="135"/>
                        <a:pt x="173" y="127"/>
                        <a:pt x="174" y="119"/>
                      </a:cubicBezTo>
                      <a:cubicBezTo>
                        <a:pt x="174" y="117"/>
                        <a:pt x="174" y="115"/>
                        <a:pt x="174" y="113"/>
                      </a:cubicBezTo>
                      <a:cubicBezTo>
                        <a:pt x="177" y="84"/>
                        <a:pt x="182" y="56"/>
                        <a:pt x="190" y="28"/>
                      </a:cubicBezTo>
                      <a:cubicBezTo>
                        <a:pt x="185" y="60"/>
                        <a:pt x="181" y="90"/>
                        <a:pt x="181" y="120"/>
                      </a:cubicBezTo>
                      <a:cubicBezTo>
                        <a:pt x="181" y="127"/>
                        <a:pt x="181" y="135"/>
                        <a:pt x="182" y="142"/>
                      </a:cubicBezTo>
                      <a:cubicBezTo>
                        <a:pt x="182" y="153"/>
                        <a:pt x="183" y="163"/>
                        <a:pt x="184" y="174"/>
                      </a:cubicBezTo>
                      <a:cubicBezTo>
                        <a:pt x="185" y="180"/>
                        <a:pt x="185" y="185"/>
                        <a:pt x="186" y="191"/>
                      </a:cubicBezTo>
                      <a:cubicBezTo>
                        <a:pt x="186" y="191"/>
                        <a:pt x="186" y="191"/>
                        <a:pt x="186" y="192"/>
                      </a:cubicBezTo>
                      <a:cubicBezTo>
                        <a:pt x="191" y="220"/>
                        <a:pt x="199" y="247"/>
                        <a:pt x="209" y="273"/>
                      </a:cubicBezTo>
                      <a:cubicBezTo>
                        <a:pt x="212" y="278"/>
                        <a:pt x="214" y="284"/>
                        <a:pt x="217" y="289"/>
                      </a:cubicBezTo>
                      <a:cubicBezTo>
                        <a:pt x="223" y="303"/>
                        <a:pt x="231" y="316"/>
                        <a:pt x="239" y="329"/>
                      </a:cubicBezTo>
                      <a:cubicBezTo>
                        <a:pt x="241" y="333"/>
                        <a:pt x="243" y="336"/>
                        <a:pt x="246" y="339"/>
                      </a:cubicBezTo>
                      <a:cubicBezTo>
                        <a:pt x="253" y="350"/>
                        <a:pt x="261" y="360"/>
                        <a:pt x="269" y="370"/>
                      </a:cubicBezTo>
                      <a:cubicBezTo>
                        <a:pt x="283" y="343"/>
                        <a:pt x="294" y="316"/>
                        <a:pt x="302" y="288"/>
                      </a:cubicBezTo>
                      <a:cubicBezTo>
                        <a:pt x="304" y="282"/>
                        <a:pt x="306" y="275"/>
                        <a:pt x="307" y="268"/>
                      </a:cubicBezTo>
                      <a:cubicBezTo>
                        <a:pt x="315" y="239"/>
                        <a:pt x="319" y="209"/>
                        <a:pt x="321" y="178"/>
                      </a:cubicBezTo>
                      <a:cubicBezTo>
                        <a:pt x="322" y="161"/>
                        <a:pt x="322" y="144"/>
                        <a:pt x="321" y="127"/>
                      </a:cubicBezTo>
                      <a:cubicBezTo>
                        <a:pt x="321" y="127"/>
                        <a:pt x="321" y="127"/>
                        <a:pt x="321" y="127"/>
                      </a:cubicBezTo>
                      <a:cubicBezTo>
                        <a:pt x="321" y="125"/>
                        <a:pt x="321" y="123"/>
                        <a:pt x="321" y="121"/>
                      </a:cubicBezTo>
                      <a:cubicBezTo>
                        <a:pt x="321" y="119"/>
                        <a:pt x="321" y="117"/>
                        <a:pt x="320" y="116"/>
                      </a:cubicBezTo>
                      <a:cubicBezTo>
                        <a:pt x="319" y="97"/>
                        <a:pt x="317" y="79"/>
                        <a:pt x="314" y="60"/>
                      </a:cubicBezTo>
                      <a:cubicBezTo>
                        <a:pt x="314" y="58"/>
                        <a:pt x="314" y="56"/>
                        <a:pt x="314" y="54"/>
                      </a:cubicBezTo>
                      <a:cubicBezTo>
                        <a:pt x="311" y="40"/>
                        <a:pt x="308" y="26"/>
                        <a:pt x="305" y="11"/>
                      </a:cubicBezTo>
                      <a:cubicBezTo>
                        <a:pt x="304" y="8"/>
                        <a:pt x="303" y="4"/>
                        <a:pt x="30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47" name="Freeform 123"/>
                <p:cNvSpPr/>
                <p:nvPr/>
              </p:nvSpPr>
              <p:spPr bwMode="auto">
                <a:xfrm>
                  <a:off x="7897812" y="2092326"/>
                  <a:ext cx="276225" cy="619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67" y="3"/>
                    </a:cxn>
                    <a:cxn ang="0">
                      <a:pos x="0" y="15"/>
                    </a:cxn>
                    <a:cxn ang="0">
                      <a:pos x="23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67" h="15">
                      <a:moveTo>
                        <a:pt x="24" y="0"/>
                      </a:moveTo>
                      <a:cubicBezTo>
                        <a:pt x="35" y="5"/>
                        <a:pt x="49" y="6"/>
                        <a:pt x="67" y="3"/>
                      </a:cubicBezTo>
                      <a:cubicBezTo>
                        <a:pt x="44" y="10"/>
                        <a:pt x="22" y="15"/>
                        <a:pt x="0" y="15"/>
                      </a:cubicBezTo>
                      <a:cubicBezTo>
                        <a:pt x="8" y="11"/>
                        <a:pt x="16" y="6"/>
                        <a:pt x="23" y="0"/>
                      </a:cubicBezTo>
                      <a:cubicBezTo>
                        <a:pt x="23" y="0"/>
                        <a:pt x="23" y="0"/>
                        <a:pt x="2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48" name="Freeform 124"/>
                <p:cNvSpPr/>
                <p:nvPr/>
              </p:nvSpPr>
              <p:spPr bwMode="auto">
                <a:xfrm>
                  <a:off x="8116887" y="1785938"/>
                  <a:ext cx="280988" cy="198438"/>
                </a:xfrm>
                <a:custGeom>
                  <a:avLst/>
                  <a:gdLst/>
                  <a:ahLst/>
                  <a:cxnLst>
                    <a:cxn ang="0">
                      <a:pos x="18" y="28"/>
                    </a:cxn>
                    <a:cxn ang="0">
                      <a:pos x="18" y="28"/>
                    </a:cxn>
                    <a:cxn ang="0">
                      <a:pos x="68" y="0"/>
                    </a:cxn>
                    <a:cxn ang="0">
                      <a:pos x="0" y="48"/>
                    </a:cxn>
                    <a:cxn ang="0">
                      <a:pos x="3" y="44"/>
                    </a:cxn>
                    <a:cxn ang="0">
                      <a:pos x="4" y="43"/>
                    </a:cxn>
                    <a:cxn ang="0">
                      <a:pos x="4" y="43"/>
                    </a:cxn>
                    <a:cxn ang="0">
                      <a:pos x="18" y="28"/>
                    </a:cxn>
                  </a:cxnLst>
                  <a:rect l="0" t="0" r="r" b="b"/>
                  <a:pathLst>
                    <a:path w="68" h="48">
                      <a:moveTo>
                        <a:pt x="18" y="28"/>
                      </a:move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28" y="32"/>
                        <a:pt x="45" y="22"/>
                        <a:pt x="68" y="0"/>
                      </a:cubicBezTo>
                      <a:cubicBezTo>
                        <a:pt x="54" y="27"/>
                        <a:pt x="31" y="43"/>
                        <a:pt x="0" y="48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9" y="38"/>
                        <a:pt x="14" y="33"/>
                        <a:pt x="18" y="2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49" name="Freeform 125"/>
                <p:cNvSpPr/>
                <p:nvPr/>
              </p:nvSpPr>
              <p:spPr bwMode="auto">
                <a:xfrm>
                  <a:off x="7993062" y="1863726"/>
                  <a:ext cx="82550" cy="166688"/>
                </a:xfrm>
                <a:custGeom>
                  <a:avLst/>
                  <a:gdLst/>
                  <a:ahLst/>
                  <a:cxnLst>
                    <a:cxn ang="0">
                      <a:pos x="18" y="24"/>
                    </a:cxn>
                    <a:cxn ang="0">
                      <a:pos x="0" y="40"/>
                    </a:cxn>
                    <a:cxn ang="0">
                      <a:pos x="20" y="0"/>
                    </a:cxn>
                    <a:cxn ang="0">
                      <a:pos x="19" y="23"/>
                    </a:cxn>
                    <a:cxn ang="0">
                      <a:pos x="18" y="24"/>
                    </a:cxn>
                  </a:cxnLst>
                  <a:rect l="0" t="0" r="r" b="b"/>
                  <a:pathLst>
                    <a:path w="20" h="40">
                      <a:moveTo>
                        <a:pt x="18" y="24"/>
                      </a:moveTo>
                      <a:cubicBezTo>
                        <a:pt x="12" y="30"/>
                        <a:pt x="6" y="35"/>
                        <a:pt x="0" y="40"/>
                      </a:cubicBezTo>
                      <a:cubicBezTo>
                        <a:pt x="10" y="27"/>
                        <a:pt x="16" y="14"/>
                        <a:pt x="20" y="0"/>
                      </a:cubicBez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19" y="24"/>
                        <a:pt x="18" y="24"/>
                        <a:pt x="18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0" name="Freeform 126"/>
                <p:cNvSpPr/>
                <p:nvPr/>
              </p:nvSpPr>
              <p:spPr bwMode="auto">
                <a:xfrm>
                  <a:off x="8269287" y="1536701"/>
                  <a:ext cx="53975" cy="207963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34" y="0"/>
                    </a:cxn>
                    <a:cxn ang="0">
                      <a:pos x="34" y="92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34" h="131">
                      <a:moveTo>
                        <a:pt x="0" y="131"/>
                      </a:moveTo>
                      <a:lnTo>
                        <a:pt x="34" y="0"/>
                      </a:lnTo>
                      <a:lnTo>
                        <a:pt x="34" y="92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1" name="Freeform 127"/>
                <p:cNvSpPr/>
                <p:nvPr/>
              </p:nvSpPr>
              <p:spPr bwMode="auto">
                <a:xfrm>
                  <a:off x="7988300" y="1516063"/>
                  <a:ext cx="144463" cy="269875"/>
                </a:xfrm>
                <a:custGeom>
                  <a:avLst/>
                  <a:gdLst/>
                  <a:ahLst/>
                  <a:cxnLst>
                    <a:cxn ang="0">
                      <a:pos x="21" y="45"/>
                    </a:cxn>
                    <a:cxn ang="0">
                      <a:pos x="0" y="65"/>
                    </a:cxn>
                    <a:cxn ang="0">
                      <a:pos x="35" y="0"/>
                    </a:cxn>
                    <a:cxn ang="0">
                      <a:pos x="21" y="45"/>
                    </a:cxn>
                  </a:cxnLst>
                  <a:rect l="0" t="0" r="r" b="b"/>
                  <a:pathLst>
                    <a:path w="35" h="65">
                      <a:moveTo>
                        <a:pt x="21" y="45"/>
                      </a:moveTo>
                      <a:cubicBezTo>
                        <a:pt x="14" y="53"/>
                        <a:pt x="7" y="59"/>
                        <a:pt x="0" y="65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2" name="Freeform 128"/>
                <p:cNvSpPr/>
                <p:nvPr/>
              </p:nvSpPr>
              <p:spPr bwMode="auto">
                <a:xfrm>
                  <a:off x="7596187" y="1595438"/>
                  <a:ext cx="363538" cy="450850"/>
                </a:xfrm>
                <a:custGeom>
                  <a:avLst/>
                  <a:gdLst/>
                  <a:ahLst/>
                  <a:cxnLst>
                    <a:cxn ang="0">
                      <a:pos x="0" y="109"/>
                    </a:cxn>
                    <a:cxn ang="0">
                      <a:pos x="2" y="107"/>
                    </a:cxn>
                    <a:cxn ang="0">
                      <a:pos x="35" y="77"/>
                    </a:cxn>
                    <a:cxn ang="0">
                      <a:pos x="48" y="61"/>
                    </a:cxn>
                    <a:cxn ang="0">
                      <a:pos x="49" y="59"/>
                    </a:cxn>
                    <a:cxn ang="0">
                      <a:pos x="50" y="57"/>
                    </a:cxn>
                    <a:cxn ang="0">
                      <a:pos x="51" y="56"/>
                    </a:cxn>
                    <a:cxn ang="0">
                      <a:pos x="51" y="56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88" y="0"/>
                    </a:cxn>
                    <a:cxn ang="0">
                      <a:pos x="69" y="41"/>
                    </a:cxn>
                    <a:cxn ang="0">
                      <a:pos x="69" y="42"/>
                    </a:cxn>
                    <a:cxn ang="0">
                      <a:pos x="69" y="42"/>
                    </a:cxn>
                    <a:cxn ang="0">
                      <a:pos x="58" y="60"/>
                    </a:cxn>
                    <a:cxn ang="0">
                      <a:pos x="41" y="83"/>
                    </a:cxn>
                    <a:cxn ang="0">
                      <a:pos x="0" y="109"/>
                    </a:cxn>
                  </a:cxnLst>
                  <a:rect l="0" t="0" r="r" b="b"/>
                  <a:pathLst>
                    <a:path w="88" h="109">
                      <a:moveTo>
                        <a:pt x="0" y="109"/>
                      </a:moveTo>
                      <a:cubicBezTo>
                        <a:pt x="1" y="108"/>
                        <a:pt x="1" y="108"/>
                        <a:pt x="2" y="107"/>
                      </a:cubicBezTo>
                      <a:cubicBezTo>
                        <a:pt x="14" y="99"/>
                        <a:pt x="25" y="89"/>
                        <a:pt x="35" y="77"/>
                      </a:cubicBezTo>
                      <a:cubicBezTo>
                        <a:pt x="39" y="72"/>
                        <a:pt x="43" y="66"/>
                        <a:pt x="48" y="61"/>
                      </a:cubicBezTo>
                      <a:cubicBezTo>
                        <a:pt x="48" y="60"/>
                        <a:pt x="48" y="60"/>
                        <a:pt x="49" y="59"/>
                      </a:cubicBezTo>
                      <a:cubicBezTo>
                        <a:pt x="50" y="57"/>
                        <a:pt x="50" y="57"/>
                        <a:pt x="50" y="57"/>
                      </a:cubicBezTo>
                      <a:cubicBezTo>
                        <a:pt x="50" y="57"/>
                        <a:pt x="50" y="57"/>
                        <a:pt x="51" y="56"/>
                      </a:cubicBezTo>
                      <a:cubicBezTo>
                        <a:pt x="51" y="56"/>
                        <a:pt x="51" y="56"/>
                        <a:pt x="51" y="56"/>
                      </a:cubicBezTo>
                      <a:cubicBezTo>
                        <a:pt x="55" y="50"/>
                        <a:pt x="58" y="44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71" y="26"/>
                        <a:pt x="80" y="13"/>
                        <a:pt x="88" y="0"/>
                      </a:cubicBezTo>
                      <a:cubicBezTo>
                        <a:pt x="83" y="14"/>
                        <a:pt x="77" y="27"/>
                        <a:pt x="69" y="41"/>
                      </a:cubicBezTo>
                      <a:cubicBezTo>
                        <a:pt x="69" y="41"/>
                        <a:pt x="69" y="42"/>
                        <a:pt x="69" y="42"/>
                      </a:cubicBezTo>
                      <a:cubicBezTo>
                        <a:pt x="69" y="42"/>
                        <a:pt x="69" y="42"/>
                        <a:pt x="69" y="42"/>
                      </a:cubicBezTo>
                      <a:cubicBezTo>
                        <a:pt x="65" y="48"/>
                        <a:pt x="61" y="54"/>
                        <a:pt x="58" y="60"/>
                      </a:cubicBezTo>
                      <a:cubicBezTo>
                        <a:pt x="53" y="68"/>
                        <a:pt x="47" y="75"/>
                        <a:pt x="41" y="83"/>
                      </a:cubicBezTo>
                      <a:lnTo>
                        <a:pt x="0" y="10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3" name="Freeform 129"/>
                <p:cNvSpPr/>
                <p:nvPr/>
              </p:nvSpPr>
              <p:spPr bwMode="auto">
                <a:xfrm>
                  <a:off x="7794625" y="1608138"/>
                  <a:ext cx="61913" cy="239713"/>
                </a:xfrm>
                <a:custGeom>
                  <a:avLst/>
                  <a:gdLst/>
                  <a:ahLst/>
                  <a:cxnLst>
                    <a:cxn ang="0">
                      <a:pos x="1" y="56"/>
                    </a:cxn>
                    <a:cxn ang="0">
                      <a:pos x="0" y="58"/>
                    </a:cxn>
                    <a:cxn ang="0">
                      <a:pos x="2" y="33"/>
                    </a:cxn>
                    <a:cxn ang="0">
                      <a:pos x="15" y="0"/>
                    </a:cxn>
                    <a:cxn ang="0">
                      <a:pos x="14" y="35"/>
                    </a:cxn>
                    <a:cxn ang="0">
                      <a:pos x="14" y="35"/>
                    </a:cxn>
                    <a:cxn ang="0">
                      <a:pos x="3" y="53"/>
                    </a:cxn>
                    <a:cxn ang="0">
                      <a:pos x="3" y="53"/>
                    </a:cxn>
                    <a:cxn ang="0">
                      <a:pos x="2" y="54"/>
                    </a:cxn>
                    <a:cxn ang="0">
                      <a:pos x="1" y="56"/>
                    </a:cxn>
                  </a:cxnLst>
                  <a:rect l="0" t="0" r="r" b="b"/>
                  <a:pathLst>
                    <a:path w="15" h="58">
                      <a:moveTo>
                        <a:pt x="1" y="56"/>
                      </a:moveTo>
                      <a:cubicBezTo>
                        <a:pt x="0" y="57"/>
                        <a:pt x="0" y="57"/>
                        <a:pt x="0" y="58"/>
                      </a:cubicBezTo>
                      <a:cubicBezTo>
                        <a:pt x="0" y="47"/>
                        <a:pt x="1" y="39"/>
                        <a:pt x="2" y="33"/>
                      </a:cubicBezTo>
                      <a:cubicBezTo>
                        <a:pt x="5" y="22"/>
                        <a:pt x="9" y="11"/>
                        <a:pt x="15" y="0"/>
                      </a:cubicBezTo>
                      <a:cubicBezTo>
                        <a:pt x="8" y="13"/>
                        <a:pt x="8" y="25"/>
                        <a:pt x="14" y="35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0" y="41"/>
                        <a:pt x="7" y="47"/>
                        <a:pt x="3" y="53"/>
                      </a:cubicBezTo>
                      <a:cubicBezTo>
                        <a:pt x="3" y="53"/>
                        <a:pt x="3" y="53"/>
                        <a:pt x="3" y="53"/>
                      </a:cubicBezTo>
                      <a:cubicBezTo>
                        <a:pt x="2" y="54"/>
                        <a:pt x="2" y="54"/>
                        <a:pt x="2" y="54"/>
                      </a:cubicBezTo>
                      <a:lnTo>
                        <a:pt x="1" y="5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4" name="Freeform 130"/>
                <p:cNvSpPr/>
                <p:nvPr/>
              </p:nvSpPr>
              <p:spPr bwMode="auto">
                <a:xfrm>
                  <a:off x="7662862" y="1997076"/>
                  <a:ext cx="201613" cy="57150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18" y="3"/>
                    </a:cxn>
                    <a:cxn ang="0">
                      <a:pos x="49" y="0"/>
                    </a:cxn>
                    <a:cxn ang="0">
                      <a:pos x="0" y="14"/>
                    </a:cxn>
                    <a:cxn ang="0">
                      <a:pos x="5" y="1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49" h="14">
                      <a:moveTo>
                        <a:pt x="16" y="4"/>
                      </a:moveTo>
                      <a:cubicBezTo>
                        <a:pt x="17" y="4"/>
                        <a:pt x="17" y="3"/>
                        <a:pt x="18" y="3"/>
                      </a:cubicBezTo>
                      <a:cubicBezTo>
                        <a:pt x="26" y="4"/>
                        <a:pt x="36" y="3"/>
                        <a:pt x="49" y="0"/>
                      </a:cubicBezTo>
                      <a:cubicBezTo>
                        <a:pt x="34" y="7"/>
                        <a:pt x="18" y="11"/>
                        <a:pt x="0" y="14"/>
                      </a:cubicBezTo>
                      <a:cubicBezTo>
                        <a:pt x="1" y="13"/>
                        <a:pt x="3" y="12"/>
                        <a:pt x="5" y="11"/>
                      </a:cubicBezTo>
                      <a:cubicBezTo>
                        <a:pt x="9" y="9"/>
                        <a:pt x="12" y="6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5" name="Freeform 131"/>
                <p:cNvSpPr/>
                <p:nvPr/>
              </p:nvSpPr>
              <p:spPr bwMode="auto">
                <a:xfrm>
                  <a:off x="6488112" y="2046288"/>
                  <a:ext cx="495300" cy="174625"/>
                </a:xfrm>
                <a:custGeom>
                  <a:avLst/>
                  <a:gdLst/>
                  <a:ahLst/>
                  <a:cxnLst>
                    <a:cxn ang="0">
                      <a:pos x="120" y="36"/>
                    </a:cxn>
                    <a:cxn ang="0">
                      <a:pos x="84" y="28"/>
                    </a:cxn>
                    <a:cxn ang="0">
                      <a:pos x="72" y="28"/>
                    </a:cxn>
                    <a:cxn ang="0">
                      <a:pos x="0" y="42"/>
                    </a:cxn>
                    <a:cxn ang="0">
                      <a:pos x="40" y="24"/>
                    </a:cxn>
                    <a:cxn ang="0">
                      <a:pos x="10" y="0"/>
                    </a:cxn>
                    <a:cxn ang="0">
                      <a:pos x="42" y="18"/>
                    </a:cxn>
                    <a:cxn ang="0">
                      <a:pos x="72" y="23"/>
                    </a:cxn>
                    <a:cxn ang="0">
                      <a:pos x="95" y="20"/>
                    </a:cxn>
                    <a:cxn ang="0">
                      <a:pos x="95" y="19"/>
                    </a:cxn>
                    <a:cxn ang="0">
                      <a:pos x="120" y="36"/>
                    </a:cxn>
                  </a:cxnLst>
                  <a:rect l="0" t="0" r="r" b="b"/>
                  <a:pathLst>
                    <a:path w="120" h="42">
                      <a:moveTo>
                        <a:pt x="120" y="36"/>
                      </a:moveTo>
                      <a:cubicBezTo>
                        <a:pt x="110" y="31"/>
                        <a:pt x="97" y="29"/>
                        <a:pt x="84" y="28"/>
                      </a:cubicBezTo>
                      <a:cubicBezTo>
                        <a:pt x="80" y="28"/>
                        <a:pt x="76" y="28"/>
                        <a:pt x="72" y="28"/>
                      </a:cubicBezTo>
                      <a:cubicBezTo>
                        <a:pt x="49" y="28"/>
                        <a:pt x="25" y="33"/>
                        <a:pt x="0" y="42"/>
                      </a:cubicBezTo>
                      <a:cubicBezTo>
                        <a:pt x="11" y="30"/>
                        <a:pt x="25" y="24"/>
                        <a:pt x="40" y="24"/>
                      </a:cubicBezTo>
                      <a:cubicBezTo>
                        <a:pt x="25" y="18"/>
                        <a:pt x="15" y="10"/>
                        <a:pt x="10" y="0"/>
                      </a:cubicBezTo>
                      <a:cubicBezTo>
                        <a:pt x="20" y="8"/>
                        <a:pt x="31" y="14"/>
                        <a:pt x="42" y="18"/>
                      </a:cubicBezTo>
                      <a:cubicBezTo>
                        <a:pt x="52" y="21"/>
                        <a:pt x="62" y="23"/>
                        <a:pt x="72" y="23"/>
                      </a:cubicBezTo>
                      <a:cubicBezTo>
                        <a:pt x="80" y="23"/>
                        <a:pt x="87" y="22"/>
                        <a:pt x="95" y="20"/>
                      </a:cubicBezTo>
                      <a:cubicBezTo>
                        <a:pt x="95" y="20"/>
                        <a:pt x="95" y="20"/>
                        <a:pt x="95" y="19"/>
                      </a:cubicBezTo>
                      <a:lnTo>
                        <a:pt x="120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6" name="Freeform 132"/>
                <p:cNvSpPr/>
                <p:nvPr/>
              </p:nvSpPr>
              <p:spPr bwMode="auto">
                <a:xfrm>
                  <a:off x="6761162" y="1752601"/>
                  <a:ext cx="53975" cy="2270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55"/>
                    </a:cxn>
                    <a:cxn ang="0">
                      <a:pos x="3" y="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55">
                      <a:moveTo>
                        <a:pt x="0" y="0"/>
                      </a:moveTo>
                      <a:cubicBezTo>
                        <a:pt x="7" y="18"/>
                        <a:pt x="11" y="36"/>
                        <a:pt x="13" y="55"/>
                      </a:cubicBezTo>
                      <a:cubicBezTo>
                        <a:pt x="9" y="51"/>
                        <a:pt x="6" y="48"/>
                        <a:pt x="3" y="45"/>
                      </a:cubicBezTo>
                      <a:cubicBezTo>
                        <a:pt x="5" y="30"/>
                        <a:pt x="4" y="15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7" name="Freeform 133"/>
                <p:cNvSpPr/>
                <p:nvPr/>
              </p:nvSpPr>
              <p:spPr bwMode="auto">
                <a:xfrm>
                  <a:off x="6384925" y="1727201"/>
                  <a:ext cx="65088" cy="125413"/>
                </a:xfrm>
                <a:custGeom>
                  <a:avLst/>
                  <a:gdLst/>
                  <a:ahLst/>
                  <a:cxnLst>
                    <a:cxn ang="0">
                      <a:pos x="15" y="29"/>
                    </a:cxn>
                    <a:cxn ang="0">
                      <a:pos x="9" y="27"/>
                    </a:cxn>
                    <a:cxn ang="0">
                      <a:pos x="0" y="0"/>
                    </a:cxn>
                    <a:cxn ang="0">
                      <a:pos x="15" y="25"/>
                    </a:cxn>
                    <a:cxn ang="0">
                      <a:pos x="16" y="30"/>
                    </a:cxn>
                    <a:cxn ang="0">
                      <a:pos x="15" y="29"/>
                    </a:cxn>
                  </a:cxnLst>
                  <a:rect l="0" t="0" r="r" b="b"/>
                  <a:pathLst>
                    <a:path w="16" h="30">
                      <a:moveTo>
                        <a:pt x="15" y="29"/>
                      </a:moveTo>
                      <a:cubicBezTo>
                        <a:pt x="13" y="29"/>
                        <a:pt x="11" y="28"/>
                        <a:pt x="9" y="27"/>
                      </a:cubicBezTo>
                      <a:cubicBezTo>
                        <a:pt x="8" y="18"/>
                        <a:pt x="5" y="9"/>
                        <a:pt x="0" y="0"/>
                      </a:cubicBezTo>
                      <a:cubicBezTo>
                        <a:pt x="6" y="8"/>
                        <a:pt x="11" y="17"/>
                        <a:pt x="15" y="25"/>
                      </a:cubicBezTo>
                      <a:cubicBezTo>
                        <a:pt x="15" y="26"/>
                        <a:pt x="16" y="28"/>
                        <a:pt x="16" y="30"/>
                      </a:cubicBezTo>
                      <a:cubicBezTo>
                        <a:pt x="16" y="30"/>
                        <a:pt x="16" y="29"/>
                        <a:pt x="15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8" name="Freeform 134"/>
                <p:cNvSpPr/>
                <p:nvPr/>
              </p:nvSpPr>
              <p:spPr bwMode="auto">
                <a:xfrm>
                  <a:off x="6276975" y="1889126"/>
                  <a:ext cx="206375" cy="58738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50" y="5"/>
                    </a:cxn>
                    <a:cxn ang="0">
                      <a:pos x="0" y="14"/>
                    </a:cxn>
                    <a:cxn ang="0">
                      <a:pos x="33" y="2"/>
                    </a:cxn>
                    <a:cxn ang="0">
                      <a:pos x="33" y="2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50" h="14">
                      <a:moveTo>
                        <a:pt x="38" y="0"/>
                      </a:moveTo>
                      <a:cubicBezTo>
                        <a:pt x="42" y="1"/>
                        <a:pt x="46" y="3"/>
                        <a:pt x="50" y="5"/>
                      </a:cubicBezTo>
                      <a:cubicBezTo>
                        <a:pt x="32" y="9"/>
                        <a:pt x="15" y="12"/>
                        <a:pt x="0" y="14"/>
                      </a:cubicBezTo>
                      <a:cubicBezTo>
                        <a:pt x="12" y="10"/>
                        <a:pt x="23" y="6"/>
                        <a:pt x="33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5" y="1"/>
                        <a:pt x="36" y="0"/>
                        <a:pt x="3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59" name="Freeform 135"/>
                <p:cNvSpPr/>
                <p:nvPr/>
              </p:nvSpPr>
              <p:spPr bwMode="auto">
                <a:xfrm>
                  <a:off x="6313487" y="1436688"/>
                  <a:ext cx="236538" cy="141288"/>
                </a:xfrm>
                <a:custGeom>
                  <a:avLst/>
                  <a:gdLst/>
                  <a:ahLst/>
                  <a:cxnLst>
                    <a:cxn ang="0">
                      <a:pos x="52" y="21"/>
                    </a:cxn>
                    <a:cxn ang="0">
                      <a:pos x="57" y="34"/>
                    </a:cxn>
                    <a:cxn ang="0">
                      <a:pos x="0" y="0"/>
                    </a:cxn>
                    <a:cxn ang="0">
                      <a:pos x="52" y="21"/>
                    </a:cxn>
                  </a:cxnLst>
                  <a:rect l="0" t="0" r="r" b="b"/>
                  <a:pathLst>
                    <a:path w="57" h="34">
                      <a:moveTo>
                        <a:pt x="52" y="21"/>
                      </a:moveTo>
                      <a:cubicBezTo>
                        <a:pt x="54" y="26"/>
                        <a:pt x="55" y="30"/>
                        <a:pt x="57" y="34"/>
                      </a:cubicBezTo>
                      <a:cubicBezTo>
                        <a:pt x="36" y="25"/>
                        <a:pt x="17" y="14"/>
                        <a:pt x="0" y="0"/>
                      </a:cubicBezTo>
                      <a:cubicBezTo>
                        <a:pt x="17" y="9"/>
                        <a:pt x="34" y="16"/>
                        <a:pt x="52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0" name="Freeform 136"/>
                <p:cNvSpPr/>
                <p:nvPr/>
              </p:nvSpPr>
              <p:spPr bwMode="auto">
                <a:xfrm>
                  <a:off x="6616700" y="1446213"/>
                  <a:ext cx="65088" cy="252413"/>
                </a:xfrm>
                <a:custGeom>
                  <a:avLst/>
                  <a:gdLst/>
                  <a:ahLst/>
                  <a:cxnLst>
                    <a:cxn ang="0">
                      <a:pos x="6" y="61"/>
                    </a:cxn>
                    <a:cxn ang="0">
                      <a:pos x="0" y="43"/>
                    </a:cxn>
                    <a:cxn ang="0">
                      <a:pos x="13" y="0"/>
                    </a:cxn>
                    <a:cxn ang="0">
                      <a:pos x="6" y="61"/>
                    </a:cxn>
                  </a:cxnLst>
                  <a:rect l="0" t="0" r="r" b="b"/>
                  <a:pathLst>
                    <a:path w="16" h="61">
                      <a:moveTo>
                        <a:pt x="6" y="61"/>
                      </a:moveTo>
                      <a:cubicBezTo>
                        <a:pt x="5" y="55"/>
                        <a:pt x="2" y="49"/>
                        <a:pt x="0" y="43"/>
                      </a:cubicBezTo>
                      <a:cubicBezTo>
                        <a:pt x="8" y="31"/>
                        <a:pt x="12" y="17"/>
                        <a:pt x="13" y="0"/>
                      </a:cubicBezTo>
                      <a:cubicBezTo>
                        <a:pt x="16" y="20"/>
                        <a:pt x="14" y="41"/>
                        <a:pt x="6" y="6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1" name="Freeform 137"/>
                <p:cNvSpPr/>
                <p:nvPr/>
              </p:nvSpPr>
              <p:spPr bwMode="auto">
                <a:xfrm>
                  <a:off x="6797675" y="1384301"/>
                  <a:ext cx="103188" cy="1984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26"/>
                    </a:cxn>
                    <a:cxn ang="0">
                      <a:pos x="25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cubicBezTo>
                        <a:pt x="4" y="11"/>
                        <a:pt x="11" y="19"/>
                        <a:pt x="21" y="26"/>
                      </a:cubicBezTo>
                      <a:cubicBezTo>
                        <a:pt x="22" y="33"/>
                        <a:pt x="23" y="40"/>
                        <a:pt x="25" y="48"/>
                      </a:cubicBezTo>
                      <a:cubicBezTo>
                        <a:pt x="13" y="32"/>
                        <a:pt x="5" y="1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2" name="Freeform 138"/>
                <p:cNvSpPr/>
                <p:nvPr/>
              </p:nvSpPr>
              <p:spPr bwMode="auto">
                <a:xfrm>
                  <a:off x="6913562" y="1196976"/>
                  <a:ext cx="87313" cy="1984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21" y="0"/>
                    </a:cxn>
                    <a:cxn ang="0">
                      <a:pos x="2" y="48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21" h="48">
                      <a:moveTo>
                        <a:pt x="0" y="31"/>
                      </a:moveTo>
                      <a:cubicBezTo>
                        <a:pt x="10" y="23"/>
                        <a:pt x="17" y="12"/>
                        <a:pt x="21" y="0"/>
                      </a:cubicBezTo>
                      <a:cubicBezTo>
                        <a:pt x="18" y="16"/>
                        <a:pt x="12" y="32"/>
                        <a:pt x="2" y="48"/>
                      </a:cubicBezTo>
                      <a:cubicBezTo>
                        <a:pt x="1" y="42"/>
                        <a:pt x="1" y="37"/>
                        <a:pt x="0" y="3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3" name="Freeform 139"/>
                <p:cNvSpPr/>
                <p:nvPr/>
              </p:nvSpPr>
              <p:spPr bwMode="auto">
                <a:xfrm>
                  <a:off x="7016750" y="1163638"/>
                  <a:ext cx="244475" cy="638175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2" y="61"/>
                    </a:cxn>
                    <a:cxn ang="0">
                      <a:pos x="48" y="76"/>
                    </a:cxn>
                    <a:cxn ang="0">
                      <a:pos x="38" y="103"/>
                    </a:cxn>
                    <a:cxn ang="0">
                      <a:pos x="13" y="148"/>
                    </a:cxn>
                    <a:cxn ang="0">
                      <a:pos x="8" y="154"/>
                    </a:cxn>
                    <a:cxn ang="0">
                      <a:pos x="0" y="138"/>
                    </a:cxn>
                    <a:cxn ang="0">
                      <a:pos x="1" y="139"/>
                    </a:cxn>
                    <a:cxn ang="0">
                      <a:pos x="3" y="139"/>
                    </a:cxn>
                    <a:cxn ang="0">
                      <a:pos x="20" y="115"/>
                    </a:cxn>
                    <a:cxn ang="0">
                      <a:pos x="28" y="99"/>
                    </a:cxn>
                    <a:cxn ang="0">
                      <a:pos x="41" y="72"/>
                    </a:cxn>
                    <a:cxn ang="0">
                      <a:pos x="41" y="71"/>
                    </a:cxn>
                    <a:cxn ang="0">
                      <a:pos x="43" y="67"/>
                    </a:cxn>
                    <a:cxn ang="0">
                      <a:pos x="45" y="60"/>
                    </a:cxn>
                    <a:cxn ang="0">
                      <a:pos x="42" y="0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59" h="154">
                      <a:moveTo>
                        <a:pt x="43" y="0"/>
                      </a:moveTo>
                      <a:cubicBezTo>
                        <a:pt x="56" y="17"/>
                        <a:pt x="59" y="37"/>
                        <a:pt x="52" y="61"/>
                      </a:cubicBezTo>
                      <a:cubicBezTo>
                        <a:pt x="48" y="76"/>
                        <a:pt x="48" y="76"/>
                        <a:pt x="48" y="76"/>
                      </a:cubicBezTo>
                      <a:cubicBezTo>
                        <a:pt x="45" y="86"/>
                        <a:pt x="41" y="95"/>
                        <a:pt x="38" y="103"/>
                      </a:cubicBezTo>
                      <a:cubicBezTo>
                        <a:pt x="30" y="122"/>
                        <a:pt x="22" y="137"/>
                        <a:pt x="13" y="148"/>
                      </a:cubicBezTo>
                      <a:cubicBezTo>
                        <a:pt x="11" y="150"/>
                        <a:pt x="9" y="152"/>
                        <a:pt x="8" y="154"/>
                      </a:cubicBezTo>
                      <a:cubicBezTo>
                        <a:pt x="5" y="149"/>
                        <a:pt x="3" y="143"/>
                        <a:pt x="0" y="138"/>
                      </a:cubicBezTo>
                      <a:cubicBezTo>
                        <a:pt x="1" y="138"/>
                        <a:pt x="1" y="139"/>
                        <a:pt x="1" y="139"/>
                      </a:cubicBezTo>
                      <a:cubicBezTo>
                        <a:pt x="2" y="139"/>
                        <a:pt x="2" y="139"/>
                        <a:pt x="3" y="139"/>
                      </a:cubicBezTo>
                      <a:cubicBezTo>
                        <a:pt x="7" y="137"/>
                        <a:pt x="12" y="129"/>
                        <a:pt x="20" y="115"/>
                      </a:cubicBezTo>
                      <a:cubicBezTo>
                        <a:pt x="22" y="110"/>
                        <a:pt x="25" y="105"/>
                        <a:pt x="28" y="99"/>
                      </a:cubicBezTo>
                      <a:cubicBezTo>
                        <a:pt x="32" y="91"/>
                        <a:pt x="36" y="82"/>
                        <a:pt x="41" y="72"/>
                      </a:cubicBezTo>
                      <a:cubicBezTo>
                        <a:pt x="41" y="72"/>
                        <a:pt x="41" y="71"/>
                        <a:pt x="41" y="71"/>
                      </a:cubicBezTo>
                      <a:cubicBezTo>
                        <a:pt x="42" y="70"/>
                        <a:pt x="42" y="69"/>
                        <a:pt x="43" y="67"/>
                      </a:cubicBezTo>
                      <a:cubicBezTo>
                        <a:pt x="44" y="65"/>
                        <a:pt x="45" y="62"/>
                        <a:pt x="45" y="60"/>
                      </a:cubicBezTo>
                      <a:cubicBezTo>
                        <a:pt x="50" y="40"/>
                        <a:pt x="49" y="20"/>
                        <a:pt x="42" y="0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4" name="Freeform 140"/>
                <p:cNvSpPr/>
                <p:nvPr/>
              </p:nvSpPr>
              <p:spPr bwMode="auto">
                <a:xfrm>
                  <a:off x="7078662" y="1441451"/>
                  <a:ext cx="53975" cy="19843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32"/>
                    </a:cxn>
                    <a:cxn ang="0">
                      <a:pos x="5" y="4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3" h="48">
                      <a:moveTo>
                        <a:pt x="3" y="0"/>
                      </a:moveTo>
                      <a:cubicBezTo>
                        <a:pt x="1" y="14"/>
                        <a:pt x="4" y="25"/>
                        <a:pt x="13" y="32"/>
                      </a:cubicBezTo>
                      <a:cubicBezTo>
                        <a:pt x="10" y="38"/>
                        <a:pt x="7" y="43"/>
                        <a:pt x="5" y="48"/>
                      </a:cubicBezTo>
                      <a:cubicBezTo>
                        <a:pt x="1" y="33"/>
                        <a:pt x="0" y="17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5" name="Freeform 141"/>
                <p:cNvSpPr/>
                <p:nvPr/>
              </p:nvSpPr>
              <p:spPr bwMode="auto">
                <a:xfrm>
                  <a:off x="7215187" y="1338263"/>
                  <a:ext cx="190500" cy="141288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4"/>
                    </a:cxn>
                    <a:cxn ang="0">
                      <a:pos x="4" y="19"/>
                    </a:cxn>
                    <a:cxn ang="0">
                      <a:pos x="46" y="0"/>
                    </a:cxn>
                    <a:cxn ang="0">
                      <a:pos x="9" y="3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46" h="34">
                      <a:moveTo>
                        <a:pt x="0" y="33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5" y="20"/>
                        <a:pt x="29" y="13"/>
                        <a:pt x="46" y="0"/>
                      </a:cubicBezTo>
                      <a:cubicBezTo>
                        <a:pt x="36" y="13"/>
                        <a:pt x="24" y="23"/>
                        <a:pt x="9" y="30"/>
                      </a:cubicBezTo>
                      <a:cubicBezTo>
                        <a:pt x="6" y="31"/>
                        <a:pt x="4" y="32"/>
                        <a:pt x="0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6" name="Freeform 142"/>
                <p:cNvSpPr/>
                <p:nvPr/>
              </p:nvSpPr>
              <p:spPr bwMode="auto">
                <a:xfrm>
                  <a:off x="7372350" y="1590676"/>
                  <a:ext cx="49213" cy="2079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30"/>
                    </a:cxn>
                    <a:cxn ang="0">
                      <a:pos x="7" y="5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50">
                      <a:moveTo>
                        <a:pt x="0" y="0"/>
                      </a:move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1" y="37"/>
                        <a:pt x="9" y="44"/>
                        <a:pt x="7" y="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7" name="Freeform 143"/>
                <p:cNvSpPr/>
                <p:nvPr/>
              </p:nvSpPr>
              <p:spPr bwMode="auto">
                <a:xfrm>
                  <a:off x="7446962" y="1006476"/>
                  <a:ext cx="404813" cy="969963"/>
                </a:xfrm>
                <a:custGeom>
                  <a:avLst/>
                  <a:gdLst/>
                  <a:ahLst/>
                  <a:cxnLst>
                    <a:cxn ang="0">
                      <a:pos x="53" y="62"/>
                    </a:cxn>
                    <a:cxn ang="0">
                      <a:pos x="51" y="118"/>
                    </a:cxn>
                    <a:cxn ang="0">
                      <a:pos x="43" y="159"/>
                    </a:cxn>
                    <a:cxn ang="0">
                      <a:pos x="25" y="198"/>
                    </a:cxn>
                    <a:cxn ang="0">
                      <a:pos x="0" y="234"/>
                    </a:cxn>
                    <a:cxn ang="0">
                      <a:pos x="11" y="195"/>
                    </a:cxn>
                    <a:cxn ang="0">
                      <a:pos x="11" y="191"/>
                    </a:cxn>
                    <a:cxn ang="0">
                      <a:pos x="19" y="177"/>
                    </a:cxn>
                    <a:cxn ang="0">
                      <a:pos x="19" y="177"/>
                    </a:cxn>
                    <a:cxn ang="0">
                      <a:pos x="30" y="153"/>
                    </a:cxn>
                    <a:cxn ang="0">
                      <a:pos x="38" y="131"/>
                    </a:cxn>
                    <a:cxn ang="0">
                      <a:pos x="44" y="63"/>
                    </a:cxn>
                    <a:cxn ang="0">
                      <a:pos x="31" y="22"/>
                    </a:cxn>
                    <a:cxn ang="0">
                      <a:pos x="53" y="48"/>
                    </a:cxn>
                    <a:cxn ang="0">
                      <a:pos x="98" y="0"/>
                    </a:cxn>
                    <a:cxn ang="0">
                      <a:pos x="53" y="61"/>
                    </a:cxn>
                    <a:cxn ang="0">
                      <a:pos x="53" y="62"/>
                    </a:cxn>
                  </a:cxnLst>
                  <a:rect l="0" t="0" r="r" b="b"/>
                  <a:pathLst>
                    <a:path w="98" h="234">
                      <a:moveTo>
                        <a:pt x="53" y="62"/>
                      </a:moveTo>
                      <a:cubicBezTo>
                        <a:pt x="56" y="81"/>
                        <a:pt x="55" y="99"/>
                        <a:pt x="51" y="118"/>
                      </a:cubicBezTo>
                      <a:cubicBezTo>
                        <a:pt x="43" y="159"/>
                        <a:pt x="43" y="159"/>
                        <a:pt x="43" y="159"/>
                      </a:cubicBezTo>
                      <a:cubicBezTo>
                        <a:pt x="38" y="174"/>
                        <a:pt x="32" y="187"/>
                        <a:pt x="25" y="198"/>
                      </a:cubicBezTo>
                      <a:cubicBezTo>
                        <a:pt x="18" y="212"/>
                        <a:pt x="9" y="223"/>
                        <a:pt x="0" y="234"/>
                      </a:cubicBezTo>
                      <a:cubicBezTo>
                        <a:pt x="4" y="221"/>
                        <a:pt x="8" y="208"/>
                        <a:pt x="11" y="195"/>
                      </a:cubicBezTo>
                      <a:cubicBezTo>
                        <a:pt x="11" y="194"/>
                        <a:pt x="11" y="192"/>
                        <a:pt x="11" y="191"/>
                      </a:cubicBezTo>
                      <a:cubicBezTo>
                        <a:pt x="14" y="187"/>
                        <a:pt x="17" y="182"/>
                        <a:pt x="19" y="177"/>
                      </a:cubicBezTo>
                      <a:cubicBezTo>
                        <a:pt x="19" y="177"/>
                        <a:pt x="19" y="177"/>
                        <a:pt x="19" y="177"/>
                      </a:cubicBezTo>
                      <a:cubicBezTo>
                        <a:pt x="24" y="169"/>
                        <a:pt x="27" y="161"/>
                        <a:pt x="30" y="153"/>
                      </a:cubicBezTo>
                      <a:cubicBezTo>
                        <a:pt x="33" y="146"/>
                        <a:pt x="36" y="138"/>
                        <a:pt x="38" y="131"/>
                      </a:cubicBezTo>
                      <a:cubicBezTo>
                        <a:pt x="44" y="106"/>
                        <a:pt x="47" y="83"/>
                        <a:pt x="44" y="63"/>
                      </a:cubicBezTo>
                      <a:cubicBezTo>
                        <a:pt x="42" y="48"/>
                        <a:pt x="38" y="34"/>
                        <a:pt x="31" y="22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72" y="34"/>
                        <a:pt x="88" y="18"/>
                        <a:pt x="98" y="0"/>
                      </a:cubicBezTo>
                      <a:cubicBezTo>
                        <a:pt x="88" y="20"/>
                        <a:pt x="72" y="41"/>
                        <a:pt x="53" y="61"/>
                      </a:cubicBezTo>
                      <a:cubicBezTo>
                        <a:pt x="53" y="61"/>
                        <a:pt x="53" y="62"/>
                        <a:pt x="5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8" name="Freeform 144"/>
                <p:cNvSpPr/>
                <p:nvPr/>
              </p:nvSpPr>
              <p:spPr bwMode="auto">
                <a:xfrm>
                  <a:off x="7624762" y="1184276"/>
                  <a:ext cx="466725" cy="481013"/>
                </a:xfrm>
                <a:custGeom>
                  <a:avLst/>
                  <a:gdLst/>
                  <a:ahLst/>
                  <a:cxnLst>
                    <a:cxn ang="0">
                      <a:pos x="38" y="58"/>
                    </a:cxn>
                    <a:cxn ang="0">
                      <a:pos x="61" y="39"/>
                    </a:cxn>
                    <a:cxn ang="0">
                      <a:pos x="63" y="37"/>
                    </a:cxn>
                    <a:cxn ang="0">
                      <a:pos x="107" y="0"/>
                    </a:cxn>
                    <a:cxn ang="0">
                      <a:pos x="67" y="44"/>
                    </a:cxn>
                    <a:cxn ang="0">
                      <a:pos x="113" y="35"/>
                    </a:cxn>
                    <a:cxn ang="0">
                      <a:pos x="69" y="56"/>
                    </a:cxn>
                    <a:cxn ang="0">
                      <a:pos x="60" y="56"/>
                    </a:cxn>
                    <a:cxn ang="0">
                      <a:pos x="42" y="64"/>
                    </a:cxn>
                    <a:cxn ang="0">
                      <a:pos x="10" y="97"/>
                    </a:cxn>
                    <a:cxn ang="0">
                      <a:pos x="0" y="115"/>
                    </a:cxn>
                    <a:cxn ang="0">
                      <a:pos x="0" y="116"/>
                    </a:cxn>
                    <a:cxn ang="0">
                      <a:pos x="8" y="75"/>
                    </a:cxn>
                    <a:cxn ang="0">
                      <a:pos x="38" y="58"/>
                    </a:cxn>
                  </a:cxnLst>
                  <a:rect l="0" t="0" r="r" b="b"/>
                  <a:pathLst>
                    <a:path w="113" h="116">
                      <a:moveTo>
                        <a:pt x="38" y="58"/>
                      </a:moveTo>
                      <a:cubicBezTo>
                        <a:pt x="48" y="52"/>
                        <a:pt x="55" y="46"/>
                        <a:pt x="61" y="39"/>
                      </a:cubicBezTo>
                      <a:cubicBezTo>
                        <a:pt x="62" y="38"/>
                        <a:pt x="62" y="38"/>
                        <a:pt x="63" y="37"/>
                      </a:cubicBezTo>
                      <a:cubicBezTo>
                        <a:pt x="72" y="22"/>
                        <a:pt x="87" y="10"/>
                        <a:pt x="107" y="0"/>
                      </a:cubicBezTo>
                      <a:cubicBezTo>
                        <a:pt x="67" y="44"/>
                        <a:pt x="67" y="44"/>
                        <a:pt x="67" y="44"/>
                      </a:cubicBezTo>
                      <a:cubicBezTo>
                        <a:pt x="81" y="47"/>
                        <a:pt x="96" y="44"/>
                        <a:pt x="113" y="35"/>
                      </a:cubicBezTo>
                      <a:cubicBezTo>
                        <a:pt x="102" y="47"/>
                        <a:pt x="87" y="54"/>
                        <a:pt x="69" y="56"/>
                      </a:cubicBezTo>
                      <a:cubicBezTo>
                        <a:pt x="66" y="56"/>
                        <a:pt x="63" y="56"/>
                        <a:pt x="60" y="56"/>
                      </a:cubicBezTo>
                      <a:cubicBezTo>
                        <a:pt x="53" y="58"/>
                        <a:pt x="47" y="61"/>
                        <a:pt x="42" y="64"/>
                      </a:cubicBezTo>
                      <a:cubicBezTo>
                        <a:pt x="29" y="72"/>
                        <a:pt x="19" y="83"/>
                        <a:pt x="10" y="97"/>
                      </a:cubicBezTo>
                      <a:cubicBezTo>
                        <a:pt x="6" y="102"/>
                        <a:pt x="3" y="109"/>
                        <a:pt x="0" y="11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" y="75"/>
                        <a:pt x="8" y="75"/>
                        <a:pt x="8" y="75"/>
                      </a:cubicBezTo>
                      <a:cubicBezTo>
                        <a:pt x="19" y="70"/>
                        <a:pt x="29" y="64"/>
                        <a:pt x="38" y="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69" name="Freeform 145"/>
                <p:cNvSpPr/>
                <p:nvPr/>
              </p:nvSpPr>
              <p:spPr bwMode="auto">
                <a:xfrm>
                  <a:off x="7264400" y="895351"/>
                  <a:ext cx="215900" cy="244475"/>
                </a:xfrm>
                <a:custGeom>
                  <a:avLst/>
                  <a:gdLst/>
                  <a:ahLst/>
                  <a:cxnLst>
                    <a:cxn ang="0">
                      <a:pos x="52" y="59"/>
                    </a:cxn>
                    <a:cxn ang="0">
                      <a:pos x="0" y="0"/>
                    </a:cxn>
                    <a:cxn ang="0">
                      <a:pos x="51" y="46"/>
                    </a:cxn>
                    <a:cxn ang="0">
                      <a:pos x="52" y="51"/>
                    </a:cxn>
                    <a:cxn ang="0">
                      <a:pos x="52" y="57"/>
                    </a:cxn>
                    <a:cxn ang="0">
                      <a:pos x="52" y="59"/>
                    </a:cxn>
                  </a:cxnLst>
                  <a:rect l="0" t="0" r="r" b="b"/>
                  <a:pathLst>
                    <a:path w="52" h="59">
                      <a:moveTo>
                        <a:pt x="52" y="5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7"/>
                        <a:pt x="52" y="49"/>
                        <a:pt x="52" y="51"/>
                      </a:cubicBezTo>
                      <a:cubicBezTo>
                        <a:pt x="52" y="53"/>
                        <a:pt x="52" y="55"/>
                        <a:pt x="52" y="57"/>
                      </a:cubicBezTo>
                      <a:lnTo>
                        <a:pt x="52" y="5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70" name="Freeform 146"/>
                <p:cNvSpPr/>
                <p:nvPr/>
              </p:nvSpPr>
              <p:spPr bwMode="auto">
                <a:xfrm>
                  <a:off x="7459662" y="666751"/>
                  <a:ext cx="131763" cy="219075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39"/>
                    </a:cxn>
                    <a:cxn ang="0">
                      <a:pos x="32" y="0"/>
                    </a:cxn>
                    <a:cxn ang="0">
                      <a:pos x="2" y="53"/>
                    </a:cxn>
                    <a:cxn ang="0">
                      <a:pos x="1" y="45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32" h="53">
                      <a:moveTo>
                        <a:pt x="0" y="39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0"/>
                        <a:pt x="1" y="48"/>
                        <a:pt x="1" y="45"/>
                      </a:cubicBezTo>
                      <a:cubicBezTo>
                        <a:pt x="0" y="43"/>
                        <a:pt x="0" y="41"/>
                        <a:pt x="0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71" name="Freeform 147"/>
                <p:cNvSpPr/>
                <p:nvPr/>
              </p:nvSpPr>
              <p:spPr bwMode="auto">
                <a:xfrm>
                  <a:off x="6573837" y="811213"/>
                  <a:ext cx="298450" cy="381000"/>
                </a:xfrm>
                <a:custGeom>
                  <a:avLst/>
                  <a:gdLst/>
                  <a:ahLst/>
                  <a:cxnLst>
                    <a:cxn ang="0">
                      <a:pos x="40" y="13"/>
                    </a:cxn>
                    <a:cxn ang="0">
                      <a:pos x="64" y="57"/>
                    </a:cxn>
                    <a:cxn ang="0">
                      <a:pos x="67" y="62"/>
                    </a:cxn>
                    <a:cxn ang="0">
                      <a:pos x="69" y="65"/>
                    </a:cxn>
                    <a:cxn ang="0">
                      <a:pos x="72" y="69"/>
                    </a:cxn>
                    <a:cxn ang="0">
                      <a:pos x="71" y="92"/>
                    </a:cxn>
                    <a:cxn ang="0">
                      <a:pos x="0" y="0"/>
                    </a:cxn>
                    <a:cxn ang="0">
                      <a:pos x="58" y="61"/>
                    </a:cxn>
                    <a:cxn ang="0">
                      <a:pos x="40" y="13"/>
                    </a:cxn>
                  </a:cxnLst>
                  <a:rect l="0" t="0" r="r" b="b"/>
                  <a:pathLst>
                    <a:path w="72" h="92">
                      <a:moveTo>
                        <a:pt x="40" y="13"/>
                      </a:moveTo>
                      <a:cubicBezTo>
                        <a:pt x="48" y="30"/>
                        <a:pt x="56" y="44"/>
                        <a:pt x="64" y="57"/>
                      </a:cubicBezTo>
                      <a:cubicBezTo>
                        <a:pt x="65" y="59"/>
                        <a:pt x="66" y="60"/>
                        <a:pt x="67" y="62"/>
                      </a:cubicBezTo>
                      <a:cubicBezTo>
                        <a:pt x="68" y="63"/>
                        <a:pt x="68" y="64"/>
                        <a:pt x="69" y="65"/>
                      </a:cubicBezTo>
                      <a:cubicBezTo>
                        <a:pt x="70" y="66"/>
                        <a:pt x="71" y="68"/>
                        <a:pt x="72" y="69"/>
                      </a:cubicBezTo>
                      <a:cubicBezTo>
                        <a:pt x="71" y="77"/>
                        <a:pt x="71" y="85"/>
                        <a:pt x="71" y="92"/>
                      </a:cubicBezTo>
                      <a:cubicBezTo>
                        <a:pt x="44" y="68"/>
                        <a:pt x="20" y="37"/>
                        <a:pt x="0" y="0"/>
                      </a:cubicBezTo>
                      <a:cubicBezTo>
                        <a:pt x="18" y="27"/>
                        <a:pt x="37" y="47"/>
                        <a:pt x="58" y="61"/>
                      </a:cubicBezTo>
                      <a:lnTo>
                        <a:pt x="40" y="1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72" name="Freeform 148"/>
                <p:cNvSpPr/>
                <p:nvPr/>
              </p:nvSpPr>
              <p:spPr bwMode="auto">
                <a:xfrm>
                  <a:off x="6846887" y="1806576"/>
                  <a:ext cx="166688" cy="1571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8"/>
                    </a:cxn>
                    <a:cxn ang="0">
                      <a:pos x="40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38">
                      <a:moveTo>
                        <a:pt x="0" y="0"/>
                      </a:moveTo>
                      <a:cubicBezTo>
                        <a:pt x="11" y="7"/>
                        <a:pt x="22" y="13"/>
                        <a:pt x="32" y="18"/>
                      </a:cubicBezTo>
                      <a:cubicBezTo>
                        <a:pt x="35" y="25"/>
                        <a:pt x="37" y="31"/>
                        <a:pt x="40" y="38"/>
                      </a:cubicBezTo>
                      <a:cubicBezTo>
                        <a:pt x="25" y="26"/>
                        <a:pt x="12" y="1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173" name="Freeform 149"/>
                <p:cNvSpPr/>
                <p:nvPr/>
              </p:nvSpPr>
              <p:spPr bwMode="auto">
                <a:xfrm>
                  <a:off x="7140575" y="1847851"/>
                  <a:ext cx="82550" cy="161925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7" y="39"/>
                    </a:cxn>
                    <a:cxn ang="0">
                      <a:pos x="0" y="29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0" h="39">
                      <a:moveTo>
                        <a:pt x="20" y="0"/>
                      </a:moveTo>
                      <a:cubicBezTo>
                        <a:pt x="17" y="13"/>
                        <a:pt x="12" y="26"/>
                        <a:pt x="7" y="39"/>
                      </a:cubicBezTo>
                      <a:cubicBezTo>
                        <a:pt x="4" y="36"/>
                        <a:pt x="2" y="33"/>
                        <a:pt x="0" y="29"/>
                      </a:cubicBezTo>
                      <a:cubicBezTo>
                        <a:pt x="9" y="19"/>
                        <a:pt x="16" y="9"/>
                        <a:pt x="2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199"/>
              <p:cNvGrpSpPr/>
              <p:nvPr/>
            </p:nvGrpSpPr>
            <p:grpSpPr>
              <a:xfrm>
                <a:off x="5818187" y="438150"/>
                <a:ext cx="2749550" cy="1981201"/>
                <a:chOff x="5818187" y="438150"/>
                <a:chExt cx="2749550" cy="1981201"/>
              </a:xfrm>
              <a:solidFill>
                <a:srgbClr val="BE382C"/>
              </a:solidFill>
            </p:grpSpPr>
            <p:sp>
              <p:nvSpPr>
                <p:cNvPr id="201" name="Freeform 150"/>
                <p:cNvSpPr/>
                <p:nvPr/>
              </p:nvSpPr>
              <p:spPr bwMode="auto">
                <a:xfrm>
                  <a:off x="7818437" y="919163"/>
                  <a:ext cx="136525" cy="174625"/>
                </a:xfrm>
                <a:custGeom>
                  <a:avLst/>
                  <a:gdLst/>
                  <a:ahLst/>
                  <a:cxnLst>
                    <a:cxn ang="0">
                      <a:pos x="30" y="21"/>
                    </a:cxn>
                    <a:cxn ang="0">
                      <a:pos x="27" y="29"/>
                    </a:cxn>
                    <a:cxn ang="0">
                      <a:pos x="22" y="35"/>
                    </a:cxn>
                    <a:cxn ang="0">
                      <a:pos x="15" y="40"/>
                    </a:cxn>
                    <a:cxn ang="0">
                      <a:pos x="7" y="42"/>
                    </a:cxn>
                    <a:cxn ang="0">
                      <a:pos x="19" y="19"/>
                    </a:cxn>
                    <a:cxn ang="0">
                      <a:pos x="3" y="42"/>
                    </a:cxn>
                    <a:cxn ang="0">
                      <a:pos x="1" y="26"/>
                    </a:cxn>
                    <a:cxn ang="0">
                      <a:pos x="3" y="17"/>
                    </a:cxn>
                    <a:cxn ang="0">
                      <a:pos x="8" y="11"/>
                    </a:cxn>
                    <a:cxn ang="0">
                      <a:pos x="13" y="7"/>
                    </a:cxn>
                    <a:cxn ang="0">
                      <a:pos x="25" y="2"/>
                    </a:cxn>
                    <a:cxn ang="0">
                      <a:pos x="32" y="0"/>
                    </a:cxn>
                    <a:cxn ang="0">
                      <a:pos x="33" y="0"/>
                    </a:cxn>
                    <a:cxn ang="0">
                      <a:pos x="30" y="7"/>
                    </a:cxn>
                    <a:cxn ang="0">
                      <a:pos x="30" y="17"/>
                    </a:cxn>
                    <a:cxn ang="0">
                      <a:pos x="30" y="21"/>
                    </a:cxn>
                  </a:cxnLst>
                  <a:rect l="0" t="0" r="r" b="b"/>
                  <a:pathLst>
                    <a:path w="33" h="42">
                      <a:moveTo>
                        <a:pt x="30" y="21"/>
                      </a:moveTo>
                      <a:cubicBezTo>
                        <a:pt x="29" y="24"/>
                        <a:pt x="28" y="26"/>
                        <a:pt x="27" y="29"/>
                      </a:cubicBezTo>
                      <a:cubicBezTo>
                        <a:pt x="26" y="31"/>
                        <a:pt x="24" y="33"/>
                        <a:pt x="22" y="35"/>
                      </a:cubicBezTo>
                      <a:cubicBezTo>
                        <a:pt x="20" y="37"/>
                        <a:pt x="18" y="39"/>
                        <a:pt x="15" y="40"/>
                      </a:cubicBezTo>
                      <a:cubicBezTo>
                        <a:pt x="13" y="41"/>
                        <a:pt x="10" y="42"/>
                        <a:pt x="7" y="42"/>
                      </a:cubicBezTo>
                      <a:cubicBezTo>
                        <a:pt x="9" y="34"/>
                        <a:pt x="13" y="26"/>
                        <a:pt x="19" y="19"/>
                      </a:cubicBezTo>
                      <a:cubicBezTo>
                        <a:pt x="10" y="26"/>
                        <a:pt x="5" y="34"/>
                        <a:pt x="3" y="42"/>
                      </a:cubicBezTo>
                      <a:cubicBezTo>
                        <a:pt x="1" y="36"/>
                        <a:pt x="0" y="30"/>
                        <a:pt x="1" y="26"/>
                      </a:cubicBezTo>
                      <a:cubicBezTo>
                        <a:pt x="1" y="23"/>
                        <a:pt x="2" y="20"/>
                        <a:pt x="3" y="17"/>
                      </a:cubicBezTo>
                      <a:cubicBezTo>
                        <a:pt x="4" y="15"/>
                        <a:pt x="6" y="13"/>
                        <a:pt x="8" y="11"/>
                      </a:cubicBezTo>
                      <a:cubicBezTo>
                        <a:pt x="10" y="10"/>
                        <a:pt x="12" y="8"/>
                        <a:pt x="13" y="7"/>
                      </a:cubicBezTo>
                      <a:cubicBezTo>
                        <a:pt x="16" y="6"/>
                        <a:pt x="19" y="4"/>
                        <a:pt x="25" y="2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1" y="2"/>
                        <a:pt x="30" y="5"/>
                        <a:pt x="30" y="7"/>
                      </a:cubicBezTo>
                      <a:cubicBezTo>
                        <a:pt x="30" y="10"/>
                        <a:pt x="30" y="13"/>
                        <a:pt x="30" y="17"/>
                      </a:cubicBezTo>
                      <a:cubicBezTo>
                        <a:pt x="30" y="18"/>
                        <a:pt x="30" y="20"/>
                        <a:pt x="30" y="2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2" name="Freeform 151"/>
                <p:cNvSpPr/>
                <p:nvPr/>
              </p:nvSpPr>
              <p:spPr bwMode="auto">
                <a:xfrm>
                  <a:off x="7013575" y="777876"/>
                  <a:ext cx="288925" cy="203200"/>
                </a:xfrm>
                <a:custGeom>
                  <a:avLst/>
                  <a:gdLst/>
                  <a:ahLst/>
                  <a:cxnLst>
                    <a:cxn ang="0">
                      <a:pos x="63" y="19"/>
                    </a:cxn>
                    <a:cxn ang="0">
                      <a:pos x="70" y="44"/>
                    </a:cxn>
                    <a:cxn ang="0">
                      <a:pos x="32" y="21"/>
                    </a:cxn>
                    <a:cxn ang="0">
                      <a:pos x="65" y="47"/>
                    </a:cxn>
                    <a:cxn ang="0">
                      <a:pos x="51" y="49"/>
                    </a:cxn>
                    <a:cxn ang="0">
                      <a:pos x="38" y="47"/>
                    </a:cxn>
                    <a:cxn ang="0">
                      <a:pos x="27" y="41"/>
                    </a:cxn>
                    <a:cxn ang="0">
                      <a:pos x="18" y="31"/>
                    </a:cxn>
                    <a:cxn ang="0">
                      <a:pos x="15" y="25"/>
                    </a:cxn>
                    <a:cxn ang="0">
                      <a:pos x="8" y="1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3" y="1"/>
                    </a:cxn>
                    <a:cxn ang="0">
                      <a:pos x="33" y="1"/>
                    </a:cxn>
                    <a:cxn ang="0">
                      <a:pos x="43" y="3"/>
                    </a:cxn>
                    <a:cxn ang="0">
                      <a:pos x="54" y="9"/>
                    </a:cxn>
                    <a:cxn ang="0">
                      <a:pos x="63" y="19"/>
                    </a:cxn>
                  </a:cxnLst>
                  <a:rect l="0" t="0" r="r" b="b"/>
                  <a:pathLst>
                    <a:path w="70" h="49">
                      <a:moveTo>
                        <a:pt x="63" y="19"/>
                      </a:moveTo>
                      <a:cubicBezTo>
                        <a:pt x="67" y="25"/>
                        <a:pt x="69" y="33"/>
                        <a:pt x="70" y="44"/>
                      </a:cubicBezTo>
                      <a:cubicBezTo>
                        <a:pt x="62" y="33"/>
                        <a:pt x="49" y="25"/>
                        <a:pt x="32" y="21"/>
                      </a:cubicBezTo>
                      <a:cubicBezTo>
                        <a:pt x="45" y="28"/>
                        <a:pt x="56" y="37"/>
                        <a:pt x="65" y="47"/>
                      </a:cubicBezTo>
                      <a:cubicBezTo>
                        <a:pt x="60" y="48"/>
                        <a:pt x="56" y="49"/>
                        <a:pt x="51" y="49"/>
                      </a:cubicBezTo>
                      <a:cubicBezTo>
                        <a:pt x="46" y="49"/>
                        <a:pt x="42" y="48"/>
                        <a:pt x="38" y="47"/>
                      </a:cubicBezTo>
                      <a:cubicBezTo>
                        <a:pt x="34" y="45"/>
                        <a:pt x="30" y="43"/>
                        <a:pt x="27" y="41"/>
                      </a:cubicBezTo>
                      <a:cubicBezTo>
                        <a:pt x="24" y="38"/>
                        <a:pt x="21" y="34"/>
                        <a:pt x="18" y="31"/>
                      </a:cubicBezTo>
                      <a:cubicBezTo>
                        <a:pt x="17" y="29"/>
                        <a:pt x="16" y="27"/>
                        <a:pt x="15" y="25"/>
                      </a:cubicBezTo>
                      <a:cubicBezTo>
                        <a:pt x="13" y="20"/>
                        <a:pt x="11" y="16"/>
                        <a:pt x="8" y="11"/>
                      </a:cubicBezTo>
                      <a:cubicBezTo>
                        <a:pt x="7" y="7"/>
                        <a:pt x="5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22" y="0"/>
                        <a:pt x="29" y="0"/>
                        <a:pt x="33" y="1"/>
                      </a:cubicBezTo>
                      <a:cubicBezTo>
                        <a:pt x="36" y="1"/>
                        <a:pt x="40" y="2"/>
                        <a:pt x="43" y="3"/>
                      </a:cubicBezTo>
                      <a:cubicBezTo>
                        <a:pt x="47" y="5"/>
                        <a:pt x="51" y="7"/>
                        <a:pt x="54" y="9"/>
                      </a:cubicBezTo>
                      <a:cubicBezTo>
                        <a:pt x="58" y="12"/>
                        <a:pt x="61" y="15"/>
                        <a:pt x="63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3" name="Freeform 152"/>
                <p:cNvSpPr/>
                <p:nvPr/>
              </p:nvSpPr>
              <p:spPr bwMode="auto">
                <a:xfrm>
                  <a:off x="7810500" y="1549401"/>
                  <a:ext cx="100013" cy="165100"/>
                </a:xfrm>
                <a:custGeom>
                  <a:avLst/>
                  <a:gdLst/>
                  <a:ahLst/>
                  <a:cxnLst>
                    <a:cxn ang="0">
                      <a:pos x="24" y="19"/>
                    </a:cxn>
                    <a:cxn ang="0">
                      <a:pos x="23" y="26"/>
                    </a:cxn>
                    <a:cxn ang="0">
                      <a:pos x="19" y="32"/>
                    </a:cxn>
                    <a:cxn ang="0">
                      <a:pos x="14" y="37"/>
                    </a:cxn>
                    <a:cxn ang="0">
                      <a:pos x="7" y="40"/>
                    </a:cxn>
                    <a:cxn ang="0">
                      <a:pos x="15" y="19"/>
                    </a:cxn>
                    <a:cxn ang="0">
                      <a:pos x="4" y="40"/>
                    </a:cxn>
                    <a:cxn ang="0">
                      <a:pos x="0" y="27"/>
                    </a:cxn>
                    <a:cxn ang="0">
                      <a:pos x="1" y="19"/>
                    </a:cxn>
                    <a:cxn ang="0">
                      <a:pos x="4" y="14"/>
                    </a:cxn>
                    <a:cxn ang="0">
                      <a:pos x="8" y="9"/>
                    </a:cxn>
                    <a:cxn ang="0">
                      <a:pos x="18" y="4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23" y="7"/>
                    </a:cxn>
                    <a:cxn ang="0">
                      <a:pos x="24" y="15"/>
                    </a:cxn>
                    <a:cxn ang="0">
                      <a:pos x="24" y="19"/>
                    </a:cxn>
                  </a:cxnLst>
                  <a:rect l="0" t="0" r="r" b="b"/>
                  <a:pathLst>
                    <a:path w="24" h="40">
                      <a:moveTo>
                        <a:pt x="24" y="19"/>
                      </a:moveTo>
                      <a:cubicBezTo>
                        <a:pt x="24" y="21"/>
                        <a:pt x="23" y="23"/>
                        <a:pt x="23" y="26"/>
                      </a:cubicBezTo>
                      <a:cubicBezTo>
                        <a:pt x="22" y="28"/>
                        <a:pt x="21" y="30"/>
                        <a:pt x="19" y="32"/>
                      </a:cubicBezTo>
                      <a:cubicBezTo>
                        <a:pt x="18" y="34"/>
                        <a:pt x="16" y="35"/>
                        <a:pt x="14" y="37"/>
                      </a:cubicBezTo>
                      <a:cubicBezTo>
                        <a:pt x="12" y="38"/>
                        <a:pt x="10" y="39"/>
                        <a:pt x="7" y="40"/>
                      </a:cubicBezTo>
                      <a:cubicBezTo>
                        <a:pt x="8" y="33"/>
                        <a:pt x="11" y="26"/>
                        <a:pt x="15" y="19"/>
                      </a:cubicBezTo>
                      <a:cubicBezTo>
                        <a:pt x="8" y="26"/>
                        <a:pt x="5" y="33"/>
                        <a:pt x="4" y="40"/>
                      </a:cubicBezTo>
                      <a:cubicBezTo>
                        <a:pt x="1" y="35"/>
                        <a:pt x="0" y="30"/>
                        <a:pt x="0" y="27"/>
                      </a:cubicBezTo>
                      <a:cubicBezTo>
                        <a:pt x="0" y="24"/>
                        <a:pt x="0" y="22"/>
                        <a:pt x="1" y="19"/>
                      </a:cubicBezTo>
                      <a:cubicBezTo>
                        <a:pt x="2" y="17"/>
                        <a:pt x="3" y="15"/>
                        <a:pt x="4" y="14"/>
                      </a:cubicBezTo>
                      <a:cubicBezTo>
                        <a:pt x="6" y="12"/>
                        <a:pt x="7" y="10"/>
                        <a:pt x="8" y="9"/>
                      </a:cubicBezTo>
                      <a:cubicBezTo>
                        <a:pt x="10" y="8"/>
                        <a:pt x="13" y="6"/>
                        <a:pt x="18" y="4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3"/>
                        <a:pt x="22" y="5"/>
                        <a:pt x="23" y="7"/>
                      </a:cubicBezTo>
                      <a:cubicBezTo>
                        <a:pt x="23" y="10"/>
                        <a:pt x="23" y="12"/>
                        <a:pt x="24" y="15"/>
                      </a:cubicBezTo>
                      <a:cubicBezTo>
                        <a:pt x="24" y="16"/>
                        <a:pt x="24" y="17"/>
                        <a:pt x="24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4" name="Freeform 153"/>
                <p:cNvSpPr/>
                <p:nvPr/>
              </p:nvSpPr>
              <p:spPr bwMode="auto">
                <a:xfrm>
                  <a:off x="7315200" y="1516063"/>
                  <a:ext cx="85725" cy="141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3"/>
                    </a:cxn>
                    <a:cxn ang="0">
                      <a:pos x="13" y="7"/>
                    </a:cxn>
                    <a:cxn ang="0">
                      <a:pos x="17" y="11"/>
                    </a:cxn>
                    <a:cxn ang="0">
                      <a:pos x="19" y="16"/>
                    </a:cxn>
                    <a:cxn ang="0">
                      <a:pos x="21" y="23"/>
                    </a:cxn>
                    <a:cxn ang="0">
                      <a:pos x="17" y="34"/>
                    </a:cxn>
                    <a:cxn ang="0">
                      <a:pos x="8" y="16"/>
                    </a:cxn>
                    <a:cxn ang="0">
                      <a:pos x="14" y="34"/>
                    </a:cxn>
                    <a:cxn ang="0">
                      <a:pos x="8" y="32"/>
                    </a:cxn>
                    <a:cxn ang="0">
                      <a:pos x="3" y="27"/>
                    </a:cxn>
                    <a:cxn ang="0">
                      <a:pos x="1" y="22"/>
                    </a:cxn>
                    <a:cxn ang="0">
                      <a:pos x="0" y="16"/>
                    </a:cxn>
                    <a:cxn ang="0">
                      <a:pos x="0" y="13"/>
                    </a:cxn>
                    <a:cxn ang="0">
                      <a:pos x="1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34">
                      <a:moveTo>
                        <a:pt x="0" y="0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9" y="5"/>
                        <a:pt x="12" y="6"/>
                        <a:pt x="13" y="7"/>
                      </a:cubicBezTo>
                      <a:cubicBezTo>
                        <a:pt x="14" y="8"/>
                        <a:pt x="16" y="10"/>
                        <a:pt x="17" y="11"/>
                      </a:cubicBezTo>
                      <a:cubicBezTo>
                        <a:pt x="18" y="13"/>
                        <a:pt x="19" y="14"/>
                        <a:pt x="19" y="16"/>
                      </a:cubicBezTo>
                      <a:cubicBezTo>
                        <a:pt x="20" y="18"/>
                        <a:pt x="21" y="21"/>
                        <a:pt x="21" y="23"/>
                      </a:cubicBezTo>
                      <a:cubicBezTo>
                        <a:pt x="21" y="26"/>
                        <a:pt x="20" y="30"/>
                        <a:pt x="17" y="34"/>
                      </a:cubicBezTo>
                      <a:cubicBezTo>
                        <a:pt x="17" y="28"/>
                        <a:pt x="14" y="22"/>
                        <a:pt x="8" y="16"/>
                      </a:cubicBezTo>
                      <a:cubicBezTo>
                        <a:pt x="11" y="22"/>
                        <a:pt x="13" y="28"/>
                        <a:pt x="14" y="34"/>
                      </a:cubicBezTo>
                      <a:cubicBezTo>
                        <a:pt x="12" y="34"/>
                        <a:pt x="10" y="33"/>
                        <a:pt x="8" y="32"/>
                      </a:cubicBezTo>
                      <a:cubicBezTo>
                        <a:pt x="6" y="30"/>
                        <a:pt x="5" y="29"/>
                        <a:pt x="3" y="27"/>
                      </a:cubicBezTo>
                      <a:cubicBezTo>
                        <a:pt x="2" y="26"/>
                        <a:pt x="1" y="24"/>
                        <a:pt x="1" y="22"/>
                      </a:cubicBezTo>
                      <a:cubicBezTo>
                        <a:pt x="0" y="20"/>
                        <a:pt x="0" y="18"/>
                        <a:pt x="0" y="16"/>
                      </a:cubicBezTo>
                      <a:cubicBezTo>
                        <a:pt x="0" y="15"/>
                        <a:pt x="0" y="14"/>
                        <a:pt x="0" y="13"/>
                      </a:cubicBezTo>
                      <a:cubicBezTo>
                        <a:pt x="0" y="10"/>
                        <a:pt x="0" y="8"/>
                        <a:pt x="1" y="6"/>
                      </a:cubicBezTo>
                      <a:cubicBezTo>
                        <a:pt x="1" y="4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5" name="Freeform 154"/>
                <p:cNvSpPr/>
                <p:nvPr/>
              </p:nvSpPr>
              <p:spPr bwMode="auto">
                <a:xfrm>
                  <a:off x="8281987" y="1412876"/>
                  <a:ext cx="112713" cy="203200"/>
                </a:xfrm>
                <a:custGeom>
                  <a:avLst/>
                  <a:gdLst/>
                  <a:ahLst/>
                  <a:cxnLst>
                    <a:cxn ang="0">
                      <a:pos x="25" y="35"/>
                    </a:cxn>
                    <a:cxn ang="0">
                      <a:pos x="24" y="37"/>
                    </a:cxn>
                    <a:cxn ang="0">
                      <a:pos x="19" y="43"/>
                    </a:cxn>
                    <a:cxn ang="0">
                      <a:pos x="11" y="48"/>
                    </a:cxn>
                    <a:cxn ang="0">
                      <a:pos x="16" y="22"/>
                    </a:cxn>
                    <a:cxn ang="0">
                      <a:pos x="8" y="49"/>
                    </a:cxn>
                    <a:cxn ang="0">
                      <a:pos x="1" y="34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2" y="22"/>
                    </a:cxn>
                    <a:cxn ang="0">
                      <a:pos x="3" y="18"/>
                    </a:cxn>
                    <a:cxn ang="0">
                      <a:pos x="7" y="12"/>
                    </a:cxn>
                    <a:cxn ang="0">
                      <a:pos x="17" y="4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8"/>
                    </a:cxn>
                    <a:cxn ang="0">
                      <a:pos x="26" y="16"/>
                    </a:cxn>
                    <a:cxn ang="0">
                      <a:pos x="27" y="21"/>
                    </a:cxn>
                    <a:cxn ang="0">
                      <a:pos x="27" y="28"/>
                    </a:cxn>
                    <a:cxn ang="0">
                      <a:pos x="27" y="29"/>
                    </a:cxn>
                    <a:cxn ang="0">
                      <a:pos x="25" y="35"/>
                    </a:cxn>
                  </a:cxnLst>
                  <a:rect l="0" t="0" r="r" b="b"/>
                  <a:pathLst>
                    <a:path w="27" h="49">
                      <a:moveTo>
                        <a:pt x="25" y="35"/>
                      </a:moveTo>
                      <a:cubicBezTo>
                        <a:pt x="25" y="35"/>
                        <a:pt x="24" y="36"/>
                        <a:pt x="24" y="37"/>
                      </a:cubicBezTo>
                      <a:cubicBezTo>
                        <a:pt x="23" y="39"/>
                        <a:pt x="21" y="41"/>
                        <a:pt x="19" y="43"/>
                      </a:cubicBezTo>
                      <a:cubicBezTo>
                        <a:pt x="17" y="45"/>
                        <a:pt x="14" y="47"/>
                        <a:pt x="11" y="48"/>
                      </a:cubicBezTo>
                      <a:cubicBezTo>
                        <a:pt x="11" y="39"/>
                        <a:pt x="13" y="31"/>
                        <a:pt x="16" y="22"/>
                      </a:cubicBezTo>
                      <a:cubicBezTo>
                        <a:pt x="10" y="31"/>
                        <a:pt x="7" y="40"/>
                        <a:pt x="8" y="49"/>
                      </a:cubicBezTo>
                      <a:cubicBezTo>
                        <a:pt x="4" y="43"/>
                        <a:pt x="1" y="38"/>
                        <a:pt x="1" y="34"/>
                      </a:cubicBezTo>
                      <a:cubicBezTo>
                        <a:pt x="0" y="32"/>
                        <a:pt x="0" y="30"/>
                        <a:pt x="0" y="28"/>
                      </a:cubicBezTo>
                      <a:cubicBezTo>
                        <a:pt x="0" y="27"/>
                        <a:pt x="1" y="26"/>
                        <a:pt x="1" y="25"/>
                      </a:cubicBezTo>
                      <a:cubicBezTo>
                        <a:pt x="1" y="24"/>
                        <a:pt x="1" y="23"/>
                        <a:pt x="2" y="22"/>
                      </a:cubicBezTo>
                      <a:cubicBezTo>
                        <a:pt x="2" y="21"/>
                        <a:pt x="3" y="20"/>
                        <a:pt x="3" y="18"/>
                      </a:cubicBezTo>
                      <a:cubicBezTo>
                        <a:pt x="4" y="16"/>
                        <a:pt x="6" y="14"/>
                        <a:pt x="7" y="12"/>
                      </a:cubicBezTo>
                      <a:cubicBezTo>
                        <a:pt x="9" y="11"/>
                        <a:pt x="12" y="8"/>
                        <a:pt x="17" y="4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2" y="3"/>
                        <a:pt x="22" y="5"/>
                        <a:pt x="23" y="8"/>
                      </a:cubicBezTo>
                      <a:cubicBezTo>
                        <a:pt x="24" y="11"/>
                        <a:pt x="25" y="13"/>
                        <a:pt x="26" y="16"/>
                      </a:cubicBezTo>
                      <a:cubicBezTo>
                        <a:pt x="26" y="18"/>
                        <a:pt x="27" y="19"/>
                        <a:pt x="27" y="21"/>
                      </a:cubicBezTo>
                      <a:cubicBezTo>
                        <a:pt x="27" y="23"/>
                        <a:pt x="27" y="26"/>
                        <a:pt x="27" y="28"/>
                      </a:cubicBezTo>
                      <a:cubicBezTo>
                        <a:pt x="27" y="28"/>
                        <a:pt x="27" y="29"/>
                        <a:pt x="27" y="29"/>
                      </a:cubicBezTo>
                      <a:cubicBezTo>
                        <a:pt x="26" y="31"/>
                        <a:pt x="26" y="33"/>
                        <a:pt x="25" y="3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6" name="Freeform 155"/>
                <p:cNvSpPr/>
                <p:nvPr/>
              </p:nvSpPr>
              <p:spPr bwMode="auto">
                <a:xfrm>
                  <a:off x="8067675" y="127635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56" y="6"/>
                    </a:cxn>
                    <a:cxn ang="0">
                      <a:pos x="56" y="6"/>
                    </a:cxn>
                    <a:cxn ang="0">
                      <a:pos x="49" y="12"/>
                    </a:cxn>
                    <a:cxn ang="0">
                      <a:pos x="43" y="21"/>
                    </a:cxn>
                    <a:cxn ang="0">
                      <a:pos x="39" y="25"/>
                    </a:cxn>
                    <a:cxn ang="0">
                      <a:pos x="32" y="30"/>
                    </a:cxn>
                    <a:cxn ang="0">
                      <a:pos x="23" y="33"/>
                    </a:cxn>
                    <a:cxn ang="0">
                      <a:pos x="13" y="33"/>
                    </a:cxn>
                    <a:cxn ang="0">
                      <a:pos x="3" y="29"/>
                    </a:cxn>
                    <a:cxn ang="0">
                      <a:pos x="30" y="15"/>
                    </a:cxn>
                    <a:cxn ang="0">
                      <a:pos x="0" y="27"/>
                    </a:cxn>
                    <a:cxn ang="0">
                      <a:pos x="8" y="10"/>
                    </a:cxn>
                    <a:cxn ang="0">
                      <a:pos x="17" y="4"/>
                    </a:cxn>
                    <a:cxn ang="0">
                      <a:pos x="25" y="1"/>
                    </a:cxn>
                    <a:cxn ang="0">
                      <a:pos x="33" y="1"/>
                    </a:cxn>
                    <a:cxn ang="0">
                      <a:pos x="47" y="4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56" h="34">
                      <a:moveTo>
                        <a:pt x="56" y="6"/>
                      </a:move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3" y="7"/>
                        <a:pt x="50" y="9"/>
                        <a:pt x="49" y="12"/>
                      </a:cubicBezTo>
                      <a:cubicBezTo>
                        <a:pt x="47" y="15"/>
                        <a:pt x="45" y="18"/>
                        <a:pt x="43" y="21"/>
                      </a:cubicBezTo>
                      <a:cubicBezTo>
                        <a:pt x="42" y="22"/>
                        <a:pt x="40" y="23"/>
                        <a:pt x="39" y="25"/>
                      </a:cubicBezTo>
                      <a:cubicBezTo>
                        <a:pt x="37" y="27"/>
                        <a:pt x="34" y="28"/>
                        <a:pt x="32" y="30"/>
                      </a:cubicBezTo>
                      <a:cubicBezTo>
                        <a:pt x="29" y="32"/>
                        <a:pt x="26" y="33"/>
                        <a:pt x="23" y="33"/>
                      </a:cubicBezTo>
                      <a:cubicBezTo>
                        <a:pt x="19" y="34"/>
                        <a:pt x="16" y="33"/>
                        <a:pt x="13" y="33"/>
                      </a:cubicBezTo>
                      <a:cubicBezTo>
                        <a:pt x="9" y="32"/>
                        <a:pt x="6" y="31"/>
                        <a:pt x="3" y="29"/>
                      </a:cubicBezTo>
                      <a:cubicBezTo>
                        <a:pt x="11" y="23"/>
                        <a:pt x="20" y="19"/>
                        <a:pt x="30" y="15"/>
                      </a:cubicBezTo>
                      <a:cubicBezTo>
                        <a:pt x="17" y="16"/>
                        <a:pt x="7" y="20"/>
                        <a:pt x="0" y="27"/>
                      </a:cubicBezTo>
                      <a:cubicBezTo>
                        <a:pt x="2" y="19"/>
                        <a:pt x="5" y="13"/>
                        <a:pt x="8" y="10"/>
                      </a:cubicBezTo>
                      <a:cubicBezTo>
                        <a:pt x="11" y="7"/>
                        <a:pt x="13" y="5"/>
                        <a:pt x="17" y="4"/>
                      </a:cubicBezTo>
                      <a:cubicBezTo>
                        <a:pt x="19" y="2"/>
                        <a:pt x="22" y="2"/>
                        <a:pt x="25" y="1"/>
                      </a:cubicBezTo>
                      <a:cubicBezTo>
                        <a:pt x="28" y="1"/>
                        <a:pt x="30" y="0"/>
                        <a:pt x="33" y="1"/>
                      </a:cubicBezTo>
                      <a:cubicBezTo>
                        <a:pt x="36" y="1"/>
                        <a:pt x="41" y="2"/>
                        <a:pt x="47" y="4"/>
                      </a:cubicBez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7" name="Freeform 157"/>
                <p:cNvSpPr/>
                <p:nvPr/>
              </p:nvSpPr>
              <p:spPr bwMode="auto">
                <a:xfrm>
                  <a:off x="8054975" y="1814513"/>
                  <a:ext cx="69850" cy="12382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7" y="11"/>
                    </a:cxn>
                    <a:cxn ang="0">
                      <a:pos x="17" y="14"/>
                    </a:cxn>
                    <a:cxn ang="0">
                      <a:pos x="17" y="19"/>
                    </a:cxn>
                    <a:cxn ang="0">
                      <a:pos x="14" y="23"/>
                    </a:cxn>
                    <a:cxn ang="0">
                      <a:pos x="10" y="27"/>
                    </a:cxn>
                    <a:cxn ang="0">
                      <a:pos x="5" y="29"/>
                    </a:cxn>
                    <a:cxn ang="0">
                      <a:pos x="10" y="13"/>
                    </a:cxn>
                    <a:cxn ang="0">
                      <a:pos x="3" y="30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3" y="10"/>
                    </a:cxn>
                    <a:cxn ang="0">
                      <a:pos x="6" y="6"/>
                    </a:cxn>
                    <a:cxn ang="0">
                      <a:pos x="13" y="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30">
                      <a:moveTo>
                        <a:pt x="17" y="0"/>
                      </a:moveTo>
                      <a:cubicBezTo>
                        <a:pt x="16" y="1"/>
                        <a:pt x="16" y="3"/>
                        <a:pt x="17" y="5"/>
                      </a:cubicBezTo>
                      <a:cubicBezTo>
                        <a:pt x="17" y="7"/>
                        <a:pt x="17" y="9"/>
                        <a:pt x="17" y="11"/>
                      </a:cubicBezTo>
                      <a:cubicBezTo>
                        <a:pt x="17" y="12"/>
                        <a:pt x="17" y="13"/>
                        <a:pt x="17" y="14"/>
                      </a:cubicBezTo>
                      <a:cubicBezTo>
                        <a:pt x="17" y="15"/>
                        <a:pt x="17" y="17"/>
                        <a:pt x="17" y="19"/>
                      </a:cubicBezTo>
                      <a:cubicBezTo>
                        <a:pt x="16" y="20"/>
                        <a:pt x="15" y="22"/>
                        <a:pt x="14" y="23"/>
                      </a:cubicBezTo>
                      <a:cubicBezTo>
                        <a:pt x="13" y="25"/>
                        <a:pt x="12" y="26"/>
                        <a:pt x="10" y="27"/>
                      </a:cubicBezTo>
                      <a:cubicBezTo>
                        <a:pt x="9" y="28"/>
                        <a:pt x="7" y="29"/>
                        <a:pt x="5" y="29"/>
                      </a:cubicBezTo>
                      <a:cubicBezTo>
                        <a:pt x="6" y="24"/>
                        <a:pt x="8" y="18"/>
                        <a:pt x="10" y="13"/>
                      </a:cubicBezTo>
                      <a:cubicBezTo>
                        <a:pt x="6" y="18"/>
                        <a:pt x="3" y="24"/>
                        <a:pt x="3" y="30"/>
                      </a:cubicBezTo>
                      <a:cubicBezTo>
                        <a:pt x="1" y="26"/>
                        <a:pt x="0" y="22"/>
                        <a:pt x="0" y="19"/>
                      </a:cubicBezTo>
                      <a:cubicBezTo>
                        <a:pt x="0" y="18"/>
                        <a:pt x="0" y="16"/>
                        <a:pt x="1" y="14"/>
                      </a:cubicBez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4" y="8"/>
                        <a:pt x="5" y="7"/>
                        <a:pt x="6" y="6"/>
                      </a:cubicBezTo>
                      <a:cubicBezTo>
                        <a:pt x="7" y="5"/>
                        <a:pt x="9" y="4"/>
                        <a:pt x="13" y="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8" name="Freeform 158"/>
                <p:cNvSpPr/>
                <p:nvPr/>
              </p:nvSpPr>
              <p:spPr bwMode="auto">
                <a:xfrm>
                  <a:off x="8374062" y="1706563"/>
                  <a:ext cx="193675" cy="153988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2" y="7"/>
                    </a:cxn>
                    <a:cxn ang="0">
                      <a:pos x="38" y="17"/>
                    </a:cxn>
                    <a:cxn ang="0">
                      <a:pos x="36" y="22"/>
                    </a:cxn>
                    <a:cxn ang="0">
                      <a:pos x="31" y="29"/>
                    </a:cxn>
                    <a:cxn ang="0">
                      <a:pos x="23" y="34"/>
                    </a:cxn>
                    <a:cxn ang="0">
                      <a:pos x="14" y="37"/>
                    </a:cxn>
                    <a:cxn ang="0">
                      <a:pos x="4" y="36"/>
                    </a:cxn>
                    <a:cxn ang="0">
                      <a:pos x="25" y="16"/>
                    </a:cxn>
                    <a:cxn ang="0">
                      <a:pos x="0" y="35"/>
                    </a:cxn>
                    <a:cxn ang="0">
                      <a:pos x="3" y="16"/>
                    </a:cxn>
                    <a:cxn ang="0">
                      <a:pos x="10" y="8"/>
                    </a:cxn>
                    <a:cxn ang="0">
                      <a:pos x="17" y="4"/>
                    </a:cxn>
                    <a:cxn ang="0">
                      <a:pos x="24" y="1"/>
                    </a:cxn>
                    <a:cxn ang="0">
                      <a:pos x="38" y="0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47" h="37">
                      <a:moveTo>
                        <a:pt x="47" y="0"/>
                      </a:moveTo>
                      <a:cubicBezTo>
                        <a:pt x="44" y="2"/>
                        <a:pt x="42" y="5"/>
                        <a:pt x="42" y="7"/>
                      </a:cubicBezTo>
                      <a:cubicBezTo>
                        <a:pt x="41" y="11"/>
                        <a:pt x="40" y="14"/>
                        <a:pt x="38" y="17"/>
                      </a:cubicBezTo>
                      <a:cubicBezTo>
                        <a:pt x="38" y="19"/>
                        <a:pt x="37" y="20"/>
                        <a:pt x="36" y="22"/>
                      </a:cubicBezTo>
                      <a:cubicBezTo>
                        <a:pt x="35" y="24"/>
                        <a:pt x="33" y="27"/>
                        <a:pt x="31" y="29"/>
                      </a:cubicBezTo>
                      <a:cubicBezTo>
                        <a:pt x="28" y="31"/>
                        <a:pt x="26" y="33"/>
                        <a:pt x="23" y="34"/>
                      </a:cubicBezTo>
                      <a:cubicBezTo>
                        <a:pt x="20" y="36"/>
                        <a:pt x="17" y="36"/>
                        <a:pt x="14" y="37"/>
                      </a:cubicBezTo>
                      <a:cubicBezTo>
                        <a:pt x="11" y="37"/>
                        <a:pt x="8" y="37"/>
                        <a:pt x="4" y="36"/>
                      </a:cubicBezTo>
                      <a:cubicBezTo>
                        <a:pt x="10" y="28"/>
                        <a:pt x="17" y="21"/>
                        <a:pt x="25" y="16"/>
                      </a:cubicBezTo>
                      <a:cubicBezTo>
                        <a:pt x="14" y="20"/>
                        <a:pt x="5" y="26"/>
                        <a:pt x="0" y="35"/>
                      </a:cubicBezTo>
                      <a:cubicBezTo>
                        <a:pt x="0" y="27"/>
                        <a:pt x="1" y="21"/>
                        <a:pt x="3" y="16"/>
                      </a:cubicBezTo>
                      <a:cubicBezTo>
                        <a:pt x="5" y="13"/>
                        <a:pt x="7" y="11"/>
                        <a:pt x="10" y="8"/>
                      </a:cubicBezTo>
                      <a:cubicBezTo>
                        <a:pt x="12" y="7"/>
                        <a:pt x="14" y="5"/>
                        <a:pt x="17" y="4"/>
                      </a:cubicBezTo>
                      <a:cubicBezTo>
                        <a:pt x="19" y="3"/>
                        <a:pt x="22" y="2"/>
                        <a:pt x="24" y="1"/>
                      </a:cubicBezTo>
                      <a:cubicBezTo>
                        <a:pt x="27" y="0"/>
                        <a:pt x="32" y="0"/>
                        <a:pt x="38" y="0"/>
                      </a:cubicBez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09" name="Freeform 159"/>
                <p:cNvSpPr/>
                <p:nvPr/>
              </p:nvSpPr>
              <p:spPr bwMode="auto">
                <a:xfrm>
                  <a:off x="6111875" y="138430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39" y="4"/>
                    </a:cxn>
                    <a:cxn ang="0">
                      <a:pos x="48" y="10"/>
                    </a:cxn>
                    <a:cxn ang="0">
                      <a:pos x="56" y="27"/>
                    </a:cxn>
                    <a:cxn ang="0">
                      <a:pos x="26" y="15"/>
                    </a:cxn>
                    <a:cxn ang="0">
                      <a:pos x="53" y="29"/>
                    </a:cxn>
                    <a:cxn ang="0">
                      <a:pos x="43" y="33"/>
                    </a:cxn>
                    <a:cxn ang="0">
                      <a:pos x="33" y="33"/>
                    </a:cxn>
                    <a:cxn ang="0">
                      <a:pos x="24" y="30"/>
                    </a:cxn>
                    <a:cxn ang="0">
                      <a:pos x="17" y="25"/>
                    </a:cxn>
                    <a:cxn ang="0">
                      <a:pos x="13" y="21"/>
                    </a:cxn>
                    <a:cxn ang="0">
                      <a:pos x="7" y="1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9" y="4"/>
                    </a:cxn>
                    <a:cxn ang="0">
                      <a:pos x="23" y="1"/>
                    </a:cxn>
                    <a:cxn ang="0">
                      <a:pos x="31" y="1"/>
                    </a:cxn>
                    <a:cxn ang="0">
                      <a:pos x="39" y="4"/>
                    </a:cxn>
                  </a:cxnLst>
                  <a:rect l="0" t="0" r="r" b="b"/>
                  <a:pathLst>
                    <a:path w="56" h="34">
                      <a:moveTo>
                        <a:pt x="39" y="4"/>
                      </a:moveTo>
                      <a:cubicBezTo>
                        <a:pt x="42" y="5"/>
                        <a:pt x="45" y="7"/>
                        <a:pt x="48" y="10"/>
                      </a:cubicBezTo>
                      <a:cubicBezTo>
                        <a:pt x="51" y="13"/>
                        <a:pt x="54" y="19"/>
                        <a:pt x="56" y="27"/>
                      </a:cubicBezTo>
                      <a:cubicBezTo>
                        <a:pt x="49" y="20"/>
                        <a:pt x="38" y="16"/>
                        <a:pt x="26" y="15"/>
                      </a:cubicBezTo>
                      <a:cubicBezTo>
                        <a:pt x="36" y="19"/>
                        <a:pt x="45" y="23"/>
                        <a:pt x="53" y="29"/>
                      </a:cubicBezTo>
                      <a:cubicBezTo>
                        <a:pt x="50" y="31"/>
                        <a:pt x="46" y="32"/>
                        <a:pt x="43" y="33"/>
                      </a:cubicBezTo>
                      <a:cubicBezTo>
                        <a:pt x="40" y="33"/>
                        <a:pt x="37" y="34"/>
                        <a:pt x="33" y="33"/>
                      </a:cubicBezTo>
                      <a:cubicBezTo>
                        <a:pt x="30" y="33"/>
                        <a:pt x="27" y="32"/>
                        <a:pt x="24" y="30"/>
                      </a:cubicBezTo>
                      <a:cubicBezTo>
                        <a:pt x="21" y="28"/>
                        <a:pt x="19" y="27"/>
                        <a:pt x="17" y="25"/>
                      </a:cubicBezTo>
                      <a:cubicBezTo>
                        <a:pt x="15" y="23"/>
                        <a:pt x="14" y="22"/>
                        <a:pt x="13" y="21"/>
                      </a:cubicBezTo>
                      <a:cubicBezTo>
                        <a:pt x="11" y="18"/>
                        <a:pt x="9" y="15"/>
                        <a:pt x="7" y="12"/>
                      </a:cubicBezTo>
                      <a:cubicBezTo>
                        <a:pt x="6" y="9"/>
                        <a:pt x="3" y="7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5" y="2"/>
                        <a:pt x="20" y="1"/>
                        <a:pt x="23" y="1"/>
                      </a:cubicBezTo>
                      <a:cubicBezTo>
                        <a:pt x="25" y="0"/>
                        <a:pt x="28" y="1"/>
                        <a:pt x="31" y="1"/>
                      </a:cubicBezTo>
                      <a:cubicBezTo>
                        <a:pt x="34" y="2"/>
                        <a:pt x="37" y="2"/>
                        <a:pt x="39" y="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0" name="Freeform 160"/>
                <p:cNvSpPr/>
                <p:nvPr/>
              </p:nvSpPr>
              <p:spPr bwMode="auto">
                <a:xfrm>
                  <a:off x="6111875" y="1968501"/>
                  <a:ext cx="190500" cy="115888"/>
                </a:xfrm>
                <a:custGeom>
                  <a:avLst/>
                  <a:gdLst/>
                  <a:ahLst/>
                  <a:cxnLst>
                    <a:cxn ang="0">
                      <a:pos x="21" y="2"/>
                    </a:cxn>
                    <a:cxn ang="0">
                      <a:pos x="30" y="0"/>
                    </a:cxn>
                    <a:cxn ang="0">
                      <a:pos x="46" y="5"/>
                    </a:cxn>
                    <a:cxn ang="0">
                      <a:pos x="21" y="17"/>
                    </a:cxn>
                    <a:cxn ang="0">
                      <a:pos x="45" y="8"/>
                    </a:cxn>
                    <a:cxn ang="0">
                      <a:pos x="42" y="17"/>
                    </a:cxn>
                    <a:cxn ang="0">
                      <a:pos x="36" y="23"/>
                    </a:cxn>
                    <a:cxn ang="0">
                      <a:pos x="29" y="27"/>
                    </a:cxn>
                    <a:cxn ang="0">
                      <a:pos x="21" y="28"/>
                    </a:cxn>
                    <a:cxn ang="0">
                      <a:pos x="17" y="28"/>
                    </a:cxn>
                    <a:cxn ang="0">
                      <a:pos x="8" y="2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21"/>
                    </a:cxn>
                    <a:cxn ang="0">
                      <a:pos x="10" y="10"/>
                    </a:cxn>
                    <a:cxn ang="0">
                      <a:pos x="15" y="6"/>
                    </a:cxn>
                    <a:cxn ang="0">
                      <a:pos x="21" y="2"/>
                    </a:cxn>
                  </a:cxnLst>
                  <a:rect l="0" t="0" r="r" b="b"/>
                  <a:pathLst>
                    <a:path w="46" h="28">
                      <a:moveTo>
                        <a:pt x="21" y="2"/>
                      </a:moveTo>
                      <a:cubicBezTo>
                        <a:pt x="24" y="1"/>
                        <a:pt x="27" y="0"/>
                        <a:pt x="30" y="0"/>
                      </a:cubicBezTo>
                      <a:cubicBezTo>
                        <a:pt x="34" y="0"/>
                        <a:pt x="40" y="2"/>
                        <a:pt x="46" y="5"/>
                      </a:cubicBezTo>
                      <a:cubicBezTo>
                        <a:pt x="37" y="6"/>
                        <a:pt x="29" y="10"/>
                        <a:pt x="21" y="17"/>
                      </a:cubicBezTo>
                      <a:cubicBezTo>
                        <a:pt x="29" y="13"/>
                        <a:pt x="37" y="10"/>
                        <a:pt x="45" y="8"/>
                      </a:cubicBezTo>
                      <a:cubicBezTo>
                        <a:pt x="45" y="11"/>
                        <a:pt x="44" y="14"/>
                        <a:pt x="42" y="17"/>
                      </a:cubicBezTo>
                      <a:cubicBezTo>
                        <a:pt x="41" y="19"/>
                        <a:pt x="39" y="21"/>
                        <a:pt x="36" y="23"/>
                      </a:cubicBezTo>
                      <a:cubicBezTo>
                        <a:pt x="34" y="25"/>
                        <a:pt x="32" y="26"/>
                        <a:pt x="29" y="27"/>
                      </a:cubicBezTo>
                      <a:cubicBezTo>
                        <a:pt x="27" y="28"/>
                        <a:pt x="24" y="28"/>
                        <a:pt x="21" y="28"/>
                      </a:cubicBezTo>
                      <a:cubicBezTo>
                        <a:pt x="20" y="28"/>
                        <a:pt x="18" y="28"/>
                        <a:pt x="17" y="28"/>
                      </a:cubicBezTo>
                      <a:cubicBezTo>
                        <a:pt x="14" y="28"/>
                        <a:pt x="11" y="27"/>
                        <a:pt x="8" y="27"/>
                      </a:cubicBezTo>
                      <a:cubicBezTo>
                        <a:pt x="5" y="26"/>
                        <a:pt x="2" y="27"/>
                        <a:pt x="0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" y="16"/>
                        <a:pt x="8" y="12"/>
                        <a:pt x="10" y="10"/>
                      </a:cubicBezTo>
                      <a:cubicBezTo>
                        <a:pt x="11" y="8"/>
                        <a:pt x="13" y="7"/>
                        <a:pt x="15" y="6"/>
                      </a:cubicBezTo>
                      <a:cubicBezTo>
                        <a:pt x="17" y="4"/>
                        <a:pt x="19" y="3"/>
                        <a:pt x="21" y="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1" name="Freeform 161"/>
                <p:cNvSpPr/>
                <p:nvPr/>
              </p:nvSpPr>
              <p:spPr bwMode="auto">
                <a:xfrm>
                  <a:off x="6686550" y="1276351"/>
                  <a:ext cx="136525" cy="177800"/>
                </a:xfrm>
                <a:custGeom>
                  <a:avLst/>
                  <a:gdLst/>
                  <a:ahLst/>
                  <a:cxnLst>
                    <a:cxn ang="0">
                      <a:pos x="19" y="8"/>
                    </a:cxn>
                    <a:cxn ang="0">
                      <a:pos x="25" y="12"/>
                    </a:cxn>
                    <a:cxn ang="0">
                      <a:pos x="29" y="18"/>
                    </a:cxn>
                    <a:cxn ang="0">
                      <a:pos x="32" y="27"/>
                    </a:cxn>
                    <a:cxn ang="0">
                      <a:pos x="30" y="43"/>
                    </a:cxn>
                    <a:cxn ang="0">
                      <a:pos x="14" y="20"/>
                    </a:cxn>
                    <a:cxn ang="0">
                      <a:pos x="26" y="43"/>
                    </a:cxn>
                    <a:cxn ang="0">
                      <a:pos x="17" y="40"/>
                    </a:cxn>
                    <a:cxn ang="0">
                      <a:pos x="11" y="36"/>
                    </a:cxn>
                    <a:cxn ang="0">
                      <a:pos x="6" y="29"/>
                    </a:cxn>
                    <a:cxn ang="0">
                      <a:pos x="3" y="22"/>
                    </a:cxn>
                    <a:cxn ang="0">
                      <a:pos x="3" y="17"/>
                    </a:cxn>
                    <a:cxn ang="0">
                      <a:pos x="3" y="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3"/>
                    </a:cxn>
                    <a:cxn ang="0">
                      <a:pos x="19" y="8"/>
                    </a:cxn>
                  </a:cxnLst>
                  <a:rect l="0" t="0" r="r" b="b"/>
                  <a:pathLst>
                    <a:path w="33" h="43">
                      <a:moveTo>
                        <a:pt x="19" y="8"/>
                      </a:moveTo>
                      <a:cubicBezTo>
                        <a:pt x="21" y="9"/>
                        <a:pt x="23" y="10"/>
                        <a:pt x="25" y="12"/>
                      </a:cubicBezTo>
                      <a:cubicBezTo>
                        <a:pt x="27" y="14"/>
                        <a:pt x="28" y="16"/>
                        <a:pt x="29" y="18"/>
                      </a:cubicBezTo>
                      <a:cubicBezTo>
                        <a:pt x="31" y="21"/>
                        <a:pt x="32" y="24"/>
                        <a:pt x="32" y="27"/>
                      </a:cubicBezTo>
                      <a:cubicBezTo>
                        <a:pt x="33" y="31"/>
                        <a:pt x="32" y="36"/>
                        <a:pt x="30" y="43"/>
                      </a:cubicBezTo>
                      <a:cubicBezTo>
                        <a:pt x="28" y="34"/>
                        <a:pt x="23" y="27"/>
                        <a:pt x="14" y="20"/>
                      </a:cubicBezTo>
                      <a:cubicBezTo>
                        <a:pt x="19" y="27"/>
                        <a:pt x="23" y="35"/>
                        <a:pt x="26" y="43"/>
                      </a:cubicBezTo>
                      <a:cubicBezTo>
                        <a:pt x="23" y="43"/>
                        <a:pt x="20" y="42"/>
                        <a:pt x="17" y="40"/>
                      </a:cubicBezTo>
                      <a:cubicBezTo>
                        <a:pt x="15" y="39"/>
                        <a:pt x="13" y="38"/>
                        <a:pt x="11" y="36"/>
                      </a:cubicBezTo>
                      <a:cubicBezTo>
                        <a:pt x="9" y="34"/>
                        <a:pt x="7" y="32"/>
                        <a:pt x="6" y="29"/>
                      </a:cubicBezTo>
                      <a:cubicBezTo>
                        <a:pt x="4" y="27"/>
                        <a:pt x="4" y="24"/>
                        <a:pt x="3" y="22"/>
                      </a:cubicBezTo>
                      <a:cubicBezTo>
                        <a:pt x="3" y="20"/>
                        <a:pt x="3" y="19"/>
                        <a:pt x="3" y="17"/>
                      </a:cubicBezTo>
                      <a:cubicBezTo>
                        <a:pt x="3" y="14"/>
                        <a:pt x="3" y="11"/>
                        <a:pt x="3" y="8"/>
                      </a:cubicBezTo>
                      <a:cubicBezTo>
                        <a:pt x="3" y="5"/>
                        <a:pt x="2" y="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3" y="5"/>
                        <a:pt x="17" y="6"/>
                        <a:pt x="19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2" name="Freeform 162"/>
                <p:cNvSpPr/>
                <p:nvPr/>
              </p:nvSpPr>
              <p:spPr bwMode="auto">
                <a:xfrm>
                  <a:off x="8029575" y="1106488"/>
                  <a:ext cx="223838" cy="160338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20" y="3"/>
                    </a:cxn>
                    <a:cxn ang="0">
                      <a:pos x="29" y="1"/>
                    </a:cxn>
                    <a:cxn ang="0">
                      <a:pos x="44" y="1"/>
                    </a:cxn>
                    <a:cxn ang="0">
                      <a:pos x="54" y="1"/>
                    </a:cxn>
                    <a:cxn ang="0">
                      <a:pos x="54" y="1"/>
                    </a:cxn>
                    <a:cxn ang="0">
                      <a:pos x="48" y="9"/>
                    </a:cxn>
                    <a:cxn ang="0">
                      <a:pos x="43" y="19"/>
                    </a:cxn>
                    <a:cxn ang="0">
                      <a:pos x="41" y="24"/>
                    </a:cxn>
                    <a:cxn ang="0">
                      <a:pos x="34" y="32"/>
                    </a:cxn>
                    <a:cxn ang="0">
                      <a:pos x="26" y="37"/>
                    </a:cxn>
                    <a:cxn ang="0">
                      <a:pos x="16" y="39"/>
                    </a:cxn>
                    <a:cxn ang="0">
                      <a:pos x="4" y="38"/>
                    </a:cxn>
                    <a:cxn ang="0">
                      <a:pos x="29" y="17"/>
                    </a:cxn>
                    <a:cxn ang="0">
                      <a:pos x="0" y="36"/>
                    </a:cxn>
                    <a:cxn ang="0">
                      <a:pos x="5" y="16"/>
                    </a:cxn>
                    <a:cxn ang="0">
                      <a:pos x="12" y="8"/>
                    </a:cxn>
                  </a:cxnLst>
                  <a:rect l="0" t="0" r="r" b="b"/>
                  <a:pathLst>
                    <a:path w="54" h="39">
                      <a:moveTo>
                        <a:pt x="12" y="8"/>
                      </a:moveTo>
                      <a:cubicBezTo>
                        <a:pt x="15" y="6"/>
                        <a:pt x="17" y="4"/>
                        <a:pt x="20" y="3"/>
                      </a:cubicBezTo>
                      <a:cubicBezTo>
                        <a:pt x="23" y="2"/>
                        <a:pt x="26" y="1"/>
                        <a:pt x="29" y="1"/>
                      </a:cubicBezTo>
                      <a:cubicBezTo>
                        <a:pt x="32" y="0"/>
                        <a:pt x="37" y="0"/>
                        <a:pt x="4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1" y="3"/>
                        <a:pt x="49" y="6"/>
                        <a:pt x="48" y="9"/>
                      </a:cubicBezTo>
                      <a:cubicBezTo>
                        <a:pt x="46" y="12"/>
                        <a:pt x="45" y="16"/>
                        <a:pt x="43" y="19"/>
                      </a:cubicBezTo>
                      <a:cubicBezTo>
                        <a:pt x="43" y="21"/>
                        <a:pt x="42" y="23"/>
                        <a:pt x="41" y="24"/>
                      </a:cubicBezTo>
                      <a:cubicBezTo>
                        <a:pt x="39" y="27"/>
                        <a:pt x="37" y="30"/>
                        <a:pt x="34" y="32"/>
                      </a:cubicBezTo>
                      <a:cubicBezTo>
                        <a:pt x="31" y="34"/>
                        <a:pt x="29" y="36"/>
                        <a:pt x="26" y="37"/>
                      </a:cubicBezTo>
                      <a:cubicBezTo>
                        <a:pt x="22" y="38"/>
                        <a:pt x="19" y="39"/>
                        <a:pt x="16" y="39"/>
                      </a:cubicBezTo>
                      <a:cubicBezTo>
                        <a:pt x="12" y="39"/>
                        <a:pt x="8" y="39"/>
                        <a:pt x="4" y="38"/>
                      </a:cubicBezTo>
                      <a:cubicBezTo>
                        <a:pt x="11" y="30"/>
                        <a:pt x="20" y="23"/>
                        <a:pt x="29" y="17"/>
                      </a:cubicBezTo>
                      <a:cubicBezTo>
                        <a:pt x="16" y="21"/>
                        <a:pt x="6" y="27"/>
                        <a:pt x="0" y="36"/>
                      </a:cubicBezTo>
                      <a:cubicBezTo>
                        <a:pt x="1" y="27"/>
                        <a:pt x="2" y="21"/>
                        <a:pt x="5" y="16"/>
                      </a:cubicBezTo>
                      <a:cubicBezTo>
                        <a:pt x="7" y="13"/>
                        <a:pt x="9" y="10"/>
                        <a:pt x="12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3" name="Freeform 163"/>
                <p:cNvSpPr/>
                <p:nvPr/>
              </p:nvSpPr>
              <p:spPr bwMode="auto">
                <a:xfrm>
                  <a:off x="7327900" y="438150"/>
                  <a:ext cx="173038" cy="336550"/>
                </a:xfrm>
                <a:custGeom>
                  <a:avLst/>
                  <a:gdLst/>
                  <a:ahLst/>
                  <a:cxnLst>
                    <a:cxn ang="0">
                      <a:pos x="32" y="23"/>
                    </a:cxn>
                    <a:cxn ang="0">
                      <a:pos x="36" y="29"/>
                    </a:cxn>
                    <a:cxn ang="0">
                      <a:pos x="41" y="41"/>
                    </a:cxn>
                    <a:cxn ang="0">
                      <a:pos x="41" y="54"/>
                    </a:cxn>
                    <a:cxn ang="0">
                      <a:pos x="37" y="66"/>
                    </a:cxn>
                    <a:cxn ang="0">
                      <a:pos x="29" y="77"/>
                    </a:cxn>
                    <a:cxn ang="0">
                      <a:pos x="21" y="37"/>
                    </a:cxn>
                    <a:cxn ang="0">
                      <a:pos x="24" y="81"/>
                    </a:cxn>
                    <a:cxn ang="0">
                      <a:pos x="5" y="63"/>
                    </a:cxn>
                    <a:cxn ang="0">
                      <a:pos x="1" y="50"/>
                    </a:cxn>
                    <a:cxn ang="0">
                      <a:pos x="1" y="38"/>
                    </a:cxn>
                    <a:cxn ang="0">
                      <a:pos x="3" y="28"/>
                    </a:cxn>
                    <a:cxn ang="0">
                      <a:pos x="12" y="10"/>
                    </a:cxn>
                    <a:cxn ang="0">
                      <a:pos x="19" y="0"/>
                    </a:cxn>
                    <a:cxn ang="0">
                      <a:pos x="19" y="0"/>
                    </a:cxn>
                    <a:cxn ang="0">
                      <a:pos x="23" y="11"/>
                    </a:cxn>
                    <a:cxn ang="0">
                      <a:pos x="32" y="23"/>
                    </a:cxn>
                  </a:cxnLst>
                  <a:rect l="0" t="0" r="r" b="b"/>
                  <a:pathLst>
                    <a:path w="42" h="81">
                      <a:moveTo>
                        <a:pt x="32" y="23"/>
                      </a:moveTo>
                      <a:cubicBezTo>
                        <a:pt x="34" y="25"/>
                        <a:pt x="35" y="27"/>
                        <a:pt x="36" y="29"/>
                      </a:cubicBezTo>
                      <a:cubicBezTo>
                        <a:pt x="38" y="33"/>
                        <a:pt x="40" y="37"/>
                        <a:pt x="41" y="41"/>
                      </a:cubicBezTo>
                      <a:cubicBezTo>
                        <a:pt x="42" y="45"/>
                        <a:pt x="42" y="49"/>
                        <a:pt x="41" y="54"/>
                      </a:cubicBezTo>
                      <a:cubicBezTo>
                        <a:pt x="40" y="58"/>
                        <a:pt x="39" y="62"/>
                        <a:pt x="37" y="66"/>
                      </a:cubicBezTo>
                      <a:cubicBezTo>
                        <a:pt x="35" y="70"/>
                        <a:pt x="32" y="74"/>
                        <a:pt x="29" y="77"/>
                      </a:cubicBezTo>
                      <a:cubicBezTo>
                        <a:pt x="24" y="65"/>
                        <a:pt x="22" y="51"/>
                        <a:pt x="21" y="37"/>
                      </a:cubicBezTo>
                      <a:cubicBezTo>
                        <a:pt x="17" y="54"/>
                        <a:pt x="18" y="68"/>
                        <a:pt x="24" y="81"/>
                      </a:cubicBezTo>
                      <a:cubicBezTo>
                        <a:pt x="15" y="75"/>
                        <a:pt x="9" y="69"/>
                        <a:pt x="5" y="63"/>
                      </a:cubicBezTo>
                      <a:cubicBezTo>
                        <a:pt x="3" y="59"/>
                        <a:pt x="2" y="55"/>
                        <a:pt x="1" y="50"/>
                      </a:cubicBezTo>
                      <a:cubicBezTo>
                        <a:pt x="0" y="46"/>
                        <a:pt x="0" y="42"/>
                        <a:pt x="1" y="38"/>
                      </a:cubicBezTo>
                      <a:cubicBezTo>
                        <a:pt x="1" y="35"/>
                        <a:pt x="2" y="31"/>
                        <a:pt x="3" y="28"/>
                      </a:cubicBezTo>
                      <a:cubicBezTo>
                        <a:pt x="4" y="24"/>
                        <a:pt x="7" y="18"/>
                        <a:pt x="12" y="1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5"/>
                        <a:pt x="21" y="9"/>
                        <a:pt x="23" y="11"/>
                      </a:cubicBezTo>
                      <a:cubicBezTo>
                        <a:pt x="26" y="15"/>
                        <a:pt x="29" y="19"/>
                        <a:pt x="32" y="2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4" name="Freeform 165"/>
                <p:cNvSpPr/>
                <p:nvPr/>
              </p:nvSpPr>
              <p:spPr bwMode="auto">
                <a:xfrm>
                  <a:off x="7831137" y="1976438"/>
                  <a:ext cx="144463" cy="98425"/>
                </a:xfrm>
                <a:custGeom>
                  <a:avLst/>
                  <a:gdLst/>
                  <a:ahLst/>
                  <a:cxnLst>
                    <a:cxn ang="0">
                      <a:pos x="2" y="12"/>
                    </a:cxn>
                    <a:cxn ang="0">
                      <a:pos x="6" y="7"/>
                    </a:cxn>
                    <a:cxn ang="0">
                      <a:pos x="12" y="3"/>
                    </a:cxn>
                    <a:cxn ang="0">
                      <a:pos x="18" y="1"/>
                    </a:cxn>
                    <a:cxn ang="0">
                      <a:pos x="21" y="1"/>
                    </a:cxn>
                    <a:cxn ang="0">
                      <a:pos x="29" y="1"/>
                    </a:cxn>
                    <a:cxn ang="0">
                      <a:pos x="35" y="0"/>
                    </a:cxn>
                    <a:cxn ang="0">
                      <a:pos x="35" y="0"/>
                    </a:cxn>
                    <a:cxn ang="0">
                      <a:pos x="33" y="5"/>
                    </a:cxn>
                    <a:cxn ang="0">
                      <a:pos x="29" y="14"/>
                    </a:cxn>
                    <a:cxn ang="0">
                      <a:pos x="25" y="18"/>
                    </a:cxn>
                    <a:cxn ang="0">
                      <a:pos x="20" y="21"/>
                    </a:cxn>
                    <a:cxn ang="0">
                      <a:pos x="13" y="23"/>
                    </a:cxn>
                    <a:cxn ang="0">
                      <a:pos x="0" y="21"/>
                    </a:cxn>
                    <a:cxn ang="0">
                      <a:pos x="19" y="10"/>
                    </a:cxn>
                    <a:cxn ang="0">
                      <a:pos x="0" y="18"/>
                    </a:cxn>
                    <a:cxn ang="0">
                      <a:pos x="2" y="12"/>
                    </a:cxn>
                  </a:cxnLst>
                  <a:rect l="0" t="0" r="r" b="b"/>
                  <a:pathLst>
                    <a:path w="35" h="24">
                      <a:moveTo>
                        <a:pt x="2" y="12"/>
                      </a:moveTo>
                      <a:cubicBezTo>
                        <a:pt x="3" y="10"/>
                        <a:pt x="5" y="8"/>
                        <a:pt x="6" y="7"/>
                      </a:cubicBezTo>
                      <a:cubicBezTo>
                        <a:pt x="8" y="5"/>
                        <a:pt x="9" y="4"/>
                        <a:pt x="12" y="3"/>
                      </a:cubicBezTo>
                      <a:cubicBezTo>
                        <a:pt x="14" y="2"/>
                        <a:pt x="16" y="2"/>
                        <a:pt x="18" y="1"/>
                      </a:cubicBezTo>
                      <a:cubicBezTo>
                        <a:pt x="19" y="1"/>
                        <a:pt x="20" y="1"/>
                        <a:pt x="21" y="1"/>
                      </a:cubicBezTo>
                      <a:cubicBezTo>
                        <a:pt x="24" y="1"/>
                        <a:pt x="26" y="1"/>
                        <a:pt x="29" y="1"/>
                      </a:cubicBezTo>
                      <a:cubicBezTo>
                        <a:pt x="31" y="2"/>
                        <a:pt x="33" y="1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1" y="10"/>
                        <a:pt x="30" y="13"/>
                        <a:pt x="29" y="14"/>
                      </a:cubicBezTo>
                      <a:cubicBezTo>
                        <a:pt x="28" y="15"/>
                        <a:pt x="26" y="17"/>
                        <a:pt x="25" y="18"/>
                      </a:cubicBezTo>
                      <a:cubicBezTo>
                        <a:pt x="24" y="19"/>
                        <a:pt x="22" y="21"/>
                        <a:pt x="20" y="21"/>
                      </a:cubicBezTo>
                      <a:cubicBezTo>
                        <a:pt x="18" y="22"/>
                        <a:pt x="16" y="23"/>
                        <a:pt x="13" y="23"/>
                      </a:cubicBezTo>
                      <a:cubicBezTo>
                        <a:pt x="10" y="24"/>
                        <a:pt x="6" y="23"/>
                        <a:pt x="0" y="21"/>
                      </a:cubicBezTo>
                      <a:cubicBezTo>
                        <a:pt x="7" y="20"/>
                        <a:pt x="14" y="16"/>
                        <a:pt x="19" y="10"/>
                      </a:cubicBezTo>
                      <a:cubicBezTo>
                        <a:pt x="13" y="13"/>
                        <a:pt x="7" y="16"/>
                        <a:pt x="0" y="18"/>
                      </a:cubicBezTo>
                      <a:cubicBezTo>
                        <a:pt x="0" y="16"/>
                        <a:pt x="1" y="14"/>
                        <a:pt x="2" y="1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5" name="Freeform 166"/>
                <p:cNvSpPr/>
                <p:nvPr/>
              </p:nvSpPr>
              <p:spPr bwMode="auto">
                <a:xfrm>
                  <a:off x="7158037" y="1644651"/>
                  <a:ext cx="180975" cy="323850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7" y="11"/>
                    </a:cxn>
                    <a:cxn ang="0">
                      <a:pos x="43" y="29"/>
                    </a:cxn>
                    <a:cxn ang="0">
                      <a:pos x="43" y="40"/>
                    </a:cxn>
                    <a:cxn ang="0">
                      <a:pos x="41" y="51"/>
                    </a:cxn>
                    <a:cxn ang="0">
                      <a:pos x="34" y="63"/>
                    </a:cxn>
                    <a:cxn ang="0">
                      <a:pos x="12" y="78"/>
                    </a:cxn>
                    <a:cxn ang="0">
                      <a:pos x="24" y="36"/>
                    </a:cxn>
                    <a:cxn ang="0">
                      <a:pos x="8" y="74"/>
                    </a:cxn>
                    <a:cxn ang="0">
                      <a:pos x="2" y="62"/>
                    </a:cxn>
                    <a:cxn ang="0">
                      <a:pos x="1" y="49"/>
                    </a:cxn>
                    <a:cxn ang="0">
                      <a:pos x="4" y="37"/>
                    </a:cxn>
                    <a:cxn ang="0">
                      <a:pos x="10" y="26"/>
                    </a:cxn>
                    <a:cxn ang="0">
                      <a:pos x="15" y="21"/>
                    </a:cxn>
                    <a:cxn ang="0">
                      <a:pos x="26" y="11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4" h="78">
                      <a:moveTo>
                        <a:pt x="33" y="0"/>
                      </a:move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41" y="19"/>
                        <a:pt x="43" y="25"/>
                        <a:pt x="43" y="29"/>
                      </a:cubicBezTo>
                      <a:cubicBezTo>
                        <a:pt x="44" y="33"/>
                        <a:pt x="44" y="36"/>
                        <a:pt x="43" y="40"/>
                      </a:cubicBezTo>
                      <a:cubicBezTo>
                        <a:pt x="43" y="44"/>
                        <a:pt x="42" y="47"/>
                        <a:pt x="41" y="51"/>
                      </a:cubicBezTo>
                      <a:cubicBezTo>
                        <a:pt x="39" y="56"/>
                        <a:pt x="37" y="60"/>
                        <a:pt x="34" y="63"/>
                      </a:cubicBezTo>
                      <a:cubicBezTo>
                        <a:pt x="30" y="68"/>
                        <a:pt x="22" y="73"/>
                        <a:pt x="12" y="78"/>
                      </a:cubicBezTo>
                      <a:cubicBezTo>
                        <a:pt x="20" y="67"/>
                        <a:pt x="24" y="53"/>
                        <a:pt x="24" y="36"/>
                      </a:cubicBezTo>
                      <a:cubicBezTo>
                        <a:pt x="20" y="50"/>
                        <a:pt x="15" y="62"/>
                        <a:pt x="8" y="74"/>
                      </a:cubicBezTo>
                      <a:cubicBezTo>
                        <a:pt x="5" y="70"/>
                        <a:pt x="3" y="66"/>
                        <a:pt x="2" y="62"/>
                      </a:cubicBezTo>
                      <a:cubicBezTo>
                        <a:pt x="1" y="58"/>
                        <a:pt x="0" y="53"/>
                        <a:pt x="1" y="49"/>
                      </a:cubicBezTo>
                      <a:cubicBezTo>
                        <a:pt x="1" y="45"/>
                        <a:pt x="2" y="41"/>
                        <a:pt x="4" y="37"/>
                      </a:cubicBezTo>
                      <a:cubicBezTo>
                        <a:pt x="5" y="33"/>
                        <a:pt x="8" y="29"/>
                        <a:pt x="10" y="26"/>
                      </a:cubicBezTo>
                      <a:cubicBezTo>
                        <a:pt x="12" y="24"/>
                        <a:pt x="13" y="22"/>
                        <a:pt x="15" y="21"/>
                      </a:cubicBezTo>
                      <a:cubicBezTo>
                        <a:pt x="19" y="17"/>
                        <a:pt x="23" y="14"/>
                        <a:pt x="26" y="11"/>
                      </a:cubicBezTo>
                      <a:cubicBezTo>
                        <a:pt x="30" y="8"/>
                        <a:pt x="32" y="5"/>
                        <a:pt x="33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6" name="Freeform 167"/>
                <p:cNvSpPr/>
                <p:nvPr/>
              </p:nvSpPr>
              <p:spPr bwMode="auto">
                <a:xfrm>
                  <a:off x="8196262" y="1428751"/>
                  <a:ext cx="93663" cy="157163"/>
                </a:xfrm>
                <a:custGeom>
                  <a:avLst/>
                  <a:gdLst/>
                  <a:ahLst/>
                  <a:cxnLst>
                    <a:cxn ang="0">
                      <a:pos x="21" y="24"/>
                    </a:cxn>
                    <a:cxn ang="0">
                      <a:pos x="21" y="26"/>
                    </a:cxn>
                    <a:cxn ang="0">
                      <a:pos x="17" y="32"/>
                    </a:cxn>
                    <a:cxn ang="0">
                      <a:pos x="5" y="38"/>
                    </a:cxn>
                    <a:cxn ang="0">
                      <a:pos x="12" y="18"/>
                    </a:cxn>
                    <a:cxn ang="0">
                      <a:pos x="4" y="36"/>
                    </a:cxn>
                    <a:cxn ang="0">
                      <a:pos x="1" y="30"/>
                    </a:cxn>
                    <a:cxn ang="0">
                      <a:pos x="1" y="24"/>
                    </a:cxn>
                    <a:cxn ang="0">
                      <a:pos x="2" y="18"/>
                    </a:cxn>
                    <a:cxn ang="0">
                      <a:pos x="6" y="12"/>
                    </a:cxn>
                    <a:cxn ang="0">
                      <a:pos x="9" y="10"/>
                    </a:cxn>
                    <a:cxn ang="0">
                      <a:pos x="14" y="5"/>
                    </a:cxn>
                    <a:cxn ang="0">
                      <a:pos x="18" y="0"/>
                    </a:cxn>
                    <a:cxn ang="0">
                      <a:pos x="20" y="6"/>
                    </a:cxn>
                    <a:cxn ang="0">
                      <a:pos x="23" y="15"/>
                    </a:cxn>
                    <a:cxn ang="0">
                      <a:pos x="23" y="18"/>
                    </a:cxn>
                    <a:cxn ang="0">
                      <a:pos x="22" y="21"/>
                    </a:cxn>
                    <a:cxn ang="0">
                      <a:pos x="21" y="24"/>
                    </a:cxn>
                  </a:cxnLst>
                  <a:rect l="0" t="0" r="r" b="b"/>
                  <a:pathLst>
                    <a:path w="23" h="38">
                      <a:moveTo>
                        <a:pt x="21" y="24"/>
                      </a:moveTo>
                      <a:cubicBezTo>
                        <a:pt x="21" y="25"/>
                        <a:pt x="21" y="25"/>
                        <a:pt x="21" y="26"/>
                      </a:cubicBezTo>
                      <a:cubicBezTo>
                        <a:pt x="20" y="28"/>
                        <a:pt x="18" y="30"/>
                        <a:pt x="17" y="32"/>
                      </a:cubicBezTo>
                      <a:cubicBezTo>
                        <a:pt x="15" y="34"/>
                        <a:pt x="11" y="36"/>
                        <a:pt x="5" y="38"/>
                      </a:cubicBezTo>
                      <a:cubicBezTo>
                        <a:pt x="10" y="33"/>
                        <a:pt x="12" y="26"/>
                        <a:pt x="12" y="18"/>
                      </a:cubicBezTo>
                      <a:cubicBezTo>
                        <a:pt x="10" y="25"/>
                        <a:pt x="7" y="31"/>
                        <a:pt x="4" y="36"/>
                      </a:cubicBezTo>
                      <a:cubicBezTo>
                        <a:pt x="2" y="34"/>
                        <a:pt x="1" y="32"/>
                        <a:pt x="1" y="30"/>
                      </a:cubicBezTo>
                      <a:cubicBezTo>
                        <a:pt x="0" y="28"/>
                        <a:pt x="0" y="26"/>
                        <a:pt x="1" y="24"/>
                      </a:cubicBezTo>
                      <a:cubicBezTo>
                        <a:pt x="1" y="22"/>
                        <a:pt x="1" y="20"/>
                        <a:pt x="2" y="18"/>
                      </a:cubicBezTo>
                      <a:cubicBezTo>
                        <a:pt x="3" y="16"/>
                        <a:pt x="5" y="14"/>
                        <a:pt x="6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11" y="8"/>
                        <a:pt x="13" y="7"/>
                        <a:pt x="14" y="5"/>
                      </a:cubicBezTo>
                      <a:cubicBezTo>
                        <a:pt x="16" y="4"/>
                        <a:pt x="17" y="2"/>
                        <a:pt x="18" y="0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10"/>
                        <a:pt x="22" y="13"/>
                        <a:pt x="23" y="15"/>
                      </a:cubicBezTo>
                      <a:cubicBezTo>
                        <a:pt x="23" y="16"/>
                        <a:pt x="23" y="17"/>
                        <a:pt x="23" y="18"/>
                      </a:cubicBezTo>
                      <a:cubicBezTo>
                        <a:pt x="22" y="19"/>
                        <a:pt x="22" y="20"/>
                        <a:pt x="22" y="21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8" name="Freeform 169"/>
                <p:cNvSpPr/>
                <p:nvPr/>
              </p:nvSpPr>
              <p:spPr bwMode="auto">
                <a:xfrm>
                  <a:off x="6884987" y="563563"/>
                  <a:ext cx="136525" cy="260350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1" y="0"/>
                    </a:cxn>
                    <a:cxn ang="0">
                      <a:pos x="26" y="8"/>
                    </a:cxn>
                    <a:cxn ang="0">
                      <a:pos x="32" y="23"/>
                    </a:cxn>
                    <a:cxn ang="0">
                      <a:pos x="33" y="31"/>
                    </a:cxn>
                    <a:cxn ang="0">
                      <a:pos x="32" y="40"/>
                    </a:cxn>
                    <a:cxn ang="0">
                      <a:pos x="27" y="51"/>
                    </a:cxn>
                    <a:cxn ang="0">
                      <a:pos x="11" y="63"/>
                    </a:cxn>
                    <a:cxn ang="0">
                      <a:pos x="17" y="29"/>
                    </a:cxn>
                    <a:cxn ang="0">
                      <a:pos x="8" y="60"/>
                    </a:cxn>
                    <a:cxn ang="0">
                      <a:pos x="2" y="50"/>
                    </a:cxn>
                    <a:cxn ang="0">
                      <a:pos x="0" y="40"/>
                    </a:cxn>
                    <a:cxn ang="0">
                      <a:pos x="1" y="30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33" h="63">
                      <a:moveTo>
                        <a:pt x="17" y="8"/>
                      </a:moveTo>
                      <a:cubicBezTo>
                        <a:pt x="19" y="6"/>
                        <a:pt x="21" y="4"/>
                        <a:pt x="21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9" y="15"/>
                        <a:pt x="31" y="20"/>
                        <a:pt x="32" y="23"/>
                      </a:cubicBezTo>
                      <a:cubicBezTo>
                        <a:pt x="32" y="25"/>
                        <a:pt x="33" y="28"/>
                        <a:pt x="33" y="31"/>
                      </a:cubicBezTo>
                      <a:cubicBezTo>
                        <a:pt x="33" y="34"/>
                        <a:pt x="33" y="37"/>
                        <a:pt x="32" y="40"/>
                      </a:cubicBezTo>
                      <a:cubicBezTo>
                        <a:pt x="31" y="44"/>
                        <a:pt x="29" y="48"/>
                        <a:pt x="27" y="51"/>
                      </a:cubicBezTo>
                      <a:cubicBezTo>
                        <a:pt x="24" y="55"/>
                        <a:pt x="19" y="59"/>
                        <a:pt x="11" y="63"/>
                      </a:cubicBezTo>
                      <a:cubicBezTo>
                        <a:pt x="17" y="54"/>
                        <a:pt x="19" y="42"/>
                        <a:pt x="17" y="29"/>
                      </a:cubicBezTo>
                      <a:cubicBezTo>
                        <a:pt x="15" y="40"/>
                        <a:pt x="12" y="50"/>
                        <a:pt x="8" y="60"/>
                      </a:cubicBezTo>
                      <a:cubicBezTo>
                        <a:pt x="5" y="57"/>
                        <a:pt x="3" y="54"/>
                        <a:pt x="2" y="50"/>
                      </a:cubicBezTo>
                      <a:cubicBezTo>
                        <a:pt x="1" y="47"/>
                        <a:pt x="0" y="44"/>
                        <a:pt x="0" y="40"/>
                      </a:cubicBezTo>
                      <a:cubicBezTo>
                        <a:pt x="0" y="37"/>
                        <a:pt x="0" y="34"/>
                        <a:pt x="1" y="30"/>
                      </a:cubicBezTo>
                      <a:cubicBezTo>
                        <a:pt x="2" y="27"/>
                        <a:pt x="4" y="24"/>
                        <a:pt x="5" y="21"/>
                      </a:cubicBezTo>
                      <a:cubicBezTo>
                        <a:pt x="6" y="20"/>
                        <a:pt x="8" y="18"/>
                        <a:pt x="9" y="17"/>
                      </a:cubicBezTo>
                      <a:cubicBezTo>
                        <a:pt x="11" y="14"/>
                        <a:pt x="14" y="11"/>
                        <a:pt x="17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19" name="Freeform 170"/>
                <p:cNvSpPr/>
                <p:nvPr/>
              </p:nvSpPr>
              <p:spPr bwMode="auto">
                <a:xfrm>
                  <a:off x="5818187" y="1608138"/>
                  <a:ext cx="384175" cy="222250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1" y="11"/>
                    </a:cxn>
                    <a:cxn ang="0">
                      <a:pos x="14" y="6"/>
                    </a:cxn>
                    <a:cxn ang="0">
                      <a:pos x="36" y="0"/>
                    </a:cxn>
                    <a:cxn ang="0">
                      <a:pos x="49" y="1"/>
                    </a:cxn>
                    <a:cxn ang="0">
                      <a:pos x="62" y="5"/>
                    </a:cxn>
                    <a:cxn ang="0">
                      <a:pos x="77" y="14"/>
                    </a:cxn>
                    <a:cxn ang="0">
                      <a:pos x="93" y="41"/>
                    </a:cxn>
                    <a:cxn ang="0">
                      <a:pos x="43" y="25"/>
                    </a:cxn>
                    <a:cxn ang="0">
                      <a:pos x="88" y="46"/>
                    </a:cxn>
                    <a:cxn ang="0">
                      <a:pos x="73" y="52"/>
                    </a:cxn>
                    <a:cxn ang="0">
                      <a:pos x="58" y="53"/>
                    </a:cxn>
                    <a:cxn ang="0">
                      <a:pos x="43" y="49"/>
                    </a:cxn>
                    <a:cxn ang="0">
                      <a:pos x="30" y="40"/>
                    </a:cxn>
                    <a:cxn ang="0">
                      <a:pos x="24" y="34"/>
                    </a:cxn>
                    <a:cxn ang="0">
                      <a:pos x="13" y="20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93" h="54">
                      <a:moveTo>
                        <a:pt x="0" y="11"/>
                      </a:move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24" y="3"/>
                        <a:pt x="31" y="1"/>
                        <a:pt x="36" y="0"/>
                      </a:cubicBezTo>
                      <a:cubicBezTo>
                        <a:pt x="40" y="0"/>
                        <a:pt x="44" y="0"/>
                        <a:pt x="49" y="1"/>
                      </a:cubicBezTo>
                      <a:cubicBezTo>
                        <a:pt x="54" y="1"/>
                        <a:pt x="58" y="3"/>
                        <a:pt x="62" y="5"/>
                      </a:cubicBezTo>
                      <a:cubicBezTo>
                        <a:pt x="68" y="7"/>
                        <a:pt x="72" y="10"/>
                        <a:pt x="77" y="14"/>
                      </a:cubicBezTo>
                      <a:cubicBezTo>
                        <a:pt x="82" y="20"/>
                        <a:pt x="88" y="29"/>
                        <a:pt x="93" y="41"/>
                      </a:cubicBezTo>
                      <a:cubicBezTo>
                        <a:pt x="80" y="31"/>
                        <a:pt x="63" y="25"/>
                        <a:pt x="43" y="25"/>
                      </a:cubicBezTo>
                      <a:cubicBezTo>
                        <a:pt x="59" y="30"/>
                        <a:pt x="74" y="37"/>
                        <a:pt x="88" y="46"/>
                      </a:cubicBezTo>
                      <a:cubicBezTo>
                        <a:pt x="83" y="49"/>
                        <a:pt x="78" y="51"/>
                        <a:pt x="73" y="52"/>
                      </a:cubicBezTo>
                      <a:cubicBezTo>
                        <a:pt x="68" y="53"/>
                        <a:pt x="63" y="54"/>
                        <a:pt x="58" y="53"/>
                      </a:cubicBezTo>
                      <a:cubicBezTo>
                        <a:pt x="53" y="52"/>
                        <a:pt x="48" y="51"/>
                        <a:pt x="43" y="49"/>
                      </a:cubicBezTo>
                      <a:cubicBezTo>
                        <a:pt x="38" y="46"/>
                        <a:pt x="34" y="43"/>
                        <a:pt x="30" y="40"/>
                      </a:cubicBezTo>
                      <a:cubicBezTo>
                        <a:pt x="28" y="38"/>
                        <a:pt x="26" y="36"/>
                        <a:pt x="24" y="34"/>
                      </a:cubicBezTo>
                      <a:cubicBezTo>
                        <a:pt x="20" y="29"/>
                        <a:pt x="16" y="25"/>
                        <a:pt x="13" y="20"/>
                      </a:cubicBezTo>
                      <a:cubicBezTo>
                        <a:pt x="10" y="16"/>
                        <a:pt x="6" y="13"/>
                        <a:pt x="0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0" name="Freeform 171"/>
                <p:cNvSpPr/>
                <p:nvPr/>
              </p:nvSpPr>
              <p:spPr bwMode="auto">
                <a:xfrm>
                  <a:off x="6305550" y="1255713"/>
                  <a:ext cx="182563" cy="203200"/>
                </a:xfrm>
                <a:custGeom>
                  <a:avLst/>
                  <a:gdLst/>
                  <a:ahLst/>
                  <a:cxnLst>
                    <a:cxn ang="0">
                      <a:pos x="32" y="11"/>
                    </a:cxn>
                    <a:cxn ang="0">
                      <a:pos x="38" y="18"/>
                    </a:cxn>
                    <a:cxn ang="0">
                      <a:pos x="43" y="28"/>
                    </a:cxn>
                    <a:cxn ang="0">
                      <a:pos x="42" y="48"/>
                    </a:cxn>
                    <a:cxn ang="0">
                      <a:pos x="19" y="21"/>
                    </a:cxn>
                    <a:cxn ang="0">
                      <a:pos x="37" y="48"/>
                    </a:cxn>
                    <a:cxn ang="0">
                      <a:pos x="26" y="47"/>
                    </a:cxn>
                    <a:cxn ang="0">
                      <a:pos x="17" y="42"/>
                    </a:cxn>
                    <a:cxn ang="0">
                      <a:pos x="10" y="35"/>
                    </a:cxn>
                    <a:cxn ang="0">
                      <a:pos x="6" y="26"/>
                    </a:cxn>
                    <a:cxn ang="0">
                      <a:pos x="5" y="20"/>
                    </a:cxn>
                    <a:cxn ang="0">
                      <a:pos x="4" y="9"/>
                    </a:cxn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24" y="6"/>
                    </a:cxn>
                    <a:cxn ang="0">
                      <a:pos x="32" y="11"/>
                    </a:cxn>
                  </a:cxnLst>
                  <a:rect l="0" t="0" r="r" b="b"/>
                  <a:pathLst>
                    <a:path w="44" h="49">
                      <a:moveTo>
                        <a:pt x="32" y="11"/>
                      </a:moveTo>
                      <a:cubicBezTo>
                        <a:pt x="34" y="13"/>
                        <a:pt x="36" y="15"/>
                        <a:pt x="38" y="18"/>
                      </a:cubicBezTo>
                      <a:cubicBezTo>
                        <a:pt x="40" y="21"/>
                        <a:pt x="42" y="24"/>
                        <a:pt x="43" y="28"/>
                      </a:cubicBezTo>
                      <a:cubicBezTo>
                        <a:pt x="44" y="33"/>
                        <a:pt x="44" y="39"/>
                        <a:pt x="42" y="48"/>
                      </a:cubicBezTo>
                      <a:cubicBezTo>
                        <a:pt x="38" y="38"/>
                        <a:pt x="31" y="29"/>
                        <a:pt x="19" y="21"/>
                      </a:cubicBezTo>
                      <a:cubicBezTo>
                        <a:pt x="27" y="30"/>
                        <a:pt x="33" y="39"/>
                        <a:pt x="37" y="48"/>
                      </a:cubicBezTo>
                      <a:cubicBezTo>
                        <a:pt x="34" y="49"/>
                        <a:pt x="30" y="48"/>
                        <a:pt x="26" y="47"/>
                      </a:cubicBezTo>
                      <a:cubicBezTo>
                        <a:pt x="23" y="46"/>
                        <a:pt x="20" y="44"/>
                        <a:pt x="17" y="42"/>
                      </a:cubicBezTo>
                      <a:cubicBezTo>
                        <a:pt x="15" y="40"/>
                        <a:pt x="12" y="38"/>
                        <a:pt x="10" y="35"/>
                      </a:cubicBezTo>
                      <a:cubicBezTo>
                        <a:pt x="9" y="32"/>
                        <a:pt x="7" y="29"/>
                        <a:pt x="6" y="26"/>
                      </a:cubicBezTo>
                      <a:cubicBezTo>
                        <a:pt x="6" y="24"/>
                        <a:pt x="5" y="22"/>
                        <a:pt x="5" y="20"/>
                      </a:cubicBezTo>
                      <a:cubicBezTo>
                        <a:pt x="5" y="16"/>
                        <a:pt x="4" y="12"/>
                        <a:pt x="4" y="9"/>
                      </a:cubicBezTo>
                      <a:cubicBezTo>
                        <a:pt x="4" y="5"/>
                        <a:pt x="2" y="3"/>
                        <a:pt x="0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7" y="3"/>
                        <a:pt x="22" y="5"/>
                        <a:pt x="24" y="6"/>
                      </a:cubicBezTo>
                      <a:cubicBezTo>
                        <a:pt x="27" y="7"/>
                        <a:pt x="29" y="9"/>
                        <a:pt x="32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14" name="Freeform 172"/>
                <p:cNvSpPr/>
                <p:nvPr/>
              </p:nvSpPr>
              <p:spPr bwMode="auto">
                <a:xfrm>
                  <a:off x="6380162" y="641351"/>
                  <a:ext cx="223838" cy="244475"/>
                </a:xfrm>
                <a:custGeom>
                  <a:avLst/>
                  <a:gdLst/>
                  <a:ahLst/>
                  <a:cxnLst>
                    <a:cxn ang="0">
                      <a:pos x="52" y="34"/>
                    </a:cxn>
                    <a:cxn ang="0">
                      <a:pos x="51" y="58"/>
                    </a:cxn>
                    <a:cxn ang="0">
                      <a:pos x="24" y="26"/>
                    </a:cxn>
                    <a:cxn ang="0">
                      <a:pos x="46" y="58"/>
                    </a:cxn>
                    <a:cxn ang="0">
                      <a:pos x="32" y="57"/>
                    </a:cxn>
                    <a:cxn ang="0">
                      <a:pos x="22" y="51"/>
                    </a:cxn>
                    <a:cxn ang="0">
                      <a:pos x="13" y="42"/>
                    </a:cxn>
                    <a:cxn ang="0">
                      <a:pos x="8" y="31"/>
                    </a:cxn>
                    <a:cxn ang="0">
                      <a:pos x="7" y="24"/>
                    </a:cxn>
                    <a:cxn ang="0">
                      <a:pos x="5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3"/>
                    </a:cxn>
                    <a:cxn ang="0">
                      <a:pos x="30" y="8"/>
                    </a:cxn>
                    <a:cxn ang="0">
                      <a:pos x="39" y="13"/>
                    </a:cxn>
                    <a:cxn ang="0">
                      <a:pos x="47" y="21"/>
                    </a:cxn>
                    <a:cxn ang="0">
                      <a:pos x="52" y="34"/>
                    </a:cxn>
                  </a:cxnLst>
                  <a:rect l="0" t="0" r="r" b="b"/>
                  <a:pathLst>
                    <a:path w="54" h="59">
                      <a:moveTo>
                        <a:pt x="52" y="34"/>
                      </a:moveTo>
                      <a:cubicBezTo>
                        <a:pt x="54" y="40"/>
                        <a:pt x="53" y="48"/>
                        <a:pt x="51" y="58"/>
                      </a:cubicBezTo>
                      <a:cubicBezTo>
                        <a:pt x="47" y="46"/>
                        <a:pt x="38" y="35"/>
                        <a:pt x="24" y="26"/>
                      </a:cubicBezTo>
                      <a:cubicBezTo>
                        <a:pt x="33" y="36"/>
                        <a:pt x="40" y="47"/>
                        <a:pt x="46" y="58"/>
                      </a:cubicBezTo>
                      <a:cubicBezTo>
                        <a:pt x="41" y="59"/>
                        <a:pt x="37" y="58"/>
                        <a:pt x="32" y="57"/>
                      </a:cubicBezTo>
                      <a:cubicBezTo>
                        <a:pt x="29" y="55"/>
                        <a:pt x="25" y="53"/>
                        <a:pt x="22" y="51"/>
                      </a:cubicBezTo>
                      <a:cubicBezTo>
                        <a:pt x="18" y="48"/>
                        <a:pt x="16" y="45"/>
                        <a:pt x="13" y="42"/>
                      </a:cubicBezTo>
                      <a:cubicBezTo>
                        <a:pt x="11" y="38"/>
                        <a:pt x="10" y="35"/>
                        <a:pt x="8" y="31"/>
                      </a:cubicBezTo>
                      <a:cubicBezTo>
                        <a:pt x="8" y="29"/>
                        <a:pt x="7" y="27"/>
                        <a:pt x="7" y="24"/>
                      </a:cubicBezTo>
                      <a:cubicBezTo>
                        <a:pt x="6" y="20"/>
                        <a:pt x="6" y="15"/>
                        <a:pt x="5" y="11"/>
                      </a:cubicBezTo>
                      <a:cubicBezTo>
                        <a:pt x="5" y="7"/>
                        <a:pt x="4" y="3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21" y="4"/>
                        <a:pt x="27" y="6"/>
                        <a:pt x="30" y="8"/>
                      </a:cubicBezTo>
                      <a:cubicBezTo>
                        <a:pt x="33" y="9"/>
                        <a:pt x="36" y="11"/>
                        <a:pt x="39" y="13"/>
                      </a:cubicBezTo>
                      <a:cubicBezTo>
                        <a:pt x="42" y="16"/>
                        <a:pt x="44" y="18"/>
                        <a:pt x="47" y="21"/>
                      </a:cubicBezTo>
                      <a:cubicBezTo>
                        <a:pt x="49" y="25"/>
                        <a:pt x="51" y="29"/>
                        <a:pt x="52" y="3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2" name="Freeform 173"/>
                <p:cNvSpPr/>
                <p:nvPr/>
              </p:nvSpPr>
              <p:spPr bwMode="auto">
                <a:xfrm>
                  <a:off x="6950075" y="1022351"/>
                  <a:ext cx="141288" cy="257175"/>
                </a:xfrm>
                <a:custGeom>
                  <a:avLst/>
                  <a:gdLst/>
                  <a:ahLst/>
                  <a:cxnLst>
                    <a:cxn ang="0">
                      <a:pos x="2" y="30"/>
                    </a:cxn>
                    <a:cxn ang="0">
                      <a:pos x="6" y="21"/>
                    </a:cxn>
                    <a:cxn ang="0">
                      <a:pos x="10" y="16"/>
                    </a:cxn>
                    <a:cxn ang="0">
                      <a:pos x="18" y="8"/>
                    </a:cxn>
                    <a:cxn ang="0">
                      <a:pos x="22" y="0"/>
                    </a:cxn>
                    <a:cxn ang="0">
                      <a:pos x="26" y="8"/>
                    </a:cxn>
                    <a:cxn ang="0">
                      <a:pos x="33" y="22"/>
                    </a:cxn>
                    <a:cxn ang="0">
                      <a:pos x="34" y="31"/>
                    </a:cxn>
                    <a:cxn ang="0">
                      <a:pos x="33" y="40"/>
                    </a:cxn>
                    <a:cxn ang="0">
                      <a:pos x="28" y="50"/>
                    </a:cxn>
                    <a:cxn ang="0">
                      <a:pos x="12" y="62"/>
                    </a:cxn>
                    <a:cxn ang="0">
                      <a:pos x="18" y="28"/>
                    </a:cxn>
                    <a:cxn ang="0">
                      <a:pos x="8" y="59"/>
                    </a:cxn>
                    <a:cxn ang="0">
                      <a:pos x="3" y="50"/>
                    </a:cxn>
                    <a:cxn ang="0">
                      <a:pos x="1" y="40"/>
                    </a:cxn>
                    <a:cxn ang="0">
                      <a:pos x="2" y="30"/>
                    </a:cxn>
                  </a:cxnLst>
                  <a:rect l="0" t="0" r="r" b="b"/>
                  <a:pathLst>
                    <a:path w="34" h="62">
                      <a:moveTo>
                        <a:pt x="2" y="30"/>
                      </a:moveTo>
                      <a:cubicBezTo>
                        <a:pt x="3" y="27"/>
                        <a:pt x="4" y="24"/>
                        <a:pt x="6" y="21"/>
                      </a:cubicBezTo>
                      <a:cubicBezTo>
                        <a:pt x="7" y="19"/>
                        <a:pt x="8" y="18"/>
                        <a:pt x="10" y="16"/>
                      </a:cubicBezTo>
                      <a:cubicBezTo>
                        <a:pt x="12" y="14"/>
                        <a:pt x="15" y="11"/>
                        <a:pt x="18" y="8"/>
                      </a:cubicBezTo>
                      <a:cubicBezTo>
                        <a:pt x="20" y="6"/>
                        <a:pt x="22" y="3"/>
                        <a:pt x="22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0" y="15"/>
                        <a:pt x="32" y="19"/>
                        <a:pt x="33" y="22"/>
                      </a:cubicBezTo>
                      <a:cubicBezTo>
                        <a:pt x="33" y="25"/>
                        <a:pt x="34" y="28"/>
                        <a:pt x="34" y="31"/>
                      </a:cubicBezTo>
                      <a:cubicBezTo>
                        <a:pt x="34" y="34"/>
                        <a:pt x="34" y="37"/>
                        <a:pt x="33" y="40"/>
                      </a:cubicBezTo>
                      <a:cubicBezTo>
                        <a:pt x="32" y="44"/>
                        <a:pt x="30" y="47"/>
                        <a:pt x="28" y="50"/>
                      </a:cubicBezTo>
                      <a:cubicBezTo>
                        <a:pt x="25" y="54"/>
                        <a:pt x="20" y="59"/>
                        <a:pt x="12" y="62"/>
                      </a:cubicBezTo>
                      <a:cubicBezTo>
                        <a:pt x="17" y="53"/>
                        <a:pt x="19" y="42"/>
                        <a:pt x="18" y="28"/>
                      </a:cubicBezTo>
                      <a:cubicBezTo>
                        <a:pt x="16" y="39"/>
                        <a:pt x="13" y="50"/>
                        <a:pt x="8" y="59"/>
                      </a:cubicBezTo>
                      <a:cubicBezTo>
                        <a:pt x="6" y="57"/>
                        <a:pt x="4" y="53"/>
                        <a:pt x="3" y="50"/>
                      </a:cubicBezTo>
                      <a:cubicBezTo>
                        <a:pt x="2" y="47"/>
                        <a:pt x="1" y="43"/>
                        <a:pt x="1" y="40"/>
                      </a:cubicBezTo>
                      <a:cubicBezTo>
                        <a:pt x="0" y="36"/>
                        <a:pt x="1" y="33"/>
                        <a:pt x="2" y="3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3" name="Freeform 174"/>
                <p:cNvSpPr/>
                <p:nvPr/>
              </p:nvSpPr>
              <p:spPr bwMode="auto">
                <a:xfrm>
                  <a:off x="6454775" y="1963738"/>
                  <a:ext cx="98425" cy="153988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3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7" y="11"/>
                    </a:cxn>
                    <a:cxn ang="0">
                      <a:pos x="21" y="16"/>
                    </a:cxn>
                    <a:cxn ang="0">
                      <a:pos x="23" y="22"/>
                    </a:cxn>
                    <a:cxn ang="0">
                      <a:pos x="24" y="28"/>
                    </a:cxn>
                    <a:cxn ang="0">
                      <a:pos x="22" y="35"/>
                    </a:cxn>
                    <a:cxn ang="0">
                      <a:pos x="11" y="18"/>
                    </a:cxn>
                    <a:cxn ang="0">
                      <a:pos x="20" y="37"/>
                    </a:cxn>
                    <a:cxn ang="0">
                      <a:pos x="8" y="32"/>
                    </a:cxn>
                    <a:cxn ang="0">
                      <a:pos x="4" y="27"/>
                    </a:cxn>
                    <a:cxn ang="0">
                      <a:pos x="1" y="21"/>
                    </a:cxn>
                    <a:cxn ang="0">
                      <a:pos x="0" y="16"/>
                    </a:cxn>
                    <a:cxn ang="0">
                      <a:pos x="2" y="6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24" h="37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3"/>
                        <a:pt x="5" y="4"/>
                        <a:pt x="7" y="5"/>
                      </a:cubicBezTo>
                      <a:cubicBezTo>
                        <a:pt x="9" y="7"/>
                        <a:pt x="11" y="8"/>
                        <a:pt x="13" y="9"/>
                      </a:cubicBezTo>
                      <a:cubicBezTo>
                        <a:pt x="14" y="10"/>
                        <a:pt x="16" y="11"/>
                        <a:pt x="17" y="11"/>
                      </a:cubicBezTo>
                      <a:cubicBezTo>
                        <a:pt x="18" y="13"/>
                        <a:pt x="19" y="14"/>
                        <a:pt x="21" y="16"/>
                      </a:cubicBezTo>
                      <a:cubicBezTo>
                        <a:pt x="22" y="18"/>
                        <a:pt x="23" y="20"/>
                        <a:pt x="23" y="22"/>
                      </a:cubicBezTo>
                      <a:cubicBezTo>
                        <a:pt x="24" y="24"/>
                        <a:pt x="24" y="26"/>
                        <a:pt x="24" y="28"/>
                      </a:cubicBezTo>
                      <a:cubicBezTo>
                        <a:pt x="24" y="31"/>
                        <a:pt x="23" y="33"/>
                        <a:pt x="22" y="35"/>
                      </a:cubicBezTo>
                      <a:cubicBezTo>
                        <a:pt x="17" y="30"/>
                        <a:pt x="14" y="24"/>
                        <a:pt x="11" y="18"/>
                      </a:cubicBezTo>
                      <a:cubicBezTo>
                        <a:pt x="12" y="26"/>
                        <a:pt x="15" y="32"/>
                        <a:pt x="20" y="37"/>
                      </a:cubicBezTo>
                      <a:cubicBezTo>
                        <a:pt x="15" y="36"/>
                        <a:pt x="11" y="34"/>
                        <a:pt x="8" y="32"/>
                      </a:cubicBezTo>
                      <a:cubicBezTo>
                        <a:pt x="7" y="31"/>
                        <a:pt x="5" y="29"/>
                        <a:pt x="4" y="27"/>
                      </a:cubicBezTo>
                      <a:cubicBezTo>
                        <a:pt x="3" y="25"/>
                        <a:pt x="2" y="23"/>
                        <a:pt x="1" y="21"/>
                      </a:cubicBezTo>
                      <a:cubicBezTo>
                        <a:pt x="1" y="20"/>
                        <a:pt x="1" y="18"/>
                        <a:pt x="0" y="16"/>
                      </a:cubicBezTo>
                      <a:cubicBezTo>
                        <a:pt x="0" y="14"/>
                        <a:pt x="1" y="11"/>
                        <a:pt x="2" y="6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4" name="Freeform 175"/>
                <p:cNvSpPr/>
                <p:nvPr/>
              </p:nvSpPr>
              <p:spPr bwMode="auto">
                <a:xfrm>
                  <a:off x="6694487" y="1616076"/>
                  <a:ext cx="115888" cy="2143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1" y="14"/>
                    </a:cxn>
                    <a:cxn ang="0">
                      <a:pos x="25" y="20"/>
                    </a:cxn>
                    <a:cxn ang="0">
                      <a:pos x="28" y="27"/>
                    </a:cxn>
                    <a:cxn ang="0">
                      <a:pos x="28" y="37"/>
                    </a:cxn>
                    <a:cxn ang="0">
                      <a:pos x="20" y="52"/>
                    </a:cxn>
                    <a:cxn ang="0">
                      <a:pos x="12" y="24"/>
                    </a:cxn>
                    <a:cxn ang="0">
                      <a:pos x="16" y="51"/>
                    </a:cxn>
                    <a:cxn ang="0">
                      <a:pos x="8" y="46"/>
                    </a:cxn>
                    <a:cxn ang="0">
                      <a:pos x="3" y="39"/>
                    </a:cxn>
                    <a:cxn ang="0">
                      <a:pos x="0" y="31"/>
                    </a:cxn>
                    <a:cxn ang="0">
                      <a:pos x="0" y="22"/>
                    </a:cxn>
                    <a:cxn ang="0">
                      <a:pos x="1" y="17"/>
                    </a:cxn>
                    <a:cxn ang="0">
                      <a:pos x="5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8" h="52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6" y="9"/>
                        <a:pt x="20" y="11"/>
                        <a:pt x="21" y="14"/>
                      </a:cubicBezTo>
                      <a:cubicBezTo>
                        <a:pt x="23" y="16"/>
                        <a:pt x="24" y="18"/>
                        <a:pt x="25" y="20"/>
                      </a:cubicBezTo>
                      <a:cubicBezTo>
                        <a:pt x="27" y="22"/>
                        <a:pt x="28" y="25"/>
                        <a:pt x="28" y="27"/>
                      </a:cubicBezTo>
                      <a:cubicBezTo>
                        <a:pt x="28" y="31"/>
                        <a:pt x="28" y="34"/>
                        <a:pt x="28" y="37"/>
                      </a:cubicBezTo>
                      <a:cubicBezTo>
                        <a:pt x="27" y="41"/>
                        <a:pt x="25" y="46"/>
                        <a:pt x="20" y="52"/>
                      </a:cubicBezTo>
                      <a:cubicBezTo>
                        <a:pt x="21" y="43"/>
                        <a:pt x="18" y="33"/>
                        <a:pt x="12" y="24"/>
                      </a:cubicBezTo>
                      <a:cubicBezTo>
                        <a:pt x="15" y="33"/>
                        <a:pt x="16" y="42"/>
                        <a:pt x="16" y="51"/>
                      </a:cubicBezTo>
                      <a:cubicBezTo>
                        <a:pt x="13" y="50"/>
                        <a:pt x="10" y="48"/>
                        <a:pt x="8" y="46"/>
                      </a:cubicBezTo>
                      <a:cubicBezTo>
                        <a:pt x="6" y="44"/>
                        <a:pt x="4" y="41"/>
                        <a:pt x="3" y="39"/>
                      </a:cubicBezTo>
                      <a:cubicBezTo>
                        <a:pt x="2" y="36"/>
                        <a:pt x="1" y="34"/>
                        <a:pt x="0" y="31"/>
                      </a:cubicBezTo>
                      <a:cubicBezTo>
                        <a:pt x="0" y="28"/>
                        <a:pt x="0" y="25"/>
                        <a:pt x="0" y="22"/>
                      </a:cubicBezTo>
                      <a:cubicBezTo>
                        <a:pt x="1" y="20"/>
                        <a:pt x="1" y="19"/>
                        <a:pt x="1" y="17"/>
                      </a:cubicBezTo>
                      <a:cubicBezTo>
                        <a:pt x="2" y="14"/>
                        <a:pt x="4" y="11"/>
                        <a:pt x="5" y="8"/>
                      </a:cubicBezTo>
                      <a:cubicBezTo>
                        <a:pt x="6" y="6"/>
                        <a:pt x="6" y="3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5" name="Freeform 176"/>
                <p:cNvSpPr/>
                <p:nvPr/>
              </p:nvSpPr>
              <p:spPr bwMode="auto">
                <a:xfrm>
                  <a:off x="7537450" y="512763"/>
                  <a:ext cx="228600" cy="257175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50" y="11"/>
                    </a:cxn>
                    <a:cxn ang="0">
                      <a:pos x="48" y="26"/>
                    </a:cxn>
                    <a:cxn ang="0">
                      <a:pos x="47" y="33"/>
                    </a:cxn>
                    <a:cxn ang="0">
                      <a:pos x="42" y="44"/>
                    </a:cxn>
                    <a:cxn ang="0">
                      <a:pos x="33" y="53"/>
                    </a:cxn>
                    <a:cxn ang="0">
                      <a:pos x="22" y="59"/>
                    </a:cxn>
                    <a:cxn ang="0">
                      <a:pos x="8" y="61"/>
                    </a:cxn>
                    <a:cxn ang="0">
                      <a:pos x="30" y="28"/>
                    </a:cxn>
                    <a:cxn ang="0">
                      <a:pos x="3" y="61"/>
                    </a:cxn>
                    <a:cxn ang="0">
                      <a:pos x="1" y="36"/>
                    </a:cxn>
                    <a:cxn ang="0">
                      <a:pos x="7" y="23"/>
                    </a:cxn>
                    <a:cxn ang="0">
                      <a:pos x="15" y="15"/>
                    </a:cxn>
                    <a:cxn ang="0">
                      <a:pos x="24" y="9"/>
                    </a:cxn>
                    <a:cxn ang="0">
                      <a:pos x="42" y="3"/>
                    </a:cxn>
                    <a:cxn ang="0">
                      <a:pos x="54" y="0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55" h="62">
                      <a:moveTo>
                        <a:pt x="55" y="0"/>
                      </a:moveTo>
                      <a:cubicBezTo>
                        <a:pt x="51" y="4"/>
                        <a:pt x="49" y="8"/>
                        <a:pt x="50" y="11"/>
                      </a:cubicBezTo>
                      <a:cubicBezTo>
                        <a:pt x="49" y="16"/>
                        <a:pt x="48" y="21"/>
                        <a:pt x="48" y="26"/>
                      </a:cubicBezTo>
                      <a:cubicBezTo>
                        <a:pt x="48" y="28"/>
                        <a:pt x="47" y="30"/>
                        <a:pt x="47" y="33"/>
                      </a:cubicBezTo>
                      <a:cubicBezTo>
                        <a:pt x="46" y="37"/>
                        <a:pt x="44" y="40"/>
                        <a:pt x="42" y="44"/>
                      </a:cubicBezTo>
                      <a:cubicBezTo>
                        <a:pt x="39" y="48"/>
                        <a:pt x="36" y="51"/>
                        <a:pt x="33" y="53"/>
                      </a:cubicBezTo>
                      <a:cubicBezTo>
                        <a:pt x="30" y="56"/>
                        <a:pt x="26" y="58"/>
                        <a:pt x="22" y="59"/>
                      </a:cubicBezTo>
                      <a:cubicBezTo>
                        <a:pt x="18" y="61"/>
                        <a:pt x="13" y="62"/>
                        <a:pt x="8" y="61"/>
                      </a:cubicBezTo>
                      <a:cubicBezTo>
                        <a:pt x="14" y="50"/>
                        <a:pt x="21" y="38"/>
                        <a:pt x="30" y="28"/>
                      </a:cubicBezTo>
                      <a:cubicBezTo>
                        <a:pt x="16" y="37"/>
                        <a:pt x="7" y="48"/>
                        <a:pt x="3" y="61"/>
                      </a:cubicBezTo>
                      <a:cubicBezTo>
                        <a:pt x="0" y="51"/>
                        <a:pt x="0" y="42"/>
                        <a:pt x="1" y="36"/>
                      </a:cubicBezTo>
                      <a:cubicBezTo>
                        <a:pt x="2" y="31"/>
                        <a:pt x="4" y="27"/>
                        <a:pt x="7" y="23"/>
                      </a:cubicBezTo>
                      <a:cubicBezTo>
                        <a:pt x="9" y="20"/>
                        <a:pt x="12" y="17"/>
                        <a:pt x="15" y="15"/>
                      </a:cubicBezTo>
                      <a:cubicBezTo>
                        <a:pt x="18" y="13"/>
                        <a:pt x="21" y="11"/>
                        <a:pt x="24" y="9"/>
                      </a:cubicBezTo>
                      <a:cubicBezTo>
                        <a:pt x="27" y="7"/>
                        <a:pt x="33" y="5"/>
                        <a:pt x="42" y="3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6" name="Freeform 177"/>
                <p:cNvSpPr/>
                <p:nvPr/>
              </p:nvSpPr>
              <p:spPr bwMode="auto">
                <a:xfrm>
                  <a:off x="7508875" y="1006476"/>
                  <a:ext cx="87313" cy="1492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5" y="11"/>
                    </a:cxn>
                    <a:cxn ang="0">
                      <a:pos x="19" y="16"/>
                    </a:cxn>
                    <a:cxn ang="0">
                      <a:pos x="21" y="22"/>
                    </a:cxn>
                    <a:cxn ang="0">
                      <a:pos x="21" y="28"/>
                    </a:cxn>
                    <a:cxn ang="0">
                      <a:pos x="18" y="34"/>
                    </a:cxn>
                    <a:cxn ang="0">
                      <a:pos x="9" y="17"/>
                    </a:cxn>
                    <a:cxn ang="0">
                      <a:pos x="17" y="36"/>
                    </a:cxn>
                    <a:cxn ang="0">
                      <a:pos x="6" y="31"/>
                    </a:cxn>
                    <a:cxn ang="0">
                      <a:pos x="2" y="26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2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36">
                      <a:moveTo>
                        <a:pt x="4" y="0"/>
                      </a:moveTo>
                      <a:cubicBezTo>
                        <a:pt x="4" y="2"/>
                        <a:pt x="6" y="4"/>
                        <a:pt x="7" y="5"/>
                      </a:cubicBezTo>
                      <a:cubicBezTo>
                        <a:pt x="9" y="6"/>
                        <a:pt x="11" y="8"/>
                        <a:pt x="13" y="9"/>
                      </a:cubicBezTo>
                      <a:cubicBezTo>
                        <a:pt x="14" y="10"/>
                        <a:pt x="15" y="10"/>
                        <a:pt x="15" y="11"/>
                      </a:cubicBezTo>
                      <a:cubicBezTo>
                        <a:pt x="17" y="13"/>
                        <a:pt x="18" y="14"/>
                        <a:pt x="19" y="16"/>
                      </a:cubicBezTo>
                      <a:cubicBezTo>
                        <a:pt x="20" y="18"/>
                        <a:pt x="21" y="20"/>
                        <a:pt x="21" y="22"/>
                      </a:cubicBezTo>
                      <a:cubicBezTo>
                        <a:pt x="21" y="24"/>
                        <a:pt x="21" y="26"/>
                        <a:pt x="21" y="28"/>
                      </a:cubicBezTo>
                      <a:cubicBezTo>
                        <a:pt x="20" y="30"/>
                        <a:pt x="20" y="32"/>
                        <a:pt x="18" y="34"/>
                      </a:cubicBezTo>
                      <a:cubicBezTo>
                        <a:pt x="15" y="29"/>
                        <a:pt x="12" y="23"/>
                        <a:pt x="9" y="17"/>
                      </a:cubicBezTo>
                      <a:cubicBezTo>
                        <a:pt x="10" y="25"/>
                        <a:pt x="12" y="32"/>
                        <a:pt x="17" y="36"/>
                      </a:cubicBezTo>
                      <a:cubicBezTo>
                        <a:pt x="12" y="35"/>
                        <a:pt x="8" y="33"/>
                        <a:pt x="6" y="31"/>
                      </a:cubicBezTo>
                      <a:cubicBezTo>
                        <a:pt x="4" y="29"/>
                        <a:pt x="3" y="28"/>
                        <a:pt x="2" y="26"/>
                      </a:cubicBezTo>
                      <a:cubicBezTo>
                        <a:pt x="1" y="24"/>
                        <a:pt x="1" y="22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1" y="10"/>
                        <a:pt x="2" y="6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7" name="Freeform 178"/>
                <p:cNvSpPr/>
                <p:nvPr/>
              </p:nvSpPr>
              <p:spPr bwMode="auto">
                <a:xfrm>
                  <a:off x="7923212" y="1433513"/>
                  <a:ext cx="168275" cy="236538"/>
                </a:xfrm>
                <a:custGeom>
                  <a:avLst/>
                  <a:gdLst/>
                  <a:ahLst/>
                  <a:cxnLst>
                    <a:cxn ang="0">
                      <a:pos x="9" y="17"/>
                    </a:cxn>
                    <a:cxn ang="0">
                      <a:pos x="16" y="11"/>
                    </a:cxn>
                    <a:cxn ang="0">
                      <a:pos x="31" y="3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38" y="10"/>
                    </a:cxn>
                    <a:cxn ang="0">
                      <a:pos x="39" y="22"/>
                    </a:cxn>
                    <a:cxn ang="0">
                      <a:pos x="38" y="28"/>
                    </a:cxn>
                    <a:cxn ang="0">
                      <a:pos x="35" y="38"/>
                    </a:cxn>
                    <a:cxn ang="0">
                      <a:pos x="29" y="47"/>
                    </a:cxn>
                    <a:cxn ang="0">
                      <a:pos x="21" y="54"/>
                    </a:cxn>
                    <a:cxn ang="0">
                      <a:pos x="9" y="57"/>
                    </a:cxn>
                    <a:cxn ang="0">
                      <a:pos x="24" y="26"/>
                    </a:cxn>
                    <a:cxn ang="0">
                      <a:pos x="4" y="57"/>
                    </a:cxn>
                    <a:cxn ang="0">
                      <a:pos x="0" y="36"/>
                    </a:cxn>
                    <a:cxn ang="0">
                      <a:pos x="3" y="25"/>
                    </a:cxn>
                    <a:cxn ang="0">
                      <a:pos x="9" y="17"/>
                    </a:cxn>
                  </a:cxnLst>
                  <a:rect l="0" t="0" r="r" b="b"/>
                  <a:pathLst>
                    <a:path w="41" h="57">
                      <a:moveTo>
                        <a:pt x="9" y="17"/>
                      </a:moveTo>
                      <a:cubicBezTo>
                        <a:pt x="11" y="14"/>
                        <a:pt x="14" y="12"/>
                        <a:pt x="16" y="11"/>
                      </a:cubicBezTo>
                      <a:cubicBezTo>
                        <a:pt x="19" y="9"/>
                        <a:pt x="24" y="6"/>
                        <a:pt x="31" y="3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8" y="3"/>
                        <a:pt x="38" y="6"/>
                        <a:pt x="38" y="10"/>
                      </a:cubicBezTo>
                      <a:cubicBezTo>
                        <a:pt x="38" y="14"/>
                        <a:pt x="38" y="18"/>
                        <a:pt x="39" y="22"/>
                      </a:cubicBezTo>
                      <a:cubicBezTo>
                        <a:pt x="39" y="24"/>
                        <a:pt x="38" y="26"/>
                        <a:pt x="38" y="28"/>
                      </a:cubicBezTo>
                      <a:cubicBezTo>
                        <a:pt x="38" y="31"/>
                        <a:pt x="37" y="35"/>
                        <a:pt x="35" y="38"/>
                      </a:cubicBezTo>
                      <a:cubicBezTo>
                        <a:pt x="34" y="42"/>
                        <a:pt x="32" y="45"/>
                        <a:pt x="29" y="47"/>
                      </a:cubicBezTo>
                      <a:cubicBezTo>
                        <a:pt x="27" y="50"/>
                        <a:pt x="24" y="52"/>
                        <a:pt x="21" y="54"/>
                      </a:cubicBezTo>
                      <a:cubicBezTo>
                        <a:pt x="17" y="55"/>
                        <a:pt x="13" y="57"/>
                        <a:pt x="9" y="57"/>
                      </a:cubicBezTo>
                      <a:cubicBezTo>
                        <a:pt x="12" y="46"/>
                        <a:pt x="17" y="36"/>
                        <a:pt x="24" y="26"/>
                      </a:cubicBezTo>
                      <a:cubicBezTo>
                        <a:pt x="13" y="35"/>
                        <a:pt x="6" y="46"/>
                        <a:pt x="4" y="57"/>
                      </a:cubicBezTo>
                      <a:cubicBezTo>
                        <a:pt x="1" y="48"/>
                        <a:pt x="0" y="41"/>
                        <a:pt x="0" y="36"/>
                      </a:cubicBezTo>
                      <a:cubicBezTo>
                        <a:pt x="1" y="32"/>
                        <a:pt x="2" y="28"/>
                        <a:pt x="3" y="25"/>
                      </a:cubicBezTo>
                      <a:cubicBezTo>
                        <a:pt x="5" y="22"/>
                        <a:pt x="7" y="19"/>
                        <a:pt x="9" y="17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8" name="Freeform 179"/>
                <p:cNvSpPr/>
                <p:nvPr/>
              </p:nvSpPr>
              <p:spPr bwMode="auto">
                <a:xfrm>
                  <a:off x="8132762" y="2074863"/>
                  <a:ext cx="331788" cy="166688"/>
                </a:xfrm>
                <a:custGeom>
                  <a:avLst/>
                  <a:gdLst/>
                  <a:ahLst/>
                  <a:cxnLst>
                    <a:cxn ang="0">
                      <a:pos x="80" y="24"/>
                    </a:cxn>
                    <a:cxn ang="0">
                      <a:pos x="68" y="27"/>
                    </a:cxn>
                    <a:cxn ang="0">
                      <a:pos x="55" y="34"/>
                    </a:cxn>
                    <a:cxn ang="0">
                      <a:pos x="49" y="37"/>
                    </a:cxn>
                    <a:cxn ang="0">
                      <a:pos x="37" y="40"/>
                    </a:cxn>
                    <a:cxn ang="0">
                      <a:pos x="25" y="39"/>
                    </a:cxn>
                    <a:cxn ang="0">
                      <a:pos x="13" y="34"/>
                    </a:cxn>
                    <a:cxn ang="0">
                      <a:pos x="3" y="24"/>
                    </a:cxn>
                    <a:cxn ang="0">
                      <a:pos x="43" y="21"/>
                    </a:cxn>
                    <a:cxn ang="0">
                      <a:pos x="0" y="20"/>
                    </a:cxn>
                    <a:cxn ang="0">
                      <a:pos x="19" y="3"/>
                    </a:cxn>
                    <a:cxn ang="0">
                      <a:pos x="33" y="0"/>
                    </a:cxn>
                    <a:cxn ang="0">
                      <a:pos x="44" y="1"/>
                    </a:cxn>
                    <a:cxn ang="0">
                      <a:pos x="54" y="5"/>
                    </a:cxn>
                    <a:cxn ang="0">
                      <a:pos x="70" y="16"/>
                    </a:cxn>
                    <a:cxn ang="0">
                      <a:pos x="79" y="24"/>
                    </a:cxn>
                    <a:cxn ang="0">
                      <a:pos x="80" y="24"/>
                    </a:cxn>
                  </a:cxnLst>
                  <a:rect l="0" t="0" r="r" b="b"/>
                  <a:pathLst>
                    <a:path w="80" h="40">
                      <a:moveTo>
                        <a:pt x="80" y="24"/>
                      </a:moveTo>
                      <a:cubicBezTo>
                        <a:pt x="75" y="23"/>
                        <a:pt x="71" y="24"/>
                        <a:pt x="68" y="27"/>
                      </a:cubicBezTo>
                      <a:cubicBezTo>
                        <a:pt x="64" y="29"/>
                        <a:pt x="59" y="32"/>
                        <a:pt x="55" y="34"/>
                      </a:cubicBezTo>
                      <a:cubicBezTo>
                        <a:pt x="54" y="35"/>
                        <a:pt x="51" y="36"/>
                        <a:pt x="49" y="37"/>
                      </a:cubicBezTo>
                      <a:cubicBezTo>
                        <a:pt x="45" y="39"/>
                        <a:pt x="41" y="40"/>
                        <a:pt x="37" y="40"/>
                      </a:cubicBezTo>
                      <a:cubicBezTo>
                        <a:pt x="33" y="40"/>
                        <a:pt x="29" y="40"/>
                        <a:pt x="25" y="39"/>
                      </a:cubicBezTo>
                      <a:cubicBezTo>
                        <a:pt x="20" y="38"/>
                        <a:pt x="17" y="36"/>
                        <a:pt x="13" y="34"/>
                      </a:cubicBezTo>
                      <a:cubicBezTo>
                        <a:pt x="9" y="31"/>
                        <a:pt x="6" y="28"/>
                        <a:pt x="3" y="24"/>
                      </a:cubicBezTo>
                      <a:cubicBezTo>
                        <a:pt x="16" y="21"/>
                        <a:pt x="29" y="20"/>
                        <a:pt x="43" y="21"/>
                      </a:cubicBezTo>
                      <a:cubicBezTo>
                        <a:pt x="27" y="16"/>
                        <a:pt x="13" y="15"/>
                        <a:pt x="0" y="20"/>
                      </a:cubicBezTo>
                      <a:cubicBezTo>
                        <a:pt x="7" y="11"/>
                        <a:pt x="13" y="6"/>
                        <a:pt x="19" y="3"/>
                      </a:cubicBezTo>
                      <a:cubicBezTo>
                        <a:pt x="23" y="1"/>
                        <a:pt x="28" y="0"/>
                        <a:pt x="33" y="0"/>
                      </a:cubicBezTo>
                      <a:cubicBezTo>
                        <a:pt x="37" y="0"/>
                        <a:pt x="40" y="0"/>
                        <a:pt x="44" y="1"/>
                      </a:cubicBezTo>
                      <a:cubicBezTo>
                        <a:pt x="48" y="2"/>
                        <a:pt x="51" y="3"/>
                        <a:pt x="54" y="5"/>
                      </a:cubicBezTo>
                      <a:cubicBezTo>
                        <a:pt x="58" y="6"/>
                        <a:pt x="63" y="10"/>
                        <a:pt x="70" y="16"/>
                      </a:cubicBezTo>
                      <a:cubicBezTo>
                        <a:pt x="79" y="24"/>
                        <a:pt x="79" y="24"/>
                        <a:pt x="79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29" name="Freeform 180"/>
                <p:cNvSpPr/>
                <p:nvPr/>
              </p:nvSpPr>
              <p:spPr bwMode="auto">
                <a:xfrm>
                  <a:off x="6632575" y="628651"/>
                  <a:ext cx="173038" cy="3111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5" y="7"/>
                    </a:cxn>
                    <a:cxn ang="0">
                      <a:pos x="30" y="19"/>
                    </a:cxn>
                    <a:cxn ang="0">
                      <a:pos x="36" y="28"/>
                    </a:cxn>
                    <a:cxn ang="0">
                      <a:pos x="41" y="38"/>
                    </a:cxn>
                    <a:cxn ang="0">
                      <a:pos x="41" y="52"/>
                    </a:cxn>
                    <a:cxn ang="0">
                      <a:pos x="31" y="75"/>
                    </a:cxn>
                    <a:cxn ang="0">
                      <a:pos x="17" y="34"/>
                    </a:cxn>
                    <a:cxn ang="0">
                      <a:pos x="25" y="73"/>
                    </a:cxn>
                    <a:cxn ang="0">
                      <a:pos x="13" y="66"/>
                    </a:cxn>
                    <a:cxn ang="0">
                      <a:pos x="5" y="57"/>
                    </a:cxn>
                    <a:cxn ang="0">
                      <a:pos x="1" y="45"/>
                    </a:cxn>
                    <a:cxn ang="0">
                      <a:pos x="0" y="33"/>
                    </a:cxn>
                    <a:cxn ang="0">
                      <a:pos x="1" y="26"/>
                    </a:cxn>
                    <a:cxn ang="0">
                      <a:pos x="5" y="1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42" h="75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23" y="12"/>
                        <a:pt x="28" y="16"/>
                        <a:pt x="30" y="19"/>
                      </a:cubicBezTo>
                      <a:cubicBezTo>
                        <a:pt x="33" y="22"/>
                        <a:pt x="35" y="25"/>
                        <a:pt x="36" y="28"/>
                      </a:cubicBezTo>
                      <a:cubicBezTo>
                        <a:pt x="38" y="31"/>
                        <a:pt x="40" y="35"/>
                        <a:pt x="41" y="38"/>
                      </a:cubicBezTo>
                      <a:cubicBezTo>
                        <a:pt x="42" y="43"/>
                        <a:pt x="42" y="48"/>
                        <a:pt x="41" y="52"/>
                      </a:cubicBezTo>
                      <a:cubicBezTo>
                        <a:pt x="40" y="59"/>
                        <a:pt x="37" y="66"/>
                        <a:pt x="31" y="75"/>
                      </a:cubicBezTo>
                      <a:cubicBezTo>
                        <a:pt x="31" y="62"/>
                        <a:pt x="27" y="48"/>
                        <a:pt x="17" y="34"/>
                      </a:cubicBezTo>
                      <a:cubicBezTo>
                        <a:pt x="22" y="47"/>
                        <a:pt x="25" y="60"/>
                        <a:pt x="25" y="73"/>
                      </a:cubicBezTo>
                      <a:cubicBezTo>
                        <a:pt x="21" y="72"/>
                        <a:pt x="17" y="70"/>
                        <a:pt x="13" y="66"/>
                      </a:cubicBezTo>
                      <a:cubicBezTo>
                        <a:pt x="10" y="64"/>
                        <a:pt x="7" y="60"/>
                        <a:pt x="5" y="57"/>
                      </a:cubicBezTo>
                      <a:cubicBezTo>
                        <a:pt x="3" y="53"/>
                        <a:pt x="2" y="49"/>
                        <a:pt x="1" y="45"/>
                      </a:cubicBezTo>
                      <a:cubicBezTo>
                        <a:pt x="0" y="41"/>
                        <a:pt x="0" y="37"/>
                        <a:pt x="0" y="33"/>
                      </a:cubicBezTo>
                      <a:cubicBezTo>
                        <a:pt x="0" y="30"/>
                        <a:pt x="1" y="28"/>
                        <a:pt x="1" y="26"/>
                      </a:cubicBezTo>
                      <a:cubicBezTo>
                        <a:pt x="3" y="21"/>
                        <a:pt x="4" y="16"/>
                        <a:pt x="5" y="12"/>
                      </a:cubicBezTo>
                      <a:cubicBezTo>
                        <a:pt x="7" y="8"/>
                        <a:pt x="7" y="4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30" name="Freeform 181"/>
                <p:cNvSpPr/>
                <p:nvPr/>
              </p:nvSpPr>
              <p:spPr bwMode="auto">
                <a:xfrm>
                  <a:off x="7104062" y="977901"/>
                  <a:ext cx="149225" cy="277813"/>
                </a:xfrm>
                <a:custGeom>
                  <a:avLst/>
                  <a:gdLst/>
                  <a:ahLst/>
                  <a:cxnLst>
                    <a:cxn ang="0">
                      <a:pos x="17" y="9"/>
                    </a:cxn>
                    <a:cxn ang="0">
                      <a:pos x="25" y="18"/>
                    </a:cxn>
                    <a:cxn ang="0">
                      <a:pos x="29" y="23"/>
                    </a:cxn>
                    <a:cxn ang="0">
                      <a:pos x="34" y="32"/>
                    </a:cxn>
                    <a:cxn ang="0">
                      <a:pos x="36" y="43"/>
                    </a:cxn>
                    <a:cxn ang="0">
                      <a:pos x="34" y="53"/>
                    </a:cxn>
                    <a:cxn ang="0">
                      <a:pos x="28" y="64"/>
                    </a:cxn>
                    <a:cxn ang="0">
                      <a:pos x="17" y="31"/>
                    </a:cxn>
                    <a:cxn ang="0">
                      <a:pos x="24" y="67"/>
                    </a:cxn>
                    <a:cxn ang="0">
                      <a:pos x="7" y="55"/>
                    </a:cxn>
                    <a:cxn ang="0">
                      <a:pos x="2" y="44"/>
                    </a:cxn>
                    <a:cxn ang="0">
                      <a:pos x="0" y="34"/>
                    </a:cxn>
                    <a:cxn ang="0">
                      <a:pos x="1" y="25"/>
                    </a:cxn>
                    <a:cxn ang="0">
                      <a:pos x="7" y="1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36" h="67">
                      <a:moveTo>
                        <a:pt x="17" y="9"/>
                      </a:moveTo>
                      <a:cubicBezTo>
                        <a:pt x="20" y="12"/>
                        <a:pt x="22" y="15"/>
                        <a:pt x="25" y="18"/>
                      </a:cubicBezTo>
                      <a:cubicBezTo>
                        <a:pt x="27" y="20"/>
                        <a:pt x="28" y="21"/>
                        <a:pt x="29" y="23"/>
                      </a:cubicBezTo>
                      <a:cubicBezTo>
                        <a:pt x="31" y="26"/>
                        <a:pt x="33" y="29"/>
                        <a:pt x="34" y="32"/>
                      </a:cubicBezTo>
                      <a:cubicBezTo>
                        <a:pt x="35" y="36"/>
                        <a:pt x="36" y="39"/>
                        <a:pt x="36" y="43"/>
                      </a:cubicBezTo>
                      <a:cubicBezTo>
                        <a:pt x="35" y="47"/>
                        <a:pt x="35" y="50"/>
                        <a:pt x="34" y="53"/>
                      </a:cubicBezTo>
                      <a:cubicBezTo>
                        <a:pt x="32" y="57"/>
                        <a:pt x="30" y="61"/>
                        <a:pt x="28" y="64"/>
                      </a:cubicBezTo>
                      <a:cubicBezTo>
                        <a:pt x="23" y="54"/>
                        <a:pt x="19" y="43"/>
                        <a:pt x="17" y="31"/>
                      </a:cubicBezTo>
                      <a:cubicBezTo>
                        <a:pt x="16" y="46"/>
                        <a:pt x="18" y="58"/>
                        <a:pt x="24" y="67"/>
                      </a:cubicBezTo>
                      <a:cubicBezTo>
                        <a:pt x="16" y="63"/>
                        <a:pt x="10" y="59"/>
                        <a:pt x="7" y="55"/>
                      </a:cubicBezTo>
                      <a:cubicBezTo>
                        <a:pt x="5" y="51"/>
                        <a:pt x="3" y="48"/>
                        <a:pt x="2" y="44"/>
                      </a:cubicBezTo>
                      <a:cubicBezTo>
                        <a:pt x="1" y="41"/>
                        <a:pt x="0" y="38"/>
                        <a:pt x="0" y="34"/>
                      </a:cubicBezTo>
                      <a:cubicBezTo>
                        <a:pt x="0" y="31"/>
                        <a:pt x="1" y="28"/>
                        <a:pt x="1" y="25"/>
                      </a:cubicBezTo>
                      <a:cubicBezTo>
                        <a:pt x="2" y="22"/>
                        <a:pt x="4" y="17"/>
                        <a:pt x="7" y="1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4"/>
                        <a:pt x="14" y="8"/>
                        <a:pt x="17" y="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31" name="Freeform 182"/>
                <p:cNvSpPr/>
                <p:nvPr/>
              </p:nvSpPr>
              <p:spPr bwMode="auto">
                <a:xfrm>
                  <a:off x="6235700" y="1536701"/>
                  <a:ext cx="203200" cy="277813"/>
                </a:xfrm>
                <a:custGeom>
                  <a:avLst/>
                  <a:gdLst/>
                  <a:ahLst/>
                  <a:cxnLst>
                    <a:cxn ang="0">
                      <a:pos x="12" y="4"/>
                    </a:cxn>
                    <a:cxn ang="0">
                      <a:pos x="30" y="12"/>
                    </a:cxn>
                    <a:cxn ang="0">
                      <a:pos x="38" y="19"/>
                    </a:cxn>
                    <a:cxn ang="0">
                      <a:pos x="44" y="29"/>
                    </a:cxn>
                    <a:cxn ang="0">
                      <a:pos x="48" y="42"/>
                    </a:cxn>
                    <a:cxn ang="0">
                      <a:pos x="44" y="67"/>
                    </a:cxn>
                    <a:cxn ang="0">
                      <a:pos x="21" y="30"/>
                    </a:cxn>
                    <a:cxn ang="0">
                      <a:pos x="38" y="67"/>
                    </a:cxn>
                    <a:cxn ang="0">
                      <a:pos x="25" y="62"/>
                    </a:cxn>
                    <a:cxn ang="0">
                      <a:pos x="14" y="55"/>
                    </a:cxn>
                    <a:cxn ang="0">
                      <a:pos x="7" y="45"/>
                    </a:cxn>
                    <a:cxn ang="0">
                      <a:pos x="4" y="33"/>
                    </a:cxn>
                    <a:cxn ang="0">
                      <a:pos x="4" y="26"/>
                    </a:cxn>
                    <a:cxn ang="0">
                      <a:pos x="4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4"/>
                    </a:cxn>
                  </a:cxnLst>
                  <a:rect l="0" t="0" r="r" b="b"/>
                  <a:pathLst>
                    <a:path w="49" h="67">
                      <a:moveTo>
                        <a:pt x="12" y="4"/>
                      </a:moveTo>
                      <a:cubicBezTo>
                        <a:pt x="20" y="7"/>
                        <a:pt x="26" y="10"/>
                        <a:pt x="30" y="12"/>
                      </a:cubicBezTo>
                      <a:cubicBezTo>
                        <a:pt x="33" y="14"/>
                        <a:pt x="35" y="17"/>
                        <a:pt x="38" y="19"/>
                      </a:cubicBezTo>
                      <a:cubicBezTo>
                        <a:pt x="40" y="22"/>
                        <a:pt x="43" y="25"/>
                        <a:pt x="44" y="29"/>
                      </a:cubicBezTo>
                      <a:cubicBezTo>
                        <a:pt x="47" y="33"/>
                        <a:pt x="48" y="37"/>
                        <a:pt x="48" y="42"/>
                      </a:cubicBezTo>
                      <a:cubicBezTo>
                        <a:pt x="49" y="48"/>
                        <a:pt x="47" y="57"/>
                        <a:pt x="44" y="67"/>
                      </a:cubicBezTo>
                      <a:cubicBezTo>
                        <a:pt x="41" y="53"/>
                        <a:pt x="34" y="41"/>
                        <a:pt x="21" y="30"/>
                      </a:cubicBezTo>
                      <a:cubicBezTo>
                        <a:pt x="29" y="42"/>
                        <a:pt x="34" y="54"/>
                        <a:pt x="38" y="67"/>
                      </a:cubicBezTo>
                      <a:cubicBezTo>
                        <a:pt x="33" y="66"/>
                        <a:pt x="29" y="65"/>
                        <a:pt x="25" y="62"/>
                      </a:cubicBezTo>
                      <a:cubicBezTo>
                        <a:pt x="21" y="61"/>
                        <a:pt x="17" y="58"/>
                        <a:pt x="14" y="55"/>
                      </a:cubicBezTo>
                      <a:cubicBezTo>
                        <a:pt x="11" y="52"/>
                        <a:pt x="9" y="49"/>
                        <a:pt x="7" y="45"/>
                      </a:cubicBezTo>
                      <a:cubicBezTo>
                        <a:pt x="6" y="41"/>
                        <a:pt x="5" y="37"/>
                        <a:pt x="4" y="33"/>
                      </a:cubicBezTo>
                      <a:cubicBezTo>
                        <a:pt x="4" y="30"/>
                        <a:pt x="3" y="28"/>
                        <a:pt x="4" y="26"/>
                      </a:cubicBezTo>
                      <a:cubicBezTo>
                        <a:pt x="4" y="21"/>
                        <a:pt x="4" y="16"/>
                        <a:pt x="4" y="11"/>
                      </a:cubicBezTo>
                      <a:cubicBezTo>
                        <a:pt x="5" y="8"/>
                        <a:pt x="3" y="4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32" name="Freeform 183"/>
                <p:cNvSpPr/>
                <p:nvPr/>
              </p:nvSpPr>
              <p:spPr bwMode="auto">
                <a:xfrm>
                  <a:off x="7042150" y="1341438"/>
                  <a:ext cx="107950" cy="207963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0" y="0"/>
                    </a:cxn>
                    <a:cxn ang="0">
                      <a:pos x="21" y="8"/>
                    </a:cxn>
                    <a:cxn ang="0">
                      <a:pos x="24" y="16"/>
                    </a:cxn>
                    <a:cxn ang="0">
                      <a:pos x="26" y="21"/>
                    </a:cxn>
                    <a:cxn ang="0">
                      <a:pos x="26" y="29"/>
                    </a:cxn>
                    <a:cxn ang="0">
                      <a:pos x="24" y="36"/>
                    </a:cxn>
                    <a:cxn ang="0">
                      <a:pos x="20" y="43"/>
                    </a:cxn>
                    <a:cxn ang="0">
                      <a:pos x="13" y="48"/>
                    </a:cxn>
                    <a:cxn ang="0">
                      <a:pos x="15" y="23"/>
                    </a:cxn>
                    <a:cxn ang="0">
                      <a:pos x="9" y="50"/>
                    </a:cxn>
                    <a:cxn ang="0">
                      <a:pos x="1" y="36"/>
                    </a:cxn>
                    <a:cxn ang="0">
                      <a:pos x="1" y="27"/>
                    </a:cxn>
                    <a:cxn ang="0">
                      <a:pos x="2" y="20"/>
                    </a:cxn>
                    <a:cxn ang="0">
                      <a:pos x="6" y="14"/>
                    </a:cxn>
                    <a:cxn ang="0">
                      <a:pos x="14" y="5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6" h="50">
                      <a:moveTo>
                        <a:pt x="2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3"/>
                        <a:pt x="20" y="6"/>
                        <a:pt x="21" y="8"/>
                      </a:cubicBezTo>
                      <a:cubicBezTo>
                        <a:pt x="22" y="11"/>
                        <a:pt x="23" y="14"/>
                        <a:pt x="24" y="16"/>
                      </a:cubicBezTo>
                      <a:cubicBezTo>
                        <a:pt x="25" y="18"/>
                        <a:pt x="25" y="19"/>
                        <a:pt x="26" y="21"/>
                      </a:cubicBezTo>
                      <a:cubicBezTo>
                        <a:pt x="26" y="23"/>
                        <a:pt x="26" y="26"/>
                        <a:pt x="26" y="29"/>
                      </a:cubicBezTo>
                      <a:cubicBezTo>
                        <a:pt x="26" y="31"/>
                        <a:pt x="25" y="34"/>
                        <a:pt x="24" y="36"/>
                      </a:cubicBezTo>
                      <a:cubicBezTo>
                        <a:pt x="23" y="39"/>
                        <a:pt x="22" y="41"/>
                        <a:pt x="20" y="43"/>
                      </a:cubicBezTo>
                      <a:cubicBezTo>
                        <a:pt x="18" y="45"/>
                        <a:pt x="15" y="47"/>
                        <a:pt x="13" y="48"/>
                      </a:cubicBezTo>
                      <a:cubicBezTo>
                        <a:pt x="12" y="40"/>
                        <a:pt x="13" y="31"/>
                        <a:pt x="15" y="23"/>
                      </a:cubicBezTo>
                      <a:cubicBezTo>
                        <a:pt x="10" y="32"/>
                        <a:pt x="8" y="41"/>
                        <a:pt x="9" y="50"/>
                      </a:cubicBezTo>
                      <a:cubicBezTo>
                        <a:pt x="5" y="44"/>
                        <a:pt x="2" y="40"/>
                        <a:pt x="1" y="36"/>
                      </a:cubicBezTo>
                      <a:cubicBezTo>
                        <a:pt x="1" y="33"/>
                        <a:pt x="0" y="30"/>
                        <a:pt x="1" y="27"/>
                      </a:cubicBezTo>
                      <a:cubicBezTo>
                        <a:pt x="1" y="25"/>
                        <a:pt x="1" y="22"/>
                        <a:pt x="2" y="20"/>
                      </a:cubicBezTo>
                      <a:cubicBezTo>
                        <a:pt x="3" y="18"/>
                        <a:pt x="4" y="16"/>
                        <a:pt x="6" y="14"/>
                      </a:cubicBezTo>
                      <a:cubicBezTo>
                        <a:pt x="7" y="12"/>
                        <a:pt x="10" y="9"/>
                        <a:pt x="14" y="5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33" name="Freeform 184"/>
                <p:cNvSpPr/>
                <p:nvPr/>
              </p:nvSpPr>
              <p:spPr bwMode="auto">
                <a:xfrm>
                  <a:off x="6624637" y="1354138"/>
                  <a:ext cx="82550" cy="157163"/>
                </a:xfrm>
                <a:custGeom>
                  <a:avLst/>
                  <a:gdLst/>
                  <a:ahLst/>
                  <a:cxnLst>
                    <a:cxn ang="0">
                      <a:pos x="5" y="6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0" y="4"/>
                    </a:cxn>
                    <a:cxn ang="0">
                      <a:pos x="16" y="11"/>
                    </a:cxn>
                    <a:cxn ang="0">
                      <a:pos x="18" y="16"/>
                    </a:cxn>
                    <a:cxn ang="0">
                      <a:pos x="20" y="22"/>
                    </a:cxn>
                    <a:cxn ang="0">
                      <a:pos x="19" y="28"/>
                    </a:cxn>
                    <a:cxn ang="0">
                      <a:pos x="12" y="38"/>
                    </a:cxn>
                    <a:cxn ang="0">
                      <a:pos x="9" y="18"/>
                    </a:cxn>
                    <a:cxn ang="0">
                      <a:pos x="9" y="37"/>
                    </a:cxn>
                    <a:cxn ang="0">
                      <a:pos x="4" y="33"/>
                    </a:cxn>
                    <a:cxn ang="0">
                      <a:pos x="1" y="27"/>
                    </a:cxn>
                    <a:cxn ang="0">
                      <a:pos x="0" y="21"/>
                    </a:cxn>
                    <a:cxn ang="0">
                      <a:pos x="1" y="15"/>
                    </a:cxn>
                    <a:cxn ang="0">
                      <a:pos x="2" y="12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20" h="38">
                      <a:moveTo>
                        <a:pt x="5" y="6"/>
                      </a:moveTo>
                      <a:cubicBezTo>
                        <a:pt x="6" y="4"/>
                        <a:pt x="7" y="2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3" y="8"/>
                        <a:pt x="15" y="10"/>
                        <a:pt x="16" y="11"/>
                      </a:cubicBezTo>
                      <a:cubicBezTo>
                        <a:pt x="17" y="13"/>
                        <a:pt x="18" y="15"/>
                        <a:pt x="18" y="16"/>
                      </a:cubicBezTo>
                      <a:cubicBezTo>
                        <a:pt x="19" y="18"/>
                        <a:pt x="20" y="20"/>
                        <a:pt x="20" y="22"/>
                      </a:cubicBezTo>
                      <a:cubicBezTo>
                        <a:pt x="20" y="24"/>
                        <a:pt x="19" y="26"/>
                        <a:pt x="19" y="28"/>
                      </a:cubicBezTo>
                      <a:cubicBezTo>
                        <a:pt x="18" y="31"/>
                        <a:pt x="15" y="35"/>
                        <a:pt x="12" y="38"/>
                      </a:cubicBezTo>
                      <a:cubicBezTo>
                        <a:pt x="13" y="32"/>
                        <a:pt x="12" y="25"/>
                        <a:pt x="9" y="18"/>
                      </a:cubicBezTo>
                      <a:cubicBezTo>
                        <a:pt x="10" y="24"/>
                        <a:pt x="10" y="31"/>
                        <a:pt x="9" y="37"/>
                      </a:cubicBezTo>
                      <a:cubicBezTo>
                        <a:pt x="7" y="36"/>
                        <a:pt x="6" y="35"/>
                        <a:pt x="4" y="33"/>
                      </a:cubicBezTo>
                      <a:cubicBezTo>
                        <a:pt x="3" y="31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1"/>
                      </a:cubicBezTo>
                      <a:cubicBezTo>
                        <a:pt x="0" y="19"/>
                        <a:pt x="0" y="17"/>
                        <a:pt x="1" y="15"/>
                      </a:cubicBezTo>
                      <a:cubicBezTo>
                        <a:pt x="1" y="14"/>
                        <a:pt x="2" y="13"/>
                        <a:pt x="2" y="12"/>
                      </a:cubicBezTo>
                      <a:cubicBezTo>
                        <a:pt x="3" y="10"/>
                        <a:pt x="4" y="8"/>
                        <a:pt x="5" y="6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234" name="Freeform 185"/>
                <p:cNvSpPr/>
                <p:nvPr/>
              </p:nvSpPr>
              <p:spPr bwMode="auto">
                <a:xfrm>
                  <a:off x="6235700" y="2220913"/>
                  <a:ext cx="276225" cy="198438"/>
                </a:xfrm>
                <a:custGeom>
                  <a:avLst/>
                  <a:gdLst/>
                  <a:ahLst/>
                  <a:cxnLst>
                    <a:cxn ang="0">
                      <a:pos x="29" y="5"/>
                    </a:cxn>
                    <a:cxn ang="0">
                      <a:pos x="43" y="1"/>
                    </a:cxn>
                    <a:cxn ang="0">
                      <a:pos x="67" y="6"/>
                    </a:cxn>
                    <a:cxn ang="0">
                      <a:pos x="31" y="28"/>
                    </a:cxn>
                    <a:cxn ang="0">
                      <a:pos x="67" y="12"/>
                    </a:cxn>
                    <a:cxn ang="0">
                      <a:pos x="63" y="25"/>
                    </a:cxn>
                    <a:cxn ang="0">
                      <a:pos x="55" y="35"/>
                    </a:cxn>
                    <a:cxn ang="0">
                      <a:pos x="45" y="42"/>
                    </a:cxn>
                    <a:cxn ang="0">
                      <a:pos x="33" y="45"/>
                    </a:cxn>
                    <a:cxn ang="0">
                      <a:pos x="26" y="46"/>
                    </a:cxn>
                    <a:cxn ang="0">
                      <a:pos x="11" y="45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4" y="37"/>
                    </a:cxn>
                    <a:cxn ang="0">
                      <a:pos x="13" y="19"/>
                    </a:cxn>
                    <a:cxn ang="0">
                      <a:pos x="20" y="11"/>
                    </a:cxn>
                    <a:cxn ang="0">
                      <a:pos x="29" y="5"/>
                    </a:cxn>
                  </a:cxnLst>
                  <a:rect l="0" t="0" r="r" b="b"/>
                  <a:pathLst>
                    <a:path w="67" h="48">
                      <a:moveTo>
                        <a:pt x="29" y="5"/>
                      </a:moveTo>
                      <a:cubicBezTo>
                        <a:pt x="34" y="3"/>
                        <a:pt x="38" y="1"/>
                        <a:pt x="43" y="1"/>
                      </a:cubicBezTo>
                      <a:cubicBezTo>
                        <a:pt x="49" y="0"/>
                        <a:pt x="57" y="2"/>
                        <a:pt x="67" y="6"/>
                      </a:cubicBezTo>
                      <a:cubicBezTo>
                        <a:pt x="54" y="9"/>
                        <a:pt x="42" y="16"/>
                        <a:pt x="31" y="28"/>
                      </a:cubicBezTo>
                      <a:cubicBezTo>
                        <a:pt x="42" y="21"/>
                        <a:pt x="54" y="15"/>
                        <a:pt x="67" y="12"/>
                      </a:cubicBezTo>
                      <a:cubicBezTo>
                        <a:pt x="67" y="17"/>
                        <a:pt x="65" y="21"/>
                        <a:pt x="63" y="25"/>
                      </a:cubicBezTo>
                      <a:cubicBezTo>
                        <a:pt x="61" y="29"/>
                        <a:pt x="58" y="32"/>
                        <a:pt x="55" y="35"/>
                      </a:cubicBezTo>
                      <a:cubicBezTo>
                        <a:pt x="52" y="38"/>
                        <a:pt x="49" y="40"/>
                        <a:pt x="45" y="42"/>
                      </a:cubicBezTo>
                      <a:cubicBezTo>
                        <a:pt x="41" y="44"/>
                        <a:pt x="37" y="45"/>
                        <a:pt x="33" y="45"/>
                      </a:cubicBezTo>
                      <a:cubicBezTo>
                        <a:pt x="30" y="46"/>
                        <a:pt x="28" y="46"/>
                        <a:pt x="26" y="46"/>
                      </a:cubicBezTo>
                      <a:cubicBezTo>
                        <a:pt x="21" y="45"/>
                        <a:pt x="16" y="45"/>
                        <a:pt x="11" y="45"/>
                      </a:cubicBezTo>
                      <a:cubicBezTo>
                        <a:pt x="7" y="44"/>
                        <a:pt x="3" y="45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8" y="28"/>
                        <a:pt x="11" y="22"/>
                        <a:pt x="13" y="19"/>
                      </a:cubicBezTo>
                      <a:cubicBezTo>
                        <a:pt x="15" y="16"/>
                        <a:pt x="17" y="14"/>
                        <a:pt x="20" y="11"/>
                      </a:cubicBezTo>
                      <a:cubicBezTo>
                        <a:pt x="23" y="8"/>
                        <a:pt x="26" y="6"/>
                        <a:pt x="29" y="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5" name="Group 196"/>
            <p:cNvGrpSpPr/>
            <p:nvPr/>
          </p:nvGrpSpPr>
          <p:grpSpPr>
            <a:xfrm>
              <a:off x="2225" y="7158"/>
              <a:ext cx="575" cy="1055"/>
              <a:chOff x="825500" y="2846388"/>
              <a:chExt cx="273050" cy="622300"/>
            </a:xfrm>
            <a:solidFill>
              <a:srgbClr val="237DB9"/>
            </a:solidFill>
          </p:grpSpPr>
          <p:sp>
            <p:nvSpPr>
              <p:cNvPr id="1125" name="Freeform 101"/>
              <p:cNvSpPr/>
              <p:nvPr/>
            </p:nvSpPr>
            <p:spPr bwMode="auto">
              <a:xfrm>
                <a:off x="915988" y="3116263"/>
                <a:ext cx="157163" cy="185738"/>
              </a:xfrm>
              <a:custGeom>
                <a:avLst/>
                <a:gdLst/>
                <a:ahLst/>
                <a:cxnLst>
                  <a:cxn ang="0">
                    <a:pos x="4" y="45"/>
                  </a:cxn>
                  <a:cxn ang="0">
                    <a:pos x="30" y="0"/>
                  </a:cxn>
                  <a:cxn ang="0">
                    <a:pos x="4" y="45"/>
                  </a:cxn>
                </a:cxnLst>
                <a:rect l="0" t="0" r="r" b="b"/>
                <a:pathLst>
                  <a:path w="38" h="45">
                    <a:moveTo>
                      <a:pt x="4" y="45"/>
                    </a:moveTo>
                    <a:cubicBezTo>
                      <a:pt x="0" y="21"/>
                      <a:pt x="9" y="6"/>
                      <a:pt x="30" y="0"/>
                    </a:cubicBezTo>
                    <a:cubicBezTo>
                      <a:pt x="38" y="24"/>
                      <a:pt x="29" y="39"/>
                      <a:pt x="4" y="45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6" name="Freeform 102"/>
              <p:cNvSpPr/>
              <p:nvPr/>
            </p:nvSpPr>
            <p:spPr bwMode="auto">
              <a:xfrm>
                <a:off x="925513" y="2846388"/>
                <a:ext cx="157163" cy="1857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4" y="45"/>
                  </a:cxn>
                  <a:cxn ang="0">
                    <a:pos x="30" y="0"/>
                  </a:cxn>
                </a:cxnLst>
                <a:rect l="0" t="0" r="r" b="b"/>
                <a:pathLst>
                  <a:path w="38" h="45">
                    <a:moveTo>
                      <a:pt x="30" y="0"/>
                    </a:moveTo>
                    <a:cubicBezTo>
                      <a:pt x="38" y="24"/>
                      <a:pt x="29" y="39"/>
                      <a:pt x="4" y="45"/>
                    </a:cubicBezTo>
                    <a:cubicBezTo>
                      <a:pt x="0" y="21"/>
                      <a:pt x="9" y="6"/>
                      <a:pt x="30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7" name="Freeform 103"/>
              <p:cNvSpPr/>
              <p:nvPr/>
            </p:nvSpPr>
            <p:spPr bwMode="auto">
              <a:xfrm>
                <a:off x="974725" y="3360738"/>
                <a:ext cx="123825" cy="10795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0" y="3"/>
                  </a:cxn>
                  <a:cxn ang="0">
                    <a:pos x="0" y="21"/>
                  </a:cxn>
                </a:cxnLst>
                <a:rect l="0" t="0" r="r" b="b"/>
                <a:pathLst>
                  <a:path w="30" h="26">
                    <a:moveTo>
                      <a:pt x="0" y="21"/>
                    </a:moveTo>
                    <a:cubicBezTo>
                      <a:pt x="6" y="6"/>
                      <a:pt x="16" y="0"/>
                      <a:pt x="30" y="3"/>
                    </a:cubicBezTo>
                    <a:cubicBezTo>
                      <a:pt x="27" y="20"/>
                      <a:pt x="16" y="26"/>
                      <a:pt x="0" y="2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8" name="Freeform 104"/>
              <p:cNvSpPr/>
              <p:nvPr/>
            </p:nvSpPr>
            <p:spPr bwMode="auto">
              <a:xfrm>
                <a:off x="825500" y="3335338"/>
                <a:ext cx="107950" cy="128588"/>
              </a:xfrm>
              <a:custGeom>
                <a:avLst/>
                <a:gdLst/>
                <a:ahLst/>
                <a:cxnLst>
                  <a:cxn ang="0">
                    <a:pos x="23" y="31"/>
                  </a:cxn>
                  <a:cxn ang="0">
                    <a:pos x="5" y="0"/>
                  </a:cxn>
                  <a:cxn ang="0">
                    <a:pos x="23" y="31"/>
                  </a:cxn>
                </a:cxnLst>
                <a:rect l="0" t="0" r="r" b="b"/>
                <a:pathLst>
                  <a:path w="26" h="31">
                    <a:moveTo>
                      <a:pt x="23" y="31"/>
                    </a:moveTo>
                    <a:cubicBezTo>
                      <a:pt x="6" y="27"/>
                      <a:pt x="0" y="17"/>
                      <a:pt x="5" y="0"/>
                    </a:cubicBezTo>
                    <a:cubicBezTo>
                      <a:pt x="20" y="6"/>
                      <a:pt x="26" y="17"/>
                      <a:pt x="23" y="3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pic>
        <p:nvPicPr>
          <p:cNvPr id="26" name="图片 25" descr="0116e6821abf8d9d7ec5c9c9e77eaef8"/>
          <p:cNvPicPr>
            <a:picLocks noChangeAspect="1"/>
          </p:cNvPicPr>
          <p:nvPr/>
        </p:nvPicPr>
        <p:blipFill>
          <a:blip r:embed="rId4"/>
          <a:srcRect t="-4143" r="-3437" b="49289"/>
          <a:stretch>
            <a:fillRect/>
          </a:stretch>
        </p:blipFill>
        <p:spPr>
          <a:xfrm rot="2400000">
            <a:off x="-569714" y="1260450"/>
            <a:ext cx="2402205" cy="1492885"/>
          </a:xfrm>
          <a:prstGeom prst="ellipse">
            <a:avLst/>
          </a:prstGeom>
        </p:spPr>
      </p:pic>
      <p:pic>
        <p:nvPicPr>
          <p:cNvPr id="106" name="图片 4" descr="564ed7d2ddea4"/>
          <p:cNvPicPr>
            <a:picLocks noChangeAspect="1"/>
          </p:cNvPicPr>
          <p:nvPr/>
        </p:nvPicPr>
        <p:blipFill>
          <a:blip r:embed="rId5"/>
          <a:srcRect t="61080" r="51656"/>
          <a:stretch>
            <a:fillRect/>
          </a:stretch>
        </p:blipFill>
        <p:spPr>
          <a:xfrm>
            <a:off x="-58404" y="2032631"/>
            <a:ext cx="4771390" cy="4939030"/>
          </a:xfrm>
          <a:prstGeom prst="rect">
            <a:avLst/>
          </a:prstGeom>
        </p:spPr>
      </p:pic>
      <p:sp>
        <p:nvSpPr>
          <p:cNvPr id="108" name="文本框 10">
            <a:extLst>
              <a:ext uri="{FF2B5EF4-FFF2-40B4-BE49-F238E27FC236}">
                <a16:creationId xmlns:a16="http://schemas.microsoft.com/office/drawing/2014/main" id="{7E5BCB57-257E-4225-98D6-178AD71E69F7}"/>
              </a:ext>
            </a:extLst>
          </p:cNvPr>
          <p:cNvSpPr txBox="1"/>
          <p:nvPr/>
        </p:nvSpPr>
        <p:spPr>
          <a:xfrm>
            <a:off x="2254593" y="901043"/>
            <a:ext cx="5977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algn="ctr" defTabSz="914400">
              <a:lnSpc>
                <a:spcPct val="120000"/>
              </a:lnSpc>
              <a:defRPr/>
            </a:pP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ước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vua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Mi-đát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altLang="en-US" sz="35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9" name="文本框 10">
            <a:extLst>
              <a:ext uri="{FF2B5EF4-FFF2-40B4-BE49-F238E27FC236}">
                <a16:creationId xmlns:a16="http://schemas.microsoft.com/office/drawing/2014/main" id="{7E5BCB57-257E-4225-98D6-178AD71E69F7}"/>
              </a:ext>
            </a:extLst>
          </p:cNvPr>
          <p:cNvSpPr txBox="1"/>
          <p:nvPr/>
        </p:nvSpPr>
        <p:spPr>
          <a:xfrm>
            <a:off x="1907390" y="2384709"/>
            <a:ext cx="5977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chuyện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khuyên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35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Tiền Vàng và thanh Vàng Thỏi tiền Xu - vàng png tải về - Miễn phí trong  suốt Tiết Kiệm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70" y="152566"/>
            <a:ext cx="2834763" cy="163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Golden Touch of King Mida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689" y="1607685"/>
            <a:ext cx="4286250" cy="4638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Máy tính Biểu tượng ngôi Nhà màu Xanh lá cây nhà - tìm chỗ ở png tải về -  Miễn phí trong suốt Góc png Tải về.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9" y="5281172"/>
            <a:ext cx="928397" cy="9283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4" y="222069"/>
            <a:ext cx="11312435" cy="6165668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583474" y="374469"/>
            <a:ext cx="10898777" cy="58042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18" y="3408164"/>
            <a:ext cx="4617174" cy="3559044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DF6BCC86-FC55-4AC1-A820-D18249476A9D}"/>
              </a:ext>
            </a:extLst>
          </p:cNvPr>
          <p:cNvGrpSpPr/>
          <p:nvPr/>
        </p:nvGrpSpPr>
        <p:grpSpPr>
          <a:xfrm>
            <a:off x="1858935" y="1459840"/>
            <a:ext cx="5861338" cy="2085279"/>
            <a:chOff x="702527" y="243393"/>
            <a:chExt cx="5861338" cy="208527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5207957-E999-4202-B5AB-0D7E5CE07F0F}"/>
                </a:ext>
              </a:extLst>
            </p:cNvPr>
            <p:cNvGrpSpPr/>
            <p:nvPr/>
          </p:nvGrpSpPr>
          <p:grpSpPr>
            <a:xfrm>
              <a:off x="702527" y="243393"/>
              <a:ext cx="5861338" cy="2085279"/>
              <a:chOff x="1044011" y="1037063"/>
              <a:chExt cx="5709424" cy="1639229"/>
            </a:xfrm>
          </p:grpSpPr>
          <p:sp>
            <p:nvSpPr>
              <p:cNvPr id="60" name="Speech Bubble: Rectangle with Corners Rounded 7">
                <a:extLst>
                  <a:ext uri="{FF2B5EF4-FFF2-40B4-BE49-F238E27FC236}">
                    <a16:creationId xmlns:a16="http://schemas.microsoft.com/office/drawing/2014/main" id="{0FFE6368-BF3C-45A4-81D7-D09860E5260A}"/>
                  </a:ext>
                </a:extLst>
              </p:cNvPr>
              <p:cNvSpPr/>
              <p:nvPr/>
            </p:nvSpPr>
            <p:spPr>
              <a:xfrm>
                <a:off x="1044011" y="1037063"/>
                <a:ext cx="5709424" cy="1639229"/>
              </a:xfrm>
              <a:prstGeom prst="wedgeRoundRectCallout">
                <a:avLst>
                  <a:gd name="adj1" fmla="val -39593"/>
                  <a:gd name="adj2" fmla="val 66725"/>
                  <a:gd name="adj3" fmla="val 16667"/>
                </a:avLst>
              </a:prstGeom>
              <a:solidFill>
                <a:srgbClr val="81FFB4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: Rounded Corners 8">
                <a:extLst>
                  <a:ext uri="{FF2B5EF4-FFF2-40B4-BE49-F238E27FC236}">
                    <a16:creationId xmlns:a16="http://schemas.microsoft.com/office/drawing/2014/main" id="{C7C1B6FD-42F9-4493-A173-3C92BF7F7F5F}"/>
                  </a:ext>
                </a:extLst>
              </p:cNvPr>
              <p:cNvSpPr/>
              <p:nvPr/>
            </p:nvSpPr>
            <p:spPr>
              <a:xfrm>
                <a:off x="1226634" y="1248937"/>
                <a:ext cx="5319132" cy="1248936"/>
              </a:xfrm>
              <a:custGeom>
                <a:avLst/>
                <a:gdLst>
                  <a:gd name="connsiteX0" fmla="*/ 0 w 5319132"/>
                  <a:gd name="connsiteY0" fmla="*/ 208160 h 1248936"/>
                  <a:gd name="connsiteX1" fmla="*/ 208160 w 5319132"/>
                  <a:gd name="connsiteY1" fmla="*/ 0 h 1248936"/>
                  <a:gd name="connsiteX2" fmla="*/ 919068 w 5319132"/>
                  <a:gd name="connsiteY2" fmla="*/ 0 h 1248936"/>
                  <a:gd name="connsiteX3" fmla="*/ 1384835 w 5319132"/>
                  <a:gd name="connsiteY3" fmla="*/ 0 h 1248936"/>
                  <a:gd name="connsiteX4" fmla="*/ 1948658 w 5319132"/>
                  <a:gd name="connsiteY4" fmla="*/ 0 h 1248936"/>
                  <a:gd name="connsiteX5" fmla="*/ 2414425 w 5319132"/>
                  <a:gd name="connsiteY5" fmla="*/ 0 h 1248936"/>
                  <a:gd name="connsiteX6" fmla="*/ 2880193 w 5319132"/>
                  <a:gd name="connsiteY6" fmla="*/ 0 h 1248936"/>
                  <a:gd name="connsiteX7" fmla="*/ 3345960 w 5319132"/>
                  <a:gd name="connsiteY7" fmla="*/ 0 h 1248936"/>
                  <a:gd name="connsiteX8" fmla="*/ 4056867 w 5319132"/>
                  <a:gd name="connsiteY8" fmla="*/ 0 h 1248936"/>
                  <a:gd name="connsiteX9" fmla="*/ 4522635 w 5319132"/>
                  <a:gd name="connsiteY9" fmla="*/ 0 h 1248936"/>
                  <a:gd name="connsiteX10" fmla="*/ 5110972 w 5319132"/>
                  <a:gd name="connsiteY10" fmla="*/ 0 h 1248936"/>
                  <a:gd name="connsiteX11" fmla="*/ 5319132 w 5319132"/>
                  <a:gd name="connsiteY11" fmla="*/ 208160 h 1248936"/>
                  <a:gd name="connsiteX12" fmla="*/ 5319132 w 5319132"/>
                  <a:gd name="connsiteY12" fmla="*/ 607816 h 1248936"/>
                  <a:gd name="connsiteX13" fmla="*/ 5319132 w 5319132"/>
                  <a:gd name="connsiteY13" fmla="*/ 1040776 h 1248936"/>
                  <a:gd name="connsiteX14" fmla="*/ 5110972 w 5319132"/>
                  <a:gd name="connsiteY14" fmla="*/ 1248936 h 1248936"/>
                  <a:gd name="connsiteX15" fmla="*/ 4596177 w 5319132"/>
                  <a:gd name="connsiteY15" fmla="*/ 1248936 h 1248936"/>
                  <a:gd name="connsiteX16" fmla="*/ 3983325 w 5319132"/>
                  <a:gd name="connsiteY16" fmla="*/ 1248936 h 1248936"/>
                  <a:gd name="connsiteX17" fmla="*/ 3321446 w 5319132"/>
                  <a:gd name="connsiteY17" fmla="*/ 1248936 h 1248936"/>
                  <a:gd name="connsiteX18" fmla="*/ 2855678 w 5319132"/>
                  <a:gd name="connsiteY18" fmla="*/ 1248936 h 1248936"/>
                  <a:gd name="connsiteX19" fmla="*/ 2291855 w 5319132"/>
                  <a:gd name="connsiteY19" fmla="*/ 1248936 h 1248936"/>
                  <a:gd name="connsiteX20" fmla="*/ 1629975 w 5319132"/>
                  <a:gd name="connsiteY20" fmla="*/ 1248936 h 1248936"/>
                  <a:gd name="connsiteX21" fmla="*/ 1066152 w 5319132"/>
                  <a:gd name="connsiteY21" fmla="*/ 1248936 h 1248936"/>
                  <a:gd name="connsiteX22" fmla="*/ 208160 w 5319132"/>
                  <a:gd name="connsiteY22" fmla="*/ 1248936 h 1248936"/>
                  <a:gd name="connsiteX23" fmla="*/ 0 w 5319132"/>
                  <a:gd name="connsiteY23" fmla="*/ 1040776 h 1248936"/>
                  <a:gd name="connsiteX24" fmla="*/ 0 w 5319132"/>
                  <a:gd name="connsiteY24" fmla="*/ 624468 h 1248936"/>
                  <a:gd name="connsiteX25" fmla="*/ 0 w 5319132"/>
                  <a:gd name="connsiteY25" fmla="*/ 208160 h 1248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19132" h="1248936" extrusionOk="0">
                    <a:moveTo>
                      <a:pt x="0" y="208160"/>
                    </a:moveTo>
                    <a:cubicBezTo>
                      <a:pt x="20146" y="89576"/>
                      <a:pt x="104599" y="-19174"/>
                      <a:pt x="208160" y="0"/>
                    </a:cubicBezTo>
                    <a:cubicBezTo>
                      <a:pt x="494417" y="7976"/>
                      <a:pt x="594758" y="20773"/>
                      <a:pt x="919068" y="0"/>
                    </a:cubicBezTo>
                    <a:cubicBezTo>
                      <a:pt x="1243378" y="-20773"/>
                      <a:pt x="1290058" y="1272"/>
                      <a:pt x="1384835" y="0"/>
                    </a:cubicBezTo>
                    <a:cubicBezTo>
                      <a:pt x="1479612" y="-1272"/>
                      <a:pt x="1727361" y="-17380"/>
                      <a:pt x="1948658" y="0"/>
                    </a:cubicBezTo>
                    <a:cubicBezTo>
                      <a:pt x="2169955" y="17380"/>
                      <a:pt x="2268886" y="-21462"/>
                      <a:pt x="2414425" y="0"/>
                    </a:cubicBezTo>
                    <a:cubicBezTo>
                      <a:pt x="2559964" y="21462"/>
                      <a:pt x="2762918" y="4333"/>
                      <a:pt x="2880193" y="0"/>
                    </a:cubicBezTo>
                    <a:cubicBezTo>
                      <a:pt x="2997468" y="-4333"/>
                      <a:pt x="3172164" y="-6799"/>
                      <a:pt x="3345960" y="0"/>
                    </a:cubicBezTo>
                    <a:cubicBezTo>
                      <a:pt x="3519756" y="6799"/>
                      <a:pt x="3844442" y="4049"/>
                      <a:pt x="4056867" y="0"/>
                    </a:cubicBezTo>
                    <a:cubicBezTo>
                      <a:pt x="4269292" y="-4049"/>
                      <a:pt x="4333812" y="-14177"/>
                      <a:pt x="4522635" y="0"/>
                    </a:cubicBezTo>
                    <a:cubicBezTo>
                      <a:pt x="4711458" y="14177"/>
                      <a:pt x="4889106" y="16370"/>
                      <a:pt x="5110972" y="0"/>
                    </a:cubicBezTo>
                    <a:cubicBezTo>
                      <a:pt x="5235923" y="15025"/>
                      <a:pt x="5326822" y="119649"/>
                      <a:pt x="5319132" y="208160"/>
                    </a:cubicBezTo>
                    <a:cubicBezTo>
                      <a:pt x="5334666" y="299781"/>
                      <a:pt x="5326369" y="435845"/>
                      <a:pt x="5319132" y="607816"/>
                    </a:cubicBezTo>
                    <a:cubicBezTo>
                      <a:pt x="5311895" y="779787"/>
                      <a:pt x="5316311" y="912599"/>
                      <a:pt x="5319132" y="1040776"/>
                    </a:cubicBezTo>
                    <a:cubicBezTo>
                      <a:pt x="5322991" y="1153006"/>
                      <a:pt x="5228612" y="1247814"/>
                      <a:pt x="5110972" y="1248936"/>
                    </a:cubicBezTo>
                    <a:cubicBezTo>
                      <a:pt x="4949018" y="1272844"/>
                      <a:pt x="4759879" y="1234469"/>
                      <a:pt x="4596177" y="1248936"/>
                    </a:cubicBezTo>
                    <a:cubicBezTo>
                      <a:pt x="4432476" y="1263403"/>
                      <a:pt x="4148344" y="1254605"/>
                      <a:pt x="3983325" y="1248936"/>
                    </a:cubicBezTo>
                    <a:cubicBezTo>
                      <a:pt x="3818306" y="1243267"/>
                      <a:pt x="3583186" y="1225091"/>
                      <a:pt x="3321446" y="1248936"/>
                    </a:cubicBezTo>
                    <a:cubicBezTo>
                      <a:pt x="3059706" y="1272781"/>
                      <a:pt x="2982913" y="1242198"/>
                      <a:pt x="2855678" y="1248936"/>
                    </a:cubicBezTo>
                    <a:cubicBezTo>
                      <a:pt x="2728443" y="1255674"/>
                      <a:pt x="2437216" y="1230686"/>
                      <a:pt x="2291855" y="1248936"/>
                    </a:cubicBezTo>
                    <a:cubicBezTo>
                      <a:pt x="2146494" y="1267186"/>
                      <a:pt x="1793948" y="1239077"/>
                      <a:pt x="1629975" y="1248936"/>
                    </a:cubicBezTo>
                    <a:cubicBezTo>
                      <a:pt x="1466002" y="1258795"/>
                      <a:pt x="1252267" y="1274953"/>
                      <a:pt x="1066152" y="1248936"/>
                    </a:cubicBezTo>
                    <a:cubicBezTo>
                      <a:pt x="880037" y="1222919"/>
                      <a:pt x="478001" y="1217006"/>
                      <a:pt x="208160" y="1248936"/>
                    </a:cubicBezTo>
                    <a:cubicBezTo>
                      <a:pt x="70301" y="1253667"/>
                      <a:pt x="4957" y="1133989"/>
                      <a:pt x="0" y="1040776"/>
                    </a:cubicBezTo>
                    <a:cubicBezTo>
                      <a:pt x="-8308" y="935938"/>
                      <a:pt x="4233" y="829399"/>
                      <a:pt x="0" y="624468"/>
                    </a:cubicBezTo>
                    <a:cubicBezTo>
                      <a:pt x="-4233" y="419537"/>
                      <a:pt x="16024" y="354536"/>
                      <a:pt x="0" y="208160"/>
                    </a:cubicBezTo>
                    <a:close/>
                  </a:path>
                </a:pathLst>
              </a:custGeom>
              <a:noFill/>
              <a:ln w="57150">
                <a:extLst>
                  <a:ext uri="{C807C97D-BFC1-408E-A445-0C87EB9F89A2}">
                    <ask:lineSketchStyleProps xmlns:ask="http://schemas.microsoft.com/office/drawing/2018/sketchyshapes" sd="2335143952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1A06B4A-6441-46EE-A39F-A19E53223280}"/>
                </a:ext>
              </a:extLst>
            </p:cNvPr>
            <p:cNvSpPr txBox="1"/>
            <p:nvPr/>
          </p:nvSpPr>
          <p:spPr>
            <a:xfrm>
              <a:off x="1062748" y="602933"/>
              <a:ext cx="5140896" cy="120032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altLang="en-US" sz="36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Thưa</a:t>
              </a:r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altLang="en-US" sz="36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F6BCC86-FC55-4AC1-A820-D18249476A9D}"/>
              </a:ext>
            </a:extLst>
          </p:cNvPr>
          <p:cNvGrpSpPr/>
          <p:nvPr/>
        </p:nvGrpSpPr>
        <p:grpSpPr>
          <a:xfrm>
            <a:off x="5129058" y="3635132"/>
            <a:ext cx="5861338" cy="2085279"/>
            <a:chOff x="702527" y="243393"/>
            <a:chExt cx="5861338" cy="208527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5207957-E999-4202-B5AB-0D7E5CE07F0F}"/>
                </a:ext>
              </a:extLst>
            </p:cNvPr>
            <p:cNvGrpSpPr/>
            <p:nvPr/>
          </p:nvGrpSpPr>
          <p:grpSpPr>
            <a:xfrm>
              <a:off x="702527" y="243393"/>
              <a:ext cx="5861338" cy="2085279"/>
              <a:chOff x="1044011" y="1037063"/>
              <a:chExt cx="5709424" cy="1639229"/>
            </a:xfrm>
          </p:grpSpPr>
          <p:sp>
            <p:nvSpPr>
              <p:cNvPr id="67" name="Speech Bubble: Rectangle with Corners Rounded 7">
                <a:extLst>
                  <a:ext uri="{FF2B5EF4-FFF2-40B4-BE49-F238E27FC236}">
                    <a16:creationId xmlns:a16="http://schemas.microsoft.com/office/drawing/2014/main" id="{0FFE6368-BF3C-45A4-81D7-D09860E5260A}"/>
                  </a:ext>
                </a:extLst>
              </p:cNvPr>
              <p:cNvSpPr/>
              <p:nvPr/>
            </p:nvSpPr>
            <p:spPr>
              <a:xfrm>
                <a:off x="1044011" y="1037063"/>
                <a:ext cx="5709424" cy="1639229"/>
              </a:xfrm>
              <a:prstGeom prst="wedgeRoundRectCallout">
                <a:avLst>
                  <a:gd name="adj1" fmla="val -36696"/>
                  <a:gd name="adj2" fmla="val 65473"/>
                  <a:gd name="adj3" fmla="val 16667"/>
                </a:avLst>
              </a:prstGeom>
              <a:solidFill>
                <a:srgbClr val="81FFB4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: Rounded Corners 8">
                <a:extLst>
                  <a:ext uri="{FF2B5EF4-FFF2-40B4-BE49-F238E27FC236}">
                    <a16:creationId xmlns:a16="http://schemas.microsoft.com/office/drawing/2014/main" id="{C7C1B6FD-42F9-4493-A173-3C92BF7F7F5F}"/>
                  </a:ext>
                </a:extLst>
              </p:cNvPr>
              <p:cNvSpPr/>
              <p:nvPr/>
            </p:nvSpPr>
            <p:spPr>
              <a:xfrm>
                <a:off x="1226634" y="1248937"/>
                <a:ext cx="5319132" cy="1248936"/>
              </a:xfrm>
              <a:custGeom>
                <a:avLst/>
                <a:gdLst>
                  <a:gd name="connsiteX0" fmla="*/ 0 w 5319132"/>
                  <a:gd name="connsiteY0" fmla="*/ 208160 h 1248936"/>
                  <a:gd name="connsiteX1" fmla="*/ 208160 w 5319132"/>
                  <a:gd name="connsiteY1" fmla="*/ 0 h 1248936"/>
                  <a:gd name="connsiteX2" fmla="*/ 919068 w 5319132"/>
                  <a:gd name="connsiteY2" fmla="*/ 0 h 1248936"/>
                  <a:gd name="connsiteX3" fmla="*/ 1384835 w 5319132"/>
                  <a:gd name="connsiteY3" fmla="*/ 0 h 1248936"/>
                  <a:gd name="connsiteX4" fmla="*/ 1948658 w 5319132"/>
                  <a:gd name="connsiteY4" fmla="*/ 0 h 1248936"/>
                  <a:gd name="connsiteX5" fmla="*/ 2414425 w 5319132"/>
                  <a:gd name="connsiteY5" fmla="*/ 0 h 1248936"/>
                  <a:gd name="connsiteX6" fmla="*/ 2880193 w 5319132"/>
                  <a:gd name="connsiteY6" fmla="*/ 0 h 1248936"/>
                  <a:gd name="connsiteX7" fmla="*/ 3345960 w 5319132"/>
                  <a:gd name="connsiteY7" fmla="*/ 0 h 1248936"/>
                  <a:gd name="connsiteX8" fmla="*/ 4056867 w 5319132"/>
                  <a:gd name="connsiteY8" fmla="*/ 0 h 1248936"/>
                  <a:gd name="connsiteX9" fmla="*/ 4522635 w 5319132"/>
                  <a:gd name="connsiteY9" fmla="*/ 0 h 1248936"/>
                  <a:gd name="connsiteX10" fmla="*/ 5110972 w 5319132"/>
                  <a:gd name="connsiteY10" fmla="*/ 0 h 1248936"/>
                  <a:gd name="connsiteX11" fmla="*/ 5319132 w 5319132"/>
                  <a:gd name="connsiteY11" fmla="*/ 208160 h 1248936"/>
                  <a:gd name="connsiteX12" fmla="*/ 5319132 w 5319132"/>
                  <a:gd name="connsiteY12" fmla="*/ 607816 h 1248936"/>
                  <a:gd name="connsiteX13" fmla="*/ 5319132 w 5319132"/>
                  <a:gd name="connsiteY13" fmla="*/ 1040776 h 1248936"/>
                  <a:gd name="connsiteX14" fmla="*/ 5110972 w 5319132"/>
                  <a:gd name="connsiteY14" fmla="*/ 1248936 h 1248936"/>
                  <a:gd name="connsiteX15" fmla="*/ 4596177 w 5319132"/>
                  <a:gd name="connsiteY15" fmla="*/ 1248936 h 1248936"/>
                  <a:gd name="connsiteX16" fmla="*/ 3983325 w 5319132"/>
                  <a:gd name="connsiteY16" fmla="*/ 1248936 h 1248936"/>
                  <a:gd name="connsiteX17" fmla="*/ 3321446 w 5319132"/>
                  <a:gd name="connsiteY17" fmla="*/ 1248936 h 1248936"/>
                  <a:gd name="connsiteX18" fmla="*/ 2855678 w 5319132"/>
                  <a:gd name="connsiteY18" fmla="*/ 1248936 h 1248936"/>
                  <a:gd name="connsiteX19" fmla="*/ 2291855 w 5319132"/>
                  <a:gd name="connsiteY19" fmla="*/ 1248936 h 1248936"/>
                  <a:gd name="connsiteX20" fmla="*/ 1629975 w 5319132"/>
                  <a:gd name="connsiteY20" fmla="*/ 1248936 h 1248936"/>
                  <a:gd name="connsiteX21" fmla="*/ 1066152 w 5319132"/>
                  <a:gd name="connsiteY21" fmla="*/ 1248936 h 1248936"/>
                  <a:gd name="connsiteX22" fmla="*/ 208160 w 5319132"/>
                  <a:gd name="connsiteY22" fmla="*/ 1248936 h 1248936"/>
                  <a:gd name="connsiteX23" fmla="*/ 0 w 5319132"/>
                  <a:gd name="connsiteY23" fmla="*/ 1040776 h 1248936"/>
                  <a:gd name="connsiteX24" fmla="*/ 0 w 5319132"/>
                  <a:gd name="connsiteY24" fmla="*/ 624468 h 1248936"/>
                  <a:gd name="connsiteX25" fmla="*/ 0 w 5319132"/>
                  <a:gd name="connsiteY25" fmla="*/ 208160 h 1248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19132" h="1248936" extrusionOk="0">
                    <a:moveTo>
                      <a:pt x="0" y="208160"/>
                    </a:moveTo>
                    <a:cubicBezTo>
                      <a:pt x="20146" y="89576"/>
                      <a:pt x="104599" y="-19174"/>
                      <a:pt x="208160" y="0"/>
                    </a:cubicBezTo>
                    <a:cubicBezTo>
                      <a:pt x="494417" y="7976"/>
                      <a:pt x="594758" y="20773"/>
                      <a:pt x="919068" y="0"/>
                    </a:cubicBezTo>
                    <a:cubicBezTo>
                      <a:pt x="1243378" y="-20773"/>
                      <a:pt x="1290058" y="1272"/>
                      <a:pt x="1384835" y="0"/>
                    </a:cubicBezTo>
                    <a:cubicBezTo>
                      <a:pt x="1479612" y="-1272"/>
                      <a:pt x="1727361" y="-17380"/>
                      <a:pt x="1948658" y="0"/>
                    </a:cubicBezTo>
                    <a:cubicBezTo>
                      <a:pt x="2169955" y="17380"/>
                      <a:pt x="2268886" y="-21462"/>
                      <a:pt x="2414425" y="0"/>
                    </a:cubicBezTo>
                    <a:cubicBezTo>
                      <a:pt x="2559964" y="21462"/>
                      <a:pt x="2762918" y="4333"/>
                      <a:pt x="2880193" y="0"/>
                    </a:cubicBezTo>
                    <a:cubicBezTo>
                      <a:pt x="2997468" y="-4333"/>
                      <a:pt x="3172164" y="-6799"/>
                      <a:pt x="3345960" y="0"/>
                    </a:cubicBezTo>
                    <a:cubicBezTo>
                      <a:pt x="3519756" y="6799"/>
                      <a:pt x="3844442" y="4049"/>
                      <a:pt x="4056867" y="0"/>
                    </a:cubicBezTo>
                    <a:cubicBezTo>
                      <a:pt x="4269292" y="-4049"/>
                      <a:pt x="4333812" y="-14177"/>
                      <a:pt x="4522635" y="0"/>
                    </a:cubicBezTo>
                    <a:cubicBezTo>
                      <a:pt x="4711458" y="14177"/>
                      <a:pt x="4889106" y="16370"/>
                      <a:pt x="5110972" y="0"/>
                    </a:cubicBezTo>
                    <a:cubicBezTo>
                      <a:pt x="5235923" y="15025"/>
                      <a:pt x="5326822" y="119649"/>
                      <a:pt x="5319132" y="208160"/>
                    </a:cubicBezTo>
                    <a:cubicBezTo>
                      <a:pt x="5334666" y="299781"/>
                      <a:pt x="5326369" y="435845"/>
                      <a:pt x="5319132" y="607816"/>
                    </a:cubicBezTo>
                    <a:cubicBezTo>
                      <a:pt x="5311895" y="779787"/>
                      <a:pt x="5316311" y="912599"/>
                      <a:pt x="5319132" y="1040776"/>
                    </a:cubicBezTo>
                    <a:cubicBezTo>
                      <a:pt x="5322991" y="1153006"/>
                      <a:pt x="5228612" y="1247814"/>
                      <a:pt x="5110972" y="1248936"/>
                    </a:cubicBezTo>
                    <a:cubicBezTo>
                      <a:pt x="4949018" y="1272844"/>
                      <a:pt x="4759879" y="1234469"/>
                      <a:pt x="4596177" y="1248936"/>
                    </a:cubicBezTo>
                    <a:cubicBezTo>
                      <a:pt x="4432476" y="1263403"/>
                      <a:pt x="4148344" y="1254605"/>
                      <a:pt x="3983325" y="1248936"/>
                    </a:cubicBezTo>
                    <a:cubicBezTo>
                      <a:pt x="3818306" y="1243267"/>
                      <a:pt x="3583186" y="1225091"/>
                      <a:pt x="3321446" y="1248936"/>
                    </a:cubicBezTo>
                    <a:cubicBezTo>
                      <a:pt x="3059706" y="1272781"/>
                      <a:pt x="2982913" y="1242198"/>
                      <a:pt x="2855678" y="1248936"/>
                    </a:cubicBezTo>
                    <a:cubicBezTo>
                      <a:pt x="2728443" y="1255674"/>
                      <a:pt x="2437216" y="1230686"/>
                      <a:pt x="2291855" y="1248936"/>
                    </a:cubicBezTo>
                    <a:cubicBezTo>
                      <a:pt x="2146494" y="1267186"/>
                      <a:pt x="1793948" y="1239077"/>
                      <a:pt x="1629975" y="1248936"/>
                    </a:cubicBezTo>
                    <a:cubicBezTo>
                      <a:pt x="1466002" y="1258795"/>
                      <a:pt x="1252267" y="1274953"/>
                      <a:pt x="1066152" y="1248936"/>
                    </a:cubicBezTo>
                    <a:cubicBezTo>
                      <a:pt x="880037" y="1222919"/>
                      <a:pt x="478001" y="1217006"/>
                      <a:pt x="208160" y="1248936"/>
                    </a:cubicBezTo>
                    <a:cubicBezTo>
                      <a:pt x="70301" y="1253667"/>
                      <a:pt x="4957" y="1133989"/>
                      <a:pt x="0" y="1040776"/>
                    </a:cubicBezTo>
                    <a:cubicBezTo>
                      <a:pt x="-8308" y="935938"/>
                      <a:pt x="4233" y="829399"/>
                      <a:pt x="0" y="624468"/>
                    </a:cubicBezTo>
                    <a:cubicBezTo>
                      <a:pt x="-4233" y="419537"/>
                      <a:pt x="16024" y="354536"/>
                      <a:pt x="0" y="208160"/>
                    </a:cubicBezTo>
                    <a:close/>
                  </a:path>
                </a:pathLst>
              </a:custGeom>
              <a:noFill/>
              <a:ln w="57150">
                <a:extLst>
                  <a:ext uri="{C807C97D-BFC1-408E-A445-0C87EB9F89A2}">
                    <ask:lineSketchStyleProps xmlns:ask="http://schemas.microsoft.com/office/drawing/2018/sketchyshapes" sd="2335143952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1A06B4A-6441-46EE-A39F-A19E53223280}"/>
                </a:ext>
              </a:extLst>
            </p:cNvPr>
            <p:cNvSpPr txBox="1"/>
            <p:nvPr/>
          </p:nvSpPr>
          <p:spPr>
            <a:xfrm>
              <a:off x="941076" y="709032"/>
              <a:ext cx="5140896" cy="120032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vi-VN" sz="3600" b="1" dirty="0">
                  <a:solidFill>
                    <a:srgbClr val="AA066F"/>
                  </a:solidFill>
                </a:rPr>
                <a:t>Cương thuyết phục mẹ bằng cách nào?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916">
            <a:off x="7789034" y="1362975"/>
            <a:ext cx="1971545" cy="234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16" y="-3234"/>
            <a:ext cx="1697135" cy="1551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01" y="493960"/>
            <a:ext cx="10058400" cy="923821"/>
          </a:xfrm>
          <a:prstGeom prst="rect">
            <a:avLst/>
          </a:prstGeom>
        </p:spPr>
      </p:pic>
      <p:pic>
        <p:nvPicPr>
          <p:cNvPr id="21" name="Picture 2" descr="Máy tính Biểu tượng ngôi Nhà màu Xanh lá cây nhà - tìm chỗ ở png tải về -  Miễn phí trong suốt Góc png Tải về.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682" y="5873951"/>
            <a:ext cx="928397" cy="9283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85"/>
            <a:ext cx="12192000" cy="92382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290">
            <a:off x="11051919" y="-294974"/>
            <a:ext cx="1430188" cy="149635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48931" y="832293"/>
            <a:ext cx="8003193" cy="1058238"/>
            <a:chOff x="4448931" y="832293"/>
            <a:chExt cx="8003193" cy="10582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617" y="934911"/>
              <a:ext cx="6955269" cy="828574"/>
            </a:xfrm>
            <a:prstGeom prst="rect">
              <a:avLst/>
            </a:prstGeom>
          </p:spPr>
        </p:pic>
        <p:sp>
          <p:nvSpPr>
            <p:cNvPr id="36" name="文本框 9"/>
            <p:cNvSpPr txBox="1"/>
            <p:nvPr/>
          </p:nvSpPr>
          <p:spPr>
            <a:xfrm>
              <a:off x="5357751" y="993806"/>
              <a:ext cx="70943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Trung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thu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độc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lập</a:t>
              </a:r>
              <a:endParaRPr lang="zh-CN" altLang="en-US" b="1" spc="300" dirty="0">
                <a:solidFill>
                  <a:srgbClr val="FF0000"/>
                </a:solidFill>
                <a:uFillTx/>
                <a:latin typeface="UVN Thay Giao Nang" panose="02090805050506020203" pitchFamily="18" charset="0"/>
                <a:ea typeface="字体管家天蝎座" panose="00020600040101010101" charset="-122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8931" y="832293"/>
              <a:ext cx="1058238" cy="105823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156915" y="2649096"/>
            <a:ext cx="3531195" cy="2691382"/>
            <a:chOff x="1006064" y="1522807"/>
            <a:chExt cx="9977377" cy="4656929"/>
          </a:xfrm>
        </p:grpSpPr>
        <p:sp>
          <p:nvSpPr>
            <p:cNvPr id="49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文本框 9"/>
          <p:cNvSpPr txBox="1"/>
          <p:nvPr/>
        </p:nvSpPr>
        <p:spPr>
          <a:xfrm>
            <a:off x="382493" y="3128672"/>
            <a:ext cx="2991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Chủ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điểm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: “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Trên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đôi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cánh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ước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mơ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”</a:t>
            </a:r>
            <a:endParaRPr lang="zh-CN" altLang="en-US" b="1" spc="300" dirty="0">
              <a:solidFill>
                <a:srgbClr val="FF0000"/>
              </a:solidFill>
              <a:uFillTx/>
              <a:latin typeface="UVN Thay Giao Nang" panose="02090805050506020203" pitchFamily="18" charset="0"/>
              <a:ea typeface="字体管家天蝎座" panose="00020600040101010101" charset="-122"/>
            </a:endParaRPr>
          </a:p>
        </p:txBody>
      </p:sp>
      <p:pic>
        <p:nvPicPr>
          <p:cNvPr id="52" name="图片 32" descr="129e31cd37098471b19ff0d6912461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1814" y="1759883"/>
            <a:ext cx="1833805" cy="1833805"/>
          </a:xfrm>
          <a:prstGeom prst="rect">
            <a:avLst/>
          </a:prstGeom>
        </p:spPr>
      </p:pic>
      <p:pic>
        <p:nvPicPr>
          <p:cNvPr id="53" name="图片 8" descr="f7d30ea4b628d33971365e72821aa1c5"/>
          <p:cNvPicPr>
            <a:picLocks noChangeAspect="1"/>
          </p:cNvPicPr>
          <p:nvPr/>
        </p:nvPicPr>
        <p:blipFill>
          <a:blip r:embed="rId8"/>
          <a:srcRect l="16885" t="7870" r="18795" b="24954"/>
          <a:stretch>
            <a:fillRect/>
          </a:stretch>
        </p:blipFill>
        <p:spPr>
          <a:xfrm>
            <a:off x="156835" y="2057167"/>
            <a:ext cx="965200" cy="1009015"/>
          </a:xfrm>
          <a:prstGeom prst="rect">
            <a:avLst/>
          </a:prstGeom>
        </p:spPr>
      </p:pic>
      <p:sp>
        <p:nvSpPr>
          <p:cNvPr id="54" name="文本框 10"/>
          <p:cNvSpPr txBox="1"/>
          <p:nvPr/>
        </p:nvSpPr>
        <p:spPr>
          <a:xfrm rot="19855555">
            <a:off x="393892" y="2138513"/>
            <a:ext cx="555351" cy="646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atin typeface="UVN Phuong Tay" panose="04040805070802020D02" pitchFamily="82" charset="0"/>
                <a:ea typeface="锐字工房洪荒之光中黑简1.0" panose="02010600030101010101" charset="-122"/>
              </a:rPr>
              <a:t>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43107" y="1770065"/>
            <a:ext cx="8009017" cy="1058238"/>
            <a:chOff x="4443107" y="1770065"/>
            <a:chExt cx="8009017" cy="105823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617" y="1904858"/>
              <a:ext cx="6955270" cy="828574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3107" y="1770065"/>
              <a:ext cx="1058238" cy="1058238"/>
            </a:xfrm>
            <a:prstGeom prst="rect">
              <a:avLst/>
            </a:prstGeom>
          </p:spPr>
        </p:pic>
        <p:sp>
          <p:nvSpPr>
            <p:cNvPr id="55" name="文本框 9"/>
            <p:cNvSpPr txBox="1"/>
            <p:nvPr/>
          </p:nvSpPr>
          <p:spPr>
            <a:xfrm>
              <a:off x="5357751" y="2020691"/>
              <a:ext cx="70943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Ở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vương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quốc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Tương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Lai</a:t>
              </a:r>
              <a:endParaRPr lang="zh-CN" altLang="en-US" b="1" spc="300" dirty="0">
                <a:solidFill>
                  <a:srgbClr val="FF0000"/>
                </a:solidFill>
                <a:uFillTx/>
                <a:latin typeface="UVN Thay Giao Nang" panose="02090805050506020203" pitchFamily="18" charset="0"/>
                <a:ea typeface="字体管家天蝎座" panose="00020600040101010101" charset="-122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447195" y="2684794"/>
            <a:ext cx="8004928" cy="1058238"/>
            <a:chOff x="4447195" y="2684794"/>
            <a:chExt cx="8004928" cy="1058238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617" y="2813999"/>
              <a:ext cx="6900397" cy="82857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195" y="2684794"/>
              <a:ext cx="1058238" cy="1058238"/>
            </a:xfrm>
            <a:prstGeom prst="rect">
              <a:avLst/>
            </a:prstGeom>
          </p:spPr>
        </p:pic>
        <p:sp>
          <p:nvSpPr>
            <p:cNvPr id="56" name="文本框 9"/>
            <p:cNvSpPr txBox="1"/>
            <p:nvPr/>
          </p:nvSpPr>
          <p:spPr>
            <a:xfrm>
              <a:off x="5357750" y="2948079"/>
              <a:ext cx="70943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Nếu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chúng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mình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có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phép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lạ</a:t>
              </a:r>
              <a:endParaRPr lang="zh-CN" altLang="en-US" b="1" spc="300" dirty="0">
                <a:solidFill>
                  <a:srgbClr val="FF0000"/>
                </a:solidFill>
                <a:uFillTx/>
                <a:latin typeface="UVN Thay Giao Nang" panose="02090805050506020203" pitchFamily="18" charset="0"/>
                <a:ea typeface="字体管家天蝎座" panose="00020600040101010101" charset="-122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489712" y="3662845"/>
            <a:ext cx="7962410" cy="1058238"/>
            <a:chOff x="4489712" y="3662845"/>
            <a:chExt cx="7962410" cy="105823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617" y="3778618"/>
              <a:ext cx="6900397" cy="828574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712" y="3662845"/>
              <a:ext cx="1058238" cy="1058238"/>
            </a:xfrm>
            <a:prstGeom prst="rect">
              <a:avLst/>
            </a:prstGeom>
          </p:spPr>
        </p:pic>
        <p:sp>
          <p:nvSpPr>
            <p:cNvPr id="57" name="文本框 9"/>
            <p:cNvSpPr txBox="1"/>
            <p:nvPr/>
          </p:nvSpPr>
          <p:spPr>
            <a:xfrm>
              <a:off x="5357749" y="3901197"/>
              <a:ext cx="70943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Đôi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giày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ba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ta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màu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xanh</a:t>
              </a:r>
              <a:endParaRPr lang="zh-CN" altLang="en-US" b="1" spc="300" dirty="0">
                <a:solidFill>
                  <a:srgbClr val="FF0000"/>
                </a:solidFill>
                <a:uFillTx/>
                <a:latin typeface="UVN Thay Giao Nang" panose="02090805050506020203" pitchFamily="18" charset="0"/>
                <a:ea typeface="字体管家天蝎座" panose="00020600040101010101" charset="-122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443107" y="4560339"/>
            <a:ext cx="8009014" cy="1058238"/>
            <a:chOff x="4443107" y="4560339"/>
            <a:chExt cx="8009014" cy="105823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617" y="4714360"/>
              <a:ext cx="6900397" cy="828574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3107" y="4560339"/>
              <a:ext cx="1058238" cy="1058238"/>
            </a:xfrm>
            <a:prstGeom prst="rect">
              <a:avLst/>
            </a:prstGeom>
          </p:spPr>
        </p:pic>
        <p:sp>
          <p:nvSpPr>
            <p:cNvPr id="58" name="文本框 9"/>
            <p:cNvSpPr txBox="1"/>
            <p:nvPr/>
          </p:nvSpPr>
          <p:spPr>
            <a:xfrm>
              <a:off x="5357748" y="4803411"/>
              <a:ext cx="70943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Thưa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chuyện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với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mẹ</a:t>
              </a:r>
              <a:endParaRPr lang="zh-CN" altLang="en-US" b="1" spc="300" dirty="0">
                <a:solidFill>
                  <a:srgbClr val="FF0000"/>
                </a:solidFill>
                <a:uFillTx/>
                <a:latin typeface="UVN Thay Giao Nang" panose="02090805050506020203" pitchFamily="18" charset="0"/>
                <a:ea typeface="字体管家天蝎座" panose="00020600040101010101" charset="-122"/>
              </a:endParaRP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4443107" y="5518177"/>
            <a:ext cx="8009013" cy="1058238"/>
            <a:chOff x="4443107" y="5518177"/>
            <a:chExt cx="8009013" cy="105823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617" y="5650102"/>
              <a:ext cx="6955269" cy="828574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3107" y="5518177"/>
              <a:ext cx="1058238" cy="1058238"/>
            </a:xfrm>
            <a:prstGeom prst="rect">
              <a:avLst/>
            </a:prstGeom>
          </p:spPr>
        </p:pic>
        <p:sp>
          <p:nvSpPr>
            <p:cNvPr id="59" name="文本框 9"/>
            <p:cNvSpPr txBox="1"/>
            <p:nvPr/>
          </p:nvSpPr>
          <p:spPr>
            <a:xfrm>
              <a:off x="5357747" y="5804850"/>
              <a:ext cx="70943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Điều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ước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của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vua</a:t>
              </a:r>
              <a:r>
                <a:rPr lang="en-US" altLang="zh-CN" sz="3200" dirty="0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UVN Thay Giao Nang" panose="02090805050506020203" pitchFamily="18" charset="0"/>
                  <a:ea typeface="字体管家棉花糖" panose="00020600040101010101" charset="-122"/>
                </a:rPr>
                <a:t>Mi-đát</a:t>
              </a:r>
              <a:endParaRPr lang="zh-CN" altLang="en-US" b="1" spc="300" dirty="0">
                <a:solidFill>
                  <a:srgbClr val="FF0000"/>
                </a:solidFill>
                <a:uFillTx/>
                <a:latin typeface="UVN Thay Giao Nang" panose="02090805050506020203" pitchFamily="18" charset="0"/>
                <a:ea typeface="字体管家天蝎座" panose="00020600040101010101" charset="-122"/>
              </a:endParaRPr>
            </a:p>
          </p:txBody>
        </p:sp>
      </p:grpSp>
      <p:pic>
        <p:nvPicPr>
          <p:cNvPr id="2050" name="Picture 2" descr="Tập hợp rỗng – Wikipedia tiếng Việ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73"/>
          <a:stretch/>
        </p:blipFill>
        <p:spPr bwMode="auto">
          <a:xfrm>
            <a:off x="3916295" y="1361412"/>
            <a:ext cx="1007019" cy="476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4" descr="564ed7d2ddea4"/>
          <p:cNvPicPr>
            <a:picLocks noChangeAspect="1"/>
          </p:cNvPicPr>
          <p:nvPr/>
        </p:nvPicPr>
        <p:blipFill>
          <a:blip r:embed="rId10"/>
          <a:srcRect t="61080" r="51656"/>
          <a:stretch>
            <a:fillRect/>
          </a:stretch>
        </p:blipFill>
        <p:spPr>
          <a:xfrm rot="21258168">
            <a:off x="-74792" y="4199008"/>
            <a:ext cx="2754462" cy="2851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378 0.00069 L 1.66667E-6 2.22222E-6 " pathEditMode="relative" rAng="0" ptsTypes="AA">
                                      <p:cBhvr>
                                        <p:cTn id="17" dur="6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4" descr="资源 11@4x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28575"/>
            <a:ext cx="12269788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1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2" b="5473"/>
          <a:stretch>
            <a:fillRect/>
          </a:stretch>
        </p:blipFill>
        <p:spPr bwMode="auto">
          <a:xfrm>
            <a:off x="6497638" y="-9525"/>
            <a:ext cx="5694362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5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>
            <a:fillRect/>
          </a:stretch>
        </p:blipFill>
        <p:spPr bwMode="auto">
          <a:xfrm>
            <a:off x="584200" y="-9525"/>
            <a:ext cx="6265863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603096" y="-41750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957542" y="-393812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348" y="2002823"/>
            <a:ext cx="12599134" cy="4882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305" y="3219305"/>
            <a:ext cx="719390" cy="719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326" y="3277857"/>
            <a:ext cx="969348" cy="902286"/>
          </a:xfrm>
          <a:prstGeom prst="rect">
            <a:avLst/>
          </a:prstGeom>
        </p:spPr>
      </p:pic>
      <p:pic>
        <p:nvPicPr>
          <p:cNvPr id="27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979" y="1160926"/>
            <a:ext cx="9439513" cy="5096181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631940" y="1560930"/>
            <a:ext cx="6600919" cy="304698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harsh" dir="t"/>
          </a:scene3d>
          <a:sp3d>
            <a:bevelT/>
          </a:sp3d>
        </p:spPr>
        <p:txBody>
          <a:bodyPr wrap="square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vắn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4800" b="1" dirty="0">
                <a:solidFill>
                  <a:srgbClr val="0070C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800" b="1" dirty="0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800" b="1" dirty="0">
                <a:solidFill>
                  <a:srgbClr val="00B05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UTM Khuccamta" panose="02040603050506020204" pitchFamily="18" charset="0"/>
              </a:rPr>
              <a:t>T</a:t>
            </a:r>
            <a:r>
              <a:rPr lang="en-US" altLang="en-US" sz="4800" b="1" dirty="0" err="1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rên</a:t>
            </a:r>
            <a:r>
              <a:rPr lang="en-US" altLang="en-US" sz="4800" b="1" dirty="0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4800" b="1" dirty="0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800" b="1" dirty="0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4800" b="1" dirty="0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UTM Khuccamta" panose="02040603050506020204" pitchFamily="18" charset="0"/>
                <a:cs typeface="Times New Roman" panose="02020603050405020304" pitchFamily="18" charset="0"/>
              </a:rPr>
              <a:t>mơ</a:t>
            </a:r>
            <a:endParaRPr lang="en-US" sz="4800" b="1" dirty="0">
              <a:ln/>
              <a:solidFill>
                <a:srgbClr val="00B050"/>
              </a:solidFill>
              <a:latin typeface="UTM Khuccamta" panose="0204060305050602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82" y="-132702"/>
            <a:ext cx="1374337" cy="14842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10415652" y="62302"/>
            <a:ext cx="1838197" cy="135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0" y="0"/>
            <a:ext cx="12192000" cy="68318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916617"/>
              </p:ext>
            </p:extLst>
          </p:nvPr>
        </p:nvGraphicFramePr>
        <p:xfrm>
          <a:off x="812075" y="101237"/>
          <a:ext cx="10567850" cy="63148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19948">
                  <a:extLst>
                    <a:ext uri="{9D8B030D-6E8A-4147-A177-3AD203B41FA5}">
                      <a16:colId xmlns:a16="http://schemas.microsoft.com/office/drawing/2014/main" val="1316772982"/>
                    </a:ext>
                  </a:extLst>
                </a:gridCol>
                <a:gridCol w="2123332">
                  <a:extLst>
                    <a:ext uri="{9D8B030D-6E8A-4147-A177-3AD203B41FA5}">
                      <a16:colId xmlns:a16="http://schemas.microsoft.com/office/drawing/2014/main" val="523521965"/>
                    </a:ext>
                  </a:extLst>
                </a:gridCol>
                <a:gridCol w="3819301">
                  <a:extLst>
                    <a:ext uri="{9D8B030D-6E8A-4147-A177-3AD203B41FA5}">
                      <a16:colId xmlns:a16="http://schemas.microsoft.com/office/drawing/2014/main" val="235611641"/>
                    </a:ext>
                  </a:extLst>
                </a:gridCol>
                <a:gridCol w="2705269">
                  <a:extLst>
                    <a:ext uri="{9D8B030D-6E8A-4147-A177-3AD203B41FA5}">
                      <a16:colId xmlns:a16="http://schemas.microsoft.com/office/drawing/2014/main" val="1492827188"/>
                    </a:ext>
                  </a:extLst>
                </a:gridCol>
              </a:tblGrid>
              <a:tr h="6951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ĐỌC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2866455"/>
                  </a:ext>
                </a:extLst>
              </a:tr>
              <a:tr h="8689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Trung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thu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độc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lập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796186"/>
                  </a:ext>
                </a:extLst>
              </a:tr>
              <a:tr h="8689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Ở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vương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quốc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Tương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Lai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6667643"/>
                  </a:ext>
                </a:extLst>
              </a:tr>
              <a:tr h="12599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Nếu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chúng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mình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có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phép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lạ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3508363"/>
                  </a:ext>
                </a:extLst>
              </a:tr>
              <a:tr h="8689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Đôi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gày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ba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ta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màu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xanh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3626549"/>
                  </a:ext>
                </a:extLst>
              </a:tr>
              <a:tr h="8689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Thưa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chuyện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với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mẹ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1098303"/>
                  </a:ext>
                </a:extLst>
              </a:tr>
              <a:tr h="8689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Điều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ước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của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vua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Mi-đát</a:t>
                      </a:r>
                      <a:endParaRPr lang="en-US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791684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" name="Table 1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916309"/>
              </p:ext>
            </p:extLst>
          </p:nvPr>
        </p:nvGraphicFramePr>
        <p:xfrm>
          <a:off x="439782" y="205554"/>
          <a:ext cx="11512732" cy="67767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55224">
                  <a:extLst>
                    <a:ext uri="{9D8B030D-6E8A-4147-A177-3AD203B41FA5}">
                      <a16:colId xmlns:a16="http://schemas.microsoft.com/office/drawing/2014/main" val="1316772982"/>
                    </a:ext>
                  </a:extLst>
                </a:gridCol>
                <a:gridCol w="1610463">
                  <a:extLst>
                    <a:ext uri="{9D8B030D-6E8A-4147-A177-3AD203B41FA5}">
                      <a16:colId xmlns:a16="http://schemas.microsoft.com/office/drawing/2014/main" val="523521965"/>
                    </a:ext>
                  </a:extLst>
                </a:gridCol>
                <a:gridCol w="4627984">
                  <a:extLst>
                    <a:ext uri="{9D8B030D-6E8A-4147-A177-3AD203B41FA5}">
                      <a16:colId xmlns:a16="http://schemas.microsoft.com/office/drawing/2014/main" val="235611641"/>
                    </a:ext>
                  </a:extLst>
                </a:gridCol>
                <a:gridCol w="3219061">
                  <a:extLst>
                    <a:ext uri="{9D8B030D-6E8A-4147-A177-3AD203B41FA5}">
                      <a16:colId xmlns:a16="http://schemas.microsoft.com/office/drawing/2014/main" val="1492827188"/>
                    </a:ext>
                  </a:extLst>
                </a:gridCol>
              </a:tblGrid>
              <a:tr h="871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ĐỌC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2866455"/>
                  </a:ext>
                </a:extLst>
              </a:tr>
              <a:tr h="18224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Trung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thu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độc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lập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796186"/>
                  </a:ext>
                </a:extLst>
              </a:tr>
              <a:tr h="200882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Ở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vương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quốc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Tương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Lai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6667643"/>
                  </a:ext>
                </a:extLst>
              </a:tr>
              <a:tr h="182245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800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Nếu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chúng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mình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phép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lạ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3508363"/>
                  </a:ext>
                </a:extLst>
              </a:tr>
            </a:tbl>
          </a:graphicData>
        </a:graphic>
      </p:graphicFrame>
      <p:sp>
        <p:nvSpPr>
          <p:cNvPr id="42" name="Rectangle 41"/>
          <p:cNvSpPr/>
          <p:nvPr/>
        </p:nvSpPr>
        <p:spPr>
          <a:xfrm>
            <a:off x="2493729" y="1826944"/>
            <a:ext cx="1572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xuôi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183770" y="1620414"/>
            <a:ext cx="45523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853340" y="1662376"/>
            <a:ext cx="29442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tin tưởng.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182676" y="3233359"/>
            <a:ext cx="4349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842460" y="3156694"/>
            <a:ext cx="30461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nhiên (Lời Tin -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tin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, Mi -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tin: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182676" y="5294721"/>
            <a:ext cx="45534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842461" y="5530303"/>
            <a:ext cx="3046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nhiên, vui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2843838" y="3593985"/>
            <a:ext cx="816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Kịch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2886318" y="5299471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496709"/>
              </p:ext>
            </p:extLst>
          </p:nvPr>
        </p:nvGraphicFramePr>
        <p:xfrm>
          <a:off x="325499" y="114802"/>
          <a:ext cx="11692330" cy="67839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21874">
                  <a:extLst>
                    <a:ext uri="{9D8B030D-6E8A-4147-A177-3AD203B41FA5}">
                      <a16:colId xmlns:a16="http://schemas.microsoft.com/office/drawing/2014/main" val="1316772982"/>
                    </a:ext>
                  </a:extLst>
                </a:gridCol>
                <a:gridCol w="1533385">
                  <a:extLst>
                    <a:ext uri="{9D8B030D-6E8A-4147-A177-3AD203B41FA5}">
                      <a16:colId xmlns:a16="http://schemas.microsoft.com/office/drawing/2014/main" val="523521965"/>
                    </a:ext>
                  </a:extLst>
                </a:gridCol>
                <a:gridCol w="4699556">
                  <a:extLst>
                    <a:ext uri="{9D8B030D-6E8A-4147-A177-3AD203B41FA5}">
                      <a16:colId xmlns:a16="http://schemas.microsoft.com/office/drawing/2014/main" val="235611641"/>
                    </a:ext>
                  </a:extLst>
                </a:gridCol>
                <a:gridCol w="3237515">
                  <a:extLst>
                    <a:ext uri="{9D8B030D-6E8A-4147-A177-3AD203B41FA5}">
                      <a16:colId xmlns:a16="http://schemas.microsoft.com/office/drawing/2014/main" val="1492827188"/>
                    </a:ext>
                  </a:extLst>
                </a:gridCol>
              </a:tblGrid>
              <a:tr h="8715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ĐỌC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2866455"/>
                  </a:ext>
                </a:extLst>
              </a:tr>
              <a:tr h="182245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Đôi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giày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ba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ta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màu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xanh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796186"/>
                  </a:ext>
                </a:extLst>
              </a:tr>
              <a:tr h="191607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Thưa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chuyện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với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  <a:ea typeface="+mn-ea"/>
                          <a:cs typeface="+mn-cs"/>
                        </a:rPr>
                        <a:t>mẹ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6667643"/>
                  </a:ext>
                </a:extLst>
              </a:tr>
              <a:tr h="19224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Điều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ước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của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vua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FF0000"/>
                          </a:solidFill>
                          <a:effectLst/>
                          <a:latin typeface="UVN Bach Tuyet" panose="02090503060705020403" pitchFamily="18" charset="0"/>
                        </a:rPr>
                        <a:t>Mi-đát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UVN Bach Tuyet" panose="02090503060705020403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350836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122710" y="1227069"/>
            <a:ext cx="45100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8729794" y="1311825"/>
            <a:ext cx="33103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4122710" y="3024288"/>
            <a:ext cx="45100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hèn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802470" y="3024288"/>
            <a:ext cx="3129971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045307" y="4976261"/>
            <a:ext cx="4615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Mi 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8852943" y="5043592"/>
            <a:ext cx="30640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549844" y="1838031"/>
            <a:ext cx="1572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xuôi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49844" y="3528884"/>
            <a:ext cx="1572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xuôi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49844" y="5649577"/>
            <a:ext cx="1572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xuôi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4" descr="资源 11@4x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28575"/>
            <a:ext cx="12269788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1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2" b="5473"/>
          <a:stretch>
            <a:fillRect/>
          </a:stretch>
        </p:blipFill>
        <p:spPr bwMode="auto">
          <a:xfrm>
            <a:off x="6497638" y="-9525"/>
            <a:ext cx="5694362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5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>
            <a:fillRect/>
          </a:stretch>
        </p:blipFill>
        <p:spPr bwMode="auto">
          <a:xfrm>
            <a:off x="584200" y="-9525"/>
            <a:ext cx="6265863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图片 6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836" y="5768182"/>
            <a:ext cx="653891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图片 12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86438"/>
            <a:ext cx="65405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228329" y="-1080389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3" descr="资源 4@4x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4" y="5876925"/>
            <a:ext cx="63849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10" descr="资源 4@4x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5876925"/>
            <a:ext cx="59499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7147241" y="-576054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93" y="708274"/>
            <a:ext cx="6914754" cy="3090373"/>
          </a:xfrm>
          <a:prstGeom prst="rect">
            <a:avLst/>
          </a:prstGeom>
        </p:spPr>
      </p:pic>
      <p:pic>
        <p:nvPicPr>
          <p:cNvPr id="32" name="Picture 8" descr="1-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912840"/>
            <a:ext cx="12221234" cy="194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3"/>
          <a:stretch/>
        </p:blipFill>
        <p:spPr>
          <a:xfrm>
            <a:off x="186477" y="2314266"/>
            <a:ext cx="2210777" cy="44188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4" b="91204" l="10000" r="93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84" y="3180591"/>
            <a:ext cx="2087076" cy="385817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014" y="-484329"/>
            <a:ext cx="1900141" cy="205215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-6122" y="268848"/>
            <a:ext cx="2361215" cy="117929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4076105" y="-374447"/>
            <a:ext cx="1353084" cy="11351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6822944" y="462617"/>
            <a:ext cx="1425052" cy="742279"/>
          </a:xfrm>
          <a:prstGeom prst="rect">
            <a:avLst/>
          </a:prstGeom>
        </p:spPr>
      </p:pic>
      <p:pic>
        <p:nvPicPr>
          <p:cNvPr id="40" name="图片 25" descr="0116e6821abf8d9d7ec5c9c9e77eaef8"/>
          <p:cNvPicPr>
            <a:picLocks noChangeAspect="1"/>
          </p:cNvPicPr>
          <p:nvPr/>
        </p:nvPicPr>
        <p:blipFill>
          <a:blip r:embed="rId19"/>
          <a:srcRect t="-4143" r="-3437" b="49289"/>
          <a:stretch>
            <a:fillRect/>
          </a:stretch>
        </p:blipFill>
        <p:spPr>
          <a:xfrm>
            <a:off x="1665738" y="1528107"/>
            <a:ext cx="2402205" cy="1492885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234" y="2472909"/>
            <a:ext cx="2974352" cy="34348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333118">
            <a:off x="3445625" y="1002406"/>
            <a:ext cx="52302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Ghi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lại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các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nhân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vật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trong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các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bài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tập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đọc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là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truyện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kể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thuộc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chủ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UVN Bo Quen" panose="04040804060802020203" pitchFamily="82" charset="0"/>
              </a:rPr>
              <a:t>điểm</a:t>
            </a:r>
            <a:r>
              <a:rPr lang="en-US" altLang="en-US" sz="3200" dirty="0">
                <a:solidFill>
                  <a:srgbClr val="FF0000"/>
                </a:solidFill>
                <a:latin typeface="UVN Bo Quen" panose="04040804060802020203" pitchFamily="82" charset="0"/>
              </a:rPr>
              <a:t> “</a:t>
            </a:r>
            <a:r>
              <a:rPr lang="en-US" altLang="en-US" sz="3200" i="1" dirty="0" err="1">
                <a:solidFill>
                  <a:srgbClr val="FF0000"/>
                </a:solidFill>
                <a:latin typeface="UVN Bo Quen" panose="04040804060802020203" pitchFamily="82" charset="0"/>
              </a:rPr>
              <a:t>Trên</a:t>
            </a:r>
            <a:r>
              <a:rPr lang="en-US" altLang="en-US" sz="3200" i="1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UVN Bo Quen" panose="04040804060802020203" pitchFamily="82" charset="0"/>
              </a:rPr>
              <a:t>đôi</a:t>
            </a:r>
            <a:r>
              <a:rPr lang="en-US" altLang="en-US" sz="3200" i="1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UVN Bo Quen" panose="04040804060802020203" pitchFamily="82" charset="0"/>
              </a:rPr>
              <a:t>cánh</a:t>
            </a:r>
            <a:r>
              <a:rPr lang="en-US" altLang="en-US" sz="3200" i="1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UVN Bo Quen" panose="04040804060802020203" pitchFamily="82" charset="0"/>
              </a:rPr>
              <a:t>ước</a:t>
            </a:r>
            <a:r>
              <a:rPr lang="en-US" altLang="en-US" sz="3200" i="1" dirty="0">
                <a:solidFill>
                  <a:srgbClr val="FF0000"/>
                </a:solidFill>
                <a:latin typeface="UVN Bo Quen" panose="04040804060802020203" pitchFamily="8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UVN Bo Quen" panose="04040804060802020203" pitchFamily="82" charset="0"/>
              </a:rPr>
              <a:t>mơ</a:t>
            </a:r>
            <a:r>
              <a:rPr lang="en-US" altLang="en-US" sz="3200" i="1" dirty="0">
                <a:solidFill>
                  <a:srgbClr val="FF0000"/>
                </a:solidFill>
                <a:latin typeface="UVN Bo Quen" panose="04040804060802020203" pitchFamily="82" charset="0"/>
              </a:rPr>
              <a:t>”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120855" y="2770916"/>
            <a:ext cx="5138496" cy="4209739"/>
            <a:chOff x="-14184" y="2815659"/>
            <a:chExt cx="5741106" cy="4153416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84" y="2815659"/>
              <a:ext cx="5636780" cy="4153416"/>
            </a:xfrm>
            <a:prstGeom prst="rect">
              <a:avLst/>
            </a:prstGeom>
          </p:spPr>
        </p:pic>
        <p:sp>
          <p:nvSpPr>
            <p:cNvPr id="47" name="Oval 46"/>
            <p:cNvSpPr/>
            <p:nvPr/>
          </p:nvSpPr>
          <p:spPr>
            <a:xfrm>
              <a:off x="5536871" y="4706532"/>
              <a:ext cx="190051" cy="533400"/>
            </a:xfrm>
            <a:prstGeom prst="ellipse">
              <a:avLst/>
            </a:prstGeom>
            <a:solidFill>
              <a:srgbClr val="2717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453872" y="4973232"/>
              <a:ext cx="273050" cy="533400"/>
            </a:xfrm>
            <a:prstGeom prst="ellipse">
              <a:avLst/>
            </a:prstGeom>
            <a:solidFill>
              <a:srgbClr val="2916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758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4" descr="资源 11@4x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28575"/>
            <a:ext cx="12269788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1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2" b="5473"/>
          <a:stretch>
            <a:fillRect/>
          </a:stretch>
        </p:blipFill>
        <p:spPr bwMode="auto">
          <a:xfrm>
            <a:off x="6497638" y="-9525"/>
            <a:ext cx="5694362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5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>
            <a:fillRect/>
          </a:stretch>
        </p:blipFill>
        <p:spPr bwMode="auto">
          <a:xfrm>
            <a:off x="584200" y="-9525"/>
            <a:ext cx="6265863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-261863" y="-1055083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-1342951" y="-550748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10" y="1852168"/>
            <a:ext cx="3387800" cy="2680988"/>
          </a:xfrm>
          <a:prstGeom prst="rect">
            <a:avLst/>
          </a:prstGeom>
        </p:spPr>
      </p:pic>
      <p:sp>
        <p:nvSpPr>
          <p:cNvPr id="31" name="文本框 9"/>
          <p:cNvSpPr txBox="1"/>
          <p:nvPr/>
        </p:nvSpPr>
        <p:spPr>
          <a:xfrm>
            <a:off x="458080" y="2443500"/>
            <a:ext cx="2991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Đôi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giày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ba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ta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màu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xanh</a:t>
            </a:r>
            <a:endParaRPr lang="zh-CN" altLang="en-US" b="1" spc="300" dirty="0">
              <a:solidFill>
                <a:srgbClr val="FF0000"/>
              </a:solidFill>
              <a:uFillTx/>
              <a:latin typeface="UVN Thay Giao Nang" panose="02090805050506020203" pitchFamily="18" charset="0"/>
              <a:ea typeface="字体管家天蝎座" panose="00020600040101010101" charset="-12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3"/>
          <a:stretch/>
        </p:blipFill>
        <p:spPr>
          <a:xfrm>
            <a:off x="3972000" y="845868"/>
            <a:ext cx="1257669" cy="25138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04" b="91204" l="10000" r="93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74" y="3586847"/>
            <a:ext cx="1673634" cy="309388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21" y="-9552"/>
            <a:ext cx="6678695" cy="429524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965325" y="1162749"/>
            <a:ext cx="4367497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”(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thang. </a:t>
            </a:r>
          </a:p>
          <a:p>
            <a:pPr marL="285750" lvl="0" indent="-28575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912" y="3514057"/>
            <a:ext cx="6140322" cy="271754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181215" y="4242749"/>
            <a:ext cx="3804589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B0F0"/>
              </a:solidFill>
            </a:endParaRPr>
          </a:p>
        </p:txBody>
      </p:sp>
      <p:pic>
        <p:nvPicPr>
          <p:cNvPr id="27" name="图片 6" descr="资源 9@4x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998" y="5777528"/>
            <a:ext cx="653891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2" descr="资源 9@4x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89" y="5767361"/>
            <a:ext cx="65405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13" descr="资源 4@4x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432" y="5966071"/>
            <a:ext cx="63849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10" descr="资源 4@4x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02" y="5931889"/>
            <a:ext cx="59499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08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1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4" descr="资源 11@4x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28575"/>
            <a:ext cx="12269788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1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2" b="5473"/>
          <a:stretch>
            <a:fillRect/>
          </a:stretch>
        </p:blipFill>
        <p:spPr bwMode="auto">
          <a:xfrm>
            <a:off x="7113491" y="-23812"/>
            <a:ext cx="5694362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5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>
            <a:fillRect/>
          </a:stretch>
        </p:blipFill>
        <p:spPr bwMode="auto">
          <a:xfrm>
            <a:off x="584200" y="-9525"/>
            <a:ext cx="6265863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-1149189" y="-1017308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1648713" y="-1140280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" y="2103646"/>
            <a:ext cx="4553116" cy="30903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1342672">
            <a:off x="418444" y="2900855"/>
            <a:ext cx="3983504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 : </a:t>
            </a:r>
            <a:r>
              <a:rPr lang="en-US" sz="2800" dirty="0" err="1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Cương</a:t>
            </a:r>
            <a:endParaRPr lang="en-US" sz="2800" dirty="0">
              <a:solidFill>
                <a:srgbClr val="002060"/>
              </a:solidFill>
              <a:latin typeface="UVN Ai Cap Nang" panose="02040803050506020204" pitchFamily="18" charset="0"/>
              <a:cs typeface="Times New Roman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Dịu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dàng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con</a:t>
            </a:r>
            <a:endParaRPr lang="en-US" sz="2800" b="1" dirty="0">
              <a:solidFill>
                <a:srgbClr val="002060"/>
              </a:solidFill>
              <a:latin typeface="UVN Ai Cap Nang" panose="02040803050506020204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38552" y="104262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600056" y="2848006"/>
            <a:ext cx="5138496" cy="4209739"/>
            <a:chOff x="-14184" y="2815659"/>
            <a:chExt cx="5741106" cy="41534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84" y="2815659"/>
              <a:ext cx="5636780" cy="4153416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5536871" y="4706532"/>
              <a:ext cx="190051" cy="533400"/>
            </a:xfrm>
            <a:prstGeom prst="ellipse">
              <a:avLst/>
            </a:prstGeom>
            <a:solidFill>
              <a:srgbClr val="2717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453872" y="4973232"/>
              <a:ext cx="273050" cy="533400"/>
            </a:xfrm>
            <a:prstGeom prst="ellipse">
              <a:avLst/>
            </a:prstGeom>
            <a:solidFill>
              <a:srgbClr val="2916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119" y="1302820"/>
            <a:ext cx="4553116" cy="309037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rot="21342672">
            <a:off x="6749808" y="1623257"/>
            <a:ext cx="3790735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 : </a:t>
            </a:r>
            <a:r>
              <a:rPr lang="en-US" sz="2800" dirty="0" err="1">
                <a:solidFill>
                  <a:srgbClr val="002060"/>
                </a:solidFill>
                <a:latin typeface="UVN Ai Cap Nang" panose="02040803050506020204" pitchFamily="18" charset="0"/>
                <a:cs typeface="Times New Roman" pitchFamily="18" charset="0"/>
              </a:rPr>
              <a:t>Cương</a:t>
            </a:r>
            <a:endParaRPr lang="en-US" sz="2800" dirty="0">
              <a:solidFill>
                <a:srgbClr val="002060"/>
              </a:solidFill>
              <a:latin typeface="UVN Ai Cap Nang" panose="02040803050506020204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Hiếu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kiếm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tiền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VN Ai Cap Nang" panose="02040803050506020204" pitchFamily="18" charset="0"/>
                <a:cs typeface="Times New Roman" pitchFamily="18" charset="0"/>
              </a:rPr>
              <a:t>mẹ</a:t>
            </a:r>
            <a:endParaRPr lang="en-US" sz="2800" b="1" dirty="0">
              <a:solidFill>
                <a:srgbClr val="002060"/>
              </a:solidFill>
              <a:latin typeface="UVN Ai Cap Nang" panose="02040803050506020204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94" y="-557829"/>
            <a:ext cx="5732941" cy="2879639"/>
          </a:xfrm>
          <a:prstGeom prst="rect">
            <a:avLst/>
          </a:prstGeom>
        </p:spPr>
      </p:pic>
      <p:sp>
        <p:nvSpPr>
          <p:cNvPr id="26" name="文本框 9"/>
          <p:cNvSpPr txBox="1"/>
          <p:nvPr/>
        </p:nvSpPr>
        <p:spPr>
          <a:xfrm rot="21263216">
            <a:off x="1789001" y="808737"/>
            <a:ext cx="5254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Thưa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chuyện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với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mẹ</a:t>
            </a:r>
            <a:endParaRPr lang="zh-CN" altLang="en-US" b="1" spc="300" dirty="0">
              <a:solidFill>
                <a:srgbClr val="FF0000"/>
              </a:solidFill>
              <a:uFillTx/>
              <a:latin typeface="UVN Thay Giao Nang" panose="02090805050506020203" pitchFamily="18" charset="0"/>
              <a:ea typeface="字体管家天蝎座" panose="00020600040101010101" charset="-122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6606" y="-33932"/>
            <a:ext cx="4370246" cy="731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4" descr="资源 11@4x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28575"/>
            <a:ext cx="12269788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1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2" b="5473"/>
          <a:stretch>
            <a:fillRect/>
          </a:stretch>
        </p:blipFill>
        <p:spPr bwMode="auto">
          <a:xfrm>
            <a:off x="6497638" y="-9525"/>
            <a:ext cx="5694362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5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>
            <a:fillRect/>
          </a:stretch>
        </p:blipFill>
        <p:spPr bwMode="auto">
          <a:xfrm>
            <a:off x="584200" y="-9525"/>
            <a:ext cx="6265863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图片 6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836" y="5768182"/>
            <a:ext cx="653891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图片 12" descr="资源 9@4x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86438"/>
            <a:ext cx="65405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619" y="1265555"/>
            <a:ext cx="6380162" cy="3444506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64135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88807" y="1953668"/>
            <a:ext cx="5136341" cy="175432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harsh" dir="t"/>
          </a:scene3d>
          <a:sp3d>
            <a:bevelT/>
          </a:sp3d>
        </p:spPr>
        <p:txBody>
          <a:bodyPr wrap="none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Ôn</a:t>
            </a:r>
            <a:r>
              <a:rPr lang="en-US" sz="5400" b="1" dirty="0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 </a:t>
            </a:r>
            <a:r>
              <a:rPr lang="en-US" sz="5400" b="1" dirty="0" err="1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tập</a:t>
            </a:r>
            <a:r>
              <a:rPr lang="en-US" sz="5400" b="1" dirty="0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 </a:t>
            </a:r>
            <a:r>
              <a:rPr lang="en-US" sz="5400" b="1" dirty="0" err="1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giữa</a:t>
            </a:r>
            <a:r>
              <a:rPr lang="en-US" sz="5400" b="1" dirty="0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 </a:t>
            </a:r>
            <a:r>
              <a:rPr lang="en-US" sz="5400" b="1" dirty="0" err="1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học</a:t>
            </a:r>
            <a:r>
              <a:rPr lang="en-US" sz="5400" b="1" dirty="0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 </a:t>
            </a:r>
            <a:r>
              <a:rPr lang="en-US" sz="5400" b="1" dirty="0" err="1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kì</a:t>
            </a:r>
            <a:r>
              <a:rPr lang="en-US" sz="5400" b="1" dirty="0">
                <a:ln/>
                <a:solidFill>
                  <a:srgbClr val="00C85A"/>
                </a:solidFill>
                <a:latin typeface="UTM Habano" panose="02040603050506020204" pitchFamily="18" charset="0"/>
                <a:ea typeface="+mn-ea"/>
                <a:cs typeface="+mn-cs"/>
              </a:rPr>
              <a:t> 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/>
                <a:solidFill>
                  <a:srgbClr val="AA066F"/>
                </a:solidFill>
                <a:latin typeface="UTM Habano" panose="02040603050506020204" pitchFamily="18" charset="0"/>
                <a:ea typeface="+mn-ea"/>
                <a:cs typeface="+mn-cs"/>
              </a:rPr>
              <a:t>Tiết</a:t>
            </a:r>
            <a:r>
              <a:rPr lang="en-US" sz="5400" b="1" dirty="0">
                <a:ln/>
                <a:solidFill>
                  <a:srgbClr val="AA066F"/>
                </a:solidFill>
                <a:latin typeface="UTM Habano" panose="02040603050506020204" pitchFamily="18" charset="0"/>
                <a:ea typeface="+mn-ea"/>
                <a:cs typeface="+mn-cs"/>
              </a:rPr>
              <a:t> 5</a:t>
            </a:r>
          </a:p>
        </p:txBody>
      </p:sp>
      <p:pic>
        <p:nvPicPr>
          <p:cNvPr id="22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5547519" y="-570938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035560" y="-99209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654079A7-D90B-4F98-A29D-DC053FE461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421" y="1321773"/>
            <a:ext cx="9268647" cy="6455814"/>
          </a:xfrm>
          <a:prstGeom prst="rect">
            <a:avLst/>
          </a:prstGeom>
        </p:spPr>
      </p:pic>
      <p:pic>
        <p:nvPicPr>
          <p:cNvPr id="17" name="图片 30">
            <a:extLst>
              <a:ext uri="{FF2B5EF4-FFF2-40B4-BE49-F238E27FC236}">
                <a16:creationId xmlns:a16="http://schemas.microsoft.com/office/drawing/2014/main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8352997" y="393251"/>
            <a:ext cx="1179871" cy="1651820"/>
          </a:xfrm>
          <a:prstGeom prst="rect">
            <a:avLst/>
          </a:prstGeom>
        </p:spPr>
      </p:pic>
      <p:pic>
        <p:nvPicPr>
          <p:cNvPr id="18" name="图片 32">
            <a:extLst>
              <a:ext uri="{FF2B5EF4-FFF2-40B4-BE49-F238E27FC236}">
                <a16:creationId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8607953" y="594542"/>
            <a:ext cx="2098859" cy="2393759"/>
          </a:xfrm>
          <a:prstGeom prst="rect">
            <a:avLst/>
          </a:prstGeom>
        </p:spPr>
      </p:pic>
      <p:pic>
        <p:nvPicPr>
          <p:cNvPr id="19" name="图片 4" descr="564ed7d2ddea4"/>
          <p:cNvPicPr>
            <a:picLocks noChangeAspect="1"/>
          </p:cNvPicPr>
          <p:nvPr/>
        </p:nvPicPr>
        <p:blipFill>
          <a:blip r:embed="rId12"/>
          <a:srcRect t="61080" r="51656"/>
          <a:stretch>
            <a:fillRect/>
          </a:stretch>
        </p:blipFill>
        <p:spPr>
          <a:xfrm>
            <a:off x="-32816" y="1469075"/>
            <a:ext cx="5010695" cy="5186743"/>
          </a:xfrm>
          <a:prstGeom prst="rect">
            <a:avLst/>
          </a:prstGeom>
        </p:spPr>
      </p:pic>
      <p:pic>
        <p:nvPicPr>
          <p:cNvPr id="24" name="图片 13" descr="资源 4@4x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957" y="5923580"/>
            <a:ext cx="63849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10" descr="资源 4@4x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5876925"/>
            <a:ext cx="59499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127166" y="-576262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31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4" descr="资源 11@4x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28575"/>
            <a:ext cx="12269788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1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2" b="5473"/>
          <a:stretch>
            <a:fillRect/>
          </a:stretch>
        </p:blipFill>
        <p:spPr bwMode="auto">
          <a:xfrm>
            <a:off x="6497638" y="-9525"/>
            <a:ext cx="5694362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5" descr="资源 10@4x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>
            <a:fillRect/>
          </a:stretch>
        </p:blipFill>
        <p:spPr bwMode="auto">
          <a:xfrm>
            <a:off x="584200" y="-9525"/>
            <a:ext cx="6265863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228329" y="-1080389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6980626" y="-798972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0795" y="-1436630"/>
            <a:ext cx="6096000" cy="10341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đát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a-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dốt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558697" y="-1288943"/>
            <a:ext cx="6096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-"/>
            </a:pP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minh.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đát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38" y="3299051"/>
            <a:ext cx="12799059" cy="36192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7" y="558459"/>
            <a:ext cx="3957365" cy="3090373"/>
          </a:xfrm>
          <a:prstGeom prst="rect">
            <a:avLst/>
          </a:prstGeom>
        </p:spPr>
      </p:pic>
      <p:sp>
        <p:nvSpPr>
          <p:cNvPr id="18" name="文本框 9"/>
          <p:cNvSpPr txBox="1"/>
          <p:nvPr/>
        </p:nvSpPr>
        <p:spPr>
          <a:xfrm>
            <a:off x="693981" y="1344410"/>
            <a:ext cx="2991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ước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vua</a:t>
            </a:r>
            <a:r>
              <a:rPr lang="en-US" altLang="zh-CN" sz="3200" dirty="0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UVN Thay Giao Nang" panose="02090805050506020203" pitchFamily="18" charset="0"/>
                <a:ea typeface="字体管家棉花糖" panose="00020600040101010101" charset="-122"/>
              </a:rPr>
              <a:t>Mi-đát</a:t>
            </a:r>
            <a:endParaRPr lang="zh-CN" altLang="en-US" b="1" spc="300" dirty="0">
              <a:solidFill>
                <a:srgbClr val="FF0000"/>
              </a:solidFill>
              <a:uFillTx/>
              <a:latin typeface="UVN Thay Giao Nang" panose="02090805050506020203" pitchFamily="18" charset="0"/>
              <a:ea typeface="字体管家天蝎座" panose="00020600040101010101" charset="-12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6" y="3391239"/>
            <a:ext cx="2974352" cy="3434897"/>
          </a:xfrm>
          <a:prstGeom prst="rect">
            <a:avLst/>
          </a:prstGeom>
        </p:spPr>
      </p:pic>
      <p:pic>
        <p:nvPicPr>
          <p:cNvPr id="4098" name="Picture 2" descr="Vị thần la mã Cổ đại Zeus La mã thần thoại Juno - Sao Mộc png tải về - Miễn  phí trong suốt Màu Tím png Tải về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266" y="574656"/>
            <a:ext cx="2955579" cy="257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420" y="1326305"/>
            <a:ext cx="4604702" cy="15656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063313" y="1482439"/>
            <a:ext cx="40450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thần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-ô-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ni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dốt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: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vua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Mi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đát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7030A0"/>
                </a:solidFill>
                <a:latin typeface="UVN Ai Cap Nang" panose="020408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44" y="4094211"/>
            <a:ext cx="4604702" cy="188115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133495" y="4410103"/>
            <a:ext cx="4001437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vua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Mi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đát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: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 lam </a:t>
            </a: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nhưng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hối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hận</a:t>
            </a:r>
            <a:r>
              <a:rPr lang="en-US" sz="2800" b="1" dirty="0">
                <a:solidFill>
                  <a:srgbClr val="2E7E38"/>
                </a:solidFill>
                <a:latin typeface="UVN Ai Cap Nang" panose="0204080305050602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232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pic>
        <p:nvPicPr>
          <p:cNvPr id="7170" name="Picture 2" descr="Good Bye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12711" r="8437" b="20677"/>
          <a:stretch/>
        </p:blipFill>
        <p:spPr bwMode="auto">
          <a:xfrm rot="21201058">
            <a:off x="5734594" y="1058091"/>
            <a:ext cx="3331029" cy="17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181610" y="2306762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195695" y="1006397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115193" y="-879888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6796175" y="-566170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组合 28"/>
          <p:cNvGrpSpPr/>
          <p:nvPr/>
        </p:nvGrpSpPr>
        <p:grpSpPr>
          <a:xfrm>
            <a:off x="4357042" y="1570370"/>
            <a:ext cx="6753225" cy="3385820"/>
            <a:chOff x="7461" y="3179"/>
            <a:chExt cx="10635" cy="5332"/>
          </a:xfrm>
        </p:grpSpPr>
        <p:grpSp>
          <p:nvGrpSpPr>
            <p:cNvPr id="35" name="组合 12"/>
            <p:cNvGrpSpPr/>
            <p:nvPr/>
          </p:nvGrpSpPr>
          <p:grpSpPr>
            <a:xfrm>
              <a:off x="7461" y="3179"/>
              <a:ext cx="8249" cy="2473"/>
              <a:chOff x="7461" y="3179"/>
              <a:chExt cx="8249" cy="2473"/>
            </a:xfrm>
          </p:grpSpPr>
          <p:grpSp>
            <p:nvGrpSpPr>
              <p:cNvPr id="51" name="组合 10"/>
              <p:cNvGrpSpPr/>
              <p:nvPr/>
            </p:nvGrpSpPr>
            <p:grpSpPr>
              <a:xfrm>
                <a:off x="7461" y="3179"/>
                <a:ext cx="8249" cy="2473"/>
                <a:chOff x="7461" y="3179"/>
                <a:chExt cx="8249" cy="2473"/>
              </a:xfrm>
            </p:grpSpPr>
            <p:sp>
              <p:nvSpPr>
                <p:cNvPr id="53" name="云形 8"/>
                <p:cNvSpPr/>
                <p:nvPr/>
              </p:nvSpPr>
              <p:spPr>
                <a:xfrm>
                  <a:off x="7461" y="3179"/>
                  <a:ext cx="8249" cy="2473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4" name="文本框 9"/>
                <p:cNvSpPr txBox="1"/>
                <p:nvPr/>
              </p:nvSpPr>
              <p:spPr>
                <a:xfrm>
                  <a:off x="7953" y="3691"/>
                  <a:ext cx="7134" cy="15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Ôn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luyện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tập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đọc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và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học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thuộc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lòng</a:t>
                  </a:r>
                  <a:endParaRPr lang="zh-CN" altLang="en-US" sz="1600" b="1" spc="300" dirty="0">
                    <a:solidFill>
                      <a:srgbClr val="2E7E38"/>
                    </a:solidFill>
                    <a:uFillTx/>
                    <a:latin typeface="Times New Roman" panose="02020603050405020304" pitchFamily="18" charset="0"/>
                    <a:ea typeface="字体管家天蝎座" panose="0002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2" name=" 212"/>
              <p:cNvSpPr/>
              <p:nvPr/>
            </p:nvSpPr>
            <p:spPr>
              <a:xfrm rot="20940000">
                <a:off x="14452" y="4472"/>
                <a:ext cx="1169" cy="1045"/>
              </a:xfrm>
              <a:prstGeom prst="hear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3200" dirty="0">
                  <a:solidFill>
                    <a:srgbClr val="2E7E38"/>
                  </a:solidFill>
                  <a:latin typeface="字体管家棉花糖" panose="00020600040101010101" charset="-122"/>
                  <a:ea typeface="字体管家棉花糖" panose="00020600040101010101" charset="-122"/>
                </a:endParaRPr>
              </a:p>
            </p:txBody>
          </p:sp>
        </p:grpSp>
        <p:grpSp>
          <p:nvGrpSpPr>
            <p:cNvPr id="36" name="组合 13"/>
            <p:cNvGrpSpPr/>
            <p:nvPr/>
          </p:nvGrpSpPr>
          <p:grpSpPr>
            <a:xfrm>
              <a:off x="9276" y="5919"/>
              <a:ext cx="8820" cy="2592"/>
              <a:chOff x="9146" y="4072"/>
              <a:chExt cx="8820" cy="2592"/>
            </a:xfrm>
          </p:grpSpPr>
          <p:grpSp>
            <p:nvGrpSpPr>
              <p:cNvPr id="47" name="组合 14"/>
              <p:cNvGrpSpPr/>
              <p:nvPr/>
            </p:nvGrpSpPr>
            <p:grpSpPr>
              <a:xfrm>
                <a:off x="9146" y="4072"/>
                <a:ext cx="8820" cy="2592"/>
                <a:chOff x="9146" y="4072"/>
                <a:chExt cx="8820" cy="2592"/>
              </a:xfrm>
            </p:grpSpPr>
            <p:sp>
              <p:nvSpPr>
                <p:cNvPr id="49" name="云形 15"/>
                <p:cNvSpPr/>
                <p:nvPr/>
              </p:nvSpPr>
              <p:spPr>
                <a:xfrm>
                  <a:off x="9146" y="4072"/>
                  <a:ext cx="8820" cy="2592"/>
                </a:xfrm>
                <a:prstGeom prst="cloud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A0D4E1">
                      <a:alpha val="62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0" name="文本框 16"/>
                <p:cNvSpPr txBox="1"/>
                <p:nvPr/>
              </p:nvSpPr>
              <p:spPr>
                <a:xfrm>
                  <a:off x="9622" y="4616"/>
                  <a:ext cx="7620" cy="15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Ôn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các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bài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tập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đọc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Chủ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điểm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“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Trên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đôi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cánh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ước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800" b="1" dirty="0" err="1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mơ</a:t>
                  </a:r>
                  <a:r>
                    <a:rPr lang="en-US" altLang="zh-CN" sz="2800" b="1" dirty="0">
                      <a:solidFill>
                        <a:srgbClr val="2E7E38"/>
                      </a:solidFill>
                      <a:latin typeface="Times New Roman" panose="02020603050405020304" pitchFamily="18" charset="0"/>
                      <a:ea typeface="字体管家棉花糖" panose="00020600040101010101" charset="-122"/>
                      <a:cs typeface="Times New Roman" panose="02020603050405020304" pitchFamily="18" charset="0"/>
                    </a:rPr>
                    <a:t>”</a:t>
                  </a:r>
                  <a:endParaRPr lang="zh-CN" altLang="en-US" sz="1600" b="1" spc="300" dirty="0">
                    <a:solidFill>
                      <a:srgbClr val="2E7E38"/>
                    </a:solidFill>
                    <a:uFillTx/>
                    <a:latin typeface="Times New Roman" panose="02020603050405020304" pitchFamily="18" charset="0"/>
                    <a:ea typeface="字体管家天蝎座" panose="00020600040101010101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8" name=" 212"/>
              <p:cNvSpPr/>
              <p:nvPr/>
            </p:nvSpPr>
            <p:spPr>
              <a:xfrm rot="20940000">
                <a:off x="16708" y="5245"/>
                <a:ext cx="1169" cy="1045"/>
              </a:xfrm>
              <a:prstGeom prst="heart">
                <a:avLst/>
              </a:prstGeom>
              <a:solidFill>
                <a:srgbClr val="FFD05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sz="3200" dirty="0">
                  <a:solidFill>
                    <a:srgbClr val="2E7E38"/>
                  </a:solidFill>
                  <a:latin typeface="字体管家棉花糖" panose="00020600040101010101" charset="-122"/>
                  <a:ea typeface="字体管家棉花糖" panose="00020600040101010101" charset="-122"/>
                </a:endParaRPr>
              </a:p>
            </p:txBody>
          </p:sp>
        </p:grpSp>
      </p:grpSp>
      <p:grpSp>
        <p:nvGrpSpPr>
          <p:cNvPr id="55" name="组合 11"/>
          <p:cNvGrpSpPr/>
          <p:nvPr/>
        </p:nvGrpSpPr>
        <p:grpSpPr>
          <a:xfrm>
            <a:off x="3310116" y="1378147"/>
            <a:ext cx="1663680" cy="1737147"/>
            <a:chOff x="6104" y="4531"/>
            <a:chExt cx="2255" cy="2355"/>
          </a:xfrm>
        </p:grpSpPr>
        <p:pic>
          <p:nvPicPr>
            <p:cNvPr id="56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6104" y="4531"/>
              <a:ext cx="2255" cy="2355"/>
            </a:xfrm>
            <a:prstGeom prst="rect">
              <a:avLst/>
            </a:prstGeom>
          </p:spPr>
        </p:pic>
        <p:sp>
          <p:nvSpPr>
            <p:cNvPr id="57" name="文本框 10"/>
            <p:cNvSpPr txBox="1"/>
            <p:nvPr/>
          </p:nvSpPr>
          <p:spPr>
            <a:xfrm rot="20760000">
              <a:off x="6117" y="4774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UVN Phuong Tay" panose="04040805070802020D02" pitchFamily="82" charset="0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58" name="图片 8" descr="f7d30ea4b628d33971365e72821aa1c5"/>
          <p:cNvPicPr>
            <a:picLocks noChangeAspect="1"/>
          </p:cNvPicPr>
          <p:nvPr/>
        </p:nvPicPr>
        <p:blipFill>
          <a:blip r:embed="rId5"/>
          <a:srcRect l="16885" t="7870" r="18795" b="24954"/>
          <a:stretch>
            <a:fillRect/>
          </a:stretch>
        </p:blipFill>
        <p:spPr>
          <a:xfrm>
            <a:off x="4357042" y="3277567"/>
            <a:ext cx="1663680" cy="1737147"/>
          </a:xfrm>
          <a:prstGeom prst="rect">
            <a:avLst/>
          </a:prstGeom>
        </p:spPr>
      </p:pic>
      <p:sp>
        <p:nvSpPr>
          <p:cNvPr id="59" name="文本框 10"/>
          <p:cNvSpPr txBox="1"/>
          <p:nvPr/>
        </p:nvSpPr>
        <p:spPr>
          <a:xfrm rot="20136991">
            <a:off x="4449137" y="3408173"/>
            <a:ext cx="1644498" cy="1310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latin typeface="UVN Phuong Tay" panose="04040805070802020D02" pitchFamily="82" charset="0"/>
                <a:ea typeface="锐字工房洪荒之光中黑简1.0" panose="02010600030101010101" charset="-122"/>
              </a:rPr>
              <a:t>2</a:t>
            </a:r>
          </a:p>
        </p:txBody>
      </p:sp>
      <p:pic>
        <p:nvPicPr>
          <p:cNvPr id="60" name="图片 6" descr="资源 9@4x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218" y="6261220"/>
            <a:ext cx="653891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图片 6" descr="资源 9@4x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397" y="6275507"/>
            <a:ext cx="6538913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103" y="4932270"/>
            <a:ext cx="3513939" cy="206380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417" y="-223953"/>
            <a:ext cx="5664435" cy="7316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496" y="-185535"/>
            <a:ext cx="2310584" cy="1591194"/>
          </a:xfrm>
          <a:prstGeom prst="rect">
            <a:avLst/>
          </a:prstGeom>
        </p:spPr>
      </p:pic>
      <p:pic>
        <p:nvPicPr>
          <p:cNvPr id="26" name="图片 25" descr="0116e6821abf8d9d7ec5c9c9e77eaef8"/>
          <p:cNvPicPr>
            <a:picLocks noChangeAspect="1"/>
          </p:cNvPicPr>
          <p:nvPr/>
        </p:nvPicPr>
        <p:blipFill>
          <a:blip r:embed="rId4"/>
          <a:srcRect t="-4143" r="-3437" b="49289"/>
          <a:stretch>
            <a:fillRect/>
          </a:stretch>
        </p:blipFill>
        <p:spPr>
          <a:xfrm>
            <a:off x="1639821" y="1831717"/>
            <a:ext cx="2402205" cy="149288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61" y="-185535"/>
            <a:ext cx="2310584" cy="1591194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290">
            <a:off x="10180154" y="-409656"/>
            <a:ext cx="2223984" cy="2326873"/>
          </a:xfrm>
          <a:prstGeom prst="rect">
            <a:avLst/>
          </a:prstGeom>
        </p:spPr>
      </p:pic>
      <p:pic>
        <p:nvPicPr>
          <p:cNvPr id="87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63" y="-256253"/>
            <a:ext cx="2544804" cy="2544804"/>
          </a:xfrm>
          <a:prstGeom prst="rect">
            <a:avLst/>
          </a:prstGeom>
        </p:spPr>
      </p:pic>
      <p:sp>
        <p:nvSpPr>
          <p:cNvPr id="2" name="AutoShape 2" descr="Florist Flowers Flower Shop - Free vector graphic o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Pinterest | Dibujos de edificios, Tipos de casas, Dibujo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6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33"/>
          <a:stretch/>
        </p:blipFill>
        <p:spPr bwMode="auto">
          <a:xfrm>
            <a:off x="4304018" y="1788289"/>
            <a:ext cx="6040337" cy="480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ẻ Em, Mầm Non, Tải hình PNG 374 - Free.Vector6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3460" y="1985076"/>
            <a:ext cx="4414347" cy="441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free.vector6.com/wp-content/uploads/2021/03/0000000536-da-ngoai-cam-trai-tai-hinh-png-18-300x30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229" y="3763788"/>
            <a:ext cx="3094792" cy="309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6" descr="资源 9@4x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815" y="596022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6" descr="资源 9@4x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323" y="5960805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https://free.vector6.com/wp-content/uploads/2021/03/freepng1601-hinh-la-canh-cay-cho-ghep-anh-tach-nen-png-5-300x207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354" y="2015305"/>
            <a:ext cx="28575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181151" y="4612958"/>
            <a:ext cx="1238250" cy="1238251"/>
            <a:chOff x="7404835" y="4983230"/>
            <a:chExt cx="1238250" cy="1238251"/>
          </a:xfrm>
        </p:grpSpPr>
        <p:pic>
          <p:nvPicPr>
            <p:cNvPr id="1036" name="Picture 12" descr="Mở Cửa Hàng PNG &amp;amp; Mở Cửa Hàng Transparent Clipart Miễn phí Tải về - Máy  tính Biểu tượng, thiết kế Biểu tượng Mở cửa hàng - đóng cửa cửa hàng.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5" b="100000" l="0" r="992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4835" y="4983230"/>
              <a:ext cx="1238250" cy="1238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 rot="20681696">
              <a:off x="7490931" y="5482586"/>
              <a:ext cx="103906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OPEN</a:t>
              </a:r>
              <a:endParaRPr lang="en-US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1" y="25351"/>
            <a:ext cx="7381024" cy="17629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9988" y="339712"/>
            <a:ext cx="67185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y Buom Nang" panose="00000900000000000000" pitchFamily="2" charset="0"/>
              </a:rPr>
              <a:t>Hoa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y Buom Nang" panose="00000900000000000000" pitchFamily="2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y Buom Nang" panose="00000900000000000000" pitchFamily="2" charset="0"/>
              </a:rPr>
              <a:t>tươi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y Buom Nang" panose="00000900000000000000" pitchFamily="2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y Buom Nang" panose="00000900000000000000" pitchFamily="2" charset="0"/>
              </a:rPr>
              <a:t>khoe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y Buom Nang" panose="00000900000000000000" pitchFamily="2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y Buom Nang" panose="00000900000000000000" pitchFamily="2" charset="0"/>
              </a:rPr>
              <a:t>sắc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y Buom Nang" panose="00000900000000000000" pitchFamily="2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24" y="610062"/>
            <a:ext cx="2310584" cy="1591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378 0.00069 L 0.53567 -0.00093 " pathEditMode="relative" rAng="0" ptsTypes="AA">
                                      <p:cBhvr>
                                        <p:cTn id="8" dur="1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6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25 -1.11111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ệ Bóng Sáng Tạo Nền Vector Nghệ Thuật-vector Clip Nghệ Thuật-miễn Phí  Vector Miễn Phí Tải V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54" y="-3439"/>
            <a:ext cx="6372346" cy="680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图片 6" descr="资源 9@4x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940" y="5857310"/>
            <a:ext cx="6320627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Giỏ hoa tươi - Ngàn Hoa Thiên Cổ 3286 | Tiki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00" b="97200" l="52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696" y="1693283"/>
            <a:ext cx="1793080" cy="179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ỏ hoa hướng dương tặng khai trương - Hoa Tuoi Da Lat - Hoa Da Lat Gia Si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750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478" y="3449418"/>
            <a:ext cx="1734409" cy="17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iỏ Hoa Tươi Tình Yêu To Bự - Shop Hoa Tươi Online | Thegioihaohong.com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111" l="1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267" y="1590805"/>
            <a:ext cx="1809643" cy="18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ộp hoa tươi đẹp giá rẻ tại TPHCM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541" y="3344047"/>
            <a:ext cx="1839779" cy="183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Trẻ Em, Mầm Non, Tải hình PNG 374 - Free.Vector6.com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20" y="1582117"/>
            <a:ext cx="5080908" cy="508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6" descr="资源 9@4x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657" y="5874512"/>
            <a:ext cx="6406541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Giỏ hoa sinh nhật- Điều giản dị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31" y="-66376"/>
            <a:ext cx="1454443" cy="174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iỏ Hoa Tươi - Biết Ơn 1955 - Hoa giỏ - Lẵng - Kệ Thương hiệu OEM |  SieuThiChoLon.com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708" y="-106660"/>
            <a:ext cx="1688777" cy="168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21944" y="806290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UVN Banh Mi" pitchFamily="2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336953" y="743901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UVN Banh Mi" pitchFamily="2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18037" y="2504837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UVN Banh Mi" pitchFamily="2" charset="0"/>
              </a:rPr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477934" y="2477393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UVN Banh Mi" pitchFamily="2" charset="0"/>
              </a:rPr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57486" y="4185515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UVN Banh Mi" pitchFamily="2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514397" y="4187099"/>
            <a:ext cx="5758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latin typeface="UVN Banh Mi" pitchFamily="2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pic>
        <p:nvPicPr>
          <p:cNvPr id="26" name="Picture 4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27" y="600254"/>
            <a:ext cx="9242494" cy="518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29AA249-6923-40F2-9D49-603A3831303D}"/>
              </a:ext>
            </a:extLst>
          </p:cNvPr>
          <p:cNvGrpSpPr/>
          <p:nvPr/>
        </p:nvGrpSpPr>
        <p:grpSpPr>
          <a:xfrm>
            <a:off x="9386596" y="4049487"/>
            <a:ext cx="3150211" cy="2983482"/>
            <a:chOff x="3491922" y="1256896"/>
            <a:chExt cx="4788665" cy="4981574"/>
          </a:xfrm>
        </p:grpSpPr>
        <p:pic>
          <p:nvPicPr>
            <p:cNvPr id="30" name="Picture 29" descr="A toy figurine holding an object&#10;&#10;Description automatically generated with medium confidence">
              <a:extLst>
                <a:ext uri="{FF2B5EF4-FFF2-40B4-BE49-F238E27FC236}">
                  <a16:creationId xmlns:a16="http://schemas.microsoft.com/office/drawing/2014/main" id="{4D560DF7-FCB3-402C-80C9-064247096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922" y="1256896"/>
              <a:ext cx="4788665" cy="4981574"/>
            </a:xfrm>
            <a:prstGeom prst="rect">
              <a:avLst/>
            </a:prstGeom>
          </p:spPr>
        </p:pic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6F021457-6140-4BFE-8B6E-8481E02A2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6441" y="1467992"/>
              <a:ext cx="934314" cy="70073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18" y="1047647"/>
            <a:ext cx="962033" cy="962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" y="321268"/>
            <a:ext cx="1814702" cy="19409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64" y="2700681"/>
            <a:ext cx="925031" cy="92503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611802" y="2850332"/>
            <a:ext cx="64458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28309" y="1396910"/>
            <a:ext cx="7071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3" name="Picture 2" descr="Máy tính Biểu tượng ngôi Nhà màu Xanh lá cây nhà - tìm chỗ ở png tải về -  Miễn phí trong suốt Góc png Tải về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9603"/>
            <a:ext cx="928397" cy="9283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1" descr="资源 10@4x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2" b="5473"/>
          <a:stretch>
            <a:fillRect/>
          </a:stretch>
        </p:blipFill>
        <p:spPr bwMode="auto">
          <a:xfrm>
            <a:off x="0" y="-50800"/>
            <a:ext cx="5694362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1" descr="资源 10@4x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2" b="5473"/>
          <a:stretch>
            <a:fillRect/>
          </a:stretch>
        </p:blipFill>
        <p:spPr bwMode="auto">
          <a:xfrm>
            <a:off x="6497638" y="-9525"/>
            <a:ext cx="5694362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" descr="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1989762-42C9-4069-8D40-FBD47A8F8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023" y="4981647"/>
            <a:ext cx="1791057" cy="1791057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04BAD33E-8BE2-4F77-8763-5B2B944DE61A}"/>
              </a:ext>
            </a:extLst>
          </p:cNvPr>
          <p:cNvGrpSpPr/>
          <p:nvPr/>
        </p:nvGrpSpPr>
        <p:grpSpPr>
          <a:xfrm>
            <a:off x="575645" y="-300999"/>
            <a:ext cx="6864799" cy="4423228"/>
            <a:chOff x="1640392" y="23980"/>
            <a:chExt cx="10738001" cy="294794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EE85CC3-9909-4E2A-AE55-61141374313A}"/>
                </a:ext>
              </a:extLst>
            </p:cNvPr>
            <p:cNvGrpSpPr/>
            <p:nvPr/>
          </p:nvGrpSpPr>
          <p:grpSpPr>
            <a:xfrm>
              <a:off x="1640392" y="23980"/>
              <a:ext cx="10738001" cy="2947945"/>
              <a:chOff x="1934880" y="-2459324"/>
              <a:chExt cx="10738001" cy="2947945"/>
            </a:xfrm>
          </p:grpSpPr>
          <p:sp>
            <p:nvSpPr>
              <p:cNvPr id="61" name="Parallelogram 60">
                <a:extLst>
                  <a:ext uri="{FF2B5EF4-FFF2-40B4-BE49-F238E27FC236}">
                    <a16:creationId xmlns:a16="http://schemas.microsoft.com/office/drawing/2014/main" id="{A1335391-7AF5-4159-9556-748A7FD2A2CC}"/>
                  </a:ext>
                </a:extLst>
              </p:cNvPr>
              <p:cNvSpPr/>
              <p:nvPr/>
            </p:nvSpPr>
            <p:spPr>
              <a:xfrm>
                <a:off x="2324100" y="-1873324"/>
                <a:ext cx="10282901" cy="1628120"/>
              </a:xfrm>
              <a:prstGeom prst="parallelogram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483B1905-A1AB-42D5-A2C9-7BBF04020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4880" y="-2459324"/>
                <a:ext cx="10738001" cy="2947945"/>
              </a:xfrm>
              <a:prstGeom prst="rect">
                <a:avLst/>
              </a:prstGeom>
            </p:spPr>
          </p:pic>
        </p:grpSp>
        <p:sp>
          <p:nvSpPr>
            <p:cNvPr id="60" name="文本框 10">
              <a:extLst>
                <a:ext uri="{FF2B5EF4-FFF2-40B4-BE49-F238E27FC236}">
                  <a16:creationId xmlns:a16="http://schemas.microsoft.com/office/drawing/2014/main" id="{7E5BCB57-257E-4225-98D6-178AD71E69F7}"/>
                </a:ext>
              </a:extLst>
            </p:cNvPr>
            <p:cNvSpPr txBox="1"/>
            <p:nvPr/>
          </p:nvSpPr>
          <p:spPr>
            <a:xfrm>
              <a:off x="2869687" y="953251"/>
              <a:ext cx="8112802" cy="923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ct val="120000"/>
                </a:lnSpc>
                <a:defRPr/>
              </a:pPr>
              <a:r>
                <a:rPr lang="en-US" altLang="en-US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Em</a:t>
              </a:r>
              <a:r>
                <a:rPr lang="en-US" altLang="en-US" sz="3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hãy</a:t>
              </a:r>
              <a:r>
                <a:rPr lang="en-US" altLang="en-US" sz="3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đọc</a:t>
              </a:r>
              <a:r>
                <a:rPr lang="en-US" altLang="en-US" sz="3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bài</a:t>
              </a:r>
              <a:r>
                <a:rPr lang="en-US" altLang="en-US" sz="3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</a:p>
            <a:p>
              <a:pPr algn="ctr" defTabSz="914400">
                <a:lnSpc>
                  <a:spcPct val="120000"/>
                </a:lnSpc>
                <a:defRPr/>
              </a:pPr>
              <a:r>
                <a:rPr lang="en-US" altLang="en-US" sz="3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“Ở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Vương</a:t>
              </a:r>
              <a:r>
                <a:rPr lang="en-US" altLang="en-US" sz="3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quốc</a:t>
              </a:r>
              <a:r>
                <a:rPr lang="en-US" altLang="en-US" sz="3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tương</a:t>
              </a:r>
              <a:r>
                <a:rPr lang="en-US" altLang="en-US" sz="3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altLang="en-US" sz="35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lai</a:t>
              </a:r>
              <a:endParaRPr lang="en-US" altLang="en-US" sz="3500" b="1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4BAD33E-8BE2-4F77-8763-5B2B944DE61A}"/>
              </a:ext>
            </a:extLst>
          </p:cNvPr>
          <p:cNvGrpSpPr/>
          <p:nvPr/>
        </p:nvGrpSpPr>
        <p:grpSpPr>
          <a:xfrm>
            <a:off x="4792904" y="1633594"/>
            <a:ext cx="6446369" cy="4423228"/>
            <a:chOff x="1735001" y="6726"/>
            <a:chExt cx="8213977" cy="294794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EE85CC3-9909-4E2A-AE55-61141374313A}"/>
                </a:ext>
              </a:extLst>
            </p:cNvPr>
            <p:cNvGrpSpPr/>
            <p:nvPr/>
          </p:nvGrpSpPr>
          <p:grpSpPr>
            <a:xfrm>
              <a:off x="1735001" y="6726"/>
              <a:ext cx="8213977" cy="2947945"/>
              <a:chOff x="2029489" y="-2476578"/>
              <a:chExt cx="8213977" cy="2947945"/>
            </a:xfrm>
          </p:grpSpPr>
          <p:sp>
            <p:nvSpPr>
              <p:cNvPr id="66" name="Parallelogram 65">
                <a:extLst>
                  <a:ext uri="{FF2B5EF4-FFF2-40B4-BE49-F238E27FC236}">
                    <a16:creationId xmlns:a16="http://schemas.microsoft.com/office/drawing/2014/main" id="{A1335391-7AF5-4159-9556-748A7FD2A2CC}"/>
                  </a:ext>
                </a:extLst>
              </p:cNvPr>
              <p:cNvSpPr/>
              <p:nvPr/>
            </p:nvSpPr>
            <p:spPr>
              <a:xfrm>
                <a:off x="2324100" y="-1873324"/>
                <a:ext cx="7624878" cy="1628120"/>
              </a:xfrm>
              <a:prstGeom prst="parallelogram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483B1905-A1AB-42D5-A2C9-7BBF04020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9489" y="-2476578"/>
                <a:ext cx="8213977" cy="2947945"/>
              </a:xfrm>
              <a:prstGeom prst="rect">
                <a:avLst/>
              </a:prstGeom>
            </p:spPr>
          </p:pic>
        </p:grpSp>
        <p:sp>
          <p:nvSpPr>
            <p:cNvPr id="65" name="文本框 10">
              <a:extLst>
                <a:ext uri="{FF2B5EF4-FFF2-40B4-BE49-F238E27FC236}">
                  <a16:creationId xmlns:a16="http://schemas.microsoft.com/office/drawing/2014/main" id="{7E5BCB57-257E-4225-98D6-178AD71E69F7}"/>
                </a:ext>
              </a:extLst>
            </p:cNvPr>
            <p:cNvSpPr txBox="1"/>
            <p:nvPr/>
          </p:nvSpPr>
          <p:spPr>
            <a:xfrm>
              <a:off x="2669427" y="1019194"/>
              <a:ext cx="6345123" cy="799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Em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thích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những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gì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 ở </a:t>
              </a:r>
              <a:r>
                <a:rPr lang="en-US" sz="3600" b="1" dirty="0" err="1">
                  <a:solidFill>
                    <a:schemeClr val="accent2">
                      <a:lumMod val="50000"/>
                    </a:schemeClr>
                  </a:solidFill>
                </a:rPr>
                <a:t>Vương</a:t>
              </a:r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50000"/>
                    </a:schemeClr>
                  </a:solidFill>
                </a:rPr>
                <a:t>quốc</a:t>
              </a:r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50000"/>
                    </a:schemeClr>
                  </a:solidFill>
                </a:rPr>
                <a:t>Tương</a:t>
              </a:r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50000"/>
                    </a:schemeClr>
                  </a:solidFill>
                </a:rPr>
                <a:t>lai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84C8D0A9-EEAB-4CAC-A1F8-4DEB948A2A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t="60497" r="52720" b="10647"/>
          <a:stretch/>
        </p:blipFill>
        <p:spPr>
          <a:xfrm rot="9462172">
            <a:off x="424362" y="960403"/>
            <a:ext cx="1790107" cy="61151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2936D56-7E31-47DD-9142-816F50F761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2" t="3989" r="10985" b="69868"/>
          <a:stretch/>
        </p:blipFill>
        <p:spPr>
          <a:xfrm rot="9326119" flipH="1">
            <a:off x="4549109" y="3242876"/>
            <a:ext cx="1591265" cy="492460"/>
          </a:xfrm>
          <a:prstGeom prst="rect">
            <a:avLst/>
          </a:prstGeom>
        </p:spPr>
      </p:pic>
      <p:pic>
        <p:nvPicPr>
          <p:cNvPr id="1026" name="Picture 2" descr="Fairy Tale ( Truyện cổ tích ) Flashcards | Quizle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94" y="3015765"/>
            <a:ext cx="4610681" cy="38422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1989762-42C9-4069-8D40-FBD47A8F8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494" y="4415703"/>
            <a:ext cx="1496812" cy="149681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6688699-4061-4EA7-AB3D-8E48AE2C9C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9586" y="4767019"/>
            <a:ext cx="1727759" cy="1727759"/>
          </a:xfrm>
          <a:prstGeom prst="rect">
            <a:avLst/>
          </a:prstGeom>
        </p:spPr>
      </p:pic>
      <p:pic>
        <p:nvPicPr>
          <p:cNvPr id="21" name="图片 25" descr="0116e6821abf8d9d7ec5c9c9e77eaef8"/>
          <p:cNvPicPr>
            <a:picLocks noChangeAspect="1"/>
          </p:cNvPicPr>
          <p:nvPr/>
        </p:nvPicPr>
        <p:blipFill>
          <a:blip r:embed="rId11"/>
          <a:srcRect t="-4143" r="-3437" b="49289"/>
          <a:stretch>
            <a:fillRect/>
          </a:stretch>
        </p:blipFill>
        <p:spPr>
          <a:xfrm>
            <a:off x="7551797" y="359486"/>
            <a:ext cx="2402205" cy="1492885"/>
          </a:xfrm>
          <a:prstGeom prst="ellipse">
            <a:avLst/>
          </a:prstGeom>
        </p:spPr>
      </p:pic>
      <p:pic>
        <p:nvPicPr>
          <p:cNvPr id="22" name="Picture 2" descr="Máy tính Biểu tượng ngôi Nhà màu Xanh lá cây nhà - tìm chỗ ở png tải về -  Miễn phí trong suốt Góc png Tải về.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9603"/>
            <a:ext cx="928397" cy="9283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" y="5782596"/>
            <a:ext cx="12143107" cy="107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989762-42C9-4069-8D40-FBD47A8F8F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023" y="4981647"/>
            <a:ext cx="1791057" cy="1791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989762-42C9-4069-8D40-FBD47A8F8F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494" y="4415703"/>
            <a:ext cx="1496812" cy="14968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688699-4061-4EA7-AB3D-8E48AE2C9C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9586" y="4767019"/>
            <a:ext cx="1727759" cy="1727759"/>
          </a:xfrm>
          <a:prstGeom prst="rect">
            <a:avLst/>
          </a:prstGeom>
        </p:spPr>
      </p:pic>
      <p:pic>
        <p:nvPicPr>
          <p:cNvPr id="68" name="图片 2">
            <a:extLst>
              <a:ext uri="{FF2B5EF4-FFF2-40B4-BE49-F238E27FC236}">
                <a16:creationId xmlns:a16="http://schemas.microsoft.com/office/drawing/2014/main" id="{00B4C43D-658D-436B-987D-9B0D4DCCC6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55" y="-1062201"/>
            <a:ext cx="8843338" cy="87428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EC36E9-58CE-4BA5-9CFD-7496177272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2397" y="3175563"/>
            <a:ext cx="5452092" cy="3682437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7919" y="-276105"/>
            <a:ext cx="3774782" cy="3701874"/>
          </a:xfrm>
          <a:prstGeom prst="rect">
            <a:avLst/>
          </a:prstGeom>
        </p:spPr>
      </p:pic>
      <p:sp>
        <p:nvSpPr>
          <p:cNvPr id="6" name="文本框 10">
            <a:extLst>
              <a:ext uri="{FF2B5EF4-FFF2-40B4-BE49-F238E27FC236}">
                <a16:creationId xmlns:a16="http://schemas.microsoft.com/office/drawing/2014/main" id="{7E5BCB57-257E-4225-98D6-178AD71E69F7}"/>
              </a:ext>
            </a:extLst>
          </p:cNvPr>
          <p:cNvSpPr txBox="1"/>
          <p:nvPr/>
        </p:nvSpPr>
        <p:spPr>
          <a:xfrm>
            <a:off x="3749239" y="1394444"/>
            <a:ext cx="518651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thuộc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endParaRPr lang="en-US" alt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defTabSz="914400">
              <a:lnSpc>
                <a:spcPct val="120000"/>
              </a:lnSpc>
              <a:defRPr/>
            </a:pP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altLang="en-US" sz="35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7E5BCB57-257E-4225-98D6-178AD71E69F7}"/>
              </a:ext>
            </a:extLst>
          </p:cNvPr>
          <p:cNvSpPr txBox="1"/>
          <p:nvPr/>
        </p:nvSpPr>
        <p:spPr>
          <a:xfrm>
            <a:off x="4062747" y="3801574"/>
            <a:ext cx="5186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Ước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mơ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altLang="en-US" sz="35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989762-42C9-4069-8D40-FBD47A8F8F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446" y="4379279"/>
            <a:ext cx="1791057" cy="1791057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03C11D5C-6A37-4333-A8BB-C162291829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387" y="571786"/>
            <a:ext cx="1538084" cy="1538084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03C11D5C-6A37-4333-A8BB-C162291829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14" y="2816414"/>
            <a:ext cx="1220851" cy="1220851"/>
          </a:xfrm>
          <a:prstGeom prst="rect">
            <a:avLst/>
          </a:prstGeom>
        </p:spPr>
      </p:pic>
      <p:pic>
        <p:nvPicPr>
          <p:cNvPr id="15" name="Picture 2" descr="Máy tính Biểu tượng ngôi Nhà màu Xanh lá cây nhà - tìm chỗ ở png tải về -  Miễn phí trong suốt Góc png Tải về.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093" y="5929603"/>
            <a:ext cx="928397" cy="9283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/>
          <p:nvPr/>
        </p:nvSpPr>
        <p:spPr bwMode="auto">
          <a:xfrm>
            <a:off x="2021134" y="1491879"/>
            <a:ext cx="5709352" cy="1031925"/>
          </a:xfrm>
          <a:prstGeom prst="rect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86" tIns="68589" rIns="68586" bIns="68589"/>
          <a:lstStyle/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685558">
              <a:lnSpc>
                <a:spcPct val="90000"/>
              </a:lnSpc>
              <a:buClr>
                <a:srgbClr val="FFFFFF">
                  <a:lumMod val="50000"/>
                  <a:lumOff val="50000"/>
                </a:srgbClr>
              </a:buClr>
              <a:buSzPct val="90000"/>
              <a:defRPr/>
            </a:pP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3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800" spc="-3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/>
          <p:nvPr/>
        </p:nvSpPr>
        <p:spPr bwMode="auto">
          <a:xfrm>
            <a:off x="3577861" y="3147968"/>
            <a:ext cx="5709352" cy="1859574"/>
          </a:xfrm>
          <a:prstGeom prst="rect">
            <a:avLst/>
          </a:prstGeom>
          <a:solidFill>
            <a:srgbClr val="00B0F0"/>
          </a:soli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86" tIns="68589" rIns="68586" bIns="68589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3"/>
          <a:stretch/>
        </p:blipFill>
        <p:spPr>
          <a:xfrm>
            <a:off x="230102" y="2515581"/>
            <a:ext cx="2210777" cy="44188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04" b="91204" l="10000" r="93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020" y="2875226"/>
            <a:ext cx="2679285" cy="38581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9900" y1="27778" x2="58700" y2="29907"/>
                        <a14:foregroundMark x1="55700" y1="25926" x2="56200" y2="23611"/>
                        <a14:foregroundMark x1="65900" y1="31111" x2="67700" y2="30278"/>
                        <a14:foregroundMark x1="72700" y1="40556" x2="74700" y2="40370"/>
                        <a14:foregroundMark x1="72200" y1="50833" x2="74700" y2="51852"/>
                        <a14:foregroundMark x1="66300" y1="60648" x2="67200" y2="62685"/>
                        <a14:foregroundMark x1="56200" y1="67130" x2="56200" y2="70000"/>
                        <a14:foregroundMark x1="44200" y1="67130" x2="43500" y2="69352"/>
                        <a14:foregroundMark x1="33800" y1="61019" x2="32500" y2="63333"/>
                        <a14:foregroundMark x1="27300" y1="52037" x2="25700" y2="52222"/>
                        <a14:foregroundMark x1="28000" y1="40926" x2="25700" y2="40093"/>
                        <a14:foregroundMark x1="31600" y1="29907" x2="33600" y2="30741"/>
                        <a14:foregroundMark x1="43100" y1="23611" x2="44000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482" y="-132702"/>
            <a:ext cx="1374337" cy="14842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78" b="29736" l="48882" r="77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71" r="23031" b="69648"/>
          <a:stretch/>
        </p:blipFill>
        <p:spPr>
          <a:xfrm>
            <a:off x="10286363" y="62302"/>
            <a:ext cx="1838197" cy="13515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264" b="96643" l="3834" r="40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09" r="60400"/>
          <a:stretch/>
        </p:blipFill>
        <p:spPr>
          <a:xfrm>
            <a:off x="2397254" y="-48794"/>
            <a:ext cx="2361215" cy="11792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8" b="23981" l="79073" r="97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61" b="73882"/>
          <a:stretch/>
        </p:blipFill>
        <p:spPr>
          <a:xfrm>
            <a:off x="5729757" y="-348714"/>
            <a:ext cx="1353084" cy="11351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487" b="56115" l="2236" r="266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505" r="76101" b="41807"/>
          <a:stretch/>
        </p:blipFill>
        <p:spPr>
          <a:xfrm>
            <a:off x="7603968" y="-16565"/>
            <a:ext cx="1425052" cy="7422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27" y="637721"/>
            <a:ext cx="1676545" cy="16765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65" y="2421785"/>
            <a:ext cx="1676545" cy="1676545"/>
          </a:xfrm>
          <a:prstGeom prst="rect">
            <a:avLst/>
          </a:prstGeom>
        </p:spPr>
      </p:pic>
      <p:pic>
        <p:nvPicPr>
          <p:cNvPr id="23" name="图片 25" descr="0116e6821abf8d9d7ec5c9c9e77eaef8"/>
          <p:cNvPicPr>
            <a:picLocks noChangeAspect="1"/>
          </p:cNvPicPr>
          <p:nvPr/>
        </p:nvPicPr>
        <p:blipFill>
          <a:blip r:embed="rId15"/>
          <a:srcRect t="-4143" r="-3437" b="49289"/>
          <a:stretch>
            <a:fillRect/>
          </a:stretch>
        </p:blipFill>
        <p:spPr>
          <a:xfrm>
            <a:off x="7975532" y="821381"/>
            <a:ext cx="2402205" cy="1492885"/>
          </a:xfrm>
          <a:prstGeom prst="ellipse">
            <a:avLst/>
          </a:prstGeom>
        </p:spPr>
      </p:pic>
      <p:pic>
        <p:nvPicPr>
          <p:cNvPr id="19" name="Picture 2" descr="Máy tính Biểu tượng ngôi Nhà màu Xanh lá cây nhà - tìm chỗ ở png tải về -  Miễn phí trong suốt Góc png Tải về.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163" y="5929603"/>
            <a:ext cx="928397" cy="9283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857</Words>
  <Application>Microsoft Office PowerPoint</Application>
  <PresentationFormat>Widescreen</PresentationFormat>
  <Paragraphs>119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Times New Roman</vt:lpstr>
      <vt:lpstr>UTM Khuccamta</vt:lpstr>
      <vt:lpstr>UVN Bo Quen</vt:lpstr>
      <vt:lpstr>Calibri Light</vt:lpstr>
      <vt:lpstr>Calibri</vt:lpstr>
      <vt:lpstr>UVN Thay Giao Nang</vt:lpstr>
      <vt:lpstr>Arial</vt:lpstr>
      <vt:lpstr>UVN Phuong Tay</vt:lpstr>
      <vt:lpstr>字体管家棉花糖</vt:lpstr>
      <vt:lpstr>UVN Banh Mi</vt:lpstr>
      <vt:lpstr>UTM Bienvenue</vt:lpstr>
      <vt:lpstr>UTM Habano</vt:lpstr>
      <vt:lpstr>DengXian</vt:lpstr>
      <vt:lpstr>UVN Bach Tuyet</vt:lpstr>
      <vt:lpstr>UVN Bay Buom Nang</vt:lpstr>
      <vt:lpstr>UVN Ai Cap Nang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OnTap_T5</dc:title>
  <dc:subject>TiengViet4</dc:subject>
  <dc:creator>KTUTS</dc:creator>
  <cp:keywords>BichHa</cp:keywords>
  <cp:lastModifiedBy>PHAN HOÀNG PHƯỚC HẠNH</cp:lastModifiedBy>
  <cp:revision>168</cp:revision>
  <dcterms:created xsi:type="dcterms:W3CDTF">2015-05-05T08:02:00Z</dcterms:created>
  <dcterms:modified xsi:type="dcterms:W3CDTF">2021-11-06T09:42:42Z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