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8" r:id="rId2"/>
    <p:sldId id="257" r:id="rId3"/>
    <p:sldId id="307" r:id="rId4"/>
    <p:sldId id="308" r:id="rId5"/>
    <p:sldId id="268" r:id="rId6"/>
    <p:sldId id="260" r:id="rId7"/>
    <p:sldId id="267" r:id="rId8"/>
    <p:sldId id="289" r:id="rId9"/>
    <p:sldId id="303" r:id="rId10"/>
    <p:sldId id="311" r:id="rId11"/>
    <p:sldId id="264" r:id="rId12"/>
    <p:sldId id="262" r:id="rId13"/>
    <p:sldId id="273" r:id="rId14"/>
    <p:sldId id="305" r:id="rId15"/>
    <p:sldId id="265" r:id="rId16"/>
    <p:sldId id="304" r:id="rId17"/>
    <p:sldId id="309" r:id="rId18"/>
    <p:sldId id="310" r:id="rId19"/>
    <p:sldId id="300" r:id="rId20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Arial Rounded MT Bold" panose="020F0704030504030204" pitchFamily="34" charset="0"/>
      <p:regular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06A"/>
    <a:srgbClr val="004821"/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0" autoAdjust="0"/>
    <p:restoredTop sz="94660"/>
  </p:normalViewPr>
  <p:slideViewPr>
    <p:cSldViewPr>
      <p:cViewPr varScale="1">
        <p:scale>
          <a:sx n="82" d="100"/>
          <a:sy n="82" d="100"/>
        </p:scale>
        <p:origin x="2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F927D-97D4-4E74-AB37-997DDBB715F4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5CA27-7180-4F6B-A84E-BE3F55DF1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8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497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1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106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84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2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42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67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011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36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996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55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56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0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2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88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82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37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29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9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3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1005"/>
            <a:ext cx="964637" cy="578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791E4-E086-43CC-84DF-461A7E66D3FC}"/>
              </a:ext>
            </a:extLst>
          </p:cNvPr>
          <p:cNvSpPr txBox="1"/>
          <p:nvPr userDrawn="1"/>
        </p:nvSpPr>
        <p:spPr>
          <a:xfrm>
            <a:off x="8460432" y="-9254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40000"/>
                    <a:lumOff val="60000"/>
                  </a:schemeClr>
                </a:solidFill>
              </a:rPr>
              <a:t>KTUTS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CE2B45-AB13-4A25-8C07-9DA4FDAB910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680" y="4247427"/>
            <a:ext cx="1035668" cy="8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openxmlformats.org/officeDocument/2006/relationships/image" Target="../media/image14.jpg"/><Relationship Id="rId4" Type="http://schemas.openxmlformats.org/officeDocument/2006/relationships/image" Target="../media/image17.jpe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-396552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36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36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-396553" y="401044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36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36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sp>
        <p:nvSpPr>
          <p:cNvPr id="20" name="Rectangle 13"/>
          <p:cNvSpPr txBox="1">
            <a:spLocks noChangeArrowheads="1"/>
          </p:cNvSpPr>
          <p:nvPr/>
        </p:nvSpPr>
        <p:spPr bwMode="auto">
          <a:xfrm>
            <a:off x="3246862" y="269330"/>
            <a:ext cx="22252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i="0" dirty="0">
                <a:solidFill>
                  <a:schemeClr val="bg1"/>
                </a:solidFill>
                <a:latin typeface="UTM Colossalis" panose="02040603050506020204" pitchFamily="18" charset="0"/>
                <a:ea typeface="方正黑体简体" pitchFamily="2" charset="-122"/>
              </a:rPr>
              <a:t>KHOA HỌC</a:t>
            </a:r>
            <a:endParaRPr lang="zh-CN" altLang="en-US" sz="2800" i="0" dirty="0">
              <a:solidFill>
                <a:schemeClr val="bg1"/>
              </a:solidFill>
              <a:latin typeface="UTM Colossalis" panose="02040603050506020204" pitchFamily="18" charset="0"/>
              <a:ea typeface="方正黑体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330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23" presetClass="entr" presetSubtype="3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/>
      <p:bldP spid="19" grpId="5"/>
      <p:bldP spid="7" grpId="0" bldLvl="0" autoUpdateAnimBg="0"/>
      <p:bldP spid="7" grpId="1" bldLvl="0" autoUpdateAnimBg="0"/>
      <p:bldP spid="7" grpId="2" bldLvl="0" autoUpdateAnimBg="0"/>
      <p:bldP spid="7" grpId="3" bldLvl="0" autoUpdateAnimBg="0"/>
      <p:bldP spid="7" grpId="4"/>
      <p:bldP spid="7" grpId="5"/>
      <p:bldP spid="20" grpId="0" bldLvl="0" autoUpdateAnimBg="0"/>
      <p:bldP spid="20" grpId="1" bldLvl="0" autoUpdateAnimBg="0"/>
      <p:bldP spid="20" grpId="2" bldLvl="0" autoUpdateAnimBg="0"/>
      <p:bldP spid="20" grpId="3" bldLvl="0" autoUpdateAnimBg="0"/>
      <p:bldP spid="20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07504" y="1215981"/>
            <a:ext cx="2817157" cy="1481220"/>
            <a:chOff x="1899978" y="2345246"/>
            <a:chExt cx="2817157" cy="1645800"/>
          </a:xfrm>
        </p:grpSpPr>
        <p:sp>
          <p:nvSpPr>
            <p:cNvPr id="18" name="等腰三角形 15"/>
            <p:cNvSpPr/>
            <p:nvPr/>
          </p:nvSpPr>
          <p:spPr>
            <a:xfrm rot="6371358" flipH="1">
              <a:off x="2485657" y="1759567"/>
              <a:ext cx="1645800" cy="2817157"/>
            </a:xfrm>
            <a:custGeom>
              <a:avLst/>
              <a:gdLst/>
              <a:ahLst/>
              <a:cxnLst/>
              <a:rect l="l" t="t" r="r" b="b"/>
              <a:pathLst>
                <a:path w="3003393" h="4915319">
                  <a:moveTo>
                    <a:pt x="2882797" y="4000352"/>
                  </a:moveTo>
                  <a:cubicBezTo>
                    <a:pt x="2749103" y="4228916"/>
                    <a:pt x="2521655" y="4380126"/>
                    <a:pt x="2266692" y="4428273"/>
                  </a:cubicBezTo>
                  <a:cubicBezTo>
                    <a:pt x="2259881" y="4450786"/>
                    <a:pt x="2251818" y="4473141"/>
                    <a:pt x="2242482" y="4495266"/>
                  </a:cubicBezTo>
                  <a:cubicBezTo>
                    <a:pt x="2092598" y="4850453"/>
                    <a:pt x="1671266" y="5011866"/>
                    <a:pt x="1301410" y="4855793"/>
                  </a:cubicBezTo>
                  <a:cubicBezTo>
                    <a:pt x="1154317" y="4793722"/>
                    <a:pt x="1037519" y="4690784"/>
                    <a:pt x="961256" y="4565925"/>
                  </a:cubicBezTo>
                  <a:cubicBezTo>
                    <a:pt x="817153" y="4584881"/>
                    <a:pt x="665102" y="4566083"/>
                    <a:pt x="519937" y="4504825"/>
                  </a:cubicBezTo>
                  <a:cubicBezTo>
                    <a:pt x="93912" y="4325049"/>
                    <a:pt x="-111492" y="3847648"/>
                    <a:pt x="61154" y="3438519"/>
                  </a:cubicBezTo>
                  <a:cubicBezTo>
                    <a:pt x="147073" y="3234912"/>
                    <a:pt x="310431" y="3086584"/>
                    <a:pt x="505483" y="3011358"/>
                  </a:cubicBezTo>
                  <a:cubicBezTo>
                    <a:pt x="456563" y="2881971"/>
                    <a:pt x="456220" y="2736651"/>
                    <a:pt x="513177" y="2601678"/>
                  </a:cubicBezTo>
                  <a:cubicBezTo>
                    <a:pt x="637150" y="2307892"/>
                    <a:pt x="985648" y="2174381"/>
                    <a:pt x="1291566" y="2303474"/>
                  </a:cubicBezTo>
                  <a:lnTo>
                    <a:pt x="1340585" y="2330197"/>
                  </a:lnTo>
                  <a:lnTo>
                    <a:pt x="1566019" y="0"/>
                  </a:lnTo>
                  <a:lnTo>
                    <a:pt x="1723456" y="2183063"/>
                  </a:lnTo>
                  <a:cubicBezTo>
                    <a:pt x="1900077" y="2069364"/>
                    <a:pt x="2132785" y="2044276"/>
                    <a:pt x="2346784" y="2134580"/>
                  </a:cubicBezTo>
                  <a:cubicBezTo>
                    <a:pt x="2662039" y="2267613"/>
                    <a:pt x="2826219" y="2604456"/>
                    <a:pt x="2739048" y="2913098"/>
                  </a:cubicBezTo>
                  <a:cubicBezTo>
                    <a:pt x="2989647" y="3172193"/>
                    <a:pt x="3078369" y="3555996"/>
                    <a:pt x="2934161" y="3897734"/>
                  </a:cubicBezTo>
                  <a:cubicBezTo>
                    <a:pt x="2919082" y="3933469"/>
                    <a:pt x="2901896" y="3967699"/>
                    <a:pt x="2882797" y="4000352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FFC000"/>
                </a:gs>
                <a:gs pos="95000">
                  <a:srgbClr val="F79646">
                    <a:lumMod val="75000"/>
                  </a:srgbClr>
                </a:gs>
                <a:gs pos="56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等腰三角形 15"/>
            <p:cNvSpPr/>
            <p:nvPr/>
          </p:nvSpPr>
          <p:spPr>
            <a:xfrm rot="6371358" flipH="1">
              <a:off x="2588302" y="1809343"/>
              <a:ext cx="1511151" cy="2742639"/>
            </a:xfrm>
            <a:custGeom>
              <a:avLst/>
              <a:gdLst>
                <a:gd name="connsiteX0" fmla="*/ 2882797 w 3003393"/>
                <a:gd name="connsiteY0" fmla="*/ 4344816 h 5259783"/>
                <a:gd name="connsiteX1" fmla="*/ 2266692 w 3003393"/>
                <a:gd name="connsiteY1" fmla="*/ 4772737 h 5259783"/>
                <a:gd name="connsiteX2" fmla="*/ 2242482 w 3003393"/>
                <a:gd name="connsiteY2" fmla="*/ 4839730 h 5259783"/>
                <a:gd name="connsiteX3" fmla="*/ 1301410 w 3003393"/>
                <a:gd name="connsiteY3" fmla="*/ 5200257 h 5259783"/>
                <a:gd name="connsiteX4" fmla="*/ 961256 w 3003393"/>
                <a:gd name="connsiteY4" fmla="*/ 4910389 h 5259783"/>
                <a:gd name="connsiteX5" fmla="*/ 519937 w 3003393"/>
                <a:gd name="connsiteY5" fmla="*/ 4849289 h 5259783"/>
                <a:gd name="connsiteX6" fmla="*/ 61154 w 3003393"/>
                <a:gd name="connsiteY6" fmla="*/ 3782983 h 5259783"/>
                <a:gd name="connsiteX7" fmla="*/ 505483 w 3003393"/>
                <a:gd name="connsiteY7" fmla="*/ 3355822 h 5259783"/>
                <a:gd name="connsiteX8" fmla="*/ 513177 w 3003393"/>
                <a:gd name="connsiteY8" fmla="*/ 2946142 h 5259783"/>
                <a:gd name="connsiteX9" fmla="*/ 1291566 w 3003393"/>
                <a:gd name="connsiteY9" fmla="*/ 2647938 h 5259783"/>
                <a:gd name="connsiteX10" fmla="*/ 1340585 w 3003393"/>
                <a:gd name="connsiteY10" fmla="*/ 2674661 h 5259783"/>
                <a:gd name="connsiteX11" fmla="*/ 1551653 w 3003393"/>
                <a:gd name="connsiteY11" fmla="*/ 0 h 5259783"/>
                <a:gd name="connsiteX12" fmla="*/ 1723456 w 3003393"/>
                <a:gd name="connsiteY12" fmla="*/ 2527527 h 5259783"/>
                <a:gd name="connsiteX13" fmla="*/ 2346784 w 3003393"/>
                <a:gd name="connsiteY13" fmla="*/ 2479044 h 5259783"/>
                <a:gd name="connsiteX14" fmla="*/ 2739048 w 3003393"/>
                <a:gd name="connsiteY14" fmla="*/ 3257562 h 5259783"/>
                <a:gd name="connsiteX15" fmla="*/ 2934161 w 3003393"/>
                <a:gd name="connsiteY15" fmla="*/ 4242198 h 5259783"/>
                <a:gd name="connsiteX16" fmla="*/ 2882797 w 3003393"/>
                <a:gd name="connsiteY16" fmla="*/ 4344816 h 525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3393" h="5259783">
                  <a:moveTo>
                    <a:pt x="2882797" y="4344816"/>
                  </a:moveTo>
                  <a:cubicBezTo>
                    <a:pt x="2749103" y="4573380"/>
                    <a:pt x="2521655" y="4724590"/>
                    <a:pt x="2266692" y="4772737"/>
                  </a:cubicBezTo>
                  <a:cubicBezTo>
                    <a:pt x="2259881" y="4795250"/>
                    <a:pt x="2251818" y="4817605"/>
                    <a:pt x="2242482" y="4839730"/>
                  </a:cubicBezTo>
                  <a:cubicBezTo>
                    <a:pt x="2092598" y="5194917"/>
                    <a:pt x="1671266" y="5356330"/>
                    <a:pt x="1301410" y="5200257"/>
                  </a:cubicBezTo>
                  <a:cubicBezTo>
                    <a:pt x="1154317" y="5138186"/>
                    <a:pt x="1037519" y="5035248"/>
                    <a:pt x="961256" y="4910389"/>
                  </a:cubicBezTo>
                  <a:cubicBezTo>
                    <a:pt x="817153" y="4929345"/>
                    <a:pt x="665102" y="4910547"/>
                    <a:pt x="519937" y="4849289"/>
                  </a:cubicBezTo>
                  <a:cubicBezTo>
                    <a:pt x="93912" y="4669513"/>
                    <a:pt x="-111492" y="4192112"/>
                    <a:pt x="61154" y="3782983"/>
                  </a:cubicBezTo>
                  <a:cubicBezTo>
                    <a:pt x="147073" y="3579376"/>
                    <a:pt x="310431" y="3431048"/>
                    <a:pt x="505483" y="3355822"/>
                  </a:cubicBezTo>
                  <a:cubicBezTo>
                    <a:pt x="456563" y="3226435"/>
                    <a:pt x="456220" y="3081115"/>
                    <a:pt x="513177" y="2946142"/>
                  </a:cubicBezTo>
                  <a:cubicBezTo>
                    <a:pt x="637150" y="2652356"/>
                    <a:pt x="985648" y="2518845"/>
                    <a:pt x="1291566" y="2647938"/>
                  </a:cubicBezTo>
                  <a:lnTo>
                    <a:pt x="1340585" y="2674661"/>
                  </a:lnTo>
                  <a:lnTo>
                    <a:pt x="1551653" y="0"/>
                  </a:lnTo>
                  <a:cubicBezTo>
                    <a:pt x="1604132" y="727688"/>
                    <a:pt x="1670977" y="1799839"/>
                    <a:pt x="1723456" y="2527527"/>
                  </a:cubicBezTo>
                  <a:cubicBezTo>
                    <a:pt x="1900077" y="2413828"/>
                    <a:pt x="2132785" y="2388740"/>
                    <a:pt x="2346784" y="2479044"/>
                  </a:cubicBezTo>
                  <a:cubicBezTo>
                    <a:pt x="2662039" y="2612077"/>
                    <a:pt x="2826219" y="2948920"/>
                    <a:pt x="2739048" y="3257562"/>
                  </a:cubicBezTo>
                  <a:cubicBezTo>
                    <a:pt x="2989647" y="3516657"/>
                    <a:pt x="3078369" y="3900460"/>
                    <a:pt x="2934161" y="4242198"/>
                  </a:cubicBezTo>
                  <a:cubicBezTo>
                    <a:pt x="2919082" y="4277933"/>
                    <a:pt x="2901896" y="4312163"/>
                    <a:pt x="2882797" y="4344816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34995" y="944863"/>
            <a:ext cx="602222" cy="3943046"/>
            <a:chOff x="3610523" y="1177665"/>
            <a:chExt cx="602222" cy="4381162"/>
          </a:xfrm>
        </p:grpSpPr>
        <p:sp>
          <p:nvSpPr>
            <p:cNvPr id="3" name="椭圆 3"/>
            <p:cNvSpPr/>
            <p:nvPr/>
          </p:nvSpPr>
          <p:spPr>
            <a:xfrm rot="3959399">
              <a:off x="3501646" y="1963805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 rot="3959399" flipV="1">
              <a:off x="3120840" y="2035500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3959399">
              <a:off x="3440113" y="1993085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3959399">
              <a:off x="3191810" y="208972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20177950">
              <a:off x="3813338" y="1177665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椭圆 3"/>
            <p:cNvSpPr/>
            <p:nvPr/>
          </p:nvSpPr>
          <p:spPr>
            <a:xfrm rot="17657433" flipH="1">
              <a:off x="3111966" y="3304740"/>
              <a:ext cx="1273599" cy="96365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椭圆 3"/>
            <p:cNvSpPr/>
            <p:nvPr/>
          </p:nvSpPr>
          <p:spPr>
            <a:xfrm rot="17657433" flipH="1" flipV="1">
              <a:off x="3496987" y="3381376"/>
              <a:ext cx="1273599" cy="157916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7657433" flipH="1">
              <a:off x="3161781" y="3338641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7657433" flipH="1">
              <a:off x="3409608" y="343649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1438882" flipH="1">
              <a:off x="3823331" y="2523927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3"/>
            <p:cNvSpPr/>
            <p:nvPr/>
          </p:nvSpPr>
          <p:spPr>
            <a:xfrm rot="3959399">
              <a:off x="3431410" y="4703302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3"/>
            <p:cNvSpPr/>
            <p:nvPr/>
          </p:nvSpPr>
          <p:spPr>
            <a:xfrm rot="3959399" flipV="1">
              <a:off x="3050604" y="4774997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3959399">
              <a:off x="3369877" y="4732582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rot="3959399">
              <a:off x="3121574" y="4829217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20177950">
              <a:off x="3743102" y="3917162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7851" y="1329950"/>
            <a:ext cx="171854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VỪNG </a:t>
            </a:r>
          </a:p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1499" y="1872455"/>
            <a:ext cx="6160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6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237" y1="32249" x2="40533" y2="28107"/>
                        <a14:foregroundMark x1="51775" y1="34024" x2="50592" y2="28698"/>
                        <a14:foregroundMark x1="44675" y1="36095" x2="46746" y2="36095"/>
                        <a14:foregroundMark x1="82249" y1="71598" x2="82840" y2="80769"/>
                        <a14:foregroundMark x1="75148" y1="71893" x2="75444" y2="78402"/>
                        <a14:foregroundMark x1="19527" y1="73964" x2="19527" y2="83432"/>
                        <a14:foregroundMark x1="26627" y1="72485" x2="26627" y2="81065"/>
                        <a14:foregroundMark x1="18935" y1="85503" x2="19231" y2="89349"/>
                        <a14:foregroundMark x1="38462" y1="72189" x2="39349" y2="80473"/>
                        <a14:foregroundMark x1="57988" y1="72781" x2="57692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97" y="2639751"/>
            <a:ext cx="2509018" cy="2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5566"/>
            <a:ext cx="8640960" cy="4029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14196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1707654"/>
            <a:ext cx="3131840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27584" y="3183819"/>
            <a:ext cx="7848870" cy="1179563"/>
            <a:chOff x="755576" y="3480419"/>
            <a:chExt cx="5579474" cy="1179563"/>
          </a:xfrm>
        </p:grpSpPr>
        <p:sp>
          <p:nvSpPr>
            <p:cNvPr id="79" name="Oval 65"/>
            <p:cNvSpPr>
              <a:spLocks noChangeArrowheads="1"/>
            </p:cNvSpPr>
            <p:nvPr/>
          </p:nvSpPr>
          <p:spPr bwMode="auto">
            <a:xfrm rot="10800000" flipV="1">
              <a:off x="2290708" y="4525478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480419"/>
              <a:ext cx="5579474" cy="113120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7336" y="1968512"/>
            <a:ext cx="8589118" cy="1179563"/>
            <a:chOff x="755576" y="2238792"/>
            <a:chExt cx="5579474" cy="1179563"/>
          </a:xfrm>
        </p:grpSpPr>
        <p:sp>
          <p:nvSpPr>
            <p:cNvPr id="78" name="Oval 65"/>
            <p:cNvSpPr>
              <a:spLocks noChangeArrowheads="1"/>
            </p:cNvSpPr>
            <p:nvPr/>
          </p:nvSpPr>
          <p:spPr bwMode="auto">
            <a:xfrm rot="10800000" flipV="1">
              <a:off x="2271831" y="3283851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238792"/>
              <a:ext cx="5579474" cy="113120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7336" y="767860"/>
            <a:ext cx="8589119" cy="1186805"/>
            <a:chOff x="755576" y="1025601"/>
            <a:chExt cx="5579474" cy="1186805"/>
          </a:xfrm>
        </p:grpSpPr>
        <p:sp>
          <p:nvSpPr>
            <p:cNvPr id="80" name="Oval 65"/>
            <p:cNvSpPr>
              <a:spLocks noChangeArrowheads="1"/>
            </p:cNvSpPr>
            <p:nvPr/>
          </p:nvSpPr>
          <p:spPr bwMode="auto">
            <a:xfrm rot="10800000" flipV="1">
              <a:off x="2271831" y="2077902"/>
              <a:ext cx="3958733" cy="13450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75000"/>
                    <a:lumOff val="25000"/>
                    <a:alpha val="83000"/>
                  </a:sysClr>
                </a:gs>
                <a:gs pos="76000">
                  <a:srgbClr val="EEECE1">
                    <a:alpha val="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宋体"/>
              </a:endParaRPr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025601"/>
              <a:ext cx="5579474" cy="114821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 flipH="1">
            <a:off x="1259632" y="1311737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01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500599" y="1131566"/>
            <a:ext cx="617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7" name="TextBox 86"/>
          <p:cNvSpPr txBox="1"/>
          <p:nvPr/>
        </p:nvSpPr>
        <p:spPr>
          <a:xfrm flipH="1">
            <a:off x="1259631" y="2495488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02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flipH="1">
            <a:off x="1855338" y="3722792"/>
            <a:ext cx="6980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03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75855" y="2336775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545312" y="3565035"/>
            <a:ext cx="486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538" y1="76800" x2="51681" y2="76400"/>
                        <a14:foregroundMark x1="26050" y1="96800" x2="80672" y2="94400"/>
                        <a14:foregroundMark x1="21849" y1="91200" x2="73529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5" y="3044661"/>
            <a:ext cx="1826782" cy="19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7" grpId="0"/>
      <p:bldP spid="90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080" y="483518"/>
            <a:ext cx="6473064" cy="4505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608" y="1923678"/>
            <a:ext cx="2807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zh-CN" sz="2800" kern="0" dirty="0">
              <a:solidFill>
                <a:srgbClr val="00206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44008" y="915566"/>
            <a:ext cx="40452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  <a:tab pos="457200" algn="l"/>
              </a:tabLst>
            </a:pP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b="1" dirty="0">
                <a:solidFill>
                  <a:srgbClr val="DD0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9" l="0" r="100000">
                        <a14:foregroundMark x1="49659" y1="16919" x2="49659" y2="55934"/>
                        <a14:foregroundMark x1="39291" y1="14141" x2="57981" y2="11869"/>
                        <a14:foregroundMark x1="42292" y1="25884" x2="48840" y2="25379"/>
                        <a14:foregroundMark x1="42565" y1="24874" x2="36289" y2="27904"/>
                        <a14:foregroundMark x1="53888" y1="23864" x2="59072" y2="33333"/>
                        <a14:foregroundMark x1="35471" y1="54419" x2="37653" y2="62879"/>
                        <a14:foregroundMark x1="60982" y1="53157" x2="63438" y2="63384"/>
                        <a14:foregroundMark x1="31787" y1="67929" x2="56071" y2="67424"/>
                        <a14:foregroundMark x1="43111" y1="73359" x2="62074" y2="70960"/>
                        <a14:foregroundMark x1="45293" y1="75379" x2="38745" y2="74621"/>
                        <a14:foregroundMark x1="31241" y1="70202" x2="37926" y2="72854"/>
                        <a14:foregroundMark x1="44748" y1="65404" x2="49659" y2="62626"/>
                        <a14:foregroundMark x1="54434" y1="65657" x2="62619" y2="66414"/>
                        <a14:foregroundMark x1="65348" y1="69949" x2="67667" y2="65657"/>
                        <a14:foregroundMark x1="59345" y1="40152" x2="67940" y2="50631"/>
                        <a14:foregroundMark x1="63165" y1="16919" x2="68213" y2="2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63226"/>
            <a:ext cx="3155513" cy="34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27"/>
          <p:cNvSpPr>
            <a:spLocks noChangeShapeType="1"/>
          </p:cNvSpPr>
          <p:nvPr/>
        </p:nvSpPr>
        <p:spPr bwMode="gray">
          <a:xfrm flipH="1">
            <a:off x="-7620" y="4781738"/>
            <a:ext cx="2525730" cy="18431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Line 1028"/>
          <p:cNvSpPr>
            <a:spLocks noChangeShapeType="1"/>
          </p:cNvSpPr>
          <p:nvPr/>
        </p:nvSpPr>
        <p:spPr bwMode="gray">
          <a:xfrm flipH="1">
            <a:off x="-7620" y="2815764"/>
            <a:ext cx="546104" cy="215028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AutoShape 1029"/>
          <p:cNvSpPr>
            <a:spLocks noChangeArrowheads="1"/>
          </p:cNvSpPr>
          <p:nvPr/>
        </p:nvSpPr>
        <p:spPr bwMode="gray">
          <a:xfrm>
            <a:off x="1438703" y="2477863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941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1030"/>
          <p:cNvSpPr>
            <a:spLocks noChangeArrowheads="1"/>
          </p:cNvSpPr>
          <p:nvPr/>
        </p:nvSpPr>
        <p:spPr bwMode="gray">
          <a:xfrm>
            <a:off x="2237948" y="2872081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AutoShape 1031"/>
          <p:cNvSpPr>
            <a:spLocks noChangeArrowheads="1"/>
          </p:cNvSpPr>
          <p:nvPr/>
        </p:nvSpPr>
        <p:spPr bwMode="gray">
          <a:xfrm>
            <a:off x="2576420" y="3921625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19216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Line 1032"/>
          <p:cNvSpPr>
            <a:spLocks noChangeShapeType="1"/>
          </p:cNvSpPr>
          <p:nvPr/>
        </p:nvSpPr>
        <p:spPr bwMode="gray">
          <a:xfrm flipH="1">
            <a:off x="-7620" y="2645534"/>
            <a:ext cx="1491831" cy="2320515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1033"/>
          <p:cNvSpPr>
            <a:spLocks noChangeShapeType="1"/>
          </p:cNvSpPr>
          <p:nvPr/>
        </p:nvSpPr>
        <p:spPr bwMode="gray">
          <a:xfrm flipH="1">
            <a:off x="-7620" y="4040658"/>
            <a:ext cx="2593993" cy="92539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Line 1034"/>
          <p:cNvSpPr>
            <a:spLocks noChangeShapeType="1"/>
          </p:cNvSpPr>
          <p:nvPr/>
        </p:nvSpPr>
        <p:spPr bwMode="gray">
          <a:xfrm flipH="1">
            <a:off x="-85612" y="2200849"/>
            <a:ext cx="1295426" cy="273923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1035"/>
          <p:cNvSpPr>
            <a:spLocks noChangeShapeType="1"/>
          </p:cNvSpPr>
          <p:nvPr/>
        </p:nvSpPr>
        <p:spPr bwMode="gray">
          <a:xfrm flipH="1">
            <a:off x="-7620" y="2499621"/>
            <a:ext cx="2069222" cy="2466427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Line 1036"/>
          <p:cNvSpPr>
            <a:spLocks noChangeShapeType="1"/>
          </p:cNvSpPr>
          <p:nvPr/>
        </p:nvSpPr>
        <p:spPr bwMode="gray">
          <a:xfrm flipH="1">
            <a:off x="-7620" y="3521006"/>
            <a:ext cx="2549907" cy="1445042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Line 1037"/>
          <p:cNvSpPr>
            <a:spLocks noChangeShapeType="1"/>
          </p:cNvSpPr>
          <p:nvPr/>
        </p:nvSpPr>
        <p:spPr bwMode="gray">
          <a:xfrm flipH="1">
            <a:off x="-7620" y="4364481"/>
            <a:ext cx="3464346" cy="601567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Group 1038"/>
          <p:cNvGrpSpPr>
            <a:grpSpLocks/>
          </p:cNvGrpSpPr>
          <p:nvPr/>
        </p:nvGrpSpPr>
        <p:grpSpPr bwMode="auto">
          <a:xfrm>
            <a:off x="-7620" y="3202303"/>
            <a:ext cx="2264056" cy="1948055"/>
            <a:chOff x="0" y="2654"/>
            <a:chExt cx="1592" cy="1522"/>
          </a:xfrm>
        </p:grpSpPr>
        <p:sp>
          <p:nvSpPr>
            <p:cNvPr id="14" name="Arc 1039"/>
            <p:cNvSpPr>
              <a:spLocks/>
            </p:cNvSpPr>
            <p:nvPr/>
          </p:nvSpPr>
          <p:spPr bwMode="gray">
            <a:xfrm>
              <a:off x="0" y="2733"/>
              <a:ext cx="1440" cy="144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Line 1040"/>
            <p:cNvSpPr>
              <a:spLocks noChangeShapeType="1"/>
            </p:cNvSpPr>
            <p:nvPr/>
          </p:nvSpPr>
          <p:spPr bwMode="gray">
            <a:xfrm flipH="1">
              <a:off x="0" y="2654"/>
              <a:ext cx="1592" cy="1522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Arc 1041"/>
            <p:cNvSpPr>
              <a:spLocks/>
            </p:cNvSpPr>
            <p:nvPr/>
          </p:nvSpPr>
          <p:spPr bwMode="gray">
            <a:xfrm>
              <a:off x="0" y="2796"/>
              <a:ext cx="1382" cy="13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CBBC63">
                    <a:gamma/>
                    <a:shade val="72941"/>
                    <a:invGamma/>
                  </a:srgbClr>
                </a:gs>
                <a:gs pos="100000">
                  <a:srgbClr val="CBBC63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Arc 1042"/>
            <p:cNvSpPr>
              <a:spLocks/>
            </p:cNvSpPr>
            <p:nvPr/>
          </p:nvSpPr>
          <p:spPr bwMode="gray">
            <a:xfrm>
              <a:off x="14" y="2817"/>
              <a:ext cx="1347" cy="134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BBC63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" name="AutoShape 1048"/>
          <p:cNvSpPr>
            <a:spLocks noChangeArrowheads="1"/>
          </p:cNvSpPr>
          <p:nvPr/>
        </p:nvSpPr>
        <p:spPr bwMode="gray">
          <a:xfrm>
            <a:off x="3398419" y="4052177"/>
            <a:ext cx="588768" cy="529891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00682F">
                  <a:shade val="30000"/>
                  <a:satMod val="115000"/>
                </a:srgbClr>
              </a:gs>
              <a:gs pos="50000">
                <a:srgbClr val="00682F">
                  <a:shade val="67500"/>
                  <a:satMod val="115000"/>
                </a:srgbClr>
              </a:gs>
              <a:gs pos="100000">
                <a:srgbClr val="00682F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1065"/>
          <p:cNvSpPr>
            <a:spLocks noChangeArrowheads="1"/>
          </p:cNvSpPr>
          <p:nvPr/>
        </p:nvSpPr>
        <p:spPr bwMode="gray">
          <a:xfrm>
            <a:off x="879857" y="1567932"/>
            <a:ext cx="768359" cy="69152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A700EA">
                  <a:shade val="30000"/>
                  <a:satMod val="115000"/>
                </a:srgbClr>
              </a:gs>
              <a:gs pos="50000">
                <a:srgbClr val="A700EA">
                  <a:shade val="67500"/>
                  <a:satMod val="115000"/>
                </a:srgbClr>
              </a:gs>
              <a:gs pos="100000">
                <a:srgbClr val="A700EA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AutoShape 1066"/>
          <p:cNvSpPr>
            <a:spLocks noChangeArrowheads="1"/>
          </p:cNvSpPr>
          <p:nvPr/>
        </p:nvSpPr>
        <p:spPr bwMode="gray">
          <a:xfrm>
            <a:off x="1812222" y="1559234"/>
            <a:ext cx="1373793" cy="12364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AutoShape 1067"/>
          <p:cNvSpPr>
            <a:spLocks noChangeArrowheads="1"/>
          </p:cNvSpPr>
          <p:nvPr/>
        </p:nvSpPr>
        <p:spPr bwMode="gray">
          <a:xfrm>
            <a:off x="2442737" y="2840937"/>
            <a:ext cx="1144828" cy="103034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AutoShape 1068"/>
          <p:cNvSpPr>
            <a:spLocks noChangeArrowheads="1"/>
          </p:cNvSpPr>
          <p:nvPr/>
        </p:nvSpPr>
        <p:spPr bwMode="gray">
          <a:xfrm>
            <a:off x="471644" y="2630175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2941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1069"/>
          <p:cNvSpPr>
            <a:spLocks noChangeArrowheads="1"/>
          </p:cNvSpPr>
          <p:nvPr/>
        </p:nvSpPr>
        <p:spPr bwMode="gray">
          <a:xfrm>
            <a:off x="2518111" y="4702383"/>
            <a:ext cx="204789" cy="18431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19216"/>
                  <a:invGamma/>
                </a:scheme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Rectangle 28"/>
          <p:cNvSpPr/>
          <p:nvPr/>
        </p:nvSpPr>
        <p:spPr>
          <a:xfrm>
            <a:off x="4218996" y="90357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180975" algn="l"/>
                <a:tab pos="457200" algn="l"/>
              </a:tabLs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1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15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5411">
            <a:off x="571656" y="3098501"/>
            <a:ext cx="1073792" cy="12704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999">
            <a:off x="7554882" y="2599445"/>
            <a:ext cx="1073792" cy="12704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6" y="817802"/>
            <a:ext cx="1000340" cy="137222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120">
            <a:off x="85991" y="1872091"/>
            <a:ext cx="1000340" cy="13722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487">
            <a:off x="8025655" y="3610938"/>
            <a:ext cx="1000340" cy="1372221"/>
          </a:xfrm>
          <a:prstGeom prst="rect">
            <a:avLst/>
          </a:prstGeom>
        </p:spPr>
      </p:pic>
      <p:sp>
        <p:nvSpPr>
          <p:cNvPr id="33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793678" y="1079466"/>
            <a:ext cx="56492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975" algn="l"/>
                <a:tab pos="457200" algn="l"/>
              </a:tabLst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1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899593" y="1277634"/>
            <a:ext cx="7210425" cy="2768918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850201" y="1419622"/>
            <a:ext cx="7259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1" y="3233127"/>
            <a:ext cx="4104456" cy="2238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930576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GHI NHỚ</a:t>
            </a:r>
            <a:endParaRPr lang="zh-CN" altLang="en-US" sz="4000" b="1" dirty="0">
              <a:ln w="6350">
                <a:noFill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  <p:bldP spid="18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pic_13723671_201407261237324660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899593" y="1277634"/>
            <a:ext cx="7210425" cy="2768918"/>
          </a:xfrm>
          <a:custGeom>
            <a:avLst/>
            <a:gdLst>
              <a:gd name="connsiteX0" fmla="*/ 2076450 w 7210425"/>
              <a:gd name="connsiteY0" fmla="*/ 0 h 3076575"/>
              <a:gd name="connsiteX1" fmla="*/ 7210425 w 7210425"/>
              <a:gd name="connsiteY1" fmla="*/ 0 h 3076575"/>
              <a:gd name="connsiteX2" fmla="*/ 7210425 w 7210425"/>
              <a:gd name="connsiteY2" fmla="*/ 3076575 h 3076575"/>
              <a:gd name="connsiteX3" fmla="*/ 0 w 7210425"/>
              <a:gd name="connsiteY3" fmla="*/ 3076575 h 3076575"/>
              <a:gd name="connsiteX4" fmla="*/ 0 w 7210425"/>
              <a:gd name="connsiteY4" fmla="*/ 228600 h 3076575"/>
              <a:gd name="connsiteX5" fmla="*/ 333375 w 7210425"/>
              <a:gd name="connsiteY5" fmla="*/ 228600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10425" h="3076575">
                <a:moveTo>
                  <a:pt x="2076450" y="0"/>
                </a:moveTo>
                <a:lnTo>
                  <a:pt x="7210425" y="0"/>
                </a:lnTo>
                <a:lnTo>
                  <a:pt x="7210425" y="3076575"/>
                </a:lnTo>
                <a:lnTo>
                  <a:pt x="0" y="3076575"/>
                </a:lnTo>
                <a:lnTo>
                  <a:pt x="0" y="228600"/>
                </a:lnTo>
                <a:lnTo>
                  <a:pt x="333375" y="228600"/>
                </a:lnTo>
              </a:path>
            </a:pathLst>
          </a:custGeom>
          <a:noFill/>
          <a:ln>
            <a:gradFill>
              <a:gsLst>
                <a:gs pos="40000">
                  <a:srgbClr val="FFF200"/>
                </a:gs>
                <a:gs pos="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7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33982" y="1844462"/>
            <a:ext cx="6983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2. Chất đạm do thịt các loài gia cầm, gia súc thường khó tiêu hơn chất đạm do các loài cá cung cấp. Vì vậy, nên ăn cá.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1" y="3233127"/>
            <a:ext cx="4104456" cy="2238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930576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GHI NHỚ</a:t>
            </a:r>
            <a:endParaRPr lang="zh-CN" altLang="en-US" sz="4000" b="1" dirty="0">
              <a:ln w="6350">
                <a:noFill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  <p:bldP spid="18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51518" y="411510"/>
            <a:ext cx="8640961" cy="1177817"/>
            <a:chOff x="732973" y="101576"/>
            <a:chExt cx="8197835" cy="1442194"/>
          </a:xfrm>
        </p:grpSpPr>
        <p:sp>
          <p:nvSpPr>
            <p:cNvPr id="80" name="Rounded Rectangle 79"/>
            <p:cNvSpPr/>
            <p:nvPr/>
          </p:nvSpPr>
          <p:spPr>
            <a:xfrm>
              <a:off x="732973" y="101576"/>
              <a:ext cx="8197835" cy="1442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01287" y="272192"/>
              <a:ext cx="8129521" cy="1100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 THIẾT KẾ THỰC ĐƠN </a:t>
              </a:r>
              <a:b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DINH DƯỠNG CHO GIA ĐÌNH TRONG MỘT TUẦN 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11710"/>
            <a:ext cx="4392488" cy="26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83518"/>
            <a:ext cx="4159720" cy="27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45" y="3694191"/>
            <a:ext cx="1540633" cy="109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35" y="3154080"/>
            <a:ext cx="1590381" cy="130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8" y="3676056"/>
            <a:ext cx="1127399" cy="112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86" y="2121870"/>
            <a:ext cx="1340033" cy="86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08" y="1309447"/>
            <a:ext cx="2547614" cy="1698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53" y="3186107"/>
            <a:ext cx="1931135" cy="115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87" y="992987"/>
            <a:ext cx="1653726" cy="92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" y="3329906"/>
            <a:ext cx="1549568" cy="8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16" y="1209075"/>
            <a:ext cx="1678076" cy="125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" y="1610111"/>
            <a:ext cx="2220354" cy="1461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60753" y="59900"/>
            <a:ext cx="8092206" cy="624031"/>
            <a:chOff x="944290" y="91861"/>
            <a:chExt cx="8092206" cy="720080"/>
          </a:xfrm>
        </p:grpSpPr>
        <p:sp>
          <p:nvSpPr>
            <p:cNvPr id="2" name="Rounded Rectangle 1"/>
            <p:cNvSpPr/>
            <p:nvPr/>
          </p:nvSpPr>
          <p:spPr>
            <a:xfrm>
              <a:off x="944290" y="91861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43608" y="190291"/>
              <a:ext cx="7992888" cy="603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96056" y="1092040"/>
            <a:ext cx="639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107" y="4233318"/>
            <a:ext cx="876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76431" y="3186107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596388" y="4380133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86814" y="3186106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92832" y="4525705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742577" y="2502977"/>
            <a:ext cx="144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592337" y="830155"/>
            <a:ext cx="2119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53331" y="68320"/>
            <a:ext cx="8269115" cy="624031"/>
            <a:chOff x="936868" y="101577"/>
            <a:chExt cx="8269115" cy="720080"/>
          </a:xfrm>
        </p:grpSpPr>
        <p:sp>
          <p:nvSpPr>
            <p:cNvPr id="57" name="Rounded Rectangle 56"/>
            <p:cNvSpPr/>
            <p:nvPr/>
          </p:nvSpPr>
          <p:spPr>
            <a:xfrm>
              <a:off x="936868" y="101577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213095" y="211616"/>
              <a:ext cx="7992888" cy="532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66" y="3012068"/>
            <a:ext cx="1540633" cy="109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99" y="1685541"/>
            <a:ext cx="1342776" cy="110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20" y="1707654"/>
            <a:ext cx="1127399" cy="937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56" y="3000596"/>
            <a:ext cx="1340033" cy="86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07654"/>
            <a:ext cx="1761534" cy="117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72055"/>
            <a:ext cx="1450038" cy="87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23" y="3121770"/>
            <a:ext cx="1653726" cy="929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" y="2980760"/>
            <a:ext cx="1549568" cy="8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45" y="1685541"/>
            <a:ext cx="1678076" cy="10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" y="1685541"/>
            <a:ext cx="1637794" cy="10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53331" y="68320"/>
            <a:ext cx="8269115" cy="624031"/>
            <a:chOff x="936868" y="101577"/>
            <a:chExt cx="8269115" cy="720080"/>
          </a:xfrm>
        </p:grpSpPr>
        <p:sp>
          <p:nvSpPr>
            <p:cNvPr id="2" name="Rounded Rectangle 1"/>
            <p:cNvSpPr/>
            <p:nvPr/>
          </p:nvSpPr>
          <p:spPr>
            <a:xfrm>
              <a:off x="936868" y="101577"/>
              <a:ext cx="7858362" cy="720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213095" y="211616"/>
              <a:ext cx="7992888" cy="532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3994" y="815858"/>
            <a:ext cx="5052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63444" y="804649"/>
            <a:ext cx="5052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-396552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9"/>
            <a:ext cx="7220727" cy="2572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2029594"/>
            <a:ext cx="4648209" cy="3127254"/>
          </a:xfrm>
          <a:prstGeom prst="rect">
            <a:avLst/>
          </a:prstGeom>
        </p:spPr>
      </p:pic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-324544" y="411510"/>
            <a:ext cx="9368051" cy="19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TẠI SAO CẦN ĂN PHỐI HỢP </a:t>
            </a:r>
          </a:p>
          <a:p>
            <a:pPr algn="ctr"/>
            <a:r>
              <a:rPr lang="en-US" sz="4000" b="1" i="0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ĐẠM ĐỘNG VẬT VÀ ĐẠM THỰC VẬT</a:t>
            </a:r>
          </a:p>
        </p:txBody>
      </p:sp>
      <p:sp>
        <p:nvSpPr>
          <p:cNvPr id="20" name="Rectangle 13"/>
          <p:cNvSpPr txBox="1">
            <a:spLocks noChangeArrowheads="1"/>
          </p:cNvSpPr>
          <p:nvPr/>
        </p:nvSpPr>
        <p:spPr bwMode="auto">
          <a:xfrm>
            <a:off x="3246862" y="269330"/>
            <a:ext cx="22252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zh-CN" sz="3200" i="0" dirty="0">
                <a:solidFill>
                  <a:schemeClr val="bg1"/>
                </a:solidFill>
                <a:latin typeface="UTM Colossalis" panose="02040603050506020204" pitchFamily="18" charset="0"/>
                <a:ea typeface="方正黑体简体" pitchFamily="2" charset="-122"/>
              </a:rPr>
              <a:t>KHOA HỌC</a:t>
            </a:r>
            <a:endParaRPr lang="zh-CN" altLang="en-US" sz="3200" i="0" dirty="0">
              <a:solidFill>
                <a:schemeClr val="bg1"/>
              </a:solidFill>
              <a:latin typeface="UTM Colossalis" panose="02040603050506020204" pitchFamily="18" charset="0"/>
              <a:ea typeface="方正黑体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49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23" presetClass="entr" presetSubtype="3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/>
      <p:bldP spid="19" grpId="5"/>
      <p:bldP spid="7" grpId="0" bldLvl="0" autoUpdateAnimBg="0"/>
      <p:bldP spid="7" grpId="1" bldLvl="0" autoUpdateAnimBg="0"/>
      <p:bldP spid="7" grpId="2" bldLvl="0" autoUpdateAnimBg="0"/>
      <p:bldP spid="7" grpId="3" bldLvl="0" autoUpdateAnimBg="0"/>
      <p:bldP spid="7" grpId="4"/>
      <p:bldP spid="7" grpId="5"/>
      <p:bldP spid="20" grpId="0" bldLvl="0" autoUpdateAnimBg="0"/>
      <p:bldP spid="20" grpId="1" bldLvl="0" autoUpdateAnimBg="0"/>
      <p:bldP spid="20" grpId="2" bldLvl="0" autoUpdateAnimBg="0"/>
      <p:bldP spid="20" grpId="3" bldLvl="0" autoUpdateAnimBg="0"/>
      <p:bldP spid="20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537">
            <a:off x="5575475" y="3800228"/>
            <a:ext cx="768032" cy="109718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0" y="1571849"/>
            <a:ext cx="1024043" cy="822892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6630" y="2634115"/>
            <a:ext cx="1533844" cy="150961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" y="1983295"/>
            <a:ext cx="1533844" cy="150961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8" y="2018529"/>
            <a:ext cx="3138626" cy="3000499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" y="1779662"/>
            <a:ext cx="2698632" cy="2820542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19" y="1774269"/>
            <a:ext cx="2686061" cy="2813197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73488" y="811591"/>
            <a:ext cx="824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5400" b="1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itchFamily="34" charset="-122"/>
                <a:cs typeface="Calibri" pitchFamily="34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zh-CN" sz="2400" kern="0" dirty="0">
              <a:solidFill>
                <a:srgbClr val="7030A0"/>
              </a:solidFill>
              <a:latin typeface="Arial" panose="020B0604020202020204" pitchFamily="34" charset="0"/>
              <a:ea typeface="方正行楷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838">
            <a:off x="1118209" y="2296732"/>
            <a:ext cx="1422966" cy="171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311">
            <a:off x="6610855" y="2671324"/>
            <a:ext cx="1322605" cy="167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220">
            <a:off x="4619120" y="2304720"/>
            <a:ext cx="1374906" cy="1700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31" y="1779662"/>
            <a:ext cx="2815964" cy="2879303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594">
            <a:off x="2884822" y="2350889"/>
            <a:ext cx="1457580" cy="1637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45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323528" y="195486"/>
            <a:ext cx="8640961" cy="1670010"/>
            <a:chOff x="732973" y="101576"/>
            <a:chExt cx="8197835" cy="1927053"/>
          </a:xfrm>
        </p:grpSpPr>
        <p:sp>
          <p:nvSpPr>
            <p:cNvPr id="80" name="Rounded Rectangle 79"/>
            <p:cNvSpPr/>
            <p:nvPr/>
          </p:nvSpPr>
          <p:spPr>
            <a:xfrm>
              <a:off x="732973" y="101576"/>
              <a:ext cx="8197835" cy="1442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9605" y="217371"/>
              <a:ext cx="7992888" cy="181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VỀ GIÁ TRỊ DINH DƯỠNG </a:t>
              </a:r>
              <a:b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 MỘT SỐ THỨC ĂN CHỨA CHẤT ĐẠM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2" y="1391424"/>
            <a:ext cx="3852426" cy="3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7" descr="2"/>
          <p:cNvSpPr txBox="1">
            <a:spLocks noChangeArrowheads="1"/>
          </p:cNvSpPr>
          <p:nvPr/>
        </p:nvSpPr>
        <p:spPr bwMode="gray">
          <a:xfrm>
            <a:off x="1331640" y="-62810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35" name="Picture 6" descr="FD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29"/>
            <a:ext cx="864096" cy="10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5496" y="914405"/>
            <a:ext cx="900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THỊT: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723900" algn="l"/>
              </a:tabLst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723900" algn="l"/>
              </a:tabLst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41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01624"/>
            <a:ext cx="8099772" cy="11215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69634"/>
            <a:ext cx="8099772" cy="11215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35282"/>
            <a:ext cx="8099772" cy="11215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44405" y="1209069"/>
            <a:ext cx="248922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noProof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kumimoji="0" lang="zh-CN" altLang="en-US" sz="2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4096" y="1562378"/>
            <a:ext cx="33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altLang="zh-CN" sz="24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9341" y="2437034"/>
            <a:ext cx="4224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endParaRPr lang="en-US" altLang="zh-CN" sz="2800" b="1" kern="0" dirty="0">
              <a:solidFill>
                <a:schemeClr val="bg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3132" y="3723878"/>
            <a:ext cx="429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27" descr="2"/>
          <p:cNvSpPr txBox="1">
            <a:spLocks noChangeArrowheads="1"/>
          </p:cNvSpPr>
          <p:nvPr/>
        </p:nvSpPr>
        <p:spPr bwMode="gray">
          <a:xfrm>
            <a:off x="1329912" y="-59447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4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07504" y="1215981"/>
            <a:ext cx="2817157" cy="1481220"/>
            <a:chOff x="1899978" y="2345246"/>
            <a:chExt cx="2817157" cy="1645800"/>
          </a:xfrm>
        </p:grpSpPr>
        <p:sp>
          <p:nvSpPr>
            <p:cNvPr id="18" name="等腰三角形 15"/>
            <p:cNvSpPr/>
            <p:nvPr/>
          </p:nvSpPr>
          <p:spPr>
            <a:xfrm rot="6371358" flipH="1">
              <a:off x="2485657" y="1759567"/>
              <a:ext cx="1645800" cy="2817157"/>
            </a:xfrm>
            <a:custGeom>
              <a:avLst/>
              <a:gdLst/>
              <a:ahLst/>
              <a:cxnLst/>
              <a:rect l="l" t="t" r="r" b="b"/>
              <a:pathLst>
                <a:path w="3003393" h="4915319">
                  <a:moveTo>
                    <a:pt x="2882797" y="4000352"/>
                  </a:moveTo>
                  <a:cubicBezTo>
                    <a:pt x="2749103" y="4228916"/>
                    <a:pt x="2521655" y="4380126"/>
                    <a:pt x="2266692" y="4428273"/>
                  </a:cubicBezTo>
                  <a:cubicBezTo>
                    <a:pt x="2259881" y="4450786"/>
                    <a:pt x="2251818" y="4473141"/>
                    <a:pt x="2242482" y="4495266"/>
                  </a:cubicBezTo>
                  <a:cubicBezTo>
                    <a:pt x="2092598" y="4850453"/>
                    <a:pt x="1671266" y="5011866"/>
                    <a:pt x="1301410" y="4855793"/>
                  </a:cubicBezTo>
                  <a:cubicBezTo>
                    <a:pt x="1154317" y="4793722"/>
                    <a:pt x="1037519" y="4690784"/>
                    <a:pt x="961256" y="4565925"/>
                  </a:cubicBezTo>
                  <a:cubicBezTo>
                    <a:pt x="817153" y="4584881"/>
                    <a:pt x="665102" y="4566083"/>
                    <a:pt x="519937" y="4504825"/>
                  </a:cubicBezTo>
                  <a:cubicBezTo>
                    <a:pt x="93912" y="4325049"/>
                    <a:pt x="-111492" y="3847648"/>
                    <a:pt x="61154" y="3438519"/>
                  </a:cubicBezTo>
                  <a:cubicBezTo>
                    <a:pt x="147073" y="3234912"/>
                    <a:pt x="310431" y="3086584"/>
                    <a:pt x="505483" y="3011358"/>
                  </a:cubicBezTo>
                  <a:cubicBezTo>
                    <a:pt x="456563" y="2881971"/>
                    <a:pt x="456220" y="2736651"/>
                    <a:pt x="513177" y="2601678"/>
                  </a:cubicBezTo>
                  <a:cubicBezTo>
                    <a:pt x="637150" y="2307892"/>
                    <a:pt x="985648" y="2174381"/>
                    <a:pt x="1291566" y="2303474"/>
                  </a:cubicBezTo>
                  <a:lnTo>
                    <a:pt x="1340585" y="2330197"/>
                  </a:lnTo>
                  <a:lnTo>
                    <a:pt x="1566019" y="0"/>
                  </a:lnTo>
                  <a:lnTo>
                    <a:pt x="1723456" y="2183063"/>
                  </a:lnTo>
                  <a:cubicBezTo>
                    <a:pt x="1900077" y="2069364"/>
                    <a:pt x="2132785" y="2044276"/>
                    <a:pt x="2346784" y="2134580"/>
                  </a:cubicBezTo>
                  <a:cubicBezTo>
                    <a:pt x="2662039" y="2267613"/>
                    <a:pt x="2826219" y="2604456"/>
                    <a:pt x="2739048" y="2913098"/>
                  </a:cubicBezTo>
                  <a:cubicBezTo>
                    <a:pt x="2989647" y="3172193"/>
                    <a:pt x="3078369" y="3555996"/>
                    <a:pt x="2934161" y="3897734"/>
                  </a:cubicBezTo>
                  <a:cubicBezTo>
                    <a:pt x="2919082" y="3933469"/>
                    <a:pt x="2901896" y="3967699"/>
                    <a:pt x="2882797" y="4000352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FFC000"/>
                </a:gs>
                <a:gs pos="95000">
                  <a:srgbClr val="F79646">
                    <a:lumMod val="75000"/>
                  </a:srgbClr>
                </a:gs>
                <a:gs pos="56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等腰三角形 15"/>
            <p:cNvSpPr/>
            <p:nvPr/>
          </p:nvSpPr>
          <p:spPr>
            <a:xfrm rot="6371358" flipH="1">
              <a:off x="2588302" y="1809343"/>
              <a:ext cx="1511151" cy="2742639"/>
            </a:xfrm>
            <a:custGeom>
              <a:avLst/>
              <a:gdLst>
                <a:gd name="connsiteX0" fmla="*/ 2882797 w 3003393"/>
                <a:gd name="connsiteY0" fmla="*/ 4344816 h 5259783"/>
                <a:gd name="connsiteX1" fmla="*/ 2266692 w 3003393"/>
                <a:gd name="connsiteY1" fmla="*/ 4772737 h 5259783"/>
                <a:gd name="connsiteX2" fmla="*/ 2242482 w 3003393"/>
                <a:gd name="connsiteY2" fmla="*/ 4839730 h 5259783"/>
                <a:gd name="connsiteX3" fmla="*/ 1301410 w 3003393"/>
                <a:gd name="connsiteY3" fmla="*/ 5200257 h 5259783"/>
                <a:gd name="connsiteX4" fmla="*/ 961256 w 3003393"/>
                <a:gd name="connsiteY4" fmla="*/ 4910389 h 5259783"/>
                <a:gd name="connsiteX5" fmla="*/ 519937 w 3003393"/>
                <a:gd name="connsiteY5" fmla="*/ 4849289 h 5259783"/>
                <a:gd name="connsiteX6" fmla="*/ 61154 w 3003393"/>
                <a:gd name="connsiteY6" fmla="*/ 3782983 h 5259783"/>
                <a:gd name="connsiteX7" fmla="*/ 505483 w 3003393"/>
                <a:gd name="connsiteY7" fmla="*/ 3355822 h 5259783"/>
                <a:gd name="connsiteX8" fmla="*/ 513177 w 3003393"/>
                <a:gd name="connsiteY8" fmla="*/ 2946142 h 5259783"/>
                <a:gd name="connsiteX9" fmla="*/ 1291566 w 3003393"/>
                <a:gd name="connsiteY9" fmla="*/ 2647938 h 5259783"/>
                <a:gd name="connsiteX10" fmla="*/ 1340585 w 3003393"/>
                <a:gd name="connsiteY10" fmla="*/ 2674661 h 5259783"/>
                <a:gd name="connsiteX11" fmla="*/ 1551653 w 3003393"/>
                <a:gd name="connsiteY11" fmla="*/ 0 h 5259783"/>
                <a:gd name="connsiteX12" fmla="*/ 1723456 w 3003393"/>
                <a:gd name="connsiteY12" fmla="*/ 2527527 h 5259783"/>
                <a:gd name="connsiteX13" fmla="*/ 2346784 w 3003393"/>
                <a:gd name="connsiteY13" fmla="*/ 2479044 h 5259783"/>
                <a:gd name="connsiteX14" fmla="*/ 2739048 w 3003393"/>
                <a:gd name="connsiteY14" fmla="*/ 3257562 h 5259783"/>
                <a:gd name="connsiteX15" fmla="*/ 2934161 w 3003393"/>
                <a:gd name="connsiteY15" fmla="*/ 4242198 h 5259783"/>
                <a:gd name="connsiteX16" fmla="*/ 2882797 w 3003393"/>
                <a:gd name="connsiteY16" fmla="*/ 4344816 h 525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3393" h="5259783">
                  <a:moveTo>
                    <a:pt x="2882797" y="4344816"/>
                  </a:moveTo>
                  <a:cubicBezTo>
                    <a:pt x="2749103" y="4573380"/>
                    <a:pt x="2521655" y="4724590"/>
                    <a:pt x="2266692" y="4772737"/>
                  </a:cubicBezTo>
                  <a:cubicBezTo>
                    <a:pt x="2259881" y="4795250"/>
                    <a:pt x="2251818" y="4817605"/>
                    <a:pt x="2242482" y="4839730"/>
                  </a:cubicBezTo>
                  <a:cubicBezTo>
                    <a:pt x="2092598" y="5194917"/>
                    <a:pt x="1671266" y="5356330"/>
                    <a:pt x="1301410" y="5200257"/>
                  </a:cubicBezTo>
                  <a:cubicBezTo>
                    <a:pt x="1154317" y="5138186"/>
                    <a:pt x="1037519" y="5035248"/>
                    <a:pt x="961256" y="4910389"/>
                  </a:cubicBezTo>
                  <a:cubicBezTo>
                    <a:pt x="817153" y="4929345"/>
                    <a:pt x="665102" y="4910547"/>
                    <a:pt x="519937" y="4849289"/>
                  </a:cubicBezTo>
                  <a:cubicBezTo>
                    <a:pt x="93912" y="4669513"/>
                    <a:pt x="-111492" y="4192112"/>
                    <a:pt x="61154" y="3782983"/>
                  </a:cubicBezTo>
                  <a:cubicBezTo>
                    <a:pt x="147073" y="3579376"/>
                    <a:pt x="310431" y="3431048"/>
                    <a:pt x="505483" y="3355822"/>
                  </a:cubicBezTo>
                  <a:cubicBezTo>
                    <a:pt x="456563" y="3226435"/>
                    <a:pt x="456220" y="3081115"/>
                    <a:pt x="513177" y="2946142"/>
                  </a:cubicBezTo>
                  <a:cubicBezTo>
                    <a:pt x="637150" y="2652356"/>
                    <a:pt x="985648" y="2518845"/>
                    <a:pt x="1291566" y="2647938"/>
                  </a:cubicBezTo>
                  <a:lnTo>
                    <a:pt x="1340585" y="2674661"/>
                  </a:lnTo>
                  <a:lnTo>
                    <a:pt x="1551653" y="0"/>
                  </a:lnTo>
                  <a:cubicBezTo>
                    <a:pt x="1604132" y="727688"/>
                    <a:pt x="1670977" y="1799839"/>
                    <a:pt x="1723456" y="2527527"/>
                  </a:cubicBezTo>
                  <a:cubicBezTo>
                    <a:pt x="1900077" y="2413828"/>
                    <a:pt x="2132785" y="2388740"/>
                    <a:pt x="2346784" y="2479044"/>
                  </a:cubicBezTo>
                  <a:cubicBezTo>
                    <a:pt x="2662039" y="2612077"/>
                    <a:pt x="2826219" y="2948920"/>
                    <a:pt x="2739048" y="3257562"/>
                  </a:cubicBezTo>
                  <a:cubicBezTo>
                    <a:pt x="2989647" y="3516657"/>
                    <a:pt x="3078369" y="3900460"/>
                    <a:pt x="2934161" y="4242198"/>
                  </a:cubicBezTo>
                  <a:cubicBezTo>
                    <a:pt x="2919082" y="4277933"/>
                    <a:pt x="2901896" y="4312163"/>
                    <a:pt x="2882797" y="4344816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34995" y="944863"/>
            <a:ext cx="602222" cy="3943046"/>
            <a:chOff x="3610523" y="1177665"/>
            <a:chExt cx="602222" cy="4381162"/>
          </a:xfrm>
        </p:grpSpPr>
        <p:sp>
          <p:nvSpPr>
            <p:cNvPr id="3" name="椭圆 3"/>
            <p:cNvSpPr/>
            <p:nvPr/>
          </p:nvSpPr>
          <p:spPr>
            <a:xfrm rot="3959399">
              <a:off x="3501646" y="1963805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 rot="3959399" flipV="1">
              <a:off x="3120840" y="2035500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3959399">
              <a:off x="3440113" y="1993085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3959399">
              <a:off x="3191810" y="208972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20177950">
              <a:off x="3813338" y="1177665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椭圆 3"/>
            <p:cNvSpPr/>
            <p:nvPr/>
          </p:nvSpPr>
          <p:spPr>
            <a:xfrm rot="17657433" flipH="1">
              <a:off x="3111966" y="3304740"/>
              <a:ext cx="1273599" cy="96365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椭圆 3"/>
            <p:cNvSpPr/>
            <p:nvPr/>
          </p:nvSpPr>
          <p:spPr>
            <a:xfrm rot="17657433" flipH="1" flipV="1">
              <a:off x="3496987" y="3381376"/>
              <a:ext cx="1273599" cy="157916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17657433" flipH="1">
              <a:off x="3161781" y="3338641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17657433" flipH="1">
              <a:off x="3409608" y="3436490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1438882" flipH="1">
              <a:off x="3823331" y="2523927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椭圆 3"/>
            <p:cNvSpPr/>
            <p:nvPr/>
          </p:nvSpPr>
          <p:spPr>
            <a:xfrm rot="3959399">
              <a:off x="3431410" y="4703302"/>
              <a:ext cx="1273599" cy="90079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椭圆 3"/>
            <p:cNvSpPr/>
            <p:nvPr/>
          </p:nvSpPr>
          <p:spPr>
            <a:xfrm rot="3959399" flipV="1">
              <a:off x="3050604" y="4774997"/>
              <a:ext cx="1273599" cy="153762"/>
            </a:xfrm>
            <a:custGeom>
              <a:avLst/>
              <a:gdLst/>
              <a:ahLst/>
              <a:cxnLst/>
              <a:rect l="l" t="t" r="r" b="b"/>
              <a:pathLst>
                <a:path w="5967726" h="372256">
                  <a:moveTo>
                    <a:pt x="2983863" y="0"/>
                  </a:moveTo>
                  <a:cubicBezTo>
                    <a:pt x="4505610" y="0"/>
                    <a:pt x="5763890" y="161740"/>
                    <a:pt x="5967726" y="372256"/>
                  </a:cubicBezTo>
                  <a:lnTo>
                    <a:pt x="0" y="372256"/>
                  </a:lnTo>
                  <a:cubicBezTo>
                    <a:pt x="203837" y="161740"/>
                    <a:pt x="1462116" y="0"/>
                    <a:pt x="2983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ysClr val="window" lastClr="FFFFFF">
                    <a:lumMod val="50000"/>
                    <a:alpha val="27000"/>
                  </a:sysClr>
                </a:gs>
                <a:gs pos="26000">
                  <a:sysClr val="window" lastClr="FFFFFF">
                    <a:lumMod val="95000"/>
                    <a:alpha val="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3959399">
              <a:off x="3369877" y="4732582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65000"/>
                    <a:lumOff val="35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rot="3959399">
              <a:off x="3121574" y="4829217"/>
              <a:ext cx="1288201" cy="1603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50000"/>
                    <a:lumOff val="50000"/>
                  </a:sysClr>
                </a:gs>
                <a:gs pos="2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20177950">
              <a:off x="3743102" y="3917162"/>
              <a:ext cx="253437" cy="16416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4089" y="1389061"/>
            <a:ext cx="1718540" cy="91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lnSpc>
                <a:spcPts val="3360"/>
              </a:lnSpc>
              <a:defRPr/>
            </a:pPr>
            <a:r>
              <a:rPr lang="en-US" altLang="zh-CN" sz="2000" dirty="0">
                <a:solidFill>
                  <a:sysClr val="window" lastClr="FFFFFF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LOẠI ĐẬU </a:t>
            </a:r>
            <a:endParaRPr lang="zh-CN" altLang="en-US" sz="2000" dirty="0">
              <a:solidFill>
                <a:sysClr val="window" lastClr="FFFFFF"/>
              </a:solidFill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2598" y="1125533"/>
            <a:ext cx="61609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23900" algn="l"/>
              </a:tabLs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Text Box 27" descr="2"/>
          <p:cNvSpPr txBox="1">
            <a:spLocks noChangeArrowheads="1"/>
          </p:cNvSpPr>
          <p:nvPr/>
        </p:nvSpPr>
        <p:spPr bwMode="gray">
          <a:xfrm>
            <a:off x="1259632" y="-45848"/>
            <a:ext cx="6717352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err="1">
                <a:cs typeface="Arial" panose="020B0604020202020204" pitchFamily="34" charset="0"/>
              </a:rPr>
              <a:t>Thông</a:t>
            </a:r>
            <a:r>
              <a:rPr lang="en-US" sz="2400" b="1" dirty="0"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cs typeface="Arial" panose="020B0604020202020204" pitchFamily="34" charset="0"/>
              </a:rPr>
              <a:t>về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giá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trị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dinh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dưỡng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2400" b="1" dirty="0" err="1">
                <a:cs typeface="Arial" panose="020B0604020202020204" pitchFamily="34" charset="0"/>
              </a:rPr>
              <a:t>của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một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số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thức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ăn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chứa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chất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đạm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237" y1="32249" x2="40533" y2="28107"/>
                        <a14:foregroundMark x1="51775" y1="34024" x2="50592" y2="28698"/>
                        <a14:foregroundMark x1="44675" y1="36095" x2="46746" y2="36095"/>
                        <a14:foregroundMark x1="82249" y1="71598" x2="82840" y2="80769"/>
                        <a14:foregroundMark x1="75148" y1="71893" x2="75444" y2="78402"/>
                        <a14:foregroundMark x1="19527" y1="73964" x2="19527" y2="83432"/>
                        <a14:foregroundMark x1="26627" y1="72485" x2="26627" y2="81065"/>
                        <a14:foregroundMark x1="18935" y1="85503" x2="19231" y2="89349"/>
                        <a14:foregroundMark x1="38462" y1="72189" x2="39349" y2="80473"/>
                        <a14:foregroundMark x1="57988" y1="72781" x2="57692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97" y="2639751"/>
            <a:ext cx="2509018" cy="2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幼儿教育教学卡通培训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3633</TotalTime>
  <Words>482</Words>
  <Application>Microsoft Office PowerPoint</Application>
  <PresentationFormat>On-screen Show (16:9)</PresentationFormat>
  <Paragraphs>81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UTM Colossalis</vt:lpstr>
      <vt:lpstr>方正行楷简体</vt:lpstr>
      <vt:lpstr>Arial</vt:lpstr>
      <vt:lpstr>Times New Roman</vt:lpstr>
      <vt:lpstr>Arial Rounded MT Bold</vt:lpstr>
      <vt:lpstr>方正黑体简体</vt:lpstr>
      <vt:lpstr>UTM Showcard</vt:lpstr>
      <vt:lpstr>宋体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儿童幼儿教育教学卡通培训PPT</dc:title>
  <dc:creator>Administrator</dc:creator>
  <cp:keywords>VIET BAO</cp:keywords>
  <cp:lastModifiedBy>MAYTINHVUKHANG</cp:lastModifiedBy>
  <cp:revision>301</cp:revision>
  <dcterms:created xsi:type="dcterms:W3CDTF">2014-04-26T02:40:12Z</dcterms:created>
  <dcterms:modified xsi:type="dcterms:W3CDTF">2022-09-27T13:50:03Z</dcterms:modified>
</cp:coreProperties>
</file>