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mpe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980" r:id="rId2"/>
    <p:sldId id="929" r:id="rId3"/>
    <p:sldId id="959" r:id="rId4"/>
    <p:sldId id="871" r:id="rId5"/>
    <p:sldId id="969" r:id="rId6"/>
    <p:sldId id="1005" r:id="rId7"/>
    <p:sldId id="930" r:id="rId8"/>
    <p:sldId id="1007" r:id="rId9"/>
    <p:sldId id="924" r:id="rId10"/>
    <p:sldId id="910" r:id="rId11"/>
    <p:sldId id="948" r:id="rId12"/>
    <p:sldId id="928" r:id="rId13"/>
    <p:sldId id="1012" r:id="rId14"/>
    <p:sldId id="1013" r:id="rId15"/>
    <p:sldId id="1011" r:id="rId16"/>
  </p:sldIdLst>
  <p:sldSz cx="12192000" cy="6858000"/>
  <p:notesSz cx="6858000" cy="9144000"/>
  <p:embeddedFontLst>
    <p:embeddedFont>
      <p:font typeface="VNI-Brush" pitchFamily="2" charset="0"/>
      <p:italic r:id="rId18"/>
    </p:embeddedFont>
    <p:embeddedFont>
      <p:font typeface="SimSun" panose="02010600030101010101" pitchFamily="2" charset="-122"/>
      <p:regular r:id="rId19"/>
    </p:embeddedFont>
    <p:embeddedFont>
      <p:font typeface=".VnClarendonH" panose="020B7200000000000000" pitchFamily="3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Stencil" panose="040409050D0802020404" pitchFamily="82" charset="0"/>
      <p:regular r:id="rId25"/>
    </p:embeddedFont>
  </p:embeddedFontLst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D3D1"/>
    <a:srgbClr val="F599CB"/>
    <a:srgbClr val="9CBF36"/>
    <a:srgbClr val="6CB73B"/>
    <a:srgbClr val="00A0DB"/>
    <a:srgbClr val="009547"/>
    <a:srgbClr val="A01F80"/>
    <a:srgbClr val="362983"/>
    <a:srgbClr val="651900"/>
    <a:srgbClr val="F7A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429" autoAdjust="0"/>
  </p:normalViewPr>
  <p:slideViewPr>
    <p:cSldViewPr>
      <p:cViewPr varScale="1">
        <p:scale>
          <a:sx n="66" d="100"/>
          <a:sy n="66" d="100"/>
        </p:scale>
        <p:origin x="32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96D07-341D-4D88-BBFE-B431BFA04196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A0F9D-3357-4A94-85C8-3B842B870D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67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大侠素材铺  淘宝店：</a:t>
            </a:r>
            <a:r>
              <a:rPr lang="en-US" altLang="zh-CN" dirty="0"/>
              <a:t>https://dxpu.taobao.com/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425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075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254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大侠素材铺  淘宝店：</a:t>
            </a:r>
            <a:r>
              <a:rPr lang="en-US" altLang="zh-CN" dirty="0"/>
              <a:t>https://dxpu.taobao.com/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4413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313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4408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322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方正徐静蕾字体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0802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大侠素材铺  淘宝店：</a:t>
            </a:r>
            <a:r>
              <a:rPr lang="en-US" altLang="zh-CN" dirty="0"/>
              <a:t>https://dxpu.taobao.com/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323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879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765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656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E692A944-B885-4CF5-B05D-E8FF24D68E4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216" y="4655119"/>
            <a:ext cx="2529098" cy="2184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121856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png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11" Type="http://schemas.openxmlformats.org/officeDocument/2006/relationships/image" Target="../media/image11.png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4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2" Type="http://schemas.microsoft.com/office/2007/relationships/media" Target="../media/media1.mp3"/><Relationship Id="rId16" Type="http://schemas.openxmlformats.org/officeDocument/2006/relationships/image" Target="../media/image48.png"/><Relationship Id="rId1" Type="http://schemas.openxmlformats.org/officeDocument/2006/relationships/audio" Target="NULL" TargetMode="Externa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5" Type="http://schemas.openxmlformats.org/officeDocument/2006/relationships/image" Target="../media/image13.png"/><Relationship Id="rId10" Type="http://schemas.openxmlformats.org/officeDocument/2006/relationships/image" Target="../media/image8.emf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7.emf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image" Target="../media/image21.png"/><Relationship Id="rId5" Type="http://schemas.openxmlformats.org/officeDocument/2006/relationships/image" Target="../media/image15.emf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11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10.emf"/><Relationship Id="rId3" Type="http://schemas.openxmlformats.org/officeDocument/2006/relationships/audio" Target="../media/audio3.wav"/><Relationship Id="rId7" Type="http://schemas.openxmlformats.org/officeDocument/2006/relationships/image" Target="../media/image4.emf"/><Relationship Id="rId12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8.emf"/><Relationship Id="rId5" Type="http://schemas.openxmlformats.org/officeDocument/2006/relationships/image" Target="../media/image3.emf"/><Relationship Id="rId10" Type="http://schemas.openxmlformats.org/officeDocument/2006/relationships/image" Target="../media/image7.emf"/><Relationship Id="rId4" Type="http://schemas.openxmlformats.org/officeDocument/2006/relationships/image" Target="../media/image26.png"/><Relationship Id="rId9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3.wmf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5.png"/><Relationship Id="rId5" Type="http://schemas.openxmlformats.org/officeDocument/2006/relationships/image" Target="../media/image32.wmf"/><Relationship Id="rId10" Type="http://schemas.openxmlformats.org/officeDocument/2006/relationships/image" Target="../media/image31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4.wmf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51" y="5241608"/>
            <a:ext cx="12011322" cy="182250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7629" y="-166764"/>
            <a:ext cx="2531250" cy="23962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930" y="3542063"/>
            <a:ext cx="595066" cy="50405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5520" y="3307305"/>
            <a:ext cx="1261452" cy="74635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2334" y="2702022"/>
            <a:ext cx="827824" cy="46967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09274" y="2355126"/>
            <a:ext cx="760201" cy="74949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09" y="4136949"/>
            <a:ext cx="1641723" cy="98234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77178" y="3647151"/>
            <a:ext cx="1592899" cy="1004531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2679547" y="177626"/>
            <a:ext cx="4099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Bienvenue" panose="020406030505060202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Trường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TM Bienvenue" panose="020406030505060202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….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UTM Bienvenue" panose="020406030505060202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333728" y="3073779"/>
            <a:ext cx="409954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Bienvenue" panose="02040603050506020204" pitchFamily="18" charset="0"/>
                <a:ea typeface="方正静蕾简体" panose="02000000000000000000" pitchFamily="2" charset="-122"/>
              </a:rPr>
              <a:t>Giáo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UTM Bienvenue" panose="02040603050506020204" pitchFamily="18" charset="0"/>
                <a:ea typeface="方正静蕾简体" panose="02000000000000000000" pitchFamily="2" charset="-122"/>
              </a:rPr>
              <a:t>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Bienvenue" panose="02040603050506020204" pitchFamily="18" charset="0"/>
                <a:ea typeface="方正静蕾简体" panose="02000000000000000000" pitchFamily="2" charset="-122"/>
              </a:rPr>
              <a:t>viên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UTM Bienvenue" panose="02040603050506020204" pitchFamily="18" charset="0"/>
                <a:ea typeface="方正静蕾简体" panose="02000000000000000000" pitchFamily="2" charset="-122"/>
              </a:rPr>
              <a:t>:</a:t>
            </a:r>
          </a:p>
        </p:txBody>
      </p:sp>
      <p:pic>
        <p:nvPicPr>
          <p:cNvPr id="24" name="图片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084" y="3082295"/>
            <a:ext cx="6149735" cy="40463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20502634">
            <a:off x="1435275" y="1140077"/>
            <a:ext cx="283923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&amp;S Graceland" panose="02040603050506020204" pitchFamily="18" charset="0"/>
              </a:rPr>
              <a:t>Môn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UTM A&amp;S Graceland" panose="020406030505060202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58263" y="1853614"/>
            <a:ext cx="237513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&amp;S Graceland" panose="02040603050506020204" pitchFamily="18" charset="0"/>
              </a:rPr>
              <a:t>Toán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UTM A&amp;S Graceland" panose="020406030505060202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49333" y="727450"/>
            <a:ext cx="21964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&amp;S Graceland" panose="02040603050506020204" pitchFamily="18" charset="0"/>
              </a:rPr>
              <a:t>Lớp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UTM A&amp;S Graceland" panose="020406030505060202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 rot="530502">
            <a:off x="8807676" y="1678729"/>
            <a:ext cx="10070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&amp;S Graceland" panose="02040603050506020204" pitchFamily="18" charset="0"/>
              </a:rPr>
              <a:t>4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UTM A&amp;S Graceland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335" y="204180"/>
            <a:ext cx="1202247" cy="20585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283" y="4779569"/>
            <a:ext cx="2736690" cy="21346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2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9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99" tmFilter="0, 0; 0.125,0.2665; 0.25,0.4; 0.375,0.465; 0.5,0.5;  0.625,0.535; 0.75,0.6; 0.875,0.7335; 1,1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49" tmFilter="0, 0; 0.125,0.2665; 0.25,0.4; 0.375,0.465; 0.5,0.5;  0.625,0.535; 0.75,0.6; 0.875,0.7335; 1,1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4" tmFilter="0, 0; 0.125,0.2665; 0.25,0.4; 0.375,0.465; 0.5,0.5;  0.625,0.535; 0.75,0.6; 0.875,0.7335; 1,1">
                                          <p:stCondLst>
                                            <p:cond delay="74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12">
                                          <p:stCondLst>
                                            <p:cond delay="2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75" decel="50000">
                                          <p:stCondLst>
                                            <p:cond delay="3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2">
                                          <p:stCondLst>
                                            <p:cond delay="59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75" decel="50000">
                                          <p:stCondLst>
                                            <p:cond delay="6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2">
                                          <p:stCondLst>
                                            <p:cond delay="73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75" decel="50000">
                                          <p:stCondLst>
                                            <p:cond delay="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2">
                                          <p:stCondLst>
                                            <p:cond delay="8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75" decel="50000">
                                          <p:stCondLst>
                                            <p:cond delay="8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400"/>
                            </p:stCondLst>
                            <p:childTnLst>
                              <p:par>
                                <p:cTn id="7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63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32" tmFilter="0, 0; 0.125,0.2665; 0.25,0.4; 0.375,0.465; 0.5,0.5;  0.625,0.535; 0.75,0.6; 0.875,0.7335; 1,1">
                                          <p:stCondLst>
                                            <p:cond delay="2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16" tmFilter="0, 0; 0.125,0.2665; 0.25,0.4; 0.375,0.465; 0.5,0.5;  0.625,0.535; 0.75,0.6; 0.875,0.7335; 1,1">
                                          <p:stCondLst>
                                            <p:cond delay="463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7" tmFilter="0, 0; 0.125,0.2665; 0.25,0.4; 0.375,0.465; 0.5,0.5;  0.625,0.535; 0.75,0.6; 0.875,0.7335; 1,1">
                                          <p:stCondLst>
                                            <p:cond delay="58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9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58" decel="50000">
                                          <p:stCondLst>
                                            <p:cond delay="23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9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58" decel="50000">
                                          <p:stCondLst>
                                            <p:cond delay="4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9">
                                          <p:stCondLst>
                                            <p:cond delay="57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58" decel="50000">
                                          <p:stCondLst>
                                            <p:cond delay="58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9">
                                          <p:stCondLst>
                                            <p:cond delay="633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58" decel="50000">
                                          <p:stCondLst>
                                            <p:cond delay="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100"/>
                            </p:stCondLst>
                            <p:childTnLst>
                              <p:par>
                                <p:cTn id="8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900"/>
                            </p:stCondLst>
                            <p:childTnLst>
                              <p:par>
                                <p:cTn id="10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2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63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32" tmFilter="0, 0; 0.125,0.2665; 0.25,0.4; 0.375,0.465; 0.5,0.5;  0.625,0.535; 0.75,0.6; 0.875,0.7335; 1,1">
                                          <p:stCondLst>
                                            <p:cond delay="2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16" tmFilter="0, 0; 0.125,0.2665; 0.25,0.4; 0.375,0.465; 0.5,0.5;  0.625,0.535; 0.75,0.6; 0.875,0.7335; 1,1">
                                          <p:stCondLst>
                                            <p:cond delay="463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7" tmFilter="0, 0; 0.125,0.2665; 0.25,0.4; 0.375,0.465; 0.5,0.5;  0.625,0.535; 0.75,0.6; 0.875,0.7335; 1,1">
                                          <p:stCondLst>
                                            <p:cond delay="58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9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58" decel="50000">
                                          <p:stCondLst>
                                            <p:cond delay="23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9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58" decel="50000">
                                          <p:stCondLst>
                                            <p:cond delay="4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9">
                                          <p:stCondLst>
                                            <p:cond delay="5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58" decel="50000">
                                          <p:stCondLst>
                                            <p:cond delay="58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9">
                                          <p:stCondLst>
                                            <p:cond delay="633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58" decel="50000">
                                          <p:stCondLst>
                                            <p:cond delay="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600"/>
                            </p:stCondLst>
                            <p:childTnLst>
                              <p:par>
                                <p:cTn id="1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6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" grpId="0"/>
      <p:bldP spid="25" grpId="0"/>
      <p:bldP spid="26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1538" y="364934"/>
            <a:ext cx="13856353" cy="6776288"/>
          </a:xfrm>
          <a:prstGeom prst="rect">
            <a:avLst/>
          </a:prstGeom>
        </p:spPr>
      </p:pic>
      <p:pic>
        <p:nvPicPr>
          <p:cNvPr id="414" name="图片 4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081" y="4725144"/>
            <a:ext cx="1846761" cy="2303264"/>
          </a:xfrm>
          <a:prstGeom prst="rect">
            <a:avLst/>
          </a:prstGeom>
        </p:spPr>
      </p:pic>
      <p:sp>
        <p:nvSpPr>
          <p:cNvPr id="415" name="TextBox 4"/>
          <p:cNvSpPr txBox="1">
            <a:spLocks noChangeArrowheads="1"/>
          </p:cNvSpPr>
          <p:nvPr/>
        </p:nvSpPr>
        <p:spPr bwMode="auto">
          <a:xfrm>
            <a:off x="1415480" y="2073149"/>
            <a:ext cx="864488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1789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600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1980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47528" y="1314312"/>
            <a:ext cx="17588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>
                <a:ln w="0"/>
                <a:solidFill>
                  <a:srgbClr val="B0381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ristote" panose="02040603050506020204" pitchFamily="18" charset="0"/>
              </a:rPr>
              <a:t>Bài</a:t>
            </a:r>
            <a:r>
              <a:rPr lang="en-US" sz="4000" b="0" cap="none" spc="0" dirty="0">
                <a:ln w="0"/>
                <a:solidFill>
                  <a:srgbClr val="B0381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ristote" panose="02040603050506020204" pitchFamily="18" charset="0"/>
              </a:rPr>
              <a:t> 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4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8" y="4581127"/>
            <a:ext cx="13291881" cy="2021147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64352" y="5157192"/>
            <a:ext cx="2792980" cy="1572259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53228" y="4857452"/>
            <a:ext cx="792480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1789.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</a:t>
            </a:r>
          </a:p>
          <a:p>
            <a:pPr algn="ctr"/>
            <a:endParaRPr lang="en-US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6690768" y="5790921"/>
            <a:ext cx="961008" cy="23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FF3300"/>
                </a:solidFill>
                <a:cs typeface="Arial" panose="020B0604020202020204" pitchFamily="34" charset="0"/>
              </a:rPr>
              <a:t>XVIII</a:t>
            </a:r>
          </a:p>
        </p:txBody>
      </p:sp>
      <p:sp>
        <p:nvSpPr>
          <p:cNvPr id="9" name="Rectangle 8"/>
          <p:cNvSpPr/>
          <p:nvPr/>
        </p:nvSpPr>
        <p:spPr>
          <a:xfrm>
            <a:off x="2075663" y="224979"/>
            <a:ext cx="17588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>
                <a:ln w="0"/>
                <a:solidFill>
                  <a:srgbClr val="B0381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ristote" panose="02040603050506020204" pitchFamily="18" charset="0"/>
              </a:rPr>
              <a:t>Bài</a:t>
            </a:r>
            <a:r>
              <a:rPr lang="en-US" sz="4000" b="0" cap="none" spc="0" dirty="0">
                <a:ln w="0"/>
                <a:solidFill>
                  <a:srgbClr val="B0381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ristote" panose="02040603050506020204" pitchFamily="18" charset="0"/>
              </a:rPr>
              <a:t> 3</a:t>
            </a:r>
          </a:p>
        </p:txBody>
      </p:sp>
      <p:pic>
        <p:nvPicPr>
          <p:cNvPr id="2050" name="Picture 2" descr="Sách giáo khoa tiểu học dạy gì về Quang Trung - Nguyễn Huệ? - Giáo dụ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875530"/>
            <a:ext cx="6138282" cy="368297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5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5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5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4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240704" y="-306798"/>
            <a:ext cx="14576202" cy="7471596"/>
          </a:xfrm>
          <a:prstGeom prst="rect">
            <a:avLst/>
          </a:prstGeom>
        </p:spPr>
      </p:pic>
      <p:pic>
        <p:nvPicPr>
          <p:cNvPr id="31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336" y="-22846"/>
            <a:ext cx="2010296" cy="15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903381" y="732716"/>
            <a:ext cx="4358627" cy="481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endParaRPr lang="en-US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600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1980. 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</a:t>
            </a:r>
          </a:p>
        </p:txBody>
      </p:sp>
      <p:pic>
        <p:nvPicPr>
          <p:cNvPr id="3074" name="Picture 2" descr="Nguyễn Trãi đánh giặc cứu nước - Kỳ 1: Nguyễn Trãi và thời đại truyền thống  củ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1343771"/>
            <a:ext cx="6153657" cy="492963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7641145" y="4356679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FF3300"/>
                </a:solidFill>
                <a:cs typeface="Arial" panose="020B0604020202020204" pitchFamily="34" charset="0"/>
              </a:rPr>
              <a:t>1380</a:t>
            </a: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10056440" y="5013176"/>
            <a:ext cx="955964" cy="33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FF3300"/>
                </a:solidFill>
                <a:cs typeface="Arial" panose="020B0604020202020204" pitchFamily="34" charset="0"/>
              </a:rPr>
              <a:t>XIV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07368" y="302459"/>
            <a:ext cx="10297144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14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rgbClr val="14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dirty="0" err="1">
                <a:solidFill>
                  <a:srgbClr val="141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14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14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14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14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60m, Nam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14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14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14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14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14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14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14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14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14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14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14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14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14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14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14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14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14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 descr="Giải bài 4 trang 26 sgk Toán 4 | Để học tốt Toán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836341"/>
            <a:ext cx="363781" cy="99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iải bài 4 trang 26 sgk Toán 4 | Để học tốt Toán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1628800"/>
            <a:ext cx="273436" cy="88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79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07257" y="1124744"/>
            <a:ext cx="10128448" cy="444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Bài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5: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Khoanh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vào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chữ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đặt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trước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câu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trả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lời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đúng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: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a)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Đồng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hồ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chỉ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 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A. 9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giờ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8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phút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                                          B. 8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giờ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40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phút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C. 8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giờ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45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phút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                                        D. 9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giờ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40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phút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               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</a:b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pic>
        <p:nvPicPr>
          <p:cNvPr id="2050" name="Picture 2" descr="https://img.loigiaihay.com/picture/2019/0510/a-dong-ho-trang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3573016"/>
            <a:ext cx="2952328" cy="293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61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651" y="5241608"/>
            <a:ext cx="12011322" cy="182250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97629" y="-166764"/>
            <a:ext cx="2531250" cy="23962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930" y="3542063"/>
            <a:ext cx="595066" cy="50405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5520" y="3307305"/>
            <a:ext cx="1261452" cy="74635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2334" y="2702022"/>
            <a:ext cx="827824" cy="46967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09274" y="2355126"/>
            <a:ext cx="760201" cy="74949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209" y="4136949"/>
            <a:ext cx="1641723" cy="98234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77178" y="3647151"/>
            <a:ext cx="1592899" cy="1004531"/>
          </a:xfrm>
          <a:prstGeom prst="rect">
            <a:avLst/>
          </a:prstGeom>
        </p:spPr>
      </p:pic>
      <p:pic>
        <p:nvPicPr>
          <p:cNvPr id="23" name="儿童歌曲 - I Want To Fly - 放松音乐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5397"/>
                  <p14:fade in="50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2040904" y="6424379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335" y="204180"/>
            <a:ext cx="1202247" cy="20585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283" y="4779569"/>
            <a:ext cx="2736690" cy="2134618"/>
          </a:xfrm>
          <a:prstGeom prst="rect">
            <a:avLst/>
          </a:prstGeom>
        </p:spPr>
      </p:pic>
      <p:pic>
        <p:nvPicPr>
          <p:cNvPr id="28" name="图片 2">
            <a:extLst>
              <a:ext uri="{FF2B5EF4-FFF2-40B4-BE49-F238E27FC236}">
                <a16:creationId xmlns:a16="http://schemas.microsoft.com/office/drawing/2014/main" id="{D44DE3AD-67F2-43FE-B504-CEEDC6436DB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1844824"/>
            <a:ext cx="7856187" cy="481098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983432" y="1196752"/>
            <a:ext cx="9918934" cy="273630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6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A&amp;S Graceland" panose="02040603050506020204" pitchFamily="18" charset="0"/>
              </a:rPr>
              <a:t>Chúc</a:t>
            </a:r>
            <a:r>
              <a:rPr lang="en-US" sz="1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A&amp;S Graceland" panose="02040603050506020204" pitchFamily="18" charset="0"/>
              </a:rPr>
              <a:t> </a:t>
            </a:r>
            <a:r>
              <a:rPr lang="en-US" sz="16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A&amp;S Graceland" panose="02040603050506020204" pitchFamily="18" charset="0"/>
              </a:rPr>
              <a:t>các</a:t>
            </a:r>
            <a:r>
              <a:rPr lang="en-US" sz="1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A&amp;S Graceland" panose="02040603050506020204" pitchFamily="18" charset="0"/>
              </a:rPr>
              <a:t> </a:t>
            </a:r>
            <a:r>
              <a:rPr lang="en-US" sz="16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A&amp;S Graceland" panose="02040603050506020204" pitchFamily="18" charset="0"/>
              </a:rPr>
              <a:t>em</a:t>
            </a:r>
            <a:r>
              <a:rPr lang="en-US" sz="1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A&amp;S Graceland" panose="02040603050506020204" pitchFamily="18" charset="0"/>
              </a:rPr>
              <a:t> </a:t>
            </a:r>
            <a:r>
              <a:rPr lang="en-US" sz="16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A&amp;S Graceland" panose="02040603050506020204" pitchFamily="18" charset="0"/>
              </a:rPr>
              <a:t>học</a:t>
            </a:r>
            <a:r>
              <a:rPr lang="en-US" sz="1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A&amp;S Graceland" panose="02040603050506020204" pitchFamily="18" charset="0"/>
              </a:rPr>
              <a:t> </a:t>
            </a:r>
            <a:r>
              <a:rPr lang="en-US" sz="16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A&amp;S Graceland" panose="02040603050506020204" pitchFamily="18" charset="0"/>
              </a:rPr>
              <a:t>tôt</a:t>
            </a:r>
            <a:endParaRPr lang="en-US" sz="1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UTM A&amp;S Gracelan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27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6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43"/>
          <p:cNvGrpSpPr>
            <a:grpSpLocks noChangeAspect="1"/>
          </p:cNvGrpSpPr>
          <p:nvPr/>
        </p:nvGrpSpPr>
        <p:grpSpPr bwMode="auto">
          <a:xfrm>
            <a:off x="3721101" y="247650"/>
            <a:ext cx="4857750" cy="6405563"/>
            <a:chOff x="2344" y="156"/>
            <a:chExt cx="3060" cy="4035"/>
          </a:xfrm>
        </p:grpSpPr>
        <p:grpSp>
          <p:nvGrpSpPr>
            <p:cNvPr id="91" name="Group 244"/>
            <p:cNvGrpSpPr/>
            <p:nvPr/>
          </p:nvGrpSpPr>
          <p:grpSpPr bwMode="auto">
            <a:xfrm>
              <a:off x="2344" y="156"/>
              <a:ext cx="3060" cy="4035"/>
              <a:chOff x="2344" y="156"/>
              <a:chExt cx="3060" cy="4035"/>
            </a:xfrm>
          </p:grpSpPr>
          <p:sp>
            <p:nvSpPr>
              <p:cNvPr id="140" name="Freeform 44"/>
              <p:cNvSpPr/>
              <p:nvPr/>
            </p:nvSpPr>
            <p:spPr bwMode="auto">
              <a:xfrm>
                <a:off x="2344" y="156"/>
                <a:ext cx="3060" cy="4035"/>
              </a:xfrm>
              <a:custGeom>
                <a:avLst/>
                <a:gdLst>
                  <a:gd name="T0" fmla="*/ 1683 w 1853"/>
                  <a:gd name="T1" fmla="*/ 539 h 2446"/>
                  <a:gd name="T2" fmla="*/ 1304 w 1853"/>
                  <a:gd name="T3" fmla="*/ 117 h 2446"/>
                  <a:gd name="T4" fmla="*/ 1123 w 1853"/>
                  <a:gd name="T5" fmla="*/ 56 h 2446"/>
                  <a:gd name="T6" fmla="*/ 577 w 1853"/>
                  <a:gd name="T7" fmla="*/ 83 h 2446"/>
                  <a:gd name="T8" fmla="*/ 25 w 1853"/>
                  <a:gd name="T9" fmla="*/ 895 h 2446"/>
                  <a:gd name="T10" fmla="*/ 7 w 1853"/>
                  <a:gd name="T11" fmla="*/ 1227 h 2446"/>
                  <a:gd name="T12" fmla="*/ 333 w 1853"/>
                  <a:gd name="T13" fmla="*/ 2172 h 2446"/>
                  <a:gd name="T14" fmla="*/ 495 w 1853"/>
                  <a:gd name="T15" fmla="*/ 2299 h 2446"/>
                  <a:gd name="T16" fmla="*/ 1316 w 1853"/>
                  <a:gd name="T17" fmla="*/ 2306 h 2446"/>
                  <a:gd name="T18" fmla="*/ 1511 w 1853"/>
                  <a:gd name="T19" fmla="*/ 2135 h 2446"/>
                  <a:gd name="T20" fmla="*/ 1667 w 1853"/>
                  <a:gd name="T21" fmla="*/ 1859 h 2446"/>
                  <a:gd name="T22" fmla="*/ 1775 w 1853"/>
                  <a:gd name="T23" fmla="*/ 825 h 2446"/>
                  <a:gd name="T24" fmla="*/ 1683 w 1853"/>
                  <a:gd name="T25" fmla="*/ 539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53" h="2446">
                    <a:moveTo>
                      <a:pt x="1683" y="539"/>
                    </a:moveTo>
                    <a:cubicBezTo>
                      <a:pt x="1595" y="336"/>
                      <a:pt x="1470" y="191"/>
                      <a:pt x="1304" y="117"/>
                    </a:cubicBezTo>
                    <a:cubicBezTo>
                      <a:pt x="1246" y="90"/>
                      <a:pt x="1184" y="68"/>
                      <a:pt x="1123" y="56"/>
                    </a:cubicBezTo>
                    <a:cubicBezTo>
                      <a:pt x="946" y="22"/>
                      <a:pt x="751" y="0"/>
                      <a:pt x="577" y="83"/>
                    </a:cubicBezTo>
                    <a:cubicBezTo>
                      <a:pt x="329" y="201"/>
                      <a:pt x="95" y="492"/>
                      <a:pt x="25" y="895"/>
                    </a:cubicBezTo>
                    <a:cubicBezTo>
                      <a:pt x="7" y="999"/>
                      <a:pt x="0" y="1120"/>
                      <a:pt x="7" y="1227"/>
                    </a:cubicBezTo>
                    <a:cubicBezTo>
                      <a:pt x="28" y="1590"/>
                      <a:pt x="138" y="1961"/>
                      <a:pt x="333" y="2172"/>
                    </a:cubicBezTo>
                    <a:cubicBezTo>
                      <a:pt x="381" y="2225"/>
                      <a:pt x="438" y="2271"/>
                      <a:pt x="495" y="2299"/>
                    </a:cubicBezTo>
                    <a:cubicBezTo>
                      <a:pt x="743" y="2422"/>
                      <a:pt x="1067" y="2446"/>
                      <a:pt x="1316" y="2306"/>
                    </a:cubicBezTo>
                    <a:cubicBezTo>
                      <a:pt x="1385" y="2268"/>
                      <a:pt x="1454" y="2208"/>
                      <a:pt x="1511" y="2135"/>
                    </a:cubicBezTo>
                    <a:cubicBezTo>
                      <a:pt x="1569" y="2061"/>
                      <a:pt x="1629" y="1960"/>
                      <a:pt x="1667" y="1859"/>
                    </a:cubicBezTo>
                    <a:cubicBezTo>
                      <a:pt x="1781" y="1554"/>
                      <a:pt x="1853" y="1166"/>
                      <a:pt x="1775" y="825"/>
                    </a:cubicBezTo>
                    <a:cubicBezTo>
                      <a:pt x="1750" y="720"/>
                      <a:pt x="1720" y="625"/>
                      <a:pt x="1683" y="539"/>
                    </a:cubicBezTo>
                    <a:close/>
                  </a:path>
                </a:pathLst>
              </a:custGeom>
              <a:solidFill>
                <a:srgbClr val="FFFF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45"/>
              <p:cNvSpPr/>
              <p:nvPr/>
            </p:nvSpPr>
            <p:spPr bwMode="auto">
              <a:xfrm>
                <a:off x="2552" y="434"/>
                <a:ext cx="2634" cy="3475"/>
              </a:xfrm>
              <a:custGeom>
                <a:avLst/>
                <a:gdLst>
                  <a:gd name="T0" fmla="*/ 1449 w 1595"/>
                  <a:gd name="T1" fmla="*/ 464 h 2106"/>
                  <a:gd name="T2" fmla="*/ 1123 w 1595"/>
                  <a:gd name="T3" fmla="*/ 100 h 2106"/>
                  <a:gd name="T4" fmla="*/ 967 w 1595"/>
                  <a:gd name="T5" fmla="*/ 48 h 2106"/>
                  <a:gd name="T6" fmla="*/ 497 w 1595"/>
                  <a:gd name="T7" fmla="*/ 71 h 2106"/>
                  <a:gd name="T8" fmla="*/ 22 w 1595"/>
                  <a:gd name="T9" fmla="*/ 770 h 2106"/>
                  <a:gd name="T10" fmla="*/ 6 w 1595"/>
                  <a:gd name="T11" fmla="*/ 1057 h 2106"/>
                  <a:gd name="T12" fmla="*/ 286 w 1595"/>
                  <a:gd name="T13" fmla="*/ 1870 h 2106"/>
                  <a:gd name="T14" fmla="*/ 426 w 1595"/>
                  <a:gd name="T15" fmla="*/ 1979 h 2106"/>
                  <a:gd name="T16" fmla="*/ 1133 w 1595"/>
                  <a:gd name="T17" fmla="*/ 1986 h 2106"/>
                  <a:gd name="T18" fmla="*/ 1301 w 1595"/>
                  <a:gd name="T19" fmla="*/ 1838 h 2106"/>
                  <a:gd name="T20" fmla="*/ 1435 w 1595"/>
                  <a:gd name="T21" fmla="*/ 1600 h 2106"/>
                  <a:gd name="T22" fmla="*/ 1528 w 1595"/>
                  <a:gd name="T23" fmla="*/ 710 h 2106"/>
                  <a:gd name="T24" fmla="*/ 1449 w 1595"/>
                  <a:gd name="T25" fmla="*/ 464 h 2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95" h="2106">
                    <a:moveTo>
                      <a:pt x="1449" y="464"/>
                    </a:moveTo>
                    <a:cubicBezTo>
                      <a:pt x="1373" y="289"/>
                      <a:pt x="1265" y="164"/>
                      <a:pt x="1123" y="100"/>
                    </a:cubicBezTo>
                    <a:cubicBezTo>
                      <a:pt x="1072" y="77"/>
                      <a:pt x="1019" y="58"/>
                      <a:pt x="967" y="48"/>
                    </a:cubicBezTo>
                    <a:cubicBezTo>
                      <a:pt x="814" y="19"/>
                      <a:pt x="647" y="0"/>
                      <a:pt x="497" y="71"/>
                    </a:cubicBezTo>
                    <a:cubicBezTo>
                      <a:pt x="284" y="172"/>
                      <a:pt x="82" y="423"/>
                      <a:pt x="22" y="770"/>
                    </a:cubicBezTo>
                    <a:cubicBezTo>
                      <a:pt x="6" y="860"/>
                      <a:pt x="0" y="964"/>
                      <a:pt x="6" y="1057"/>
                    </a:cubicBezTo>
                    <a:cubicBezTo>
                      <a:pt x="24" y="1368"/>
                      <a:pt x="119" y="1688"/>
                      <a:pt x="286" y="1870"/>
                    </a:cubicBezTo>
                    <a:cubicBezTo>
                      <a:pt x="328" y="1915"/>
                      <a:pt x="377" y="1955"/>
                      <a:pt x="426" y="1979"/>
                    </a:cubicBezTo>
                    <a:cubicBezTo>
                      <a:pt x="640" y="2085"/>
                      <a:pt x="919" y="2106"/>
                      <a:pt x="1133" y="1986"/>
                    </a:cubicBezTo>
                    <a:cubicBezTo>
                      <a:pt x="1192" y="1952"/>
                      <a:pt x="1252" y="1901"/>
                      <a:pt x="1301" y="1838"/>
                    </a:cubicBezTo>
                    <a:cubicBezTo>
                      <a:pt x="1351" y="1774"/>
                      <a:pt x="1403" y="1687"/>
                      <a:pt x="1435" y="1600"/>
                    </a:cubicBezTo>
                    <a:cubicBezTo>
                      <a:pt x="1533" y="1337"/>
                      <a:pt x="1595" y="1003"/>
                      <a:pt x="1528" y="710"/>
                    </a:cubicBezTo>
                    <a:cubicBezTo>
                      <a:pt x="1507" y="620"/>
                      <a:pt x="1481" y="538"/>
                      <a:pt x="1449" y="464"/>
                    </a:cubicBezTo>
                    <a:close/>
                  </a:path>
                </a:pathLst>
              </a:custGeom>
              <a:solidFill>
                <a:srgbClr val="FFFF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46"/>
              <p:cNvSpPr/>
              <p:nvPr/>
            </p:nvSpPr>
            <p:spPr bwMode="auto">
              <a:xfrm>
                <a:off x="5049" y="1136"/>
                <a:ext cx="100" cy="262"/>
              </a:xfrm>
              <a:custGeom>
                <a:avLst/>
                <a:gdLst>
                  <a:gd name="T0" fmla="*/ 57 w 61"/>
                  <a:gd name="T1" fmla="*/ 145 h 159"/>
                  <a:gd name="T2" fmla="*/ 52 w 61"/>
                  <a:gd name="T3" fmla="*/ 124 h 159"/>
                  <a:gd name="T4" fmla="*/ 39 w 61"/>
                  <a:gd name="T5" fmla="*/ 93 h 159"/>
                  <a:gd name="T6" fmla="*/ 35 w 61"/>
                  <a:gd name="T7" fmla="*/ 76 h 159"/>
                  <a:gd name="T8" fmla="*/ 14 w 61"/>
                  <a:gd name="T9" fmla="*/ 27 h 159"/>
                  <a:gd name="T10" fmla="*/ 25 w 61"/>
                  <a:gd name="T11" fmla="*/ 57 h 159"/>
                  <a:gd name="T12" fmla="*/ 0 w 61"/>
                  <a:gd name="T13" fmla="*/ 0 h 159"/>
                  <a:gd name="T14" fmla="*/ 22 w 61"/>
                  <a:gd name="T15" fmla="*/ 54 h 159"/>
                  <a:gd name="T16" fmla="*/ 21 w 61"/>
                  <a:gd name="T17" fmla="*/ 52 h 159"/>
                  <a:gd name="T18" fmla="*/ 37 w 61"/>
                  <a:gd name="T19" fmla="*/ 97 h 159"/>
                  <a:gd name="T20" fmla="*/ 33 w 61"/>
                  <a:gd name="T21" fmla="*/ 87 h 159"/>
                  <a:gd name="T22" fmla="*/ 61 w 61"/>
                  <a:gd name="T23" fmla="*/ 159 h 159"/>
                  <a:gd name="T24" fmla="*/ 57 w 61"/>
                  <a:gd name="T25" fmla="*/ 145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1" h="159">
                    <a:moveTo>
                      <a:pt x="57" y="145"/>
                    </a:moveTo>
                    <a:cubicBezTo>
                      <a:pt x="53" y="131"/>
                      <a:pt x="50" y="119"/>
                      <a:pt x="52" y="124"/>
                    </a:cubicBezTo>
                    <a:cubicBezTo>
                      <a:pt x="42" y="97"/>
                      <a:pt x="43" y="96"/>
                      <a:pt x="39" y="93"/>
                    </a:cubicBezTo>
                    <a:cubicBezTo>
                      <a:pt x="32" y="76"/>
                      <a:pt x="27" y="57"/>
                      <a:pt x="35" y="76"/>
                    </a:cubicBezTo>
                    <a:cubicBezTo>
                      <a:pt x="29" y="60"/>
                      <a:pt x="21" y="43"/>
                      <a:pt x="14" y="27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20" y="49"/>
                      <a:pt x="7" y="9"/>
                      <a:pt x="0" y="0"/>
                    </a:cubicBezTo>
                    <a:cubicBezTo>
                      <a:pt x="8" y="18"/>
                      <a:pt x="16" y="36"/>
                      <a:pt x="22" y="54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6" y="64"/>
                      <a:pt x="35" y="88"/>
                      <a:pt x="37" y="97"/>
                    </a:cubicBezTo>
                    <a:cubicBezTo>
                      <a:pt x="36" y="96"/>
                      <a:pt x="36" y="97"/>
                      <a:pt x="33" y="87"/>
                    </a:cubicBezTo>
                    <a:cubicBezTo>
                      <a:pt x="55" y="154"/>
                      <a:pt x="43" y="103"/>
                      <a:pt x="61" y="159"/>
                    </a:cubicBezTo>
                    <a:cubicBezTo>
                      <a:pt x="60" y="155"/>
                      <a:pt x="59" y="151"/>
                      <a:pt x="57" y="145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47"/>
              <p:cNvSpPr/>
              <p:nvPr/>
            </p:nvSpPr>
            <p:spPr bwMode="auto">
              <a:xfrm>
                <a:off x="5134" y="1386"/>
                <a:ext cx="78" cy="264"/>
              </a:xfrm>
              <a:custGeom>
                <a:avLst/>
                <a:gdLst>
                  <a:gd name="T0" fmla="*/ 16 w 47"/>
                  <a:gd name="T1" fmla="*/ 52 h 160"/>
                  <a:gd name="T2" fmla="*/ 25 w 47"/>
                  <a:gd name="T3" fmla="*/ 75 h 160"/>
                  <a:gd name="T4" fmla="*/ 34 w 47"/>
                  <a:gd name="T5" fmla="*/ 115 h 160"/>
                  <a:gd name="T6" fmla="*/ 39 w 47"/>
                  <a:gd name="T7" fmla="*/ 125 h 160"/>
                  <a:gd name="T8" fmla="*/ 35 w 47"/>
                  <a:gd name="T9" fmla="*/ 107 h 160"/>
                  <a:gd name="T10" fmla="*/ 47 w 47"/>
                  <a:gd name="T11" fmla="*/ 148 h 160"/>
                  <a:gd name="T12" fmla="*/ 33 w 47"/>
                  <a:gd name="T13" fmla="*/ 92 h 160"/>
                  <a:gd name="T14" fmla="*/ 17 w 47"/>
                  <a:gd name="T15" fmla="*/ 28 h 160"/>
                  <a:gd name="T16" fmla="*/ 10 w 47"/>
                  <a:gd name="T17" fmla="*/ 8 h 160"/>
                  <a:gd name="T18" fmla="*/ 12 w 47"/>
                  <a:gd name="T19" fmla="*/ 15 h 160"/>
                  <a:gd name="T20" fmla="*/ 9 w 47"/>
                  <a:gd name="T21" fmla="*/ 18 h 160"/>
                  <a:gd name="T22" fmla="*/ 17 w 47"/>
                  <a:gd name="T23" fmla="*/ 45 h 160"/>
                  <a:gd name="T24" fmla="*/ 0 w 47"/>
                  <a:gd name="T25" fmla="*/ 0 h 160"/>
                  <a:gd name="T26" fmla="*/ 19 w 47"/>
                  <a:gd name="T27" fmla="*/ 79 h 160"/>
                  <a:gd name="T28" fmla="*/ 16 w 47"/>
                  <a:gd name="T29" fmla="*/ 5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160">
                    <a:moveTo>
                      <a:pt x="16" y="52"/>
                    </a:moveTo>
                    <a:cubicBezTo>
                      <a:pt x="25" y="75"/>
                      <a:pt x="25" y="75"/>
                      <a:pt x="25" y="75"/>
                    </a:cubicBezTo>
                    <a:cubicBezTo>
                      <a:pt x="28" y="89"/>
                      <a:pt x="31" y="102"/>
                      <a:pt x="34" y="115"/>
                    </a:cubicBezTo>
                    <a:cubicBezTo>
                      <a:pt x="36" y="116"/>
                      <a:pt x="42" y="145"/>
                      <a:pt x="39" y="125"/>
                    </a:cubicBezTo>
                    <a:cubicBezTo>
                      <a:pt x="38" y="121"/>
                      <a:pt x="36" y="113"/>
                      <a:pt x="35" y="107"/>
                    </a:cubicBezTo>
                    <a:cubicBezTo>
                      <a:pt x="39" y="111"/>
                      <a:pt x="47" y="160"/>
                      <a:pt x="47" y="148"/>
                    </a:cubicBezTo>
                    <a:cubicBezTo>
                      <a:pt x="40" y="116"/>
                      <a:pt x="39" y="111"/>
                      <a:pt x="33" y="92"/>
                    </a:cubicBezTo>
                    <a:cubicBezTo>
                      <a:pt x="26" y="63"/>
                      <a:pt x="21" y="42"/>
                      <a:pt x="17" y="28"/>
                    </a:cubicBezTo>
                    <a:cubicBezTo>
                      <a:pt x="15" y="20"/>
                      <a:pt x="13" y="19"/>
                      <a:pt x="10" y="8"/>
                    </a:cubicBezTo>
                    <a:cubicBezTo>
                      <a:pt x="10" y="10"/>
                      <a:pt x="11" y="13"/>
                      <a:pt x="12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2" y="26"/>
                      <a:pt x="14" y="35"/>
                      <a:pt x="17" y="45"/>
                    </a:cubicBezTo>
                    <a:cubicBezTo>
                      <a:pt x="11" y="30"/>
                      <a:pt x="6" y="15"/>
                      <a:pt x="0" y="0"/>
                    </a:cubicBezTo>
                    <a:cubicBezTo>
                      <a:pt x="2" y="16"/>
                      <a:pt x="16" y="61"/>
                      <a:pt x="19" y="79"/>
                    </a:cubicBezTo>
                    <a:cubicBezTo>
                      <a:pt x="16" y="56"/>
                      <a:pt x="25" y="97"/>
                      <a:pt x="16" y="52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48"/>
              <p:cNvSpPr/>
              <p:nvPr/>
            </p:nvSpPr>
            <p:spPr bwMode="auto">
              <a:xfrm>
                <a:off x="5149" y="1398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49"/>
              <p:cNvSpPr/>
              <p:nvPr/>
            </p:nvSpPr>
            <p:spPr bwMode="auto">
              <a:xfrm>
                <a:off x="2417" y="2135"/>
                <a:ext cx="21" cy="256"/>
              </a:xfrm>
              <a:custGeom>
                <a:avLst/>
                <a:gdLst>
                  <a:gd name="T0" fmla="*/ 5 w 13"/>
                  <a:gd name="T1" fmla="*/ 54 h 155"/>
                  <a:gd name="T2" fmla="*/ 2 w 13"/>
                  <a:gd name="T3" fmla="*/ 39 h 155"/>
                  <a:gd name="T4" fmla="*/ 12 w 13"/>
                  <a:gd name="T5" fmla="*/ 155 h 155"/>
                  <a:gd name="T6" fmla="*/ 13 w 13"/>
                  <a:gd name="T7" fmla="*/ 140 h 155"/>
                  <a:gd name="T8" fmla="*/ 8 w 13"/>
                  <a:gd name="T9" fmla="*/ 96 h 155"/>
                  <a:gd name="T10" fmla="*/ 10 w 13"/>
                  <a:gd name="T11" fmla="*/ 104 h 155"/>
                  <a:gd name="T12" fmla="*/ 11 w 13"/>
                  <a:gd name="T13" fmla="*/ 76 h 155"/>
                  <a:gd name="T14" fmla="*/ 10 w 13"/>
                  <a:gd name="T15" fmla="*/ 74 h 155"/>
                  <a:gd name="T16" fmla="*/ 0 w 13"/>
                  <a:gd name="T17" fmla="*/ 0 h 155"/>
                  <a:gd name="T18" fmla="*/ 5 w 13"/>
                  <a:gd name="T19" fmla="*/ 54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55">
                    <a:moveTo>
                      <a:pt x="5" y="54"/>
                    </a:moveTo>
                    <a:cubicBezTo>
                      <a:pt x="4" y="43"/>
                      <a:pt x="3" y="40"/>
                      <a:pt x="2" y="39"/>
                    </a:cubicBezTo>
                    <a:cubicBezTo>
                      <a:pt x="5" y="78"/>
                      <a:pt x="8" y="117"/>
                      <a:pt x="12" y="155"/>
                    </a:cubicBezTo>
                    <a:cubicBezTo>
                      <a:pt x="13" y="152"/>
                      <a:pt x="10" y="118"/>
                      <a:pt x="13" y="140"/>
                    </a:cubicBezTo>
                    <a:cubicBezTo>
                      <a:pt x="13" y="130"/>
                      <a:pt x="9" y="100"/>
                      <a:pt x="8" y="96"/>
                    </a:cubicBezTo>
                    <a:cubicBezTo>
                      <a:pt x="10" y="104"/>
                      <a:pt x="10" y="104"/>
                      <a:pt x="10" y="104"/>
                    </a:cubicBezTo>
                    <a:cubicBezTo>
                      <a:pt x="6" y="77"/>
                      <a:pt x="8" y="59"/>
                      <a:pt x="11" y="76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6" y="49"/>
                      <a:pt x="3" y="25"/>
                      <a:pt x="0" y="0"/>
                    </a:cubicBezTo>
                    <a:cubicBezTo>
                      <a:pt x="0" y="27"/>
                      <a:pt x="2" y="21"/>
                      <a:pt x="5" y="54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50"/>
              <p:cNvSpPr/>
              <p:nvPr/>
            </p:nvSpPr>
            <p:spPr bwMode="auto">
              <a:xfrm>
                <a:off x="4931" y="852"/>
                <a:ext cx="17" cy="23"/>
              </a:xfrm>
              <a:custGeom>
                <a:avLst/>
                <a:gdLst>
                  <a:gd name="T0" fmla="*/ 10 w 10"/>
                  <a:gd name="T1" fmla="*/ 14 h 14"/>
                  <a:gd name="T2" fmla="*/ 1 w 10"/>
                  <a:gd name="T3" fmla="*/ 1 h 14"/>
                  <a:gd name="T4" fmla="*/ 10 w 10"/>
                  <a:gd name="T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4">
                    <a:moveTo>
                      <a:pt x="10" y="14"/>
                    </a:moveTo>
                    <a:cubicBezTo>
                      <a:pt x="1" y="1"/>
                      <a:pt x="0" y="0"/>
                      <a:pt x="1" y="1"/>
                    </a:cubicBezTo>
                    <a:cubicBezTo>
                      <a:pt x="4" y="6"/>
                      <a:pt x="7" y="10"/>
                      <a:pt x="10" y="14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51"/>
              <p:cNvSpPr/>
              <p:nvPr/>
            </p:nvSpPr>
            <p:spPr bwMode="auto">
              <a:xfrm>
                <a:off x="2410" y="2068"/>
                <a:ext cx="3" cy="38"/>
              </a:xfrm>
              <a:custGeom>
                <a:avLst/>
                <a:gdLst>
                  <a:gd name="T0" fmla="*/ 2 w 2"/>
                  <a:gd name="T1" fmla="*/ 23 h 23"/>
                  <a:gd name="T2" fmla="*/ 0 w 2"/>
                  <a:gd name="T3" fmla="*/ 0 h 23"/>
                  <a:gd name="T4" fmla="*/ 2 w 2"/>
                  <a:gd name="T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3">
                    <a:moveTo>
                      <a:pt x="2" y="23"/>
                    </a:moveTo>
                    <a:cubicBezTo>
                      <a:pt x="1" y="15"/>
                      <a:pt x="0" y="8"/>
                      <a:pt x="0" y="0"/>
                    </a:cubicBezTo>
                    <a:cubicBezTo>
                      <a:pt x="0" y="9"/>
                      <a:pt x="1" y="17"/>
                      <a:pt x="2" y="23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52"/>
              <p:cNvSpPr/>
              <p:nvPr/>
            </p:nvSpPr>
            <p:spPr bwMode="auto">
              <a:xfrm>
                <a:off x="2479" y="2350"/>
                <a:ext cx="5" cy="18"/>
              </a:xfrm>
              <a:custGeom>
                <a:avLst/>
                <a:gdLst>
                  <a:gd name="T0" fmla="*/ 2 w 3"/>
                  <a:gd name="T1" fmla="*/ 11 h 11"/>
                  <a:gd name="T2" fmla="*/ 3 w 3"/>
                  <a:gd name="T3" fmla="*/ 10 h 11"/>
                  <a:gd name="T4" fmla="*/ 0 w 3"/>
                  <a:gd name="T5" fmla="*/ 0 h 11"/>
                  <a:gd name="T6" fmla="*/ 0 w 3"/>
                  <a:gd name="T7" fmla="*/ 1 h 11"/>
                  <a:gd name="T8" fmla="*/ 2 w 3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1">
                    <a:moveTo>
                      <a:pt x="2" y="11"/>
                    </a:moveTo>
                    <a:cubicBezTo>
                      <a:pt x="2" y="11"/>
                      <a:pt x="2" y="11"/>
                      <a:pt x="3" y="1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4"/>
                      <a:pt x="2" y="8"/>
                      <a:pt x="2" y="11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53"/>
              <p:cNvSpPr/>
              <p:nvPr/>
            </p:nvSpPr>
            <p:spPr bwMode="auto">
              <a:xfrm>
                <a:off x="2559" y="1230"/>
                <a:ext cx="3" cy="11"/>
              </a:xfrm>
              <a:custGeom>
                <a:avLst/>
                <a:gdLst>
                  <a:gd name="T0" fmla="*/ 0 w 2"/>
                  <a:gd name="T1" fmla="*/ 7 h 7"/>
                  <a:gd name="T2" fmla="*/ 2 w 2"/>
                  <a:gd name="T3" fmla="*/ 0 h 7"/>
                  <a:gd name="T4" fmla="*/ 0 w 2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7">
                    <a:moveTo>
                      <a:pt x="0" y="7"/>
                    </a:moveTo>
                    <a:cubicBezTo>
                      <a:pt x="0" y="5"/>
                      <a:pt x="1" y="3"/>
                      <a:pt x="2" y="0"/>
                    </a:cubicBezTo>
                    <a:cubicBezTo>
                      <a:pt x="1" y="3"/>
                      <a:pt x="0" y="5"/>
                      <a:pt x="0" y="7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54"/>
              <p:cNvSpPr/>
              <p:nvPr/>
            </p:nvSpPr>
            <p:spPr bwMode="auto">
              <a:xfrm>
                <a:off x="2539" y="2678"/>
                <a:ext cx="56" cy="190"/>
              </a:xfrm>
              <a:custGeom>
                <a:avLst/>
                <a:gdLst>
                  <a:gd name="T0" fmla="*/ 34 w 34"/>
                  <a:gd name="T1" fmla="*/ 115 h 115"/>
                  <a:gd name="T2" fmla="*/ 20 w 34"/>
                  <a:gd name="T3" fmla="*/ 67 h 115"/>
                  <a:gd name="T4" fmla="*/ 20 w 34"/>
                  <a:gd name="T5" fmla="*/ 59 h 115"/>
                  <a:gd name="T6" fmla="*/ 15 w 34"/>
                  <a:gd name="T7" fmla="*/ 43 h 115"/>
                  <a:gd name="T8" fmla="*/ 17 w 34"/>
                  <a:gd name="T9" fmla="*/ 53 h 115"/>
                  <a:gd name="T10" fmla="*/ 0 w 34"/>
                  <a:gd name="T11" fmla="*/ 0 h 115"/>
                  <a:gd name="T12" fmla="*/ 12 w 34"/>
                  <a:gd name="T13" fmla="*/ 53 h 115"/>
                  <a:gd name="T14" fmla="*/ 16 w 34"/>
                  <a:gd name="T15" fmla="*/ 66 h 115"/>
                  <a:gd name="T16" fmla="*/ 30 w 34"/>
                  <a:gd name="T17" fmla="*/ 106 h 115"/>
                  <a:gd name="T18" fmla="*/ 34 w 34"/>
                  <a:gd name="T19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115">
                    <a:moveTo>
                      <a:pt x="34" y="115"/>
                    </a:moveTo>
                    <a:cubicBezTo>
                      <a:pt x="29" y="99"/>
                      <a:pt x="24" y="83"/>
                      <a:pt x="20" y="67"/>
                    </a:cubicBezTo>
                    <a:cubicBezTo>
                      <a:pt x="22" y="73"/>
                      <a:pt x="16" y="49"/>
                      <a:pt x="20" y="59"/>
                    </a:cubicBezTo>
                    <a:cubicBezTo>
                      <a:pt x="19" y="55"/>
                      <a:pt x="14" y="38"/>
                      <a:pt x="15" y="4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9" y="27"/>
                      <a:pt x="11" y="44"/>
                      <a:pt x="0" y="0"/>
                    </a:cubicBezTo>
                    <a:cubicBezTo>
                      <a:pt x="3" y="28"/>
                      <a:pt x="8" y="39"/>
                      <a:pt x="12" y="53"/>
                    </a:cubicBezTo>
                    <a:cubicBezTo>
                      <a:pt x="14" y="58"/>
                      <a:pt x="15" y="62"/>
                      <a:pt x="16" y="66"/>
                    </a:cubicBezTo>
                    <a:cubicBezTo>
                      <a:pt x="20" y="80"/>
                      <a:pt x="25" y="93"/>
                      <a:pt x="30" y="106"/>
                    </a:cubicBezTo>
                    <a:cubicBezTo>
                      <a:pt x="34" y="115"/>
                      <a:pt x="34" y="115"/>
                      <a:pt x="34" y="115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55"/>
              <p:cNvSpPr/>
              <p:nvPr/>
            </p:nvSpPr>
            <p:spPr bwMode="auto">
              <a:xfrm>
                <a:off x="3934" y="347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56"/>
              <p:cNvSpPr/>
              <p:nvPr/>
            </p:nvSpPr>
            <p:spPr bwMode="auto">
              <a:xfrm>
                <a:off x="3913" y="345"/>
                <a:ext cx="21" cy="2"/>
              </a:xfrm>
              <a:custGeom>
                <a:avLst/>
                <a:gdLst>
                  <a:gd name="T0" fmla="*/ 11 w 13"/>
                  <a:gd name="T1" fmla="*/ 1 h 1"/>
                  <a:gd name="T2" fmla="*/ 13 w 13"/>
                  <a:gd name="T3" fmla="*/ 1 h 1"/>
                  <a:gd name="T4" fmla="*/ 11 w 1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">
                    <a:moveTo>
                      <a:pt x="11" y="1"/>
                    </a:moveTo>
                    <a:cubicBezTo>
                      <a:pt x="13" y="1"/>
                      <a:pt x="13" y="1"/>
                      <a:pt x="13" y="1"/>
                    </a:cubicBezTo>
                    <a:cubicBezTo>
                      <a:pt x="10" y="1"/>
                      <a:pt x="0" y="0"/>
                      <a:pt x="11" y="1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57"/>
              <p:cNvSpPr/>
              <p:nvPr/>
            </p:nvSpPr>
            <p:spPr bwMode="auto">
              <a:xfrm>
                <a:off x="2413" y="2106"/>
                <a:ext cx="4" cy="29"/>
              </a:xfrm>
              <a:custGeom>
                <a:avLst/>
                <a:gdLst>
                  <a:gd name="T0" fmla="*/ 2 w 2"/>
                  <a:gd name="T1" fmla="*/ 9 h 18"/>
                  <a:gd name="T2" fmla="*/ 0 w 2"/>
                  <a:gd name="T3" fmla="*/ 0 h 18"/>
                  <a:gd name="T4" fmla="*/ 2 w 2"/>
                  <a:gd name="T5" fmla="*/ 18 h 18"/>
                  <a:gd name="T6" fmla="*/ 2 w 2"/>
                  <a:gd name="T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8">
                    <a:moveTo>
                      <a:pt x="2" y="9"/>
                    </a:moveTo>
                    <a:cubicBezTo>
                      <a:pt x="1" y="8"/>
                      <a:pt x="1" y="5"/>
                      <a:pt x="0" y="0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5"/>
                      <a:pt x="2" y="12"/>
                      <a:pt x="2" y="9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58"/>
              <p:cNvSpPr/>
              <p:nvPr/>
            </p:nvSpPr>
            <p:spPr bwMode="auto">
              <a:xfrm>
                <a:off x="2428" y="2185"/>
                <a:ext cx="10" cy="99"/>
              </a:xfrm>
              <a:custGeom>
                <a:avLst/>
                <a:gdLst>
                  <a:gd name="T0" fmla="*/ 0 w 6"/>
                  <a:gd name="T1" fmla="*/ 0 h 60"/>
                  <a:gd name="T2" fmla="*/ 3 w 6"/>
                  <a:gd name="T3" fmla="*/ 44 h 60"/>
                  <a:gd name="T4" fmla="*/ 6 w 6"/>
                  <a:gd name="T5" fmla="*/ 60 h 60"/>
                  <a:gd name="T6" fmla="*/ 0 w 6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0">
                    <a:moveTo>
                      <a:pt x="0" y="0"/>
                    </a:moveTo>
                    <a:cubicBezTo>
                      <a:pt x="1" y="15"/>
                      <a:pt x="2" y="29"/>
                      <a:pt x="3" y="44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4" y="43"/>
                      <a:pt x="2" y="24"/>
                      <a:pt x="0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59"/>
              <p:cNvSpPr/>
              <p:nvPr/>
            </p:nvSpPr>
            <p:spPr bwMode="auto">
              <a:xfrm>
                <a:off x="2399" y="941"/>
                <a:ext cx="293" cy="1127"/>
              </a:xfrm>
              <a:custGeom>
                <a:avLst/>
                <a:gdLst>
                  <a:gd name="T0" fmla="*/ 70 w 178"/>
                  <a:gd name="T1" fmla="*/ 247 h 683"/>
                  <a:gd name="T2" fmla="*/ 81 w 178"/>
                  <a:gd name="T3" fmla="*/ 230 h 683"/>
                  <a:gd name="T4" fmla="*/ 97 w 178"/>
                  <a:gd name="T5" fmla="*/ 182 h 683"/>
                  <a:gd name="T6" fmla="*/ 70 w 178"/>
                  <a:gd name="T7" fmla="*/ 240 h 683"/>
                  <a:gd name="T8" fmla="*/ 96 w 178"/>
                  <a:gd name="T9" fmla="*/ 166 h 683"/>
                  <a:gd name="T10" fmla="*/ 89 w 178"/>
                  <a:gd name="T11" fmla="*/ 197 h 683"/>
                  <a:gd name="T12" fmla="*/ 100 w 178"/>
                  <a:gd name="T13" fmla="*/ 162 h 683"/>
                  <a:gd name="T14" fmla="*/ 155 w 178"/>
                  <a:gd name="T15" fmla="*/ 51 h 683"/>
                  <a:gd name="T16" fmla="*/ 178 w 178"/>
                  <a:gd name="T17" fmla="*/ 5 h 683"/>
                  <a:gd name="T18" fmla="*/ 143 w 178"/>
                  <a:gd name="T19" fmla="*/ 58 h 683"/>
                  <a:gd name="T20" fmla="*/ 147 w 178"/>
                  <a:gd name="T21" fmla="*/ 53 h 683"/>
                  <a:gd name="T22" fmla="*/ 133 w 178"/>
                  <a:gd name="T23" fmla="*/ 78 h 683"/>
                  <a:gd name="T24" fmla="*/ 127 w 178"/>
                  <a:gd name="T25" fmla="*/ 96 h 683"/>
                  <a:gd name="T26" fmla="*/ 114 w 178"/>
                  <a:gd name="T27" fmla="*/ 122 h 683"/>
                  <a:gd name="T28" fmla="*/ 120 w 178"/>
                  <a:gd name="T29" fmla="*/ 107 h 683"/>
                  <a:gd name="T30" fmla="*/ 93 w 178"/>
                  <a:gd name="T31" fmla="*/ 170 h 683"/>
                  <a:gd name="T32" fmla="*/ 95 w 178"/>
                  <a:gd name="T33" fmla="*/ 162 h 683"/>
                  <a:gd name="T34" fmla="*/ 67 w 178"/>
                  <a:gd name="T35" fmla="*/ 243 h 683"/>
                  <a:gd name="T36" fmla="*/ 72 w 178"/>
                  <a:gd name="T37" fmla="*/ 222 h 683"/>
                  <a:gd name="T38" fmla="*/ 31 w 178"/>
                  <a:gd name="T39" fmla="*/ 358 h 683"/>
                  <a:gd name="T40" fmla="*/ 34 w 178"/>
                  <a:gd name="T41" fmla="*/ 349 h 683"/>
                  <a:gd name="T42" fmla="*/ 24 w 178"/>
                  <a:gd name="T43" fmla="*/ 383 h 683"/>
                  <a:gd name="T44" fmla="*/ 2 w 178"/>
                  <a:gd name="T45" fmla="*/ 518 h 683"/>
                  <a:gd name="T46" fmla="*/ 7 w 178"/>
                  <a:gd name="T47" fmla="*/ 683 h 683"/>
                  <a:gd name="T48" fmla="*/ 6 w 178"/>
                  <a:gd name="T49" fmla="*/ 663 h 683"/>
                  <a:gd name="T50" fmla="*/ 11 w 178"/>
                  <a:gd name="T51" fmla="*/ 666 h 683"/>
                  <a:gd name="T52" fmla="*/ 9 w 178"/>
                  <a:gd name="T53" fmla="*/ 612 h 683"/>
                  <a:gd name="T54" fmla="*/ 15 w 178"/>
                  <a:gd name="T55" fmla="*/ 595 h 683"/>
                  <a:gd name="T56" fmla="*/ 37 w 178"/>
                  <a:gd name="T57" fmla="*/ 356 h 683"/>
                  <a:gd name="T58" fmla="*/ 68 w 178"/>
                  <a:gd name="T59" fmla="*/ 257 h 683"/>
                  <a:gd name="T60" fmla="*/ 53 w 178"/>
                  <a:gd name="T61" fmla="*/ 317 h 683"/>
                  <a:gd name="T62" fmla="*/ 72 w 178"/>
                  <a:gd name="T63" fmla="*/ 256 h 683"/>
                  <a:gd name="T64" fmla="*/ 70 w 178"/>
                  <a:gd name="T65" fmla="*/ 247 h 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8" h="683">
                    <a:moveTo>
                      <a:pt x="70" y="247"/>
                    </a:moveTo>
                    <a:cubicBezTo>
                      <a:pt x="101" y="161"/>
                      <a:pt x="66" y="269"/>
                      <a:pt x="81" y="230"/>
                    </a:cubicBezTo>
                    <a:cubicBezTo>
                      <a:pt x="89" y="206"/>
                      <a:pt x="91" y="197"/>
                      <a:pt x="97" y="182"/>
                    </a:cubicBezTo>
                    <a:cubicBezTo>
                      <a:pt x="71" y="251"/>
                      <a:pt x="95" y="171"/>
                      <a:pt x="70" y="240"/>
                    </a:cubicBezTo>
                    <a:cubicBezTo>
                      <a:pt x="71" y="229"/>
                      <a:pt x="85" y="189"/>
                      <a:pt x="96" y="166"/>
                    </a:cubicBezTo>
                    <a:cubicBezTo>
                      <a:pt x="110" y="141"/>
                      <a:pt x="88" y="190"/>
                      <a:pt x="89" y="197"/>
                    </a:cubicBezTo>
                    <a:cubicBezTo>
                      <a:pt x="99" y="169"/>
                      <a:pt x="97" y="174"/>
                      <a:pt x="100" y="162"/>
                    </a:cubicBezTo>
                    <a:cubicBezTo>
                      <a:pt x="119" y="119"/>
                      <a:pt x="138" y="73"/>
                      <a:pt x="155" y="51"/>
                    </a:cubicBezTo>
                    <a:cubicBezTo>
                      <a:pt x="171" y="21"/>
                      <a:pt x="169" y="23"/>
                      <a:pt x="178" y="5"/>
                    </a:cubicBezTo>
                    <a:cubicBezTo>
                      <a:pt x="178" y="0"/>
                      <a:pt x="151" y="48"/>
                      <a:pt x="143" y="58"/>
                    </a:cubicBezTo>
                    <a:cubicBezTo>
                      <a:pt x="145" y="56"/>
                      <a:pt x="148" y="51"/>
                      <a:pt x="147" y="53"/>
                    </a:cubicBezTo>
                    <a:cubicBezTo>
                      <a:pt x="133" y="78"/>
                      <a:pt x="133" y="78"/>
                      <a:pt x="133" y="78"/>
                    </a:cubicBezTo>
                    <a:cubicBezTo>
                      <a:pt x="147" y="54"/>
                      <a:pt x="133" y="83"/>
                      <a:pt x="127" y="96"/>
                    </a:cubicBezTo>
                    <a:cubicBezTo>
                      <a:pt x="122" y="106"/>
                      <a:pt x="113" y="125"/>
                      <a:pt x="114" y="122"/>
                    </a:cubicBezTo>
                    <a:cubicBezTo>
                      <a:pt x="116" y="117"/>
                      <a:pt x="118" y="112"/>
                      <a:pt x="120" y="107"/>
                    </a:cubicBezTo>
                    <a:cubicBezTo>
                      <a:pt x="110" y="126"/>
                      <a:pt x="103" y="150"/>
                      <a:pt x="93" y="170"/>
                    </a:cubicBezTo>
                    <a:cubicBezTo>
                      <a:pt x="92" y="171"/>
                      <a:pt x="95" y="163"/>
                      <a:pt x="95" y="162"/>
                    </a:cubicBezTo>
                    <a:cubicBezTo>
                      <a:pt x="87" y="185"/>
                      <a:pt x="78" y="208"/>
                      <a:pt x="67" y="243"/>
                    </a:cubicBezTo>
                    <a:cubicBezTo>
                      <a:pt x="68" y="236"/>
                      <a:pt x="70" y="229"/>
                      <a:pt x="72" y="222"/>
                    </a:cubicBezTo>
                    <a:cubicBezTo>
                      <a:pt x="64" y="250"/>
                      <a:pt x="43" y="313"/>
                      <a:pt x="31" y="358"/>
                    </a:cubicBezTo>
                    <a:cubicBezTo>
                      <a:pt x="33" y="353"/>
                      <a:pt x="35" y="344"/>
                      <a:pt x="34" y="349"/>
                    </a:cubicBezTo>
                    <a:cubicBezTo>
                      <a:pt x="28" y="376"/>
                      <a:pt x="23" y="395"/>
                      <a:pt x="24" y="383"/>
                    </a:cubicBezTo>
                    <a:cubicBezTo>
                      <a:pt x="19" y="409"/>
                      <a:pt x="2" y="482"/>
                      <a:pt x="2" y="518"/>
                    </a:cubicBezTo>
                    <a:cubicBezTo>
                      <a:pt x="0" y="573"/>
                      <a:pt x="2" y="628"/>
                      <a:pt x="7" y="683"/>
                    </a:cubicBezTo>
                    <a:cubicBezTo>
                      <a:pt x="6" y="677"/>
                      <a:pt x="6" y="670"/>
                      <a:pt x="6" y="663"/>
                    </a:cubicBezTo>
                    <a:cubicBezTo>
                      <a:pt x="9" y="648"/>
                      <a:pt x="9" y="640"/>
                      <a:pt x="11" y="666"/>
                    </a:cubicBezTo>
                    <a:cubicBezTo>
                      <a:pt x="10" y="641"/>
                      <a:pt x="8" y="651"/>
                      <a:pt x="9" y="612"/>
                    </a:cubicBezTo>
                    <a:cubicBezTo>
                      <a:pt x="10" y="627"/>
                      <a:pt x="12" y="631"/>
                      <a:pt x="15" y="595"/>
                    </a:cubicBezTo>
                    <a:cubicBezTo>
                      <a:pt x="19" y="503"/>
                      <a:pt x="21" y="441"/>
                      <a:pt x="37" y="356"/>
                    </a:cubicBezTo>
                    <a:cubicBezTo>
                      <a:pt x="39" y="353"/>
                      <a:pt x="57" y="288"/>
                      <a:pt x="68" y="257"/>
                    </a:cubicBezTo>
                    <a:cubicBezTo>
                      <a:pt x="66" y="269"/>
                      <a:pt x="59" y="293"/>
                      <a:pt x="53" y="317"/>
                    </a:cubicBezTo>
                    <a:cubicBezTo>
                      <a:pt x="57" y="302"/>
                      <a:pt x="65" y="276"/>
                      <a:pt x="72" y="256"/>
                    </a:cubicBezTo>
                    <a:cubicBezTo>
                      <a:pt x="70" y="247"/>
                      <a:pt x="70" y="247"/>
                      <a:pt x="70" y="247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60"/>
              <p:cNvSpPr/>
              <p:nvPr/>
            </p:nvSpPr>
            <p:spPr bwMode="auto">
              <a:xfrm>
                <a:off x="2440" y="1683"/>
                <a:ext cx="2" cy="12"/>
              </a:xfrm>
              <a:custGeom>
                <a:avLst/>
                <a:gdLst>
                  <a:gd name="T0" fmla="*/ 0 w 1"/>
                  <a:gd name="T1" fmla="*/ 7 h 7"/>
                  <a:gd name="T2" fmla="*/ 1 w 1"/>
                  <a:gd name="T3" fmla="*/ 0 h 7"/>
                  <a:gd name="T4" fmla="*/ 0 w 1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3"/>
                      <a:pt x="0" y="7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61"/>
              <p:cNvSpPr/>
              <p:nvPr/>
            </p:nvSpPr>
            <p:spPr bwMode="auto">
              <a:xfrm>
                <a:off x="2483" y="1464"/>
                <a:ext cx="3" cy="13"/>
              </a:xfrm>
              <a:custGeom>
                <a:avLst/>
                <a:gdLst>
                  <a:gd name="T0" fmla="*/ 0 w 2"/>
                  <a:gd name="T1" fmla="*/ 8 h 8"/>
                  <a:gd name="T2" fmla="*/ 0 w 2"/>
                  <a:gd name="T3" fmla="*/ 8 h 8"/>
                  <a:gd name="T4" fmla="*/ 2 w 2"/>
                  <a:gd name="T5" fmla="*/ 0 h 8"/>
                  <a:gd name="T6" fmla="*/ 0 w 2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3"/>
                      <a:pt x="0" y="6"/>
                      <a:pt x="0" y="8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62"/>
              <p:cNvSpPr/>
              <p:nvPr/>
            </p:nvSpPr>
            <p:spPr bwMode="auto">
              <a:xfrm>
                <a:off x="2423" y="2081"/>
                <a:ext cx="2" cy="28"/>
              </a:xfrm>
              <a:custGeom>
                <a:avLst/>
                <a:gdLst>
                  <a:gd name="T0" fmla="*/ 0 w 1"/>
                  <a:gd name="T1" fmla="*/ 2 h 17"/>
                  <a:gd name="T2" fmla="*/ 1 w 1"/>
                  <a:gd name="T3" fmla="*/ 17 h 17"/>
                  <a:gd name="T4" fmla="*/ 1 w 1"/>
                  <a:gd name="T5" fmla="*/ 6 h 17"/>
                  <a:gd name="T6" fmla="*/ 0 w 1"/>
                  <a:gd name="T7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7">
                    <a:moveTo>
                      <a:pt x="0" y="2"/>
                    </a:moveTo>
                    <a:cubicBezTo>
                      <a:pt x="1" y="8"/>
                      <a:pt x="1" y="12"/>
                      <a:pt x="1" y="17"/>
                    </a:cubicBezTo>
                    <a:cubicBezTo>
                      <a:pt x="1" y="14"/>
                      <a:pt x="1" y="10"/>
                      <a:pt x="1" y="6"/>
                    </a:cubicBezTo>
                    <a:cubicBezTo>
                      <a:pt x="0" y="2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63"/>
              <p:cNvSpPr/>
              <p:nvPr/>
            </p:nvSpPr>
            <p:spPr bwMode="auto">
              <a:xfrm>
                <a:off x="2417" y="2111"/>
                <a:ext cx="1" cy="9"/>
              </a:xfrm>
              <a:custGeom>
                <a:avLst/>
                <a:gdLst>
                  <a:gd name="T0" fmla="*/ 1 w 1"/>
                  <a:gd name="T1" fmla="*/ 3 h 6"/>
                  <a:gd name="T2" fmla="*/ 0 w 1"/>
                  <a:gd name="T3" fmla="*/ 0 h 6"/>
                  <a:gd name="T4" fmla="*/ 0 w 1"/>
                  <a:gd name="T5" fmla="*/ 6 h 6"/>
                  <a:gd name="T6" fmla="*/ 1 w 1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6">
                    <a:moveTo>
                      <a:pt x="1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0" y="6"/>
                      <a:pt x="1" y="6"/>
                      <a:pt x="1" y="3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Freeform 64"/>
              <p:cNvSpPr/>
              <p:nvPr/>
            </p:nvSpPr>
            <p:spPr bwMode="auto">
              <a:xfrm>
                <a:off x="2805" y="840"/>
                <a:ext cx="8" cy="13"/>
              </a:xfrm>
              <a:custGeom>
                <a:avLst/>
                <a:gdLst>
                  <a:gd name="T0" fmla="*/ 0 w 5"/>
                  <a:gd name="T1" fmla="*/ 8 h 8"/>
                  <a:gd name="T2" fmla="*/ 5 w 5"/>
                  <a:gd name="T3" fmla="*/ 0 h 8"/>
                  <a:gd name="T4" fmla="*/ 0 w 5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8">
                    <a:moveTo>
                      <a:pt x="0" y="8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5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65"/>
              <p:cNvSpPr/>
              <p:nvPr/>
            </p:nvSpPr>
            <p:spPr bwMode="auto">
              <a:xfrm>
                <a:off x="2440" y="1106"/>
                <a:ext cx="193" cy="625"/>
              </a:xfrm>
              <a:custGeom>
                <a:avLst/>
                <a:gdLst>
                  <a:gd name="T0" fmla="*/ 86 w 117"/>
                  <a:gd name="T1" fmla="*/ 53 h 379"/>
                  <a:gd name="T2" fmla="*/ 70 w 117"/>
                  <a:gd name="T3" fmla="*/ 99 h 379"/>
                  <a:gd name="T4" fmla="*/ 75 w 117"/>
                  <a:gd name="T5" fmla="*/ 87 h 379"/>
                  <a:gd name="T6" fmla="*/ 34 w 117"/>
                  <a:gd name="T7" fmla="*/ 208 h 379"/>
                  <a:gd name="T8" fmla="*/ 26 w 117"/>
                  <a:gd name="T9" fmla="*/ 225 h 379"/>
                  <a:gd name="T10" fmla="*/ 13 w 117"/>
                  <a:gd name="T11" fmla="*/ 289 h 379"/>
                  <a:gd name="T12" fmla="*/ 1 w 117"/>
                  <a:gd name="T13" fmla="*/ 350 h 379"/>
                  <a:gd name="T14" fmla="*/ 7 w 117"/>
                  <a:gd name="T15" fmla="*/ 330 h 379"/>
                  <a:gd name="T16" fmla="*/ 7 w 117"/>
                  <a:gd name="T17" fmla="*/ 335 h 379"/>
                  <a:gd name="T18" fmla="*/ 21 w 117"/>
                  <a:gd name="T19" fmla="*/ 264 h 379"/>
                  <a:gd name="T20" fmla="*/ 20 w 117"/>
                  <a:gd name="T21" fmla="*/ 275 h 379"/>
                  <a:gd name="T22" fmla="*/ 46 w 117"/>
                  <a:gd name="T23" fmla="*/ 172 h 379"/>
                  <a:gd name="T24" fmla="*/ 59 w 117"/>
                  <a:gd name="T25" fmla="*/ 138 h 379"/>
                  <a:gd name="T26" fmla="*/ 114 w 117"/>
                  <a:gd name="T27" fmla="*/ 0 h 379"/>
                  <a:gd name="T28" fmla="*/ 89 w 117"/>
                  <a:gd name="T29" fmla="*/ 55 h 379"/>
                  <a:gd name="T30" fmla="*/ 86 w 117"/>
                  <a:gd name="T31" fmla="*/ 53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379">
                    <a:moveTo>
                      <a:pt x="86" y="53"/>
                    </a:moveTo>
                    <a:cubicBezTo>
                      <a:pt x="74" y="83"/>
                      <a:pt x="86" y="58"/>
                      <a:pt x="70" y="99"/>
                    </a:cubicBezTo>
                    <a:cubicBezTo>
                      <a:pt x="75" y="87"/>
                      <a:pt x="75" y="87"/>
                      <a:pt x="75" y="87"/>
                    </a:cubicBezTo>
                    <a:cubicBezTo>
                      <a:pt x="63" y="117"/>
                      <a:pt x="44" y="171"/>
                      <a:pt x="34" y="208"/>
                    </a:cubicBezTo>
                    <a:cubicBezTo>
                      <a:pt x="34" y="203"/>
                      <a:pt x="26" y="230"/>
                      <a:pt x="26" y="225"/>
                    </a:cubicBezTo>
                    <a:cubicBezTo>
                      <a:pt x="19" y="250"/>
                      <a:pt x="13" y="276"/>
                      <a:pt x="13" y="289"/>
                    </a:cubicBezTo>
                    <a:cubicBezTo>
                      <a:pt x="8" y="305"/>
                      <a:pt x="5" y="330"/>
                      <a:pt x="1" y="350"/>
                    </a:cubicBezTo>
                    <a:cubicBezTo>
                      <a:pt x="4" y="341"/>
                      <a:pt x="0" y="379"/>
                      <a:pt x="7" y="330"/>
                    </a:cubicBezTo>
                    <a:cubicBezTo>
                      <a:pt x="6" y="334"/>
                      <a:pt x="7" y="331"/>
                      <a:pt x="7" y="335"/>
                    </a:cubicBezTo>
                    <a:cubicBezTo>
                      <a:pt x="14" y="304"/>
                      <a:pt x="14" y="291"/>
                      <a:pt x="21" y="264"/>
                    </a:cubicBezTo>
                    <a:cubicBezTo>
                      <a:pt x="26" y="248"/>
                      <a:pt x="16" y="290"/>
                      <a:pt x="20" y="275"/>
                    </a:cubicBezTo>
                    <a:cubicBezTo>
                      <a:pt x="26" y="241"/>
                      <a:pt x="50" y="171"/>
                      <a:pt x="46" y="172"/>
                    </a:cubicBezTo>
                    <a:cubicBezTo>
                      <a:pt x="54" y="148"/>
                      <a:pt x="55" y="145"/>
                      <a:pt x="59" y="138"/>
                    </a:cubicBezTo>
                    <a:cubicBezTo>
                      <a:pt x="67" y="98"/>
                      <a:pt x="117" y="1"/>
                      <a:pt x="114" y="0"/>
                    </a:cubicBezTo>
                    <a:cubicBezTo>
                      <a:pt x="107" y="13"/>
                      <a:pt x="97" y="35"/>
                      <a:pt x="89" y="55"/>
                    </a:cubicBezTo>
                    <a:cubicBezTo>
                      <a:pt x="86" y="53"/>
                      <a:pt x="86" y="53"/>
                      <a:pt x="86" y="53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Freeform 66"/>
              <p:cNvSpPr/>
              <p:nvPr/>
            </p:nvSpPr>
            <p:spPr bwMode="auto">
              <a:xfrm>
                <a:off x="2425" y="1987"/>
                <a:ext cx="0" cy="10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cubicBezTo>
                      <a:pt x="0" y="4"/>
                      <a:pt x="0" y="2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67"/>
              <p:cNvSpPr>
                <a:spLocks noEditPoints="1"/>
              </p:cNvSpPr>
              <p:nvPr/>
            </p:nvSpPr>
            <p:spPr bwMode="auto">
              <a:xfrm>
                <a:off x="2389" y="2013"/>
                <a:ext cx="67" cy="642"/>
              </a:xfrm>
              <a:custGeom>
                <a:avLst/>
                <a:gdLst>
                  <a:gd name="T0" fmla="*/ 34 w 41"/>
                  <a:gd name="T1" fmla="*/ 360 h 389"/>
                  <a:gd name="T2" fmla="*/ 34 w 41"/>
                  <a:gd name="T3" fmla="*/ 349 h 389"/>
                  <a:gd name="T4" fmla="*/ 20 w 41"/>
                  <a:gd name="T5" fmla="*/ 267 h 389"/>
                  <a:gd name="T6" fmla="*/ 22 w 41"/>
                  <a:gd name="T7" fmla="*/ 275 h 389"/>
                  <a:gd name="T8" fmla="*/ 12 w 41"/>
                  <a:gd name="T9" fmla="*/ 200 h 389"/>
                  <a:gd name="T10" fmla="*/ 19 w 41"/>
                  <a:gd name="T11" fmla="*/ 233 h 389"/>
                  <a:gd name="T12" fmla="*/ 32 w 41"/>
                  <a:gd name="T13" fmla="*/ 319 h 389"/>
                  <a:gd name="T14" fmla="*/ 29 w 41"/>
                  <a:gd name="T15" fmla="*/ 263 h 389"/>
                  <a:gd name="T16" fmla="*/ 14 w 41"/>
                  <a:gd name="T17" fmla="*/ 198 h 389"/>
                  <a:gd name="T18" fmla="*/ 11 w 41"/>
                  <a:gd name="T19" fmla="*/ 153 h 389"/>
                  <a:gd name="T20" fmla="*/ 7 w 41"/>
                  <a:gd name="T21" fmla="*/ 137 h 389"/>
                  <a:gd name="T22" fmla="*/ 7 w 41"/>
                  <a:gd name="T23" fmla="*/ 111 h 389"/>
                  <a:gd name="T24" fmla="*/ 5 w 41"/>
                  <a:gd name="T25" fmla="*/ 64 h 389"/>
                  <a:gd name="T26" fmla="*/ 6 w 41"/>
                  <a:gd name="T27" fmla="*/ 44 h 389"/>
                  <a:gd name="T28" fmla="*/ 5 w 41"/>
                  <a:gd name="T29" fmla="*/ 27 h 389"/>
                  <a:gd name="T30" fmla="*/ 8 w 41"/>
                  <a:gd name="T31" fmla="*/ 51 h 389"/>
                  <a:gd name="T32" fmla="*/ 4 w 41"/>
                  <a:gd name="T33" fmla="*/ 11 h 389"/>
                  <a:gd name="T34" fmla="*/ 4 w 41"/>
                  <a:gd name="T35" fmla="*/ 22 h 389"/>
                  <a:gd name="T36" fmla="*/ 3 w 41"/>
                  <a:gd name="T37" fmla="*/ 3 h 389"/>
                  <a:gd name="T38" fmla="*/ 3 w 41"/>
                  <a:gd name="T39" fmla="*/ 26 h 389"/>
                  <a:gd name="T40" fmla="*/ 1 w 41"/>
                  <a:gd name="T41" fmla="*/ 66 h 389"/>
                  <a:gd name="T42" fmla="*/ 12 w 41"/>
                  <a:gd name="T43" fmla="*/ 216 h 389"/>
                  <a:gd name="T44" fmla="*/ 11 w 41"/>
                  <a:gd name="T45" fmla="*/ 209 h 389"/>
                  <a:gd name="T46" fmla="*/ 34 w 41"/>
                  <a:gd name="T47" fmla="*/ 376 h 389"/>
                  <a:gd name="T48" fmla="*/ 40 w 41"/>
                  <a:gd name="T49" fmla="*/ 389 h 389"/>
                  <a:gd name="T50" fmla="*/ 34 w 41"/>
                  <a:gd name="T51" fmla="*/ 360 h 389"/>
                  <a:gd name="T52" fmla="*/ 29 w 41"/>
                  <a:gd name="T53" fmla="*/ 326 h 389"/>
                  <a:gd name="T54" fmla="*/ 32 w 41"/>
                  <a:gd name="T55" fmla="*/ 350 h 389"/>
                  <a:gd name="T56" fmla="*/ 29 w 41"/>
                  <a:gd name="T57" fmla="*/ 326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1" h="389">
                    <a:moveTo>
                      <a:pt x="34" y="360"/>
                    </a:moveTo>
                    <a:cubicBezTo>
                      <a:pt x="36" y="363"/>
                      <a:pt x="37" y="366"/>
                      <a:pt x="34" y="349"/>
                    </a:cubicBezTo>
                    <a:cubicBezTo>
                      <a:pt x="29" y="313"/>
                      <a:pt x="23" y="293"/>
                      <a:pt x="20" y="267"/>
                    </a:cubicBezTo>
                    <a:cubicBezTo>
                      <a:pt x="22" y="275"/>
                      <a:pt x="22" y="275"/>
                      <a:pt x="22" y="275"/>
                    </a:cubicBezTo>
                    <a:cubicBezTo>
                      <a:pt x="19" y="251"/>
                      <a:pt x="16" y="219"/>
                      <a:pt x="12" y="200"/>
                    </a:cubicBezTo>
                    <a:cubicBezTo>
                      <a:pt x="13" y="180"/>
                      <a:pt x="20" y="271"/>
                      <a:pt x="19" y="233"/>
                    </a:cubicBezTo>
                    <a:cubicBezTo>
                      <a:pt x="21" y="260"/>
                      <a:pt x="29" y="298"/>
                      <a:pt x="32" y="319"/>
                    </a:cubicBezTo>
                    <a:cubicBezTo>
                      <a:pt x="27" y="284"/>
                      <a:pt x="26" y="254"/>
                      <a:pt x="29" y="263"/>
                    </a:cubicBezTo>
                    <a:cubicBezTo>
                      <a:pt x="19" y="188"/>
                      <a:pt x="23" y="264"/>
                      <a:pt x="14" y="198"/>
                    </a:cubicBezTo>
                    <a:cubicBezTo>
                      <a:pt x="13" y="183"/>
                      <a:pt x="12" y="168"/>
                      <a:pt x="11" y="153"/>
                    </a:cubicBezTo>
                    <a:cubicBezTo>
                      <a:pt x="7" y="137"/>
                      <a:pt x="7" y="137"/>
                      <a:pt x="7" y="137"/>
                    </a:cubicBezTo>
                    <a:cubicBezTo>
                      <a:pt x="5" y="109"/>
                      <a:pt x="10" y="154"/>
                      <a:pt x="7" y="111"/>
                    </a:cubicBezTo>
                    <a:cubicBezTo>
                      <a:pt x="5" y="100"/>
                      <a:pt x="6" y="72"/>
                      <a:pt x="5" y="64"/>
                    </a:cubicBezTo>
                    <a:cubicBezTo>
                      <a:pt x="5" y="65"/>
                      <a:pt x="6" y="66"/>
                      <a:pt x="6" y="44"/>
                    </a:cubicBezTo>
                    <a:cubicBezTo>
                      <a:pt x="6" y="42"/>
                      <a:pt x="4" y="44"/>
                      <a:pt x="5" y="27"/>
                    </a:cubicBezTo>
                    <a:cubicBezTo>
                      <a:pt x="8" y="15"/>
                      <a:pt x="5" y="71"/>
                      <a:pt x="8" y="51"/>
                    </a:cubicBezTo>
                    <a:cubicBezTo>
                      <a:pt x="8" y="0"/>
                      <a:pt x="5" y="22"/>
                      <a:pt x="4" y="11"/>
                    </a:cubicBezTo>
                    <a:cubicBezTo>
                      <a:pt x="5" y="13"/>
                      <a:pt x="4" y="15"/>
                      <a:pt x="4" y="22"/>
                    </a:cubicBezTo>
                    <a:cubicBezTo>
                      <a:pt x="3" y="21"/>
                      <a:pt x="4" y="0"/>
                      <a:pt x="3" y="3"/>
                    </a:cubicBezTo>
                    <a:cubicBezTo>
                      <a:pt x="3" y="11"/>
                      <a:pt x="3" y="19"/>
                      <a:pt x="3" y="26"/>
                    </a:cubicBezTo>
                    <a:cubicBezTo>
                      <a:pt x="2" y="12"/>
                      <a:pt x="0" y="51"/>
                      <a:pt x="1" y="66"/>
                    </a:cubicBezTo>
                    <a:cubicBezTo>
                      <a:pt x="3" y="100"/>
                      <a:pt x="7" y="169"/>
                      <a:pt x="12" y="216"/>
                    </a:cubicBezTo>
                    <a:cubicBezTo>
                      <a:pt x="12" y="212"/>
                      <a:pt x="11" y="204"/>
                      <a:pt x="11" y="209"/>
                    </a:cubicBezTo>
                    <a:cubicBezTo>
                      <a:pt x="17" y="275"/>
                      <a:pt x="21" y="302"/>
                      <a:pt x="34" y="376"/>
                    </a:cubicBezTo>
                    <a:cubicBezTo>
                      <a:pt x="36" y="380"/>
                      <a:pt x="38" y="385"/>
                      <a:pt x="40" y="389"/>
                    </a:cubicBezTo>
                    <a:cubicBezTo>
                      <a:pt x="41" y="389"/>
                      <a:pt x="37" y="375"/>
                      <a:pt x="34" y="360"/>
                    </a:cubicBezTo>
                    <a:close/>
                    <a:moveTo>
                      <a:pt x="29" y="326"/>
                    </a:moveTo>
                    <a:cubicBezTo>
                      <a:pt x="32" y="350"/>
                      <a:pt x="32" y="350"/>
                      <a:pt x="32" y="350"/>
                    </a:cubicBezTo>
                    <a:cubicBezTo>
                      <a:pt x="31" y="341"/>
                      <a:pt x="29" y="332"/>
                      <a:pt x="29" y="326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68"/>
              <p:cNvSpPr/>
              <p:nvPr/>
            </p:nvSpPr>
            <p:spPr bwMode="auto">
              <a:xfrm>
                <a:off x="5239" y="1998"/>
                <a:ext cx="1" cy="12"/>
              </a:xfrm>
              <a:custGeom>
                <a:avLst/>
                <a:gdLst>
                  <a:gd name="T0" fmla="*/ 0 w 1"/>
                  <a:gd name="T1" fmla="*/ 7 h 7"/>
                  <a:gd name="T2" fmla="*/ 1 w 1"/>
                  <a:gd name="T3" fmla="*/ 0 h 7"/>
                  <a:gd name="T4" fmla="*/ 0 w 1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cubicBezTo>
                      <a:pt x="1" y="5"/>
                      <a:pt x="1" y="2"/>
                      <a:pt x="1" y="0"/>
                    </a:cubicBezTo>
                    <a:cubicBezTo>
                      <a:pt x="1" y="1"/>
                      <a:pt x="1" y="4"/>
                      <a:pt x="0" y="7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69"/>
              <p:cNvSpPr/>
              <p:nvPr/>
            </p:nvSpPr>
            <p:spPr bwMode="auto">
              <a:xfrm>
                <a:off x="3188" y="3846"/>
                <a:ext cx="20" cy="10"/>
              </a:xfrm>
              <a:custGeom>
                <a:avLst/>
                <a:gdLst>
                  <a:gd name="T0" fmla="*/ 0 w 12"/>
                  <a:gd name="T1" fmla="*/ 0 h 6"/>
                  <a:gd name="T2" fmla="*/ 12 w 12"/>
                  <a:gd name="T3" fmla="*/ 6 h 6"/>
                  <a:gd name="T4" fmla="*/ 0 w 12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cubicBezTo>
                      <a:pt x="12" y="6"/>
                      <a:pt x="12" y="6"/>
                      <a:pt x="12" y="6"/>
                    </a:cubicBezTo>
                    <a:cubicBezTo>
                      <a:pt x="7" y="4"/>
                      <a:pt x="3" y="2"/>
                      <a:pt x="0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70"/>
              <p:cNvSpPr/>
              <p:nvPr/>
            </p:nvSpPr>
            <p:spPr bwMode="auto">
              <a:xfrm>
                <a:off x="3667" y="3985"/>
                <a:ext cx="31" cy="3"/>
              </a:xfrm>
              <a:custGeom>
                <a:avLst/>
                <a:gdLst>
                  <a:gd name="T0" fmla="*/ 0 w 19"/>
                  <a:gd name="T1" fmla="*/ 0 h 2"/>
                  <a:gd name="T2" fmla="*/ 19 w 19"/>
                  <a:gd name="T3" fmla="*/ 2 h 2"/>
                  <a:gd name="T4" fmla="*/ 0 w 19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">
                    <a:moveTo>
                      <a:pt x="0" y="0"/>
                    </a:moveTo>
                    <a:cubicBezTo>
                      <a:pt x="6" y="0"/>
                      <a:pt x="13" y="1"/>
                      <a:pt x="19" y="2"/>
                    </a:cubicBezTo>
                    <a:cubicBezTo>
                      <a:pt x="11" y="1"/>
                      <a:pt x="5" y="0"/>
                      <a:pt x="0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Freeform 71"/>
              <p:cNvSpPr/>
              <p:nvPr/>
            </p:nvSpPr>
            <p:spPr bwMode="auto">
              <a:xfrm>
                <a:off x="5230" y="2279"/>
                <a:ext cx="0" cy="6"/>
              </a:xfrm>
              <a:custGeom>
                <a:avLst/>
                <a:gdLst>
                  <a:gd name="T0" fmla="*/ 0 h 6"/>
                  <a:gd name="T1" fmla="*/ 2 h 6"/>
                  <a:gd name="T2" fmla="*/ 6 h 6"/>
                  <a:gd name="T3" fmla="*/ 0 h 6"/>
                  <a:gd name="T4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72"/>
              <p:cNvSpPr/>
              <p:nvPr/>
            </p:nvSpPr>
            <p:spPr bwMode="auto">
              <a:xfrm>
                <a:off x="4609" y="3767"/>
                <a:ext cx="15" cy="12"/>
              </a:xfrm>
              <a:custGeom>
                <a:avLst/>
                <a:gdLst>
                  <a:gd name="T0" fmla="*/ 0 w 9"/>
                  <a:gd name="T1" fmla="*/ 7 h 7"/>
                  <a:gd name="T2" fmla="*/ 9 w 9"/>
                  <a:gd name="T3" fmla="*/ 0 h 7"/>
                  <a:gd name="T4" fmla="*/ 0 w 9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7">
                    <a:moveTo>
                      <a:pt x="0" y="7"/>
                    </a:moveTo>
                    <a:cubicBezTo>
                      <a:pt x="3" y="5"/>
                      <a:pt x="5" y="3"/>
                      <a:pt x="9" y="0"/>
                    </a:cubicBezTo>
                    <a:cubicBezTo>
                      <a:pt x="8" y="1"/>
                      <a:pt x="5" y="3"/>
                      <a:pt x="0" y="7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73"/>
              <p:cNvSpPr/>
              <p:nvPr/>
            </p:nvSpPr>
            <p:spPr bwMode="auto">
              <a:xfrm>
                <a:off x="3660" y="3983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2 w 7"/>
                  <a:gd name="T3" fmla="*/ 2 h 2"/>
                  <a:gd name="T4" fmla="*/ 7 w 7"/>
                  <a:gd name="T5" fmla="*/ 2 h 2"/>
                  <a:gd name="T6" fmla="*/ 0 w 7"/>
                  <a:gd name="T7" fmla="*/ 0 h 2"/>
                  <a:gd name="T8" fmla="*/ 0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74"/>
              <p:cNvSpPr/>
              <p:nvPr/>
            </p:nvSpPr>
            <p:spPr bwMode="auto">
              <a:xfrm>
                <a:off x="3016" y="3693"/>
                <a:ext cx="10" cy="10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cubicBezTo>
                      <a:pt x="4" y="4"/>
                      <a:pt x="2" y="2"/>
                      <a:pt x="0" y="0"/>
                    </a:cubicBezTo>
                    <a:cubicBezTo>
                      <a:pt x="3" y="3"/>
                      <a:pt x="5" y="4"/>
                      <a:pt x="6" y="6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Freeform 75"/>
              <p:cNvSpPr/>
              <p:nvPr/>
            </p:nvSpPr>
            <p:spPr bwMode="auto">
              <a:xfrm>
                <a:off x="3028" y="3726"/>
                <a:ext cx="10" cy="10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cubicBezTo>
                      <a:pt x="4" y="4"/>
                      <a:pt x="2" y="2"/>
                      <a:pt x="0" y="0"/>
                    </a:cubicBezTo>
                    <a:cubicBezTo>
                      <a:pt x="6" y="6"/>
                      <a:pt x="6" y="6"/>
                      <a:pt x="6" y="6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Freeform 76"/>
              <p:cNvSpPr/>
              <p:nvPr/>
            </p:nvSpPr>
            <p:spPr bwMode="auto">
              <a:xfrm>
                <a:off x="2638" y="3048"/>
                <a:ext cx="10" cy="28"/>
              </a:xfrm>
              <a:custGeom>
                <a:avLst/>
                <a:gdLst>
                  <a:gd name="T0" fmla="*/ 6 w 6"/>
                  <a:gd name="T1" fmla="*/ 17 h 17"/>
                  <a:gd name="T2" fmla="*/ 0 w 6"/>
                  <a:gd name="T3" fmla="*/ 0 h 17"/>
                  <a:gd name="T4" fmla="*/ 6 w 6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7">
                    <a:moveTo>
                      <a:pt x="6" y="17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9"/>
                      <a:pt x="5" y="14"/>
                      <a:pt x="6" y="17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Freeform 77"/>
              <p:cNvSpPr/>
              <p:nvPr/>
            </p:nvSpPr>
            <p:spPr bwMode="auto">
              <a:xfrm>
                <a:off x="2980" y="3675"/>
                <a:ext cx="5" cy="3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0 h 2"/>
                  <a:gd name="T4" fmla="*/ 3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Freeform 78"/>
              <p:cNvSpPr/>
              <p:nvPr/>
            </p:nvSpPr>
            <p:spPr bwMode="auto">
              <a:xfrm>
                <a:off x="5243" y="1815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2 h 4"/>
                  <a:gd name="T4" fmla="*/ 2 w 2"/>
                  <a:gd name="T5" fmla="*/ 4 h 4"/>
                  <a:gd name="T6" fmla="*/ 0 w 2"/>
                  <a:gd name="T7" fmla="*/ 0 h 4"/>
                  <a:gd name="T8" fmla="*/ 0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Freeform 79"/>
              <p:cNvSpPr/>
              <p:nvPr/>
            </p:nvSpPr>
            <p:spPr bwMode="auto">
              <a:xfrm>
                <a:off x="5222" y="1716"/>
                <a:ext cx="5" cy="27"/>
              </a:xfrm>
              <a:custGeom>
                <a:avLst/>
                <a:gdLst>
                  <a:gd name="T0" fmla="*/ 3 w 3"/>
                  <a:gd name="T1" fmla="*/ 16 h 16"/>
                  <a:gd name="T2" fmla="*/ 0 w 3"/>
                  <a:gd name="T3" fmla="*/ 0 h 16"/>
                  <a:gd name="T4" fmla="*/ 3 w 3"/>
                  <a:gd name="T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6">
                    <a:moveTo>
                      <a:pt x="3" y="16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2" y="12"/>
                      <a:pt x="3" y="16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Freeform 80"/>
              <p:cNvSpPr/>
              <p:nvPr/>
            </p:nvSpPr>
            <p:spPr bwMode="auto">
              <a:xfrm>
                <a:off x="4895" y="3422"/>
                <a:ext cx="18" cy="28"/>
              </a:xfrm>
              <a:custGeom>
                <a:avLst/>
                <a:gdLst>
                  <a:gd name="T0" fmla="*/ 0 w 11"/>
                  <a:gd name="T1" fmla="*/ 17 h 17"/>
                  <a:gd name="T2" fmla="*/ 7 w 11"/>
                  <a:gd name="T3" fmla="*/ 8 h 17"/>
                  <a:gd name="T4" fmla="*/ 0 w 11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7">
                    <a:moveTo>
                      <a:pt x="0" y="17"/>
                    </a:moveTo>
                    <a:cubicBezTo>
                      <a:pt x="2" y="13"/>
                      <a:pt x="9" y="4"/>
                      <a:pt x="7" y="8"/>
                    </a:cubicBezTo>
                    <a:cubicBezTo>
                      <a:pt x="11" y="0"/>
                      <a:pt x="9" y="0"/>
                      <a:pt x="0" y="17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" name="Freeform 81"/>
              <p:cNvSpPr/>
              <p:nvPr/>
            </p:nvSpPr>
            <p:spPr bwMode="auto">
              <a:xfrm>
                <a:off x="5286" y="1946"/>
                <a:ext cx="4" cy="21"/>
              </a:xfrm>
              <a:custGeom>
                <a:avLst/>
                <a:gdLst>
                  <a:gd name="T0" fmla="*/ 2 w 2"/>
                  <a:gd name="T1" fmla="*/ 11 h 13"/>
                  <a:gd name="T2" fmla="*/ 0 w 2"/>
                  <a:gd name="T3" fmla="*/ 0 h 13"/>
                  <a:gd name="T4" fmla="*/ 2 w 2"/>
                  <a:gd name="T5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3">
                    <a:moveTo>
                      <a:pt x="2" y="11"/>
                    </a:moveTo>
                    <a:cubicBezTo>
                      <a:pt x="1" y="8"/>
                      <a:pt x="1" y="4"/>
                      <a:pt x="0" y="0"/>
                    </a:cubicBezTo>
                    <a:cubicBezTo>
                      <a:pt x="1" y="7"/>
                      <a:pt x="2" y="13"/>
                      <a:pt x="2" y="11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82"/>
              <p:cNvSpPr/>
              <p:nvPr/>
            </p:nvSpPr>
            <p:spPr bwMode="auto">
              <a:xfrm>
                <a:off x="5285" y="1929"/>
                <a:ext cx="1" cy="17"/>
              </a:xfrm>
              <a:custGeom>
                <a:avLst/>
                <a:gdLst>
                  <a:gd name="T0" fmla="*/ 1 w 1"/>
                  <a:gd name="T1" fmla="*/ 10 h 10"/>
                  <a:gd name="T2" fmla="*/ 0 w 1"/>
                  <a:gd name="T3" fmla="*/ 0 h 10"/>
                  <a:gd name="T4" fmla="*/ 1 w 1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0">
                    <a:moveTo>
                      <a:pt x="1" y="10"/>
                    </a:moveTo>
                    <a:cubicBezTo>
                      <a:pt x="1" y="7"/>
                      <a:pt x="0" y="3"/>
                      <a:pt x="0" y="0"/>
                    </a:cubicBezTo>
                    <a:cubicBezTo>
                      <a:pt x="0" y="4"/>
                      <a:pt x="1" y="7"/>
                      <a:pt x="1" y="1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Freeform 83"/>
              <p:cNvSpPr/>
              <p:nvPr/>
            </p:nvSpPr>
            <p:spPr bwMode="auto">
              <a:xfrm>
                <a:off x="4809" y="3647"/>
                <a:ext cx="7" cy="8"/>
              </a:xfrm>
              <a:custGeom>
                <a:avLst/>
                <a:gdLst>
                  <a:gd name="T0" fmla="*/ 4 w 4"/>
                  <a:gd name="T1" fmla="*/ 0 h 5"/>
                  <a:gd name="T2" fmla="*/ 0 w 4"/>
                  <a:gd name="T3" fmla="*/ 5 h 5"/>
                  <a:gd name="T4" fmla="*/ 4 w 4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cubicBezTo>
                      <a:pt x="3" y="1"/>
                      <a:pt x="2" y="3"/>
                      <a:pt x="0" y="5"/>
                    </a:cubicBezTo>
                    <a:cubicBezTo>
                      <a:pt x="1" y="4"/>
                      <a:pt x="2" y="3"/>
                      <a:pt x="4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Freeform 84"/>
              <p:cNvSpPr/>
              <p:nvPr/>
            </p:nvSpPr>
            <p:spPr bwMode="auto">
              <a:xfrm>
                <a:off x="5174" y="1548"/>
                <a:ext cx="55" cy="266"/>
              </a:xfrm>
              <a:custGeom>
                <a:avLst/>
                <a:gdLst>
                  <a:gd name="T0" fmla="*/ 28 w 33"/>
                  <a:gd name="T1" fmla="*/ 89 h 161"/>
                  <a:gd name="T2" fmla="*/ 23 w 33"/>
                  <a:gd name="T3" fmla="*/ 76 h 161"/>
                  <a:gd name="T4" fmla="*/ 10 w 33"/>
                  <a:gd name="T5" fmla="*/ 23 h 161"/>
                  <a:gd name="T6" fmla="*/ 8 w 33"/>
                  <a:gd name="T7" fmla="*/ 22 h 161"/>
                  <a:gd name="T8" fmla="*/ 14 w 33"/>
                  <a:gd name="T9" fmla="*/ 51 h 161"/>
                  <a:gd name="T10" fmla="*/ 7 w 33"/>
                  <a:gd name="T11" fmla="*/ 23 h 161"/>
                  <a:gd name="T12" fmla="*/ 5 w 33"/>
                  <a:gd name="T13" fmla="*/ 26 h 161"/>
                  <a:gd name="T14" fmla="*/ 32 w 33"/>
                  <a:gd name="T15" fmla="*/ 161 h 161"/>
                  <a:gd name="T16" fmla="*/ 18 w 33"/>
                  <a:gd name="T17" fmla="*/ 66 h 161"/>
                  <a:gd name="T18" fmla="*/ 22 w 33"/>
                  <a:gd name="T19" fmla="*/ 77 h 161"/>
                  <a:gd name="T20" fmla="*/ 33 w 33"/>
                  <a:gd name="T21" fmla="*/ 155 h 161"/>
                  <a:gd name="T22" fmla="*/ 25 w 33"/>
                  <a:gd name="T23" fmla="*/ 88 h 161"/>
                  <a:gd name="T24" fmla="*/ 29 w 33"/>
                  <a:gd name="T25" fmla="*/ 102 h 161"/>
                  <a:gd name="T26" fmla="*/ 28 w 33"/>
                  <a:gd name="T27" fmla="*/ 89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" h="161">
                    <a:moveTo>
                      <a:pt x="28" y="89"/>
                    </a:moveTo>
                    <a:cubicBezTo>
                      <a:pt x="28" y="86"/>
                      <a:pt x="11" y="18"/>
                      <a:pt x="23" y="76"/>
                    </a:cubicBezTo>
                    <a:cubicBezTo>
                      <a:pt x="20" y="74"/>
                      <a:pt x="14" y="39"/>
                      <a:pt x="10" y="23"/>
                    </a:cubicBezTo>
                    <a:cubicBezTo>
                      <a:pt x="12" y="35"/>
                      <a:pt x="8" y="18"/>
                      <a:pt x="8" y="22"/>
                    </a:cubicBezTo>
                    <a:cubicBezTo>
                      <a:pt x="9" y="29"/>
                      <a:pt x="12" y="38"/>
                      <a:pt x="14" y="51"/>
                    </a:cubicBezTo>
                    <a:cubicBezTo>
                      <a:pt x="14" y="57"/>
                      <a:pt x="10" y="38"/>
                      <a:pt x="7" y="23"/>
                    </a:cubicBezTo>
                    <a:cubicBezTo>
                      <a:pt x="10" y="42"/>
                      <a:pt x="0" y="0"/>
                      <a:pt x="5" y="26"/>
                    </a:cubicBezTo>
                    <a:cubicBezTo>
                      <a:pt x="17" y="82"/>
                      <a:pt x="24" y="121"/>
                      <a:pt x="32" y="161"/>
                    </a:cubicBezTo>
                    <a:cubicBezTo>
                      <a:pt x="28" y="128"/>
                      <a:pt x="22" y="93"/>
                      <a:pt x="18" y="66"/>
                    </a:cubicBezTo>
                    <a:cubicBezTo>
                      <a:pt x="22" y="77"/>
                      <a:pt x="22" y="77"/>
                      <a:pt x="22" y="77"/>
                    </a:cubicBezTo>
                    <a:cubicBezTo>
                      <a:pt x="25" y="107"/>
                      <a:pt x="30" y="125"/>
                      <a:pt x="33" y="155"/>
                    </a:cubicBezTo>
                    <a:cubicBezTo>
                      <a:pt x="31" y="132"/>
                      <a:pt x="27" y="110"/>
                      <a:pt x="25" y="88"/>
                    </a:cubicBezTo>
                    <a:cubicBezTo>
                      <a:pt x="21" y="57"/>
                      <a:pt x="26" y="78"/>
                      <a:pt x="29" y="102"/>
                    </a:cubicBezTo>
                    <a:cubicBezTo>
                      <a:pt x="28" y="96"/>
                      <a:pt x="28" y="91"/>
                      <a:pt x="28" y="89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85"/>
              <p:cNvSpPr/>
              <p:nvPr/>
            </p:nvSpPr>
            <p:spPr bwMode="auto">
              <a:xfrm>
                <a:off x="5262" y="1758"/>
                <a:ext cx="0" cy="6"/>
              </a:xfrm>
              <a:custGeom>
                <a:avLst/>
                <a:gdLst>
                  <a:gd name="T0" fmla="*/ 4 h 4"/>
                  <a:gd name="T1" fmla="*/ 3 h 4"/>
                  <a:gd name="T2" fmla="*/ 0 h 4"/>
                  <a:gd name="T3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86"/>
              <p:cNvSpPr/>
              <p:nvPr/>
            </p:nvSpPr>
            <p:spPr bwMode="auto">
              <a:xfrm>
                <a:off x="2577" y="3097"/>
                <a:ext cx="5" cy="10"/>
              </a:xfrm>
              <a:custGeom>
                <a:avLst/>
                <a:gdLst>
                  <a:gd name="T0" fmla="*/ 3 w 3"/>
                  <a:gd name="T1" fmla="*/ 5 h 6"/>
                  <a:gd name="T2" fmla="*/ 0 w 3"/>
                  <a:gd name="T3" fmla="*/ 0 h 6"/>
                  <a:gd name="T4" fmla="*/ 3 w 3"/>
                  <a:gd name="T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3" y="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4"/>
                      <a:pt x="3" y="6"/>
                      <a:pt x="3" y="5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87"/>
              <p:cNvSpPr/>
              <p:nvPr/>
            </p:nvSpPr>
            <p:spPr bwMode="auto">
              <a:xfrm>
                <a:off x="5252" y="1832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Freeform 88"/>
              <p:cNvSpPr/>
              <p:nvPr/>
            </p:nvSpPr>
            <p:spPr bwMode="auto">
              <a:xfrm>
                <a:off x="2673" y="3328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Freeform 89"/>
              <p:cNvSpPr/>
              <p:nvPr/>
            </p:nvSpPr>
            <p:spPr bwMode="auto">
              <a:xfrm>
                <a:off x="2768" y="3345"/>
                <a:ext cx="4" cy="6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3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1" y="1"/>
                      <a:pt x="2" y="4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Rectangle 90"/>
              <p:cNvSpPr>
                <a:spLocks noChangeArrowheads="1"/>
              </p:cNvSpPr>
              <p:nvPr/>
            </p:nvSpPr>
            <p:spPr bwMode="auto">
              <a:xfrm>
                <a:off x="2674" y="3328"/>
                <a:ext cx="1" cy="1"/>
              </a:xfrm>
              <a:prstGeom prst="rect">
                <a:avLst/>
              </a:pr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91"/>
              <p:cNvSpPr/>
              <p:nvPr/>
            </p:nvSpPr>
            <p:spPr bwMode="auto">
              <a:xfrm>
                <a:off x="3549" y="4029"/>
                <a:ext cx="12" cy="4"/>
              </a:xfrm>
              <a:custGeom>
                <a:avLst/>
                <a:gdLst>
                  <a:gd name="T0" fmla="*/ 7 w 7"/>
                  <a:gd name="T1" fmla="*/ 2 h 2"/>
                  <a:gd name="T2" fmla="*/ 2 w 7"/>
                  <a:gd name="T3" fmla="*/ 0 h 2"/>
                  <a:gd name="T4" fmla="*/ 7 w 7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">
                    <a:moveTo>
                      <a:pt x="7" y="2"/>
                    </a:moveTo>
                    <a:cubicBezTo>
                      <a:pt x="7" y="2"/>
                      <a:pt x="5" y="1"/>
                      <a:pt x="2" y="0"/>
                    </a:cubicBezTo>
                    <a:cubicBezTo>
                      <a:pt x="0" y="0"/>
                      <a:pt x="1" y="0"/>
                      <a:pt x="7" y="2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92"/>
              <p:cNvSpPr/>
              <p:nvPr/>
            </p:nvSpPr>
            <p:spPr bwMode="auto">
              <a:xfrm>
                <a:off x="3338" y="3960"/>
                <a:ext cx="3" cy="2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93"/>
              <p:cNvSpPr/>
              <p:nvPr/>
            </p:nvSpPr>
            <p:spPr bwMode="auto">
              <a:xfrm>
                <a:off x="4839" y="3487"/>
                <a:ext cx="13" cy="23"/>
              </a:xfrm>
              <a:custGeom>
                <a:avLst/>
                <a:gdLst>
                  <a:gd name="T0" fmla="*/ 8 w 8"/>
                  <a:gd name="T1" fmla="*/ 0 h 14"/>
                  <a:gd name="T2" fmla="*/ 0 w 8"/>
                  <a:gd name="T3" fmla="*/ 14 h 14"/>
                  <a:gd name="T4" fmla="*/ 8 w 8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4">
                    <a:moveTo>
                      <a:pt x="8" y="0"/>
                    </a:moveTo>
                    <a:cubicBezTo>
                      <a:pt x="5" y="6"/>
                      <a:pt x="2" y="10"/>
                      <a:pt x="0" y="14"/>
                    </a:cubicBezTo>
                    <a:cubicBezTo>
                      <a:pt x="2" y="10"/>
                      <a:pt x="5" y="5"/>
                      <a:pt x="8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94"/>
              <p:cNvSpPr/>
              <p:nvPr/>
            </p:nvSpPr>
            <p:spPr bwMode="auto">
              <a:xfrm>
                <a:off x="2666" y="3318"/>
                <a:ext cx="7" cy="10"/>
              </a:xfrm>
              <a:custGeom>
                <a:avLst/>
                <a:gdLst>
                  <a:gd name="T0" fmla="*/ 4 w 4"/>
                  <a:gd name="T1" fmla="*/ 6 h 6"/>
                  <a:gd name="T2" fmla="*/ 0 w 4"/>
                  <a:gd name="T3" fmla="*/ 0 h 6"/>
                  <a:gd name="T4" fmla="*/ 4 w 4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cubicBezTo>
                      <a:pt x="3" y="5"/>
                      <a:pt x="2" y="3"/>
                      <a:pt x="0" y="0"/>
                    </a:cubicBezTo>
                    <a:cubicBezTo>
                      <a:pt x="2" y="3"/>
                      <a:pt x="3" y="5"/>
                      <a:pt x="4" y="6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95"/>
              <p:cNvSpPr/>
              <p:nvPr/>
            </p:nvSpPr>
            <p:spPr bwMode="auto">
              <a:xfrm>
                <a:off x="3904" y="4051"/>
                <a:ext cx="7" cy="0"/>
              </a:xfrm>
              <a:custGeom>
                <a:avLst/>
                <a:gdLst>
                  <a:gd name="T0" fmla="*/ 7 w 7"/>
                  <a:gd name="T1" fmla="*/ 0 w 7"/>
                  <a:gd name="T2" fmla="*/ 4 w 7"/>
                  <a:gd name="T3" fmla="*/ 7 w 7"/>
                  <a:gd name="T4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96"/>
              <p:cNvSpPr/>
              <p:nvPr/>
            </p:nvSpPr>
            <p:spPr bwMode="auto">
              <a:xfrm>
                <a:off x="3870" y="4026"/>
                <a:ext cx="280" cy="30"/>
              </a:xfrm>
              <a:custGeom>
                <a:avLst/>
                <a:gdLst>
                  <a:gd name="T0" fmla="*/ 97 w 170"/>
                  <a:gd name="T1" fmla="*/ 12 h 18"/>
                  <a:gd name="T2" fmla="*/ 92 w 170"/>
                  <a:gd name="T3" fmla="*/ 13 h 18"/>
                  <a:gd name="T4" fmla="*/ 170 w 170"/>
                  <a:gd name="T5" fmla="*/ 0 h 18"/>
                  <a:gd name="T6" fmla="*/ 124 w 170"/>
                  <a:gd name="T7" fmla="*/ 5 h 18"/>
                  <a:gd name="T8" fmla="*/ 70 w 170"/>
                  <a:gd name="T9" fmla="*/ 9 h 18"/>
                  <a:gd name="T10" fmla="*/ 54 w 170"/>
                  <a:gd name="T11" fmla="*/ 13 h 18"/>
                  <a:gd name="T12" fmla="*/ 41 w 170"/>
                  <a:gd name="T13" fmla="*/ 11 h 18"/>
                  <a:gd name="T14" fmla="*/ 0 w 170"/>
                  <a:gd name="T15" fmla="*/ 12 h 18"/>
                  <a:gd name="T16" fmla="*/ 36 w 170"/>
                  <a:gd name="T17" fmla="*/ 12 h 18"/>
                  <a:gd name="T18" fmla="*/ 25 w 170"/>
                  <a:gd name="T19" fmla="*/ 15 h 18"/>
                  <a:gd name="T20" fmla="*/ 29 w 170"/>
                  <a:gd name="T21" fmla="*/ 14 h 18"/>
                  <a:gd name="T22" fmla="*/ 97 w 170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" h="18">
                    <a:moveTo>
                      <a:pt x="97" y="12"/>
                    </a:moveTo>
                    <a:cubicBezTo>
                      <a:pt x="95" y="13"/>
                      <a:pt x="94" y="13"/>
                      <a:pt x="92" y="13"/>
                    </a:cubicBezTo>
                    <a:cubicBezTo>
                      <a:pt x="118" y="11"/>
                      <a:pt x="165" y="3"/>
                      <a:pt x="170" y="0"/>
                    </a:cubicBezTo>
                    <a:cubicBezTo>
                      <a:pt x="162" y="2"/>
                      <a:pt x="117" y="7"/>
                      <a:pt x="124" y="5"/>
                    </a:cubicBezTo>
                    <a:cubicBezTo>
                      <a:pt x="106" y="8"/>
                      <a:pt x="80" y="8"/>
                      <a:pt x="70" y="9"/>
                    </a:cubicBezTo>
                    <a:cubicBezTo>
                      <a:pt x="100" y="8"/>
                      <a:pt x="74" y="11"/>
                      <a:pt x="54" y="13"/>
                    </a:cubicBezTo>
                    <a:cubicBezTo>
                      <a:pt x="36" y="13"/>
                      <a:pt x="57" y="11"/>
                      <a:pt x="41" y="11"/>
                    </a:cubicBezTo>
                    <a:cubicBezTo>
                      <a:pt x="28" y="12"/>
                      <a:pt x="14" y="12"/>
                      <a:pt x="0" y="12"/>
                    </a:cubicBezTo>
                    <a:cubicBezTo>
                      <a:pt x="12" y="12"/>
                      <a:pt x="24" y="12"/>
                      <a:pt x="36" y="12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6" y="14"/>
                      <a:pt x="27" y="14"/>
                      <a:pt x="29" y="14"/>
                    </a:cubicBezTo>
                    <a:cubicBezTo>
                      <a:pt x="90" y="11"/>
                      <a:pt x="34" y="18"/>
                      <a:pt x="97" y="12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97"/>
              <p:cNvSpPr/>
              <p:nvPr/>
            </p:nvSpPr>
            <p:spPr bwMode="auto">
              <a:xfrm>
                <a:off x="4007" y="4047"/>
                <a:ext cx="15" cy="4"/>
              </a:xfrm>
              <a:custGeom>
                <a:avLst/>
                <a:gdLst>
                  <a:gd name="T0" fmla="*/ 9 w 9"/>
                  <a:gd name="T1" fmla="*/ 0 h 2"/>
                  <a:gd name="T2" fmla="*/ 0 w 9"/>
                  <a:gd name="T3" fmla="*/ 2 h 2"/>
                  <a:gd name="T4" fmla="*/ 9 w 9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2" y="1"/>
                      <a:pt x="0" y="2"/>
                    </a:cubicBezTo>
                    <a:cubicBezTo>
                      <a:pt x="5" y="1"/>
                      <a:pt x="8" y="1"/>
                      <a:pt x="9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98"/>
              <p:cNvSpPr/>
              <p:nvPr/>
            </p:nvSpPr>
            <p:spPr bwMode="auto">
              <a:xfrm>
                <a:off x="4428" y="3939"/>
                <a:ext cx="16" cy="8"/>
              </a:xfrm>
              <a:custGeom>
                <a:avLst/>
                <a:gdLst>
                  <a:gd name="T0" fmla="*/ 0 w 10"/>
                  <a:gd name="T1" fmla="*/ 5 h 5"/>
                  <a:gd name="T2" fmla="*/ 10 w 10"/>
                  <a:gd name="T3" fmla="*/ 0 h 5"/>
                  <a:gd name="T4" fmla="*/ 0 w 10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5">
                    <a:moveTo>
                      <a:pt x="0" y="5"/>
                    </a:moveTo>
                    <a:cubicBezTo>
                      <a:pt x="3" y="3"/>
                      <a:pt x="6" y="2"/>
                      <a:pt x="10" y="0"/>
                    </a:cubicBezTo>
                    <a:cubicBezTo>
                      <a:pt x="8" y="1"/>
                      <a:pt x="3" y="3"/>
                      <a:pt x="0" y="5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99"/>
              <p:cNvSpPr/>
              <p:nvPr/>
            </p:nvSpPr>
            <p:spPr bwMode="auto">
              <a:xfrm>
                <a:off x="2442" y="2335"/>
                <a:ext cx="6" cy="61"/>
              </a:xfrm>
              <a:custGeom>
                <a:avLst/>
                <a:gdLst>
                  <a:gd name="T0" fmla="*/ 0 w 4"/>
                  <a:gd name="T1" fmla="*/ 0 h 37"/>
                  <a:gd name="T2" fmla="*/ 4 w 4"/>
                  <a:gd name="T3" fmla="*/ 36 h 37"/>
                  <a:gd name="T4" fmla="*/ 1 w 4"/>
                  <a:gd name="T5" fmla="*/ 4 h 37"/>
                  <a:gd name="T6" fmla="*/ 0 w 4"/>
                  <a:gd name="T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7">
                    <a:moveTo>
                      <a:pt x="0" y="0"/>
                    </a:moveTo>
                    <a:cubicBezTo>
                      <a:pt x="0" y="1"/>
                      <a:pt x="2" y="37"/>
                      <a:pt x="4" y="3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100"/>
              <p:cNvSpPr/>
              <p:nvPr/>
            </p:nvSpPr>
            <p:spPr bwMode="auto">
              <a:xfrm>
                <a:off x="5082" y="3059"/>
                <a:ext cx="6" cy="23"/>
              </a:xfrm>
              <a:custGeom>
                <a:avLst/>
                <a:gdLst>
                  <a:gd name="T0" fmla="*/ 4 w 4"/>
                  <a:gd name="T1" fmla="*/ 0 h 14"/>
                  <a:gd name="T2" fmla="*/ 0 w 4"/>
                  <a:gd name="T3" fmla="*/ 12 h 14"/>
                  <a:gd name="T4" fmla="*/ 0 w 4"/>
                  <a:gd name="T5" fmla="*/ 14 h 14"/>
                  <a:gd name="T6" fmla="*/ 4 w 4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4">
                    <a:moveTo>
                      <a:pt x="4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2"/>
                      <a:pt x="3" y="4"/>
                      <a:pt x="4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101"/>
              <p:cNvSpPr/>
              <p:nvPr/>
            </p:nvSpPr>
            <p:spPr bwMode="auto">
              <a:xfrm>
                <a:off x="4074" y="4029"/>
                <a:ext cx="19" cy="5"/>
              </a:xfrm>
              <a:custGeom>
                <a:avLst/>
                <a:gdLst>
                  <a:gd name="T0" fmla="*/ 11 w 11"/>
                  <a:gd name="T1" fmla="*/ 0 h 3"/>
                  <a:gd name="T2" fmla="*/ 0 w 11"/>
                  <a:gd name="T3" fmla="*/ 3 h 3"/>
                  <a:gd name="T4" fmla="*/ 11 w 1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3">
                    <a:moveTo>
                      <a:pt x="11" y="0"/>
                    </a:moveTo>
                    <a:cubicBezTo>
                      <a:pt x="4" y="1"/>
                      <a:pt x="2" y="2"/>
                      <a:pt x="0" y="3"/>
                    </a:cubicBezTo>
                    <a:cubicBezTo>
                      <a:pt x="4" y="2"/>
                      <a:pt x="8" y="1"/>
                      <a:pt x="11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102"/>
              <p:cNvSpPr/>
              <p:nvPr/>
            </p:nvSpPr>
            <p:spPr bwMode="auto">
              <a:xfrm>
                <a:off x="5097" y="2993"/>
                <a:ext cx="21" cy="66"/>
              </a:xfrm>
              <a:custGeom>
                <a:avLst/>
                <a:gdLst>
                  <a:gd name="T0" fmla="*/ 0 w 13"/>
                  <a:gd name="T1" fmla="*/ 40 h 40"/>
                  <a:gd name="T2" fmla="*/ 6 w 13"/>
                  <a:gd name="T3" fmla="*/ 27 h 40"/>
                  <a:gd name="T4" fmla="*/ 13 w 13"/>
                  <a:gd name="T5" fmla="*/ 0 h 40"/>
                  <a:gd name="T6" fmla="*/ 0 w 13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0">
                    <a:moveTo>
                      <a:pt x="0" y="40"/>
                    </a:moveTo>
                    <a:cubicBezTo>
                      <a:pt x="2" y="35"/>
                      <a:pt x="5" y="28"/>
                      <a:pt x="6" y="27"/>
                    </a:cubicBezTo>
                    <a:cubicBezTo>
                      <a:pt x="9" y="17"/>
                      <a:pt x="11" y="10"/>
                      <a:pt x="13" y="0"/>
                    </a:cubicBezTo>
                    <a:cubicBezTo>
                      <a:pt x="10" y="11"/>
                      <a:pt x="5" y="24"/>
                      <a:pt x="0" y="4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Freeform 103"/>
              <p:cNvSpPr/>
              <p:nvPr/>
            </p:nvSpPr>
            <p:spPr bwMode="auto">
              <a:xfrm>
                <a:off x="5118" y="2992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104"/>
              <p:cNvSpPr>
                <a:spLocks noEditPoints="1"/>
              </p:cNvSpPr>
              <p:nvPr/>
            </p:nvSpPr>
            <p:spPr bwMode="auto">
              <a:xfrm>
                <a:off x="2423" y="307"/>
                <a:ext cx="2870" cy="3777"/>
              </a:xfrm>
              <a:custGeom>
                <a:avLst/>
                <a:gdLst>
                  <a:gd name="T0" fmla="*/ 25 w 1738"/>
                  <a:gd name="T1" fmla="*/ 1314 h 2289"/>
                  <a:gd name="T2" fmla="*/ 76 w 1738"/>
                  <a:gd name="T3" fmla="*/ 1625 h 2289"/>
                  <a:gd name="T4" fmla="*/ 92 w 1738"/>
                  <a:gd name="T5" fmla="*/ 1664 h 2289"/>
                  <a:gd name="T6" fmla="*/ 247 w 1738"/>
                  <a:gd name="T7" fmla="*/ 1995 h 2289"/>
                  <a:gd name="T8" fmla="*/ 527 w 1738"/>
                  <a:gd name="T9" fmla="*/ 2201 h 2289"/>
                  <a:gd name="T10" fmla="*/ 690 w 1738"/>
                  <a:gd name="T11" fmla="*/ 2261 h 2289"/>
                  <a:gd name="T12" fmla="*/ 1374 w 1738"/>
                  <a:gd name="T13" fmla="*/ 2111 h 2289"/>
                  <a:gd name="T14" fmla="*/ 1612 w 1738"/>
                  <a:gd name="T15" fmla="*/ 1721 h 2289"/>
                  <a:gd name="T16" fmla="*/ 1692 w 1738"/>
                  <a:gd name="T17" fmla="*/ 1477 h 2289"/>
                  <a:gd name="T18" fmla="*/ 1733 w 1738"/>
                  <a:gd name="T19" fmla="*/ 1194 h 2289"/>
                  <a:gd name="T20" fmla="*/ 1718 w 1738"/>
                  <a:gd name="T21" fmla="*/ 872 h 2289"/>
                  <a:gd name="T22" fmla="*/ 1728 w 1738"/>
                  <a:gd name="T23" fmla="*/ 1127 h 2289"/>
                  <a:gd name="T24" fmla="*/ 1720 w 1738"/>
                  <a:gd name="T25" fmla="*/ 1107 h 2289"/>
                  <a:gd name="T26" fmla="*/ 1698 w 1738"/>
                  <a:gd name="T27" fmla="*/ 870 h 2289"/>
                  <a:gd name="T28" fmla="*/ 1700 w 1738"/>
                  <a:gd name="T29" fmla="*/ 1196 h 2289"/>
                  <a:gd name="T30" fmla="*/ 1693 w 1738"/>
                  <a:gd name="T31" fmla="*/ 1215 h 2289"/>
                  <a:gd name="T32" fmla="*/ 1675 w 1738"/>
                  <a:gd name="T33" fmla="*/ 1370 h 2289"/>
                  <a:gd name="T34" fmla="*/ 1504 w 1738"/>
                  <a:gd name="T35" fmla="*/ 1896 h 2289"/>
                  <a:gd name="T36" fmla="*/ 1428 w 1738"/>
                  <a:gd name="T37" fmla="*/ 1994 h 2289"/>
                  <a:gd name="T38" fmla="*/ 1275 w 1738"/>
                  <a:gd name="T39" fmla="*/ 2142 h 2289"/>
                  <a:gd name="T40" fmla="*/ 1181 w 1738"/>
                  <a:gd name="T41" fmla="*/ 2185 h 2289"/>
                  <a:gd name="T42" fmla="*/ 933 w 1738"/>
                  <a:gd name="T43" fmla="*/ 2247 h 2289"/>
                  <a:gd name="T44" fmla="*/ 1040 w 1738"/>
                  <a:gd name="T45" fmla="*/ 2225 h 2289"/>
                  <a:gd name="T46" fmla="*/ 815 w 1738"/>
                  <a:gd name="T47" fmla="*/ 2238 h 2289"/>
                  <a:gd name="T48" fmla="*/ 615 w 1738"/>
                  <a:gd name="T49" fmla="*/ 2204 h 2289"/>
                  <a:gd name="T50" fmla="*/ 475 w 1738"/>
                  <a:gd name="T51" fmla="*/ 2151 h 2289"/>
                  <a:gd name="T52" fmla="*/ 306 w 1738"/>
                  <a:gd name="T53" fmla="*/ 1995 h 2289"/>
                  <a:gd name="T54" fmla="*/ 559 w 1738"/>
                  <a:gd name="T55" fmla="*/ 2182 h 2289"/>
                  <a:gd name="T56" fmla="*/ 155 w 1738"/>
                  <a:gd name="T57" fmla="*/ 1711 h 2289"/>
                  <a:gd name="T58" fmla="*/ 168 w 1738"/>
                  <a:gd name="T59" fmla="*/ 1761 h 2289"/>
                  <a:gd name="T60" fmla="*/ 109 w 1738"/>
                  <a:gd name="T61" fmla="*/ 1604 h 2289"/>
                  <a:gd name="T62" fmla="*/ 60 w 1738"/>
                  <a:gd name="T63" fmla="*/ 1383 h 2289"/>
                  <a:gd name="T64" fmla="*/ 43 w 1738"/>
                  <a:gd name="T65" fmla="*/ 1163 h 2289"/>
                  <a:gd name="T66" fmla="*/ 31 w 1738"/>
                  <a:gd name="T67" fmla="*/ 973 h 2289"/>
                  <a:gd name="T68" fmla="*/ 58 w 1738"/>
                  <a:gd name="T69" fmla="*/ 1350 h 2289"/>
                  <a:gd name="T70" fmla="*/ 29 w 1738"/>
                  <a:gd name="T71" fmla="*/ 1017 h 2289"/>
                  <a:gd name="T72" fmla="*/ 218 w 1738"/>
                  <a:gd name="T73" fmla="*/ 378 h 2289"/>
                  <a:gd name="T74" fmla="*/ 419 w 1738"/>
                  <a:gd name="T75" fmla="*/ 160 h 2289"/>
                  <a:gd name="T76" fmla="*/ 874 w 1738"/>
                  <a:gd name="T77" fmla="*/ 23 h 2289"/>
                  <a:gd name="T78" fmla="*/ 1190 w 1738"/>
                  <a:gd name="T79" fmla="*/ 84 h 2289"/>
                  <a:gd name="T80" fmla="*/ 1573 w 1738"/>
                  <a:gd name="T81" fmla="*/ 439 h 2289"/>
                  <a:gd name="T82" fmla="*/ 1207 w 1738"/>
                  <a:gd name="T83" fmla="*/ 77 h 2289"/>
                  <a:gd name="T84" fmla="*/ 487 w 1738"/>
                  <a:gd name="T85" fmla="*/ 99 h 2289"/>
                  <a:gd name="T86" fmla="*/ 216 w 1738"/>
                  <a:gd name="T87" fmla="*/ 355 h 2289"/>
                  <a:gd name="T88" fmla="*/ 29 w 1738"/>
                  <a:gd name="T89" fmla="*/ 820 h 2289"/>
                  <a:gd name="T90" fmla="*/ 9 w 1738"/>
                  <a:gd name="T91" fmla="*/ 1178 h 2289"/>
                  <a:gd name="T92" fmla="*/ 141 w 1738"/>
                  <a:gd name="T93" fmla="*/ 1762 h 2289"/>
                  <a:gd name="T94" fmla="*/ 48 w 1738"/>
                  <a:gd name="T95" fmla="*/ 1443 h 2289"/>
                  <a:gd name="T96" fmla="*/ 122 w 1738"/>
                  <a:gd name="T97" fmla="*/ 1718 h 2289"/>
                  <a:gd name="T98" fmla="*/ 1610 w 1738"/>
                  <a:gd name="T99" fmla="*/ 1680 h 2289"/>
                  <a:gd name="T100" fmla="*/ 1602 w 1738"/>
                  <a:gd name="T101" fmla="*/ 1729 h 2289"/>
                  <a:gd name="T102" fmla="*/ 1501 w 1738"/>
                  <a:gd name="T103" fmla="*/ 1941 h 2289"/>
                  <a:gd name="T104" fmla="*/ 1068 w 1738"/>
                  <a:gd name="T105" fmla="*/ 2243 h 2289"/>
                  <a:gd name="T106" fmla="*/ 1236 w 1738"/>
                  <a:gd name="T107" fmla="*/ 2179 h 2289"/>
                  <a:gd name="T108" fmla="*/ 1330 w 1738"/>
                  <a:gd name="T109" fmla="*/ 2128 h 2289"/>
                  <a:gd name="T110" fmla="*/ 1170 w 1738"/>
                  <a:gd name="T111" fmla="*/ 2222 h 2289"/>
                  <a:gd name="T112" fmla="*/ 915 w 1738"/>
                  <a:gd name="T113" fmla="*/ 2283 h 2289"/>
                  <a:gd name="T114" fmla="*/ 897 w 1738"/>
                  <a:gd name="T115" fmla="*/ 2269 h 2289"/>
                  <a:gd name="T116" fmla="*/ 284 w 1738"/>
                  <a:gd name="T117" fmla="*/ 2017 h 2289"/>
                  <a:gd name="T118" fmla="*/ 311 w 1738"/>
                  <a:gd name="T119" fmla="*/ 2047 h 2289"/>
                  <a:gd name="T120" fmla="*/ 474 w 1738"/>
                  <a:gd name="T121" fmla="*/ 2170 h 2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38" h="2289">
                    <a:moveTo>
                      <a:pt x="12" y="1233"/>
                    </a:moveTo>
                    <a:cubicBezTo>
                      <a:pt x="14" y="1246"/>
                      <a:pt x="14" y="1246"/>
                      <a:pt x="14" y="1246"/>
                    </a:cubicBezTo>
                    <a:cubicBezTo>
                      <a:pt x="14" y="1239"/>
                      <a:pt x="14" y="1239"/>
                      <a:pt x="14" y="1239"/>
                    </a:cubicBezTo>
                    <a:cubicBezTo>
                      <a:pt x="17" y="1242"/>
                      <a:pt x="21" y="1272"/>
                      <a:pt x="26" y="1308"/>
                    </a:cubicBezTo>
                    <a:cubicBezTo>
                      <a:pt x="26" y="1306"/>
                      <a:pt x="23" y="1287"/>
                      <a:pt x="21" y="1259"/>
                    </a:cubicBezTo>
                    <a:cubicBezTo>
                      <a:pt x="22" y="1268"/>
                      <a:pt x="22" y="1268"/>
                      <a:pt x="22" y="1268"/>
                    </a:cubicBezTo>
                    <a:cubicBezTo>
                      <a:pt x="27" y="1309"/>
                      <a:pt x="31" y="1347"/>
                      <a:pt x="37" y="1382"/>
                    </a:cubicBezTo>
                    <a:cubicBezTo>
                      <a:pt x="35" y="1369"/>
                      <a:pt x="32" y="1356"/>
                      <a:pt x="30" y="1340"/>
                    </a:cubicBezTo>
                    <a:cubicBezTo>
                      <a:pt x="33" y="1378"/>
                      <a:pt x="47" y="1436"/>
                      <a:pt x="48" y="1454"/>
                    </a:cubicBezTo>
                    <a:cubicBezTo>
                      <a:pt x="33" y="1397"/>
                      <a:pt x="30" y="1369"/>
                      <a:pt x="21" y="1308"/>
                    </a:cubicBezTo>
                    <a:cubicBezTo>
                      <a:pt x="19" y="1276"/>
                      <a:pt x="28" y="1347"/>
                      <a:pt x="30" y="1349"/>
                    </a:cubicBezTo>
                    <a:cubicBezTo>
                      <a:pt x="28" y="1337"/>
                      <a:pt x="27" y="1326"/>
                      <a:pt x="25" y="1314"/>
                    </a:cubicBezTo>
                    <a:cubicBezTo>
                      <a:pt x="24" y="1319"/>
                      <a:pt x="16" y="1247"/>
                      <a:pt x="15" y="1265"/>
                    </a:cubicBezTo>
                    <a:cubicBezTo>
                      <a:pt x="22" y="1342"/>
                      <a:pt x="35" y="1417"/>
                      <a:pt x="49" y="1482"/>
                    </a:cubicBezTo>
                    <a:cubicBezTo>
                      <a:pt x="39" y="1463"/>
                      <a:pt x="29" y="1443"/>
                      <a:pt x="19" y="1423"/>
                    </a:cubicBezTo>
                    <a:cubicBezTo>
                      <a:pt x="19" y="1423"/>
                      <a:pt x="18" y="1422"/>
                      <a:pt x="17" y="1419"/>
                    </a:cubicBezTo>
                    <a:cubicBezTo>
                      <a:pt x="30" y="1483"/>
                      <a:pt x="30" y="1448"/>
                      <a:pt x="34" y="1464"/>
                    </a:cubicBezTo>
                    <a:cubicBezTo>
                      <a:pt x="36" y="1478"/>
                      <a:pt x="41" y="1490"/>
                      <a:pt x="43" y="1503"/>
                    </a:cubicBezTo>
                    <a:cubicBezTo>
                      <a:pt x="40" y="1496"/>
                      <a:pt x="40" y="1496"/>
                      <a:pt x="40" y="1496"/>
                    </a:cubicBezTo>
                    <a:cubicBezTo>
                      <a:pt x="51" y="1536"/>
                      <a:pt x="46" y="1508"/>
                      <a:pt x="54" y="1544"/>
                    </a:cubicBezTo>
                    <a:cubicBezTo>
                      <a:pt x="63" y="1572"/>
                      <a:pt x="48" y="1519"/>
                      <a:pt x="54" y="1537"/>
                    </a:cubicBezTo>
                    <a:cubicBezTo>
                      <a:pt x="64" y="1574"/>
                      <a:pt x="64" y="1559"/>
                      <a:pt x="79" y="1618"/>
                    </a:cubicBezTo>
                    <a:cubicBezTo>
                      <a:pt x="78" y="1615"/>
                      <a:pt x="78" y="1625"/>
                      <a:pt x="68" y="1591"/>
                    </a:cubicBezTo>
                    <a:cubicBezTo>
                      <a:pt x="70" y="1602"/>
                      <a:pt x="74" y="1614"/>
                      <a:pt x="76" y="1625"/>
                    </a:cubicBezTo>
                    <a:cubicBezTo>
                      <a:pt x="63" y="1586"/>
                      <a:pt x="71" y="1610"/>
                      <a:pt x="59" y="1569"/>
                    </a:cubicBezTo>
                    <a:cubicBezTo>
                      <a:pt x="52" y="1551"/>
                      <a:pt x="52" y="1556"/>
                      <a:pt x="45" y="1539"/>
                    </a:cubicBezTo>
                    <a:cubicBezTo>
                      <a:pt x="50" y="1554"/>
                      <a:pt x="51" y="1551"/>
                      <a:pt x="57" y="1574"/>
                    </a:cubicBezTo>
                    <a:cubicBezTo>
                      <a:pt x="64" y="1602"/>
                      <a:pt x="55" y="1570"/>
                      <a:pt x="53" y="1567"/>
                    </a:cubicBezTo>
                    <a:cubicBezTo>
                      <a:pt x="66" y="1603"/>
                      <a:pt x="62" y="1609"/>
                      <a:pt x="75" y="1641"/>
                    </a:cubicBezTo>
                    <a:cubicBezTo>
                      <a:pt x="75" y="1633"/>
                      <a:pt x="77" y="1640"/>
                      <a:pt x="72" y="1616"/>
                    </a:cubicBezTo>
                    <a:cubicBezTo>
                      <a:pt x="80" y="1639"/>
                      <a:pt x="87" y="1669"/>
                      <a:pt x="84" y="1667"/>
                    </a:cubicBezTo>
                    <a:cubicBezTo>
                      <a:pt x="88" y="1671"/>
                      <a:pt x="88" y="1671"/>
                      <a:pt x="88" y="1671"/>
                    </a:cubicBezTo>
                    <a:cubicBezTo>
                      <a:pt x="90" y="1677"/>
                      <a:pt x="96" y="1695"/>
                      <a:pt x="96" y="1696"/>
                    </a:cubicBezTo>
                    <a:cubicBezTo>
                      <a:pt x="100" y="1704"/>
                      <a:pt x="100" y="1704"/>
                      <a:pt x="100" y="1704"/>
                    </a:cubicBezTo>
                    <a:cubicBezTo>
                      <a:pt x="96" y="1686"/>
                      <a:pt x="91" y="1673"/>
                      <a:pt x="81" y="1644"/>
                    </a:cubicBezTo>
                    <a:cubicBezTo>
                      <a:pt x="86" y="1655"/>
                      <a:pt x="79" y="1626"/>
                      <a:pt x="92" y="1664"/>
                    </a:cubicBezTo>
                    <a:cubicBezTo>
                      <a:pt x="98" y="1680"/>
                      <a:pt x="92" y="1666"/>
                      <a:pt x="91" y="1668"/>
                    </a:cubicBezTo>
                    <a:cubicBezTo>
                      <a:pt x="123" y="1751"/>
                      <a:pt x="118" y="1753"/>
                      <a:pt x="148" y="1817"/>
                    </a:cubicBezTo>
                    <a:cubicBezTo>
                      <a:pt x="140" y="1802"/>
                      <a:pt x="124" y="1762"/>
                      <a:pt x="110" y="1731"/>
                    </a:cubicBezTo>
                    <a:cubicBezTo>
                      <a:pt x="116" y="1750"/>
                      <a:pt x="127" y="1772"/>
                      <a:pt x="135" y="1789"/>
                    </a:cubicBezTo>
                    <a:cubicBezTo>
                      <a:pt x="127" y="1774"/>
                      <a:pt x="125" y="1771"/>
                      <a:pt x="132" y="1791"/>
                    </a:cubicBezTo>
                    <a:cubicBezTo>
                      <a:pt x="137" y="1798"/>
                      <a:pt x="137" y="1798"/>
                      <a:pt x="137" y="1798"/>
                    </a:cubicBezTo>
                    <a:cubicBezTo>
                      <a:pt x="142" y="1809"/>
                      <a:pt x="152" y="1830"/>
                      <a:pt x="152" y="1831"/>
                    </a:cubicBezTo>
                    <a:cubicBezTo>
                      <a:pt x="152" y="1832"/>
                      <a:pt x="150" y="1827"/>
                      <a:pt x="146" y="1816"/>
                    </a:cubicBezTo>
                    <a:cubicBezTo>
                      <a:pt x="161" y="1844"/>
                      <a:pt x="188" y="1896"/>
                      <a:pt x="217" y="1943"/>
                    </a:cubicBezTo>
                    <a:cubicBezTo>
                      <a:pt x="211" y="1942"/>
                      <a:pt x="176" y="1875"/>
                      <a:pt x="194" y="1912"/>
                    </a:cubicBezTo>
                    <a:cubicBezTo>
                      <a:pt x="205" y="1931"/>
                      <a:pt x="218" y="1945"/>
                      <a:pt x="239" y="1979"/>
                    </a:cubicBezTo>
                    <a:cubicBezTo>
                      <a:pt x="228" y="1966"/>
                      <a:pt x="248" y="1994"/>
                      <a:pt x="247" y="1995"/>
                    </a:cubicBezTo>
                    <a:cubicBezTo>
                      <a:pt x="259" y="2008"/>
                      <a:pt x="270" y="2023"/>
                      <a:pt x="283" y="2036"/>
                    </a:cubicBezTo>
                    <a:cubicBezTo>
                      <a:pt x="300" y="2056"/>
                      <a:pt x="321" y="2079"/>
                      <a:pt x="340" y="2095"/>
                    </a:cubicBezTo>
                    <a:cubicBezTo>
                      <a:pt x="334" y="2090"/>
                      <a:pt x="325" y="2082"/>
                      <a:pt x="317" y="2073"/>
                    </a:cubicBezTo>
                    <a:cubicBezTo>
                      <a:pt x="345" y="2097"/>
                      <a:pt x="365" y="2122"/>
                      <a:pt x="405" y="2149"/>
                    </a:cubicBezTo>
                    <a:cubicBezTo>
                      <a:pt x="386" y="2137"/>
                      <a:pt x="386" y="2137"/>
                      <a:pt x="386" y="2137"/>
                    </a:cubicBezTo>
                    <a:cubicBezTo>
                      <a:pt x="415" y="2159"/>
                      <a:pt x="440" y="2174"/>
                      <a:pt x="467" y="2186"/>
                    </a:cubicBezTo>
                    <a:cubicBezTo>
                      <a:pt x="465" y="2188"/>
                      <a:pt x="465" y="2188"/>
                      <a:pt x="465" y="2188"/>
                    </a:cubicBezTo>
                    <a:cubicBezTo>
                      <a:pt x="470" y="2187"/>
                      <a:pt x="526" y="2212"/>
                      <a:pt x="539" y="2215"/>
                    </a:cubicBezTo>
                    <a:cubicBezTo>
                      <a:pt x="459" y="2183"/>
                      <a:pt x="469" y="2186"/>
                      <a:pt x="398" y="2140"/>
                    </a:cubicBezTo>
                    <a:cubicBezTo>
                      <a:pt x="425" y="2157"/>
                      <a:pt x="445" y="2169"/>
                      <a:pt x="477" y="2182"/>
                    </a:cubicBezTo>
                    <a:cubicBezTo>
                      <a:pt x="489" y="2187"/>
                      <a:pt x="493" y="2190"/>
                      <a:pt x="494" y="2191"/>
                    </a:cubicBezTo>
                    <a:cubicBezTo>
                      <a:pt x="505" y="2194"/>
                      <a:pt x="508" y="2194"/>
                      <a:pt x="527" y="2201"/>
                    </a:cubicBezTo>
                    <a:cubicBezTo>
                      <a:pt x="532" y="2205"/>
                      <a:pt x="532" y="2205"/>
                      <a:pt x="532" y="2205"/>
                    </a:cubicBezTo>
                    <a:cubicBezTo>
                      <a:pt x="585" y="2227"/>
                      <a:pt x="582" y="2219"/>
                      <a:pt x="634" y="2236"/>
                    </a:cubicBezTo>
                    <a:cubicBezTo>
                      <a:pt x="644" y="2241"/>
                      <a:pt x="588" y="2226"/>
                      <a:pt x="556" y="2215"/>
                    </a:cubicBezTo>
                    <a:cubicBezTo>
                      <a:pt x="579" y="2227"/>
                      <a:pt x="504" y="2196"/>
                      <a:pt x="531" y="2211"/>
                    </a:cubicBezTo>
                    <a:cubicBezTo>
                      <a:pt x="547" y="2215"/>
                      <a:pt x="547" y="2215"/>
                      <a:pt x="547" y="2215"/>
                    </a:cubicBezTo>
                    <a:cubicBezTo>
                      <a:pt x="563" y="2222"/>
                      <a:pt x="561" y="2222"/>
                      <a:pt x="551" y="2218"/>
                    </a:cubicBezTo>
                    <a:cubicBezTo>
                      <a:pt x="573" y="2226"/>
                      <a:pt x="567" y="2224"/>
                      <a:pt x="576" y="2226"/>
                    </a:cubicBezTo>
                    <a:cubicBezTo>
                      <a:pt x="659" y="2253"/>
                      <a:pt x="565" y="2228"/>
                      <a:pt x="647" y="2253"/>
                    </a:cubicBezTo>
                    <a:cubicBezTo>
                      <a:pt x="638" y="2251"/>
                      <a:pt x="615" y="2244"/>
                      <a:pt x="619" y="2247"/>
                    </a:cubicBezTo>
                    <a:cubicBezTo>
                      <a:pt x="604" y="2243"/>
                      <a:pt x="590" y="2238"/>
                      <a:pt x="575" y="2232"/>
                    </a:cubicBezTo>
                    <a:cubicBezTo>
                      <a:pt x="574" y="2234"/>
                      <a:pt x="574" y="2234"/>
                      <a:pt x="574" y="2234"/>
                    </a:cubicBezTo>
                    <a:cubicBezTo>
                      <a:pt x="629" y="2253"/>
                      <a:pt x="664" y="2258"/>
                      <a:pt x="690" y="2261"/>
                    </a:cubicBezTo>
                    <a:cubicBezTo>
                      <a:pt x="639" y="2251"/>
                      <a:pt x="685" y="2257"/>
                      <a:pt x="659" y="2250"/>
                    </a:cubicBezTo>
                    <a:cubicBezTo>
                      <a:pt x="669" y="2251"/>
                      <a:pt x="678" y="2254"/>
                      <a:pt x="684" y="2256"/>
                    </a:cubicBezTo>
                    <a:cubicBezTo>
                      <a:pt x="687" y="2256"/>
                      <a:pt x="713" y="2261"/>
                      <a:pt x="710" y="2259"/>
                    </a:cubicBezTo>
                    <a:cubicBezTo>
                      <a:pt x="721" y="2269"/>
                      <a:pt x="835" y="2282"/>
                      <a:pt x="808" y="2284"/>
                    </a:cubicBezTo>
                    <a:cubicBezTo>
                      <a:pt x="841" y="2289"/>
                      <a:pt x="942" y="2289"/>
                      <a:pt x="1012" y="2276"/>
                    </a:cubicBezTo>
                    <a:cubicBezTo>
                      <a:pt x="994" y="2281"/>
                      <a:pt x="994" y="2281"/>
                      <a:pt x="994" y="2281"/>
                    </a:cubicBezTo>
                    <a:cubicBezTo>
                      <a:pt x="1068" y="2274"/>
                      <a:pt x="1058" y="2266"/>
                      <a:pt x="1099" y="2255"/>
                    </a:cubicBezTo>
                    <a:cubicBezTo>
                      <a:pt x="1063" y="2267"/>
                      <a:pt x="1133" y="2249"/>
                      <a:pt x="1147" y="2244"/>
                    </a:cubicBezTo>
                    <a:cubicBezTo>
                      <a:pt x="1179" y="2231"/>
                      <a:pt x="1204" y="2219"/>
                      <a:pt x="1247" y="2197"/>
                    </a:cubicBezTo>
                    <a:cubicBezTo>
                      <a:pt x="1256" y="2194"/>
                      <a:pt x="1259" y="2197"/>
                      <a:pt x="1286" y="2181"/>
                    </a:cubicBezTo>
                    <a:cubicBezTo>
                      <a:pt x="1292" y="2177"/>
                      <a:pt x="1297" y="2172"/>
                      <a:pt x="1302" y="2168"/>
                    </a:cubicBezTo>
                    <a:cubicBezTo>
                      <a:pt x="1328" y="2151"/>
                      <a:pt x="1359" y="2124"/>
                      <a:pt x="1374" y="2111"/>
                    </a:cubicBezTo>
                    <a:cubicBezTo>
                      <a:pt x="1371" y="2114"/>
                      <a:pt x="1371" y="2114"/>
                      <a:pt x="1371" y="2114"/>
                    </a:cubicBezTo>
                    <a:cubicBezTo>
                      <a:pt x="1397" y="2091"/>
                      <a:pt x="1396" y="2088"/>
                      <a:pt x="1376" y="2106"/>
                    </a:cubicBezTo>
                    <a:cubicBezTo>
                      <a:pt x="1384" y="2099"/>
                      <a:pt x="1391" y="2091"/>
                      <a:pt x="1399" y="2083"/>
                    </a:cubicBezTo>
                    <a:cubicBezTo>
                      <a:pt x="1400" y="2082"/>
                      <a:pt x="1400" y="2082"/>
                      <a:pt x="1400" y="2082"/>
                    </a:cubicBezTo>
                    <a:cubicBezTo>
                      <a:pt x="1429" y="2050"/>
                      <a:pt x="1453" y="2018"/>
                      <a:pt x="1490" y="1962"/>
                    </a:cubicBezTo>
                    <a:cubicBezTo>
                      <a:pt x="1482" y="1978"/>
                      <a:pt x="1521" y="1921"/>
                      <a:pt x="1488" y="1972"/>
                    </a:cubicBezTo>
                    <a:cubicBezTo>
                      <a:pt x="1497" y="1957"/>
                      <a:pt x="1481" y="1979"/>
                      <a:pt x="1478" y="1981"/>
                    </a:cubicBezTo>
                    <a:cubicBezTo>
                      <a:pt x="1465" y="1999"/>
                      <a:pt x="1455" y="2016"/>
                      <a:pt x="1449" y="2024"/>
                    </a:cubicBezTo>
                    <a:cubicBezTo>
                      <a:pt x="1454" y="2019"/>
                      <a:pt x="1453" y="2026"/>
                      <a:pt x="1446" y="2036"/>
                    </a:cubicBezTo>
                    <a:cubicBezTo>
                      <a:pt x="1474" y="2001"/>
                      <a:pt x="1541" y="1898"/>
                      <a:pt x="1540" y="1886"/>
                    </a:cubicBezTo>
                    <a:cubicBezTo>
                      <a:pt x="1567" y="1839"/>
                      <a:pt x="1595" y="1773"/>
                      <a:pt x="1615" y="1715"/>
                    </a:cubicBezTo>
                    <a:cubicBezTo>
                      <a:pt x="1614" y="1718"/>
                      <a:pt x="1612" y="1722"/>
                      <a:pt x="1612" y="1721"/>
                    </a:cubicBezTo>
                    <a:cubicBezTo>
                      <a:pt x="1619" y="1705"/>
                      <a:pt x="1625" y="1688"/>
                      <a:pt x="1631" y="1672"/>
                    </a:cubicBezTo>
                    <a:cubicBezTo>
                      <a:pt x="1628" y="1683"/>
                      <a:pt x="1628" y="1683"/>
                      <a:pt x="1628" y="1683"/>
                    </a:cubicBezTo>
                    <a:cubicBezTo>
                      <a:pt x="1640" y="1651"/>
                      <a:pt x="1640" y="1651"/>
                      <a:pt x="1640" y="1651"/>
                    </a:cubicBezTo>
                    <a:cubicBezTo>
                      <a:pt x="1642" y="1648"/>
                      <a:pt x="1639" y="1661"/>
                      <a:pt x="1635" y="1674"/>
                    </a:cubicBezTo>
                    <a:cubicBezTo>
                      <a:pt x="1632" y="1682"/>
                      <a:pt x="1629" y="1689"/>
                      <a:pt x="1632" y="1681"/>
                    </a:cubicBezTo>
                    <a:cubicBezTo>
                      <a:pt x="1622" y="1718"/>
                      <a:pt x="1642" y="1652"/>
                      <a:pt x="1636" y="1676"/>
                    </a:cubicBezTo>
                    <a:cubicBezTo>
                      <a:pt x="1633" y="1685"/>
                      <a:pt x="1630" y="1696"/>
                      <a:pt x="1628" y="1702"/>
                    </a:cubicBezTo>
                    <a:cubicBezTo>
                      <a:pt x="1643" y="1662"/>
                      <a:pt x="1646" y="1642"/>
                      <a:pt x="1656" y="1618"/>
                    </a:cubicBezTo>
                    <a:cubicBezTo>
                      <a:pt x="1660" y="1598"/>
                      <a:pt x="1670" y="1557"/>
                      <a:pt x="1681" y="1520"/>
                    </a:cubicBezTo>
                    <a:cubicBezTo>
                      <a:pt x="1679" y="1535"/>
                      <a:pt x="1690" y="1479"/>
                      <a:pt x="1688" y="1498"/>
                    </a:cubicBezTo>
                    <a:cubicBezTo>
                      <a:pt x="1691" y="1483"/>
                      <a:pt x="1700" y="1450"/>
                      <a:pt x="1700" y="1443"/>
                    </a:cubicBezTo>
                    <a:cubicBezTo>
                      <a:pt x="1699" y="1449"/>
                      <a:pt x="1696" y="1466"/>
                      <a:pt x="1692" y="1477"/>
                    </a:cubicBezTo>
                    <a:cubicBezTo>
                      <a:pt x="1695" y="1461"/>
                      <a:pt x="1694" y="1459"/>
                      <a:pt x="1698" y="1440"/>
                    </a:cubicBezTo>
                    <a:cubicBezTo>
                      <a:pt x="1699" y="1437"/>
                      <a:pt x="1699" y="1439"/>
                      <a:pt x="1699" y="1439"/>
                    </a:cubicBezTo>
                    <a:cubicBezTo>
                      <a:pt x="1703" y="1413"/>
                      <a:pt x="1696" y="1429"/>
                      <a:pt x="1705" y="1385"/>
                    </a:cubicBezTo>
                    <a:cubicBezTo>
                      <a:pt x="1724" y="1270"/>
                      <a:pt x="1707" y="1403"/>
                      <a:pt x="1711" y="1387"/>
                    </a:cubicBezTo>
                    <a:cubicBezTo>
                      <a:pt x="1711" y="1382"/>
                      <a:pt x="1719" y="1331"/>
                      <a:pt x="1723" y="1308"/>
                    </a:cubicBezTo>
                    <a:cubicBezTo>
                      <a:pt x="1723" y="1313"/>
                      <a:pt x="1723" y="1313"/>
                      <a:pt x="1723" y="1313"/>
                    </a:cubicBezTo>
                    <a:cubicBezTo>
                      <a:pt x="1724" y="1301"/>
                      <a:pt x="1725" y="1284"/>
                      <a:pt x="1728" y="1271"/>
                    </a:cubicBezTo>
                    <a:cubicBezTo>
                      <a:pt x="1727" y="1264"/>
                      <a:pt x="1727" y="1250"/>
                      <a:pt x="1726" y="1241"/>
                    </a:cubicBezTo>
                    <a:cubicBezTo>
                      <a:pt x="1728" y="1224"/>
                      <a:pt x="1730" y="1206"/>
                      <a:pt x="1731" y="1189"/>
                    </a:cubicBezTo>
                    <a:cubicBezTo>
                      <a:pt x="1731" y="1200"/>
                      <a:pt x="1731" y="1200"/>
                      <a:pt x="1731" y="1200"/>
                    </a:cubicBezTo>
                    <a:cubicBezTo>
                      <a:pt x="1732" y="1188"/>
                      <a:pt x="1732" y="1177"/>
                      <a:pt x="1733" y="1167"/>
                    </a:cubicBezTo>
                    <a:cubicBezTo>
                      <a:pt x="1735" y="1162"/>
                      <a:pt x="1733" y="1178"/>
                      <a:pt x="1733" y="1194"/>
                    </a:cubicBezTo>
                    <a:cubicBezTo>
                      <a:pt x="1735" y="1185"/>
                      <a:pt x="1735" y="1175"/>
                      <a:pt x="1735" y="1162"/>
                    </a:cubicBezTo>
                    <a:cubicBezTo>
                      <a:pt x="1734" y="1169"/>
                      <a:pt x="1734" y="1169"/>
                      <a:pt x="1734" y="1169"/>
                    </a:cubicBezTo>
                    <a:cubicBezTo>
                      <a:pt x="1735" y="1155"/>
                      <a:pt x="1734" y="1105"/>
                      <a:pt x="1732" y="1145"/>
                    </a:cubicBezTo>
                    <a:cubicBezTo>
                      <a:pt x="1732" y="1115"/>
                      <a:pt x="1735" y="1106"/>
                      <a:pt x="1735" y="1086"/>
                    </a:cubicBezTo>
                    <a:cubicBezTo>
                      <a:pt x="1736" y="1084"/>
                      <a:pt x="1736" y="1102"/>
                      <a:pt x="1737" y="1092"/>
                    </a:cubicBezTo>
                    <a:cubicBezTo>
                      <a:pt x="1738" y="1072"/>
                      <a:pt x="1738" y="1059"/>
                      <a:pt x="1737" y="1043"/>
                    </a:cubicBezTo>
                    <a:cubicBezTo>
                      <a:pt x="1737" y="1059"/>
                      <a:pt x="1736" y="1039"/>
                      <a:pt x="1736" y="1064"/>
                    </a:cubicBezTo>
                    <a:cubicBezTo>
                      <a:pt x="1735" y="1054"/>
                      <a:pt x="1734" y="1029"/>
                      <a:pt x="1734" y="1030"/>
                    </a:cubicBezTo>
                    <a:cubicBezTo>
                      <a:pt x="1734" y="1038"/>
                      <a:pt x="1735" y="1044"/>
                      <a:pt x="1734" y="1058"/>
                    </a:cubicBezTo>
                    <a:cubicBezTo>
                      <a:pt x="1733" y="1031"/>
                      <a:pt x="1733" y="1003"/>
                      <a:pt x="1732" y="976"/>
                    </a:cubicBezTo>
                    <a:cubicBezTo>
                      <a:pt x="1732" y="977"/>
                      <a:pt x="1733" y="980"/>
                      <a:pt x="1733" y="983"/>
                    </a:cubicBezTo>
                    <a:cubicBezTo>
                      <a:pt x="1730" y="948"/>
                      <a:pt x="1725" y="895"/>
                      <a:pt x="1718" y="872"/>
                    </a:cubicBezTo>
                    <a:cubicBezTo>
                      <a:pt x="1719" y="882"/>
                      <a:pt x="1719" y="882"/>
                      <a:pt x="1719" y="882"/>
                    </a:cubicBezTo>
                    <a:cubicBezTo>
                      <a:pt x="1722" y="890"/>
                      <a:pt x="1723" y="908"/>
                      <a:pt x="1723" y="915"/>
                    </a:cubicBezTo>
                    <a:cubicBezTo>
                      <a:pt x="1720" y="888"/>
                      <a:pt x="1723" y="934"/>
                      <a:pt x="1719" y="906"/>
                    </a:cubicBezTo>
                    <a:cubicBezTo>
                      <a:pt x="1713" y="868"/>
                      <a:pt x="1711" y="833"/>
                      <a:pt x="1704" y="813"/>
                    </a:cubicBezTo>
                    <a:cubicBezTo>
                      <a:pt x="1710" y="849"/>
                      <a:pt x="1715" y="898"/>
                      <a:pt x="1718" y="913"/>
                    </a:cubicBezTo>
                    <a:cubicBezTo>
                      <a:pt x="1715" y="890"/>
                      <a:pt x="1715" y="890"/>
                      <a:pt x="1715" y="890"/>
                    </a:cubicBezTo>
                    <a:cubicBezTo>
                      <a:pt x="1724" y="943"/>
                      <a:pt x="1724" y="943"/>
                      <a:pt x="1724" y="943"/>
                    </a:cubicBezTo>
                    <a:cubicBezTo>
                      <a:pt x="1724" y="945"/>
                      <a:pt x="1728" y="990"/>
                      <a:pt x="1726" y="990"/>
                    </a:cubicBezTo>
                    <a:cubicBezTo>
                      <a:pt x="1724" y="971"/>
                      <a:pt x="1724" y="954"/>
                      <a:pt x="1722" y="940"/>
                    </a:cubicBezTo>
                    <a:cubicBezTo>
                      <a:pt x="1722" y="943"/>
                      <a:pt x="1725" y="989"/>
                      <a:pt x="1725" y="1009"/>
                    </a:cubicBezTo>
                    <a:cubicBezTo>
                      <a:pt x="1725" y="984"/>
                      <a:pt x="1725" y="984"/>
                      <a:pt x="1725" y="984"/>
                    </a:cubicBezTo>
                    <a:cubicBezTo>
                      <a:pt x="1730" y="1028"/>
                      <a:pt x="1728" y="1084"/>
                      <a:pt x="1728" y="1127"/>
                    </a:cubicBezTo>
                    <a:cubicBezTo>
                      <a:pt x="1727" y="1093"/>
                      <a:pt x="1725" y="1169"/>
                      <a:pt x="1724" y="1142"/>
                    </a:cubicBezTo>
                    <a:cubicBezTo>
                      <a:pt x="1724" y="1131"/>
                      <a:pt x="1726" y="1114"/>
                      <a:pt x="1725" y="1119"/>
                    </a:cubicBezTo>
                    <a:cubicBezTo>
                      <a:pt x="1723" y="1115"/>
                      <a:pt x="1724" y="1145"/>
                      <a:pt x="1722" y="1153"/>
                    </a:cubicBezTo>
                    <a:cubicBezTo>
                      <a:pt x="1723" y="1158"/>
                      <a:pt x="1720" y="1201"/>
                      <a:pt x="1724" y="1176"/>
                    </a:cubicBezTo>
                    <a:cubicBezTo>
                      <a:pt x="1722" y="1190"/>
                      <a:pt x="1721" y="1221"/>
                      <a:pt x="1718" y="1240"/>
                    </a:cubicBezTo>
                    <a:cubicBezTo>
                      <a:pt x="1720" y="1234"/>
                      <a:pt x="1715" y="1275"/>
                      <a:pt x="1715" y="1282"/>
                    </a:cubicBezTo>
                    <a:cubicBezTo>
                      <a:pt x="1714" y="1291"/>
                      <a:pt x="1712" y="1298"/>
                      <a:pt x="1711" y="1303"/>
                    </a:cubicBezTo>
                    <a:cubicBezTo>
                      <a:pt x="1713" y="1286"/>
                      <a:pt x="1715" y="1264"/>
                      <a:pt x="1716" y="1241"/>
                    </a:cubicBezTo>
                    <a:cubicBezTo>
                      <a:pt x="1716" y="1241"/>
                      <a:pt x="1716" y="1241"/>
                      <a:pt x="1716" y="1241"/>
                    </a:cubicBezTo>
                    <a:cubicBezTo>
                      <a:pt x="1717" y="1232"/>
                      <a:pt x="1719" y="1216"/>
                      <a:pt x="1718" y="1221"/>
                    </a:cubicBezTo>
                    <a:cubicBezTo>
                      <a:pt x="1717" y="1220"/>
                      <a:pt x="1717" y="1220"/>
                      <a:pt x="1717" y="1220"/>
                    </a:cubicBezTo>
                    <a:cubicBezTo>
                      <a:pt x="1720" y="1175"/>
                      <a:pt x="1720" y="1130"/>
                      <a:pt x="1720" y="1107"/>
                    </a:cubicBezTo>
                    <a:cubicBezTo>
                      <a:pt x="1720" y="1118"/>
                      <a:pt x="1720" y="1118"/>
                      <a:pt x="1720" y="1118"/>
                    </a:cubicBezTo>
                    <a:cubicBezTo>
                      <a:pt x="1719" y="1084"/>
                      <a:pt x="1721" y="1050"/>
                      <a:pt x="1719" y="1015"/>
                    </a:cubicBezTo>
                    <a:cubicBezTo>
                      <a:pt x="1720" y="1017"/>
                      <a:pt x="1720" y="1021"/>
                      <a:pt x="1720" y="1014"/>
                    </a:cubicBezTo>
                    <a:cubicBezTo>
                      <a:pt x="1718" y="971"/>
                      <a:pt x="1714" y="955"/>
                      <a:pt x="1712" y="920"/>
                    </a:cubicBezTo>
                    <a:cubicBezTo>
                      <a:pt x="1713" y="924"/>
                      <a:pt x="1713" y="924"/>
                      <a:pt x="1713" y="924"/>
                    </a:cubicBezTo>
                    <a:cubicBezTo>
                      <a:pt x="1713" y="922"/>
                      <a:pt x="1710" y="901"/>
                      <a:pt x="1709" y="906"/>
                    </a:cubicBezTo>
                    <a:cubicBezTo>
                      <a:pt x="1712" y="934"/>
                      <a:pt x="1714" y="940"/>
                      <a:pt x="1715" y="965"/>
                    </a:cubicBezTo>
                    <a:cubicBezTo>
                      <a:pt x="1714" y="955"/>
                      <a:pt x="1710" y="932"/>
                      <a:pt x="1708" y="915"/>
                    </a:cubicBezTo>
                    <a:cubicBezTo>
                      <a:pt x="1706" y="914"/>
                      <a:pt x="1706" y="914"/>
                      <a:pt x="1706" y="914"/>
                    </a:cubicBezTo>
                    <a:cubicBezTo>
                      <a:pt x="1702" y="892"/>
                      <a:pt x="1702" y="870"/>
                      <a:pt x="1697" y="849"/>
                    </a:cubicBezTo>
                    <a:cubicBezTo>
                      <a:pt x="1699" y="874"/>
                      <a:pt x="1699" y="874"/>
                      <a:pt x="1699" y="874"/>
                    </a:cubicBezTo>
                    <a:cubicBezTo>
                      <a:pt x="1699" y="874"/>
                      <a:pt x="1698" y="872"/>
                      <a:pt x="1698" y="870"/>
                    </a:cubicBezTo>
                    <a:cubicBezTo>
                      <a:pt x="1700" y="881"/>
                      <a:pt x="1702" y="891"/>
                      <a:pt x="1702" y="894"/>
                    </a:cubicBezTo>
                    <a:cubicBezTo>
                      <a:pt x="1707" y="931"/>
                      <a:pt x="1706" y="951"/>
                      <a:pt x="1705" y="957"/>
                    </a:cubicBezTo>
                    <a:cubicBezTo>
                      <a:pt x="1706" y="975"/>
                      <a:pt x="1703" y="951"/>
                      <a:pt x="1701" y="953"/>
                    </a:cubicBezTo>
                    <a:cubicBezTo>
                      <a:pt x="1703" y="982"/>
                      <a:pt x="1705" y="980"/>
                      <a:pt x="1707" y="1009"/>
                    </a:cubicBezTo>
                    <a:cubicBezTo>
                      <a:pt x="1707" y="1018"/>
                      <a:pt x="1707" y="1012"/>
                      <a:pt x="1706" y="1008"/>
                    </a:cubicBezTo>
                    <a:cubicBezTo>
                      <a:pt x="1707" y="1015"/>
                      <a:pt x="1708" y="1022"/>
                      <a:pt x="1708" y="1029"/>
                    </a:cubicBezTo>
                    <a:cubicBezTo>
                      <a:pt x="1707" y="1030"/>
                      <a:pt x="1707" y="1079"/>
                      <a:pt x="1706" y="1050"/>
                    </a:cubicBezTo>
                    <a:cubicBezTo>
                      <a:pt x="1706" y="1046"/>
                      <a:pt x="1705" y="1038"/>
                      <a:pt x="1705" y="1032"/>
                    </a:cubicBezTo>
                    <a:cubicBezTo>
                      <a:pt x="1705" y="1072"/>
                      <a:pt x="1701" y="1141"/>
                      <a:pt x="1698" y="1138"/>
                    </a:cubicBezTo>
                    <a:cubicBezTo>
                      <a:pt x="1697" y="1160"/>
                      <a:pt x="1698" y="1154"/>
                      <a:pt x="1695" y="1189"/>
                    </a:cubicBezTo>
                    <a:cubicBezTo>
                      <a:pt x="1695" y="1205"/>
                      <a:pt x="1699" y="1188"/>
                      <a:pt x="1696" y="1225"/>
                    </a:cubicBezTo>
                    <a:cubicBezTo>
                      <a:pt x="1697" y="1216"/>
                      <a:pt x="1699" y="1206"/>
                      <a:pt x="1700" y="1196"/>
                    </a:cubicBezTo>
                    <a:cubicBezTo>
                      <a:pt x="1700" y="1190"/>
                      <a:pt x="1700" y="1184"/>
                      <a:pt x="1700" y="1178"/>
                    </a:cubicBezTo>
                    <a:cubicBezTo>
                      <a:pt x="1698" y="1209"/>
                      <a:pt x="1698" y="1209"/>
                      <a:pt x="1698" y="1209"/>
                    </a:cubicBezTo>
                    <a:cubicBezTo>
                      <a:pt x="1699" y="1189"/>
                      <a:pt x="1697" y="1193"/>
                      <a:pt x="1696" y="1187"/>
                    </a:cubicBezTo>
                    <a:cubicBezTo>
                      <a:pt x="1700" y="1139"/>
                      <a:pt x="1703" y="1126"/>
                      <a:pt x="1704" y="1102"/>
                    </a:cubicBezTo>
                    <a:cubicBezTo>
                      <a:pt x="1705" y="1117"/>
                      <a:pt x="1704" y="1142"/>
                      <a:pt x="1706" y="1133"/>
                    </a:cubicBezTo>
                    <a:cubicBezTo>
                      <a:pt x="1704" y="1157"/>
                      <a:pt x="1706" y="1159"/>
                      <a:pt x="1703" y="1187"/>
                    </a:cubicBezTo>
                    <a:cubicBezTo>
                      <a:pt x="1703" y="1182"/>
                      <a:pt x="1703" y="1182"/>
                      <a:pt x="1703" y="1182"/>
                    </a:cubicBezTo>
                    <a:cubicBezTo>
                      <a:pt x="1703" y="1204"/>
                      <a:pt x="1701" y="1207"/>
                      <a:pt x="1700" y="1226"/>
                    </a:cubicBezTo>
                    <a:cubicBezTo>
                      <a:pt x="1700" y="1225"/>
                      <a:pt x="1699" y="1227"/>
                      <a:pt x="1699" y="1229"/>
                    </a:cubicBezTo>
                    <a:cubicBezTo>
                      <a:pt x="1695" y="1270"/>
                      <a:pt x="1701" y="1217"/>
                      <a:pt x="1699" y="1258"/>
                    </a:cubicBezTo>
                    <a:cubicBezTo>
                      <a:pt x="1694" y="1294"/>
                      <a:pt x="1694" y="1269"/>
                      <a:pt x="1692" y="1279"/>
                    </a:cubicBezTo>
                    <a:cubicBezTo>
                      <a:pt x="1696" y="1219"/>
                      <a:pt x="1688" y="1280"/>
                      <a:pt x="1693" y="1215"/>
                    </a:cubicBezTo>
                    <a:cubicBezTo>
                      <a:pt x="1691" y="1215"/>
                      <a:pt x="1688" y="1240"/>
                      <a:pt x="1684" y="1275"/>
                    </a:cubicBezTo>
                    <a:cubicBezTo>
                      <a:pt x="1688" y="1252"/>
                      <a:pt x="1686" y="1290"/>
                      <a:pt x="1692" y="1260"/>
                    </a:cubicBezTo>
                    <a:cubicBezTo>
                      <a:pt x="1686" y="1312"/>
                      <a:pt x="1693" y="1308"/>
                      <a:pt x="1680" y="1366"/>
                    </a:cubicBezTo>
                    <a:cubicBezTo>
                      <a:pt x="1680" y="1364"/>
                      <a:pt x="1680" y="1364"/>
                      <a:pt x="1680" y="1364"/>
                    </a:cubicBezTo>
                    <a:cubicBezTo>
                      <a:pt x="1678" y="1388"/>
                      <a:pt x="1678" y="1388"/>
                      <a:pt x="1678" y="1388"/>
                    </a:cubicBezTo>
                    <a:cubicBezTo>
                      <a:pt x="1675" y="1399"/>
                      <a:pt x="1673" y="1410"/>
                      <a:pt x="1670" y="1421"/>
                    </a:cubicBezTo>
                    <a:cubicBezTo>
                      <a:pt x="1672" y="1400"/>
                      <a:pt x="1677" y="1375"/>
                      <a:pt x="1678" y="1359"/>
                    </a:cubicBezTo>
                    <a:cubicBezTo>
                      <a:pt x="1669" y="1398"/>
                      <a:pt x="1671" y="1413"/>
                      <a:pt x="1662" y="1459"/>
                    </a:cubicBezTo>
                    <a:cubicBezTo>
                      <a:pt x="1650" y="1496"/>
                      <a:pt x="1670" y="1412"/>
                      <a:pt x="1667" y="1412"/>
                    </a:cubicBezTo>
                    <a:cubicBezTo>
                      <a:pt x="1665" y="1421"/>
                      <a:pt x="1659" y="1445"/>
                      <a:pt x="1659" y="1442"/>
                    </a:cubicBezTo>
                    <a:cubicBezTo>
                      <a:pt x="1668" y="1400"/>
                      <a:pt x="1663" y="1416"/>
                      <a:pt x="1673" y="1369"/>
                    </a:cubicBezTo>
                    <a:cubicBezTo>
                      <a:pt x="1670" y="1392"/>
                      <a:pt x="1675" y="1365"/>
                      <a:pt x="1675" y="1370"/>
                    </a:cubicBezTo>
                    <a:cubicBezTo>
                      <a:pt x="1675" y="1363"/>
                      <a:pt x="1683" y="1318"/>
                      <a:pt x="1687" y="1286"/>
                    </a:cubicBezTo>
                    <a:cubicBezTo>
                      <a:pt x="1686" y="1279"/>
                      <a:pt x="1682" y="1314"/>
                      <a:pt x="1678" y="1333"/>
                    </a:cubicBezTo>
                    <a:cubicBezTo>
                      <a:pt x="1674" y="1372"/>
                      <a:pt x="1662" y="1410"/>
                      <a:pt x="1658" y="1439"/>
                    </a:cubicBezTo>
                    <a:cubicBezTo>
                      <a:pt x="1650" y="1480"/>
                      <a:pt x="1656" y="1442"/>
                      <a:pt x="1655" y="1444"/>
                    </a:cubicBezTo>
                    <a:cubicBezTo>
                      <a:pt x="1646" y="1480"/>
                      <a:pt x="1653" y="1460"/>
                      <a:pt x="1651" y="1472"/>
                    </a:cubicBezTo>
                    <a:cubicBezTo>
                      <a:pt x="1640" y="1527"/>
                      <a:pt x="1634" y="1532"/>
                      <a:pt x="1623" y="1571"/>
                    </a:cubicBezTo>
                    <a:cubicBezTo>
                      <a:pt x="1617" y="1603"/>
                      <a:pt x="1592" y="1681"/>
                      <a:pt x="1572" y="1734"/>
                    </a:cubicBezTo>
                    <a:cubicBezTo>
                      <a:pt x="1573" y="1727"/>
                      <a:pt x="1570" y="1734"/>
                      <a:pt x="1568" y="1737"/>
                    </a:cubicBezTo>
                    <a:cubicBezTo>
                      <a:pt x="1559" y="1769"/>
                      <a:pt x="1563" y="1758"/>
                      <a:pt x="1548" y="1797"/>
                    </a:cubicBezTo>
                    <a:cubicBezTo>
                      <a:pt x="1554" y="1786"/>
                      <a:pt x="1559" y="1776"/>
                      <a:pt x="1563" y="1765"/>
                    </a:cubicBezTo>
                    <a:cubicBezTo>
                      <a:pt x="1553" y="1791"/>
                      <a:pt x="1546" y="1813"/>
                      <a:pt x="1532" y="1836"/>
                    </a:cubicBezTo>
                    <a:cubicBezTo>
                      <a:pt x="1551" y="1806"/>
                      <a:pt x="1514" y="1878"/>
                      <a:pt x="1504" y="1896"/>
                    </a:cubicBezTo>
                    <a:cubicBezTo>
                      <a:pt x="1488" y="1921"/>
                      <a:pt x="1474" y="1947"/>
                      <a:pt x="1463" y="1959"/>
                    </a:cubicBezTo>
                    <a:cubicBezTo>
                      <a:pt x="1465" y="1956"/>
                      <a:pt x="1465" y="1956"/>
                      <a:pt x="1465" y="1956"/>
                    </a:cubicBezTo>
                    <a:cubicBezTo>
                      <a:pt x="1457" y="1967"/>
                      <a:pt x="1449" y="1979"/>
                      <a:pt x="1440" y="1990"/>
                    </a:cubicBezTo>
                    <a:cubicBezTo>
                      <a:pt x="1441" y="1984"/>
                      <a:pt x="1441" y="1984"/>
                      <a:pt x="1441" y="1984"/>
                    </a:cubicBezTo>
                    <a:cubicBezTo>
                      <a:pt x="1423" y="2006"/>
                      <a:pt x="1401" y="2034"/>
                      <a:pt x="1409" y="2028"/>
                    </a:cubicBezTo>
                    <a:cubicBezTo>
                      <a:pt x="1388" y="2050"/>
                      <a:pt x="1399" y="2036"/>
                      <a:pt x="1395" y="2038"/>
                    </a:cubicBezTo>
                    <a:cubicBezTo>
                      <a:pt x="1406" y="2025"/>
                      <a:pt x="1427" y="1995"/>
                      <a:pt x="1435" y="1988"/>
                    </a:cubicBezTo>
                    <a:cubicBezTo>
                      <a:pt x="1433" y="1990"/>
                      <a:pt x="1429" y="1995"/>
                      <a:pt x="1429" y="1996"/>
                    </a:cubicBezTo>
                    <a:cubicBezTo>
                      <a:pt x="1477" y="1933"/>
                      <a:pt x="1441" y="1973"/>
                      <a:pt x="1463" y="1941"/>
                    </a:cubicBezTo>
                    <a:cubicBezTo>
                      <a:pt x="1451" y="1957"/>
                      <a:pt x="1441" y="1969"/>
                      <a:pt x="1429" y="1987"/>
                    </a:cubicBezTo>
                    <a:cubicBezTo>
                      <a:pt x="1423" y="1996"/>
                      <a:pt x="1398" y="2028"/>
                      <a:pt x="1385" y="2044"/>
                    </a:cubicBezTo>
                    <a:cubicBezTo>
                      <a:pt x="1403" y="2022"/>
                      <a:pt x="1413" y="2011"/>
                      <a:pt x="1428" y="1994"/>
                    </a:cubicBezTo>
                    <a:cubicBezTo>
                      <a:pt x="1416" y="2009"/>
                      <a:pt x="1415" y="2013"/>
                      <a:pt x="1404" y="2025"/>
                    </a:cubicBezTo>
                    <a:cubicBezTo>
                      <a:pt x="1407" y="2020"/>
                      <a:pt x="1407" y="2020"/>
                      <a:pt x="1407" y="2020"/>
                    </a:cubicBezTo>
                    <a:cubicBezTo>
                      <a:pt x="1403" y="2026"/>
                      <a:pt x="1399" y="2031"/>
                      <a:pt x="1394" y="2036"/>
                    </a:cubicBezTo>
                    <a:cubicBezTo>
                      <a:pt x="1391" y="2038"/>
                      <a:pt x="1355" y="2077"/>
                      <a:pt x="1375" y="2053"/>
                    </a:cubicBezTo>
                    <a:cubicBezTo>
                      <a:pt x="1355" y="2073"/>
                      <a:pt x="1370" y="2061"/>
                      <a:pt x="1351" y="2079"/>
                    </a:cubicBezTo>
                    <a:cubicBezTo>
                      <a:pt x="1364" y="2068"/>
                      <a:pt x="1376" y="2056"/>
                      <a:pt x="1388" y="2044"/>
                    </a:cubicBezTo>
                    <a:cubicBezTo>
                      <a:pt x="1389" y="2046"/>
                      <a:pt x="1389" y="2046"/>
                      <a:pt x="1389" y="2046"/>
                    </a:cubicBezTo>
                    <a:cubicBezTo>
                      <a:pt x="1377" y="2060"/>
                      <a:pt x="1373" y="2062"/>
                      <a:pt x="1358" y="2077"/>
                    </a:cubicBezTo>
                    <a:cubicBezTo>
                      <a:pt x="1361" y="2077"/>
                      <a:pt x="1361" y="2077"/>
                      <a:pt x="1361" y="2077"/>
                    </a:cubicBezTo>
                    <a:cubicBezTo>
                      <a:pt x="1351" y="2085"/>
                      <a:pt x="1343" y="2093"/>
                      <a:pt x="1333" y="2100"/>
                    </a:cubicBezTo>
                    <a:cubicBezTo>
                      <a:pt x="1337" y="2098"/>
                      <a:pt x="1316" y="2116"/>
                      <a:pt x="1309" y="2120"/>
                    </a:cubicBezTo>
                    <a:cubicBezTo>
                      <a:pt x="1293" y="2131"/>
                      <a:pt x="1301" y="2121"/>
                      <a:pt x="1275" y="2142"/>
                    </a:cubicBezTo>
                    <a:cubicBezTo>
                      <a:pt x="1277" y="2141"/>
                      <a:pt x="1277" y="2141"/>
                      <a:pt x="1277" y="2141"/>
                    </a:cubicBezTo>
                    <a:cubicBezTo>
                      <a:pt x="1261" y="2152"/>
                      <a:pt x="1252" y="2158"/>
                      <a:pt x="1227" y="2171"/>
                    </a:cubicBezTo>
                    <a:cubicBezTo>
                      <a:pt x="1228" y="2170"/>
                      <a:pt x="1235" y="2166"/>
                      <a:pt x="1238" y="2164"/>
                    </a:cubicBezTo>
                    <a:cubicBezTo>
                      <a:pt x="1204" y="2182"/>
                      <a:pt x="1147" y="2208"/>
                      <a:pt x="1129" y="2210"/>
                    </a:cubicBezTo>
                    <a:cubicBezTo>
                      <a:pt x="1131" y="2207"/>
                      <a:pt x="1147" y="2203"/>
                      <a:pt x="1147" y="2201"/>
                    </a:cubicBezTo>
                    <a:cubicBezTo>
                      <a:pt x="1203" y="2181"/>
                      <a:pt x="1185" y="2183"/>
                      <a:pt x="1247" y="2152"/>
                    </a:cubicBezTo>
                    <a:cubicBezTo>
                      <a:pt x="1252" y="2155"/>
                      <a:pt x="1295" y="2119"/>
                      <a:pt x="1307" y="2114"/>
                    </a:cubicBezTo>
                    <a:cubicBezTo>
                      <a:pt x="1286" y="2130"/>
                      <a:pt x="1256" y="2151"/>
                      <a:pt x="1261" y="2149"/>
                    </a:cubicBezTo>
                    <a:cubicBezTo>
                      <a:pt x="1282" y="2136"/>
                      <a:pt x="1311" y="2115"/>
                      <a:pt x="1324" y="2104"/>
                    </a:cubicBezTo>
                    <a:cubicBezTo>
                      <a:pt x="1311" y="2113"/>
                      <a:pt x="1314" y="2107"/>
                      <a:pt x="1321" y="2099"/>
                    </a:cubicBezTo>
                    <a:cubicBezTo>
                      <a:pt x="1291" y="2127"/>
                      <a:pt x="1227" y="2164"/>
                      <a:pt x="1174" y="2185"/>
                    </a:cubicBezTo>
                    <a:cubicBezTo>
                      <a:pt x="1181" y="2185"/>
                      <a:pt x="1181" y="2185"/>
                      <a:pt x="1181" y="2185"/>
                    </a:cubicBezTo>
                    <a:cubicBezTo>
                      <a:pt x="1135" y="2205"/>
                      <a:pt x="1185" y="2180"/>
                      <a:pt x="1149" y="2194"/>
                    </a:cubicBezTo>
                    <a:cubicBezTo>
                      <a:pt x="1134" y="2202"/>
                      <a:pt x="1134" y="2202"/>
                      <a:pt x="1134" y="2202"/>
                    </a:cubicBezTo>
                    <a:cubicBezTo>
                      <a:pt x="1131" y="2203"/>
                      <a:pt x="1131" y="2203"/>
                      <a:pt x="1131" y="2203"/>
                    </a:cubicBezTo>
                    <a:cubicBezTo>
                      <a:pt x="1123" y="2206"/>
                      <a:pt x="1114" y="2210"/>
                      <a:pt x="1105" y="2214"/>
                    </a:cubicBezTo>
                    <a:cubicBezTo>
                      <a:pt x="1124" y="2208"/>
                      <a:pt x="1115" y="2209"/>
                      <a:pt x="1136" y="2203"/>
                    </a:cubicBezTo>
                    <a:cubicBezTo>
                      <a:pt x="1155" y="2197"/>
                      <a:pt x="1136" y="2205"/>
                      <a:pt x="1131" y="2208"/>
                    </a:cubicBezTo>
                    <a:cubicBezTo>
                      <a:pt x="1118" y="2212"/>
                      <a:pt x="1072" y="2225"/>
                      <a:pt x="1100" y="2216"/>
                    </a:cubicBezTo>
                    <a:cubicBezTo>
                      <a:pt x="1083" y="2221"/>
                      <a:pt x="1066" y="2227"/>
                      <a:pt x="1049" y="2231"/>
                    </a:cubicBezTo>
                    <a:cubicBezTo>
                      <a:pt x="1049" y="2230"/>
                      <a:pt x="1060" y="2227"/>
                      <a:pt x="1066" y="2225"/>
                    </a:cubicBezTo>
                    <a:cubicBezTo>
                      <a:pt x="1053" y="2228"/>
                      <a:pt x="1041" y="2231"/>
                      <a:pt x="1028" y="2233"/>
                    </a:cubicBezTo>
                    <a:cubicBezTo>
                      <a:pt x="1029" y="2233"/>
                      <a:pt x="1029" y="2233"/>
                      <a:pt x="1029" y="2233"/>
                    </a:cubicBezTo>
                    <a:cubicBezTo>
                      <a:pt x="999" y="2240"/>
                      <a:pt x="956" y="2244"/>
                      <a:pt x="933" y="2247"/>
                    </a:cubicBezTo>
                    <a:cubicBezTo>
                      <a:pt x="986" y="2246"/>
                      <a:pt x="908" y="2251"/>
                      <a:pt x="912" y="2252"/>
                    </a:cubicBezTo>
                    <a:cubicBezTo>
                      <a:pt x="893" y="2252"/>
                      <a:pt x="887" y="2247"/>
                      <a:pt x="927" y="2244"/>
                    </a:cubicBezTo>
                    <a:cubicBezTo>
                      <a:pt x="938" y="2245"/>
                      <a:pt x="966" y="2241"/>
                      <a:pt x="986" y="2239"/>
                    </a:cubicBezTo>
                    <a:cubicBezTo>
                      <a:pt x="960" y="2241"/>
                      <a:pt x="952" y="2242"/>
                      <a:pt x="931" y="2244"/>
                    </a:cubicBezTo>
                    <a:cubicBezTo>
                      <a:pt x="946" y="2242"/>
                      <a:pt x="904" y="2243"/>
                      <a:pt x="904" y="2242"/>
                    </a:cubicBezTo>
                    <a:cubicBezTo>
                      <a:pt x="907" y="2241"/>
                      <a:pt x="915" y="2239"/>
                      <a:pt x="942" y="2238"/>
                    </a:cubicBezTo>
                    <a:cubicBezTo>
                      <a:pt x="981" y="2235"/>
                      <a:pt x="946" y="2241"/>
                      <a:pt x="957" y="2239"/>
                    </a:cubicBezTo>
                    <a:cubicBezTo>
                      <a:pt x="968" y="2241"/>
                      <a:pt x="1012" y="2233"/>
                      <a:pt x="1035" y="2229"/>
                    </a:cubicBezTo>
                    <a:cubicBezTo>
                      <a:pt x="1037" y="2229"/>
                      <a:pt x="1030" y="2231"/>
                      <a:pt x="1026" y="2231"/>
                    </a:cubicBezTo>
                    <a:cubicBezTo>
                      <a:pt x="1046" y="2228"/>
                      <a:pt x="1088" y="2218"/>
                      <a:pt x="1090" y="2215"/>
                    </a:cubicBezTo>
                    <a:cubicBezTo>
                      <a:pt x="1074" y="2220"/>
                      <a:pt x="1058" y="2224"/>
                      <a:pt x="1041" y="2228"/>
                    </a:cubicBezTo>
                    <a:cubicBezTo>
                      <a:pt x="1030" y="2230"/>
                      <a:pt x="1056" y="2223"/>
                      <a:pt x="1040" y="2225"/>
                    </a:cubicBezTo>
                    <a:cubicBezTo>
                      <a:pt x="1029" y="2228"/>
                      <a:pt x="1016" y="2231"/>
                      <a:pt x="1001" y="2232"/>
                    </a:cubicBezTo>
                    <a:cubicBezTo>
                      <a:pt x="1003" y="2231"/>
                      <a:pt x="1003" y="2231"/>
                      <a:pt x="1003" y="2231"/>
                    </a:cubicBezTo>
                    <a:cubicBezTo>
                      <a:pt x="973" y="2234"/>
                      <a:pt x="925" y="2238"/>
                      <a:pt x="889" y="2239"/>
                    </a:cubicBezTo>
                    <a:cubicBezTo>
                      <a:pt x="881" y="2243"/>
                      <a:pt x="862" y="2245"/>
                      <a:pt x="846" y="2249"/>
                    </a:cubicBezTo>
                    <a:cubicBezTo>
                      <a:pt x="793" y="2247"/>
                      <a:pt x="737" y="2239"/>
                      <a:pt x="681" y="2225"/>
                    </a:cubicBezTo>
                    <a:cubicBezTo>
                      <a:pt x="695" y="2226"/>
                      <a:pt x="730" y="2233"/>
                      <a:pt x="769" y="2238"/>
                    </a:cubicBezTo>
                    <a:cubicBezTo>
                      <a:pt x="763" y="2238"/>
                      <a:pt x="758" y="2237"/>
                      <a:pt x="752" y="2237"/>
                    </a:cubicBezTo>
                    <a:cubicBezTo>
                      <a:pt x="784" y="2242"/>
                      <a:pt x="796" y="2242"/>
                      <a:pt x="809" y="2242"/>
                    </a:cubicBezTo>
                    <a:cubicBezTo>
                      <a:pt x="807" y="2242"/>
                      <a:pt x="810" y="2243"/>
                      <a:pt x="815" y="2244"/>
                    </a:cubicBezTo>
                    <a:cubicBezTo>
                      <a:pt x="843" y="2245"/>
                      <a:pt x="858" y="2243"/>
                      <a:pt x="843" y="2241"/>
                    </a:cubicBezTo>
                    <a:cubicBezTo>
                      <a:pt x="834" y="2242"/>
                      <a:pt x="834" y="2242"/>
                      <a:pt x="834" y="2242"/>
                    </a:cubicBezTo>
                    <a:cubicBezTo>
                      <a:pt x="815" y="2238"/>
                      <a:pt x="815" y="2238"/>
                      <a:pt x="815" y="2238"/>
                    </a:cubicBezTo>
                    <a:cubicBezTo>
                      <a:pt x="807" y="2242"/>
                      <a:pt x="750" y="2233"/>
                      <a:pt x="719" y="2228"/>
                    </a:cubicBezTo>
                    <a:cubicBezTo>
                      <a:pt x="741" y="2231"/>
                      <a:pt x="759" y="2230"/>
                      <a:pt x="787" y="2236"/>
                    </a:cubicBezTo>
                    <a:cubicBezTo>
                      <a:pt x="784" y="2233"/>
                      <a:pt x="784" y="2233"/>
                      <a:pt x="784" y="2233"/>
                    </a:cubicBezTo>
                    <a:cubicBezTo>
                      <a:pt x="808" y="2236"/>
                      <a:pt x="827" y="2239"/>
                      <a:pt x="841" y="2238"/>
                    </a:cubicBezTo>
                    <a:cubicBezTo>
                      <a:pt x="813" y="2237"/>
                      <a:pt x="813" y="2237"/>
                      <a:pt x="813" y="2237"/>
                    </a:cubicBezTo>
                    <a:cubicBezTo>
                      <a:pt x="813" y="2236"/>
                      <a:pt x="813" y="2236"/>
                      <a:pt x="813" y="2236"/>
                    </a:cubicBezTo>
                    <a:cubicBezTo>
                      <a:pt x="793" y="2234"/>
                      <a:pt x="768" y="2233"/>
                      <a:pt x="750" y="2229"/>
                    </a:cubicBezTo>
                    <a:cubicBezTo>
                      <a:pt x="734" y="2227"/>
                      <a:pt x="718" y="2227"/>
                      <a:pt x="676" y="2217"/>
                    </a:cubicBezTo>
                    <a:cubicBezTo>
                      <a:pt x="678" y="2217"/>
                      <a:pt x="678" y="2217"/>
                      <a:pt x="678" y="2217"/>
                    </a:cubicBezTo>
                    <a:cubicBezTo>
                      <a:pt x="648" y="2214"/>
                      <a:pt x="600" y="2193"/>
                      <a:pt x="578" y="2186"/>
                    </a:cubicBezTo>
                    <a:cubicBezTo>
                      <a:pt x="565" y="2186"/>
                      <a:pt x="623" y="2204"/>
                      <a:pt x="637" y="2208"/>
                    </a:cubicBezTo>
                    <a:cubicBezTo>
                      <a:pt x="619" y="2205"/>
                      <a:pt x="601" y="2197"/>
                      <a:pt x="615" y="2204"/>
                    </a:cubicBezTo>
                    <a:cubicBezTo>
                      <a:pt x="574" y="2192"/>
                      <a:pt x="592" y="2193"/>
                      <a:pt x="558" y="2183"/>
                    </a:cubicBezTo>
                    <a:cubicBezTo>
                      <a:pt x="564" y="2185"/>
                      <a:pt x="570" y="2188"/>
                      <a:pt x="576" y="2191"/>
                    </a:cubicBezTo>
                    <a:cubicBezTo>
                      <a:pt x="561" y="2187"/>
                      <a:pt x="536" y="2176"/>
                      <a:pt x="521" y="2171"/>
                    </a:cubicBezTo>
                    <a:cubicBezTo>
                      <a:pt x="518" y="2173"/>
                      <a:pt x="546" y="2182"/>
                      <a:pt x="574" y="2193"/>
                    </a:cubicBezTo>
                    <a:cubicBezTo>
                      <a:pt x="561" y="2190"/>
                      <a:pt x="561" y="2190"/>
                      <a:pt x="561" y="2190"/>
                    </a:cubicBezTo>
                    <a:cubicBezTo>
                      <a:pt x="580" y="2197"/>
                      <a:pt x="599" y="2203"/>
                      <a:pt x="619" y="2208"/>
                    </a:cubicBezTo>
                    <a:cubicBezTo>
                      <a:pt x="637" y="2210"/>
                      <a:pt x="621" y="2206"/>
                      <a:pt x="658" y="2214"/>
                    </a:cubicBezTo>
                    <a:cubicBezTo>
                      <a:pt x="677" y="2221"/>
                      <a:pt x="687" y="2226"/>
                      <a:pt x="678" y="2227"/>
                    </a:cubicBezTo>
                    <a:cubicBezTo>
                      <a:pt x="663" y="2222"/>
                      <a:pt x="634" y="2215"/>
                      <a:pt x="635" y="2213"/>
                    </a:cubicBezTo>
                    <a:cubicBezTo>
                      <a:pt x="618" y="2211"/>
                      <a:pt x="570" y="2196"/>
                      <a:pt x="579" y="2201"/>
                    </a:cubicBezTo>
                    <a:cubicBezTo>
                      <a:pt x="577" y="2200"/>
                      <a:pt x="574" y="2199"/>
                      <a:pt x="572" y="2199"/>
                    </a:cubicBezTo>
                    <a:cubicBezTo>
                      <a:pt x="554" y="2189"/>
                      <a:pt x="524" y="2177"/>
                      <a:pt x="475" y="2151"/>
                    </a:cubicBezTo>
                    <a:cubicBezTo>
                      <a:pt x="465" y="2146"/>
                      <a:pt x="463" y="2147"/>
                      <a:pt x="464" y="2150"/>
                    </a:cubicBezTo>
                    <a:cubicBezTo>
                      <a:pt x="455" y="2144"/>
                      <a:pt x="445" y="2137"/>
                      <a:pt x="436" y="2131"/>
                    </a:cubicBezTo>
                    <a:cubicBezTo>
                      <a:pt x="444" y="2135"/>
                      <a:pt x="449" y="2137"/>
                      <a:pt x="463" y="2145"/>
                    </a:cubicBezTo>
                    <a:cubicBezTo>
                      <a:pt x="438" y="2131"/>
                      <a:pt x="415" y="2114"/>
                      <a:pt x="393" y="2095"/>
                    </a:cubicBezTo>
                    <a:cubicBezTo>
                      <a:pt x="399" y="2099"/>
                      <a:pt x="399" y="2099"/>
                      <a:pt x="399" y="2099"/>
                    </a:cubicBezTo>
                    <a:cubicBezTo>
                      <a:pt x="390" y="2092"/>
                      <a:pt x="381" y="2085"/>
                      <a:pt x="372" y="2078"/>
                    </a:cubicBezTo>
                    <a:cubicBezTo>
                      <a:pt x="387" y="2090"/>
                      <a:pt x="410" y="2109"/>
                      <a:pt x="403" y="2106"/>
                    </a:cubicBezTo>
                    <a:cubicBezTo>
                      <a:pt x="371" y="2083"/>
                      <a:pt x="357" y="2066"/>
                      <a:pt x="332" y="2044"/>
                    </a:cubicBezTo>
                    <a:cubicBezTo>
                      <a:pt x="335" y="2042"/>
                      <a:pt x="328" y="2033"/>
                      <a:pt x="337" y="2039"/>
                    </a:cubicBezTo>
                    <a:cubicBezTo>
                      <a:pt x="339" y="2041"/>
                      <a:pt x="339" y="2042"/>
                      <a:pt x="340" y="2042"/>
                    </a:cubicBezTo>
                    <a:cubicBezTo>
                      <a:pt x="349" y="2050"/>
                      <a:pt x="369" y="2067"/>
                      <a:pt x="385" y="2080"/>
                    </a:cubicBezTo>
                    <a:cubicBezTo>
                      <a:pt x="334" y="2030"/>
                      <a:pt x="347" y="2043"/>
                      <a:pt x="306" y="1995"/>
                    </a:cubicBezTo>
                    <a:cubicBezTo>
                      <a:pt x="304" y="1990"/>
                      <a:pt x="345" y="2038"/>
                      <a:pt x="337" y="2026"/>
                    </a:cubicBezTo>
                    <a:cubicBezTo>
                      <a:pt x="350" y="2040"/>
                      <a:pt x="363" y="2054"/>
                      <a:pt x="377" y="2068"/>
                    </a:cubicBezTo>
                    <a:cubicBezTo>
                      <a:pt x="370" y="2061"/>
                      <a:pt x="369" y="2061"/>
                      <a:pt x="365" y="2058"/>
                    </a:cubicBezTo>
                    <a:cubicBezTo>
                      <a:pt x="395" y="2084"/>
                      <a:pt x="406" y="2095"/>
                      <a:pt x="431" y="2110"/>
                    </a:cubicBezTo>
                    <a:cubicBezTo>
                      <a:pt x="446" y="2122"/>
                      <a:pt x="406" y="2094"/>
                      <a:pt x="423" y="2107"/>
                    </a:cubicBezTo>
                    <a:cubicBezTo>
                      <a:pt x="408" y="2097"/>
                      <a:pt x="394" y="2087"/>
                      <a:pt x="386" y="2083"/>
                    </a:cubicBezTo>
                    <a:cubicBezTo>
                      <a:pt x="421" y="2113"/>
                      <a:pt x="408" y="2098"/>
                      <a:pt x="440" y="2120"/>
                    </a:cubicBezTo>
                    <a:cubicBezTo>
                      <a:pt x="447" y="2126"/>
                      <a:pt x="455" y="2131"/>
                      <a:pt x="463" y="2137"/>
                    </a:cubicBezTo>
                    <a:cubicBezTo>
                      <a:pt x="478" y="2145"/>
                      <a:pt x="459" y="2133"/>
                      <a:pt x="458" y="2132"/>
                    </a:cubicBezTo>
                    <a:cubicBezTo>
                      <a:pt x="477" y="2142"/>
                      <a:pt x="483" y="2147"/>
                      <a:pt x="498" y="2154"/>
                    </a:cubicBezTo>
                    <a:cubicBezTo>
                      <a:pt x="494" y="2151"/>
                      <a:pt x="484" y="2146"/>
                      <a:pt x="487" y="2147"/>
                    </a:cubicBezTo>
                    <a:cubicBezTo>
                      <a:pt x="511" y="2160"/>
                      <a:pt x="536" y="2170"/>
                      <a:pt x="559" y="2182"/>
                    </a:cubicBezTo>
                    <a:cubicBezTo>
                      <a:pt x="545" y="2175"/>
                      <a:pt x="575" y="2185"/>
                      <a:pt x="587" y="2188"/>
                    </a:cubicBezTo>
                    <a:cubicBezTo>
                      <a:pt x="571" y="2181"/>
                      <a:pt x="555" y="2174"/>
                      <a:pt x="539" y="2166"/>
                    </a:cubicBezTo>
                    <a:cubicBezTo>
                      <a:pt x="477" y="2141"/>
                      <a:pt x="445" y="2122"/>
                      <a:pt x="390" y="2077"/>
                    </a:cubicBezTo>
                    <a:cubicBezTo>
                      <a:pt x="394" y="2079"/>
                      <a:pt x="394" y="2079"/>
                      <a:pt x="394" y="2079"/>
                    </a:cubicBezTo>
                    <a:cubicBezTo>
                      <a:pt x="354" y="2041"/>
                      <a:pt x="338" y="2024"/>
                      <a:pt x="323" y="2009"/>
                    </a:cubicBezTo>
                    <a:cubicBezTo>
                      <a:pt x="308" y="1995"/>
                      <a:pt x="294" y="1981"/>
                      <a:pt x="266" y="1941"/>
                    </a:cubicBezTo>
                    <a:cubicBezTo>
                      <a:pt x="267" y="1937"/>
                      <a:pt x="241" y="1904"/>
                      <a:pt x="246" y="1906"/>
                    </a:cubicBezTo>
                    <a:cubicBezTo>
                      <a:pt x="262" y="1930"/>
                      <a:pt x="259" y="1925"/>
                      <a:pt x="256" y="1917"/>
                    </a:cubicBezTo>
                    <a:cubicBezTo>
                      <a:pt x="246" y="1904"/>
                      <a:pt x="239" y="1895"/>
                      <a:pt x="223" y="1866"/>
                    </a:cubicBezTo>
                    <a:cubicBezTo>
                      <a:pt x="231" y="1876"/>
                      <a:pt x="217" y="1850"/>
                      <a:pt x="234" y="1878"/>
                    </a:cubicBezTo>
                    <a:cubicBezTo>
                      <a:pt x="213" y="1839"/>
                      <a:pt x="202" y="1817"/>
                      <a:pt x="190" y="1798"/>
                    </a:cubicBezTo>
                    <a:cubicBezTo>
                      <a:pt x="158" y="1733"/>
                      <a:pt x="183" y="1777"/>
                      <a:pt x="155" y="1711"/>
                    </a:cubicBezTo>
                    <a:cubicBezTo>
                      <a:pt x="160" y="1720"/>
                      <a:pt x="160" y="1720"/>
                      <a:pt x="160" y="1720"/>
                    </a:cubicBezTo>
                    <a:cubicBezTo>
                      <a:pt x="154" y="1706"/>
                      <a:pt x="149" y="1692"/>
                      <a:pt x="144" y="1678"/>
                    </a:cubicBezTo>
                    <a:cubicBezTo>
                      <a:pt x="147" y="1693"/>
                      <a:pt x="147" y="1693"/>
                      <a:pt x="147" y="1693"/>
                    </a:cubicBezTo>
                    <a:cubicBezTo>
                      <a:pt x="128" y="1643"/>
                      <a:pt x="128" y="1643"/>
                      <a:pt x="128" y="1643"/>
                    </a:cubicBezTo>
                    <a:cubicBezTo>
                      <a:pt x="117" y="1612"/>
                      <a:pt x="130" y="1656"/>
                      <a:pt x="128" y="1653"/>
                    </a:cubicBezTo>
                    <a:cubicBezTo>
                      <a:pt x="134" y="1662"/>
                      <a:pt x="134" y="1662"/>
                      <a:pt x="134" y="1662"/>
                    </a:cubicBezTo>
                    <a:cubicBezTo>
                      <a:pt x="140" y="1683"/>
                      <a:pt x="152" y="1711"/>
                      <a:pt x="153" y="1715"/>
                    </a:cubicBezTo>
                    <a:cubicBezTo>
                      <a:pt x="140" y="1683"/>
                      <a:pt x="142" y="1691"/>
                      <a:pt x="136" y="1678"/>
                    </a:cubicBezTo>
                    <a:cubicBezTo>
                      <a:pt x="140" y="1689"/>
                      <a:pt x="144" y="1699"/>
                      <a:pt x="148" y="1709"/>
                    </a:cubicBezTo>
                    <a:cubicBezTo>
                      <a:pt x="151" y="1720"/>
                      <a:pt x="151" y="1720"/>
                      <a:pt x="151" y="1720"/>
                    </a:cubicBezTo>
                    <a:cubicBezTo>
                      <a:pt x="163" y="1751"/>
                      <a:pt x="173" y="1775"/>
                      <a:pt x="183" y="1792"/>
                    </a:cubicBezTo>
                    <a:cubicBezTo>
                      <a:pt x="178" y="1779"/>
                      <a:pt x="172" y="1772"/>
                      <a:pt x="168" y="1761"/>
                    </a:cubicBezTo>
                    <a:cubicBezTo>
                      <a:pt x="178" y="1774"/>
                      <a:pt x="194" y="1812"/>
                      <a:pt x="214" y="1847"/>
                    </a:cubicBezTo>
                    <a:cubicBezTo>
                      <a:pt x="214" y="1848"/>
                      <a:pt x="219" y="1859"/>
                      <a:pt x="216" y="1855"/>
                    </a:cubicBezTo>
                    <a:cubicBezTo>
                      <a:pt x="216" y="1854"/>
                      <a:pt x="213" y="1848"/>
                      <a:pt x="211" y="1845"/>
                    </a:cubicBezTo>
                    <a:cubicBezTo>
                      <a:pt x="211" y="1848"/>
                      <a:pt x="200" y="1828"/>
                      <a:pt x="217" y="1862"/>
                    </a:cubicBezTo>
                    <a:cubicBezTo>
                      <a:pt x="209" y="1851"/>
                      <a:pt x="193" y="1827"/>
                      <a:pt x="193" y="1829"/>
                    </a:cubicBezTo>
                    <a:cubicBezTo>
                      <a:pt x="182" y="1809"/>
                      <a:pt x="170" y="1781"/>
                      <a:pt x="163" y="1764"/>
                    </a:cubicBezTo>
                    <a:cubicBezTo>
                      <a:pt x="164" y="1766"/>
                      <a:pt x="164" y="1766"/>
                      <a:pt x="164" y="1766"/>
                    </a:cubicBezTo>
                    <a:cubicBezTo>
                      <a:pt x="157" y="1748"/>
                      <a:pt x="140" y="1711"/>
                      <a:pt x="141" y="1707"/>
                    </a:cubicBezTo>
                    <a:cubicBezTo>
                      <a:pt x="136" y="1696"/>
                      <a:pt x="125" y="1666"/>
                      <a:pt x="135" y="1697"/>
                    </a:cubicBezTo>
                    <a:cubicBezTo>
                      <a:pt x="129" y="1680"/>
                      <a:pt x="122" y="1663"/>
                      <a:pt x="116" y="1646"/>
                    </a:cubicBezTo>
                    <a:cubicBezTo>
                      <a:pt x="122" y="1654"/>
                      <a:pt x="107" y="1604"/>
                      <a:pt x="126" y="1655"/>
                    </a:cubicBezTo>
                    <a:cubicBezTo>
                      <a:pt x="125" y="1653"/>
                      <a:pt x="119" y="1635"/>
                      <a:pt x="109" y="1604"/>
                    </a:cubicBezTo>
                    <a:cubicBezTo>
                      <a:pt x="110" y="1606"/>
                      <a:pt x="110" y="1606"/>
                      <a:pt x="110" y="1606"/>
                    </a:cubicBezTo>
                    <a:cubicBezTo>
                      <a:pt x="111" y="1607"/>
                      <a:pt x="111" y="1609"/>
                      <a:pt x="112" y="1609"/>
                    </a:cubicBezTo>
                    <a:cubicBezTo>
                      <a:pt x="114" y="1616"/>
                      <a:pt x="115" y="1619"/>
                      <a:pt x="115" y="1621"/>
                    </a:cubicBezTo>
                    <a:cubicBezTo>
                      <a:pt x="123" y="1638"/>
                      <a:pt x="115" y="1611"/>
                      <a:pt x="106" y="1583"/>
                    </a:cubicBezTo>
                    <a:cubicBezTo>
                      <a:pt x="103" y="1576"/>
                      <a:pt x="103" y="1576"/>
                      <a:pt x="103" y="1576"/>
                    </a:cubicBezTo>
                    <a:cubicBezTo>
                      <a:pt x="97" y="1551"/>
                      <a:pt x="94" y="1536"/>
                      <a:pt x="86" y="1503"/>
                    </a:cubicBezTo>
                    <a:cubicBezTo>
                      <a:pt x="77" y="1478"/>
                      <a:pt x="69" y="1452"/>
                      <a:pt x="62" y="1427"/>
                    </a:cubicBezTo>
                    <a:cubicBezTo>
                      <a:pt x="57" y="1404"/>
                      <a:pt x="57" y="1404"/>
                      <a:pt x="57" y="1404"/>
                    </a:cubicBezTo>
                    <a:cubicBezTo>
                      <a:pt x="56" y="1393"/>
                      <a:pt x="49" y="1358"/>
                      <a:pt x="54" y="1372"/>
                    </a:cubicBezTo>
                    <a:cubicBezTo>
                      <a:pt x="54" y="1368"/>
                      <a:pt x="57" y="1380"/>
                      <a:pt x="59" y="1395"/>
                    </a:cubicBezTo>
                    <a:cubicBezTo>
                      <a:pt x="59" y="1397"/>
                      <a:pt x="58" y="1393"/>
                      <a:pt x="58" y="1396"/>
                    </a:cubicBezTo>
                    <a:cubicBezTo>
                      <a:pt x="60" y="1400"/>
                      <a:pt x="62" y="1402"/>
                      <a:pt x="60" y="1383"/>
                    </a:cubicBezTo>
                    <a:cubicBezTo>
                      <a:pt x="63" y="1402"/>
                      <a:pt x="63" y="1404"/>
                      <a:pt x="67" y="1417"/>
                    </a:cubicBezTo>
                    <a:cubicBezTo>
                      <a:pt x="66" y="1411"/>
                      <a:pt x="64" y="1405"/>
                      <a:pt x="63" y="1398"/>
                    </a:cubicBezTo>
                    <a:cubicBezTo>
                      <a:pt x="69" y="1426"/>
                      <a:pt x="81" y="1468"/>
                      <a:pt x="82" y="1467"/>
                    </a:cubicBezTo>
                    <a:cubicBezTo>
                      <a:pt x="78" y="1459"/>
                      <a:pt x="77" y="1441"/>
                      <a:pt x="74" y="1426"/>
                    </a:cubicBezTo>
                    <a:cubicBezTo>
                      <a:pt x="77" y="1437"/>
                      <a:pt x="83" y="1461"/>
                      <a:pt x="80" y="1443"/>
                    </a:cubicBezTo>
                    <a:cubicBezTo>
                      <a:pt x="77" y="1436"/>
                      <a:pt x="66" y="1385"/>
                      <a:pt x="72" y="1422"/>
                    </a:cubicBezTo>
                    <a:cubicBezTo>
                      <a:pt x="68" y="1407"/>
                      <a:pt x="64" y="1386"/>
                      <a:pt x="61" y="1368"/>
                    </a:cubicBezTo>
                    <a:cubicBezTo>
                      <a:pt x="66" y="1389"/>
                      <a:pt x="65" y="1375"/>
                      <a:pt x="67" y="1381"/>
                    </a:cubicBezTo>
                    <a:cubicBezTo>
                      <a:pt x="63" y="1363"/>
                      <a:pt x="61" y="1363"/>
                      <a:pt x="60" y="1361"/>
                    </a:cubicBezTo>
                    <a:cubicBezTo>
                      <a:pt x="54" y="1308"/>
                      <a:pt x="55" y="1286"/>
                      <a:pt x="47" y="1227"/>
                    </a:cubicBezTo>
                    <a:cubicBezTo>
                      <a:pt x="46" y="1219"/>
                      <a:pt x="52" y="1263"/>
                      <a:pt x="50" y="1257"/>
                    </a:cubicBezTo>
                    <a:cubicBezTo>
                      <a:pt x="42" y="1214"/>
                      <a:pt x="47" y="1200"/>
                      <a:pt x="43" y="1163"/>
                    </a:cubicBezTo>
                    <a:cubicBezTo>
                      <a:pt x="41" y="1173"/>
                      <a:pt x="41" y="1173"/>
                      <a:pt x="41" y="1173"/>
                    </a:cubicBezTo>
                    <a:cubicBezTo>
                      <a:pt x="40" y="1162"/>
                      <a:pt x="38" y="1133"/>
                      <a:pt x="37" y="1119"/>
                    </a:cubicBezTo>
                    <a:cubicBezTo>
                      <a:pt x="37" y="1116"/>
                      <a:pt x="39" y="1076"/>
                      <a:pt x="40" y="1105"/>
                    </a:cubicBezTo>
                    <a:cubicBezTo>
                      <a:pt x="41" y="1041"/>
                      <a:pt x="34" y="1048"/>
                      <a:pt x="39" y="974"/>
                    </a:cubicBezTo>
                    <a:cubicBezTo>
                      <a:pt x="35" y="1009"/>
                      <a:pt x="36" y="1013"/>
                      <a:pt x="35" y="1039"/>
                    </a:cubicBezTo>
                    <a:cubicBezTo>
                      <a:pt x="34" y="1011"/>
                      <a:pt x="34" y="1035"/>
                      <a:pt x="32" y="1032"/>
                    </a:cubicBezTo>
                    <a:cubicBezTo>
                      <a:pt x="34" y="1015"/>
                      <a:pt x="36" y="959"/>
                      <a:pt x="36" y="997"/>
                    </a:cubicBezTo>
                    <a:cubicBezTo>
                      <a:pt x="37" y="974"/>
                      <a:pt x="41" y="928"/>
                      <a:pt x="42" y="917"/>
                    </a:cubicBezTo>
                    <a:cubicBezTo>
                      <a:pt x="39" y="937"/>
                      <a:pt x="39" y="937"/>
                      <a:pt x="39" y="937"/>
                    </a:cubicBezTo>
                    <a:cubicBezTo>
                      <a:pt x="42" y="904"/>
                      <a:pt x="45" y="871"/>
                      <a:pt x="45" y="858"/>
                    </a:cubicBezTo>
                    <a:cubicBezTo>
                      <a:pt x="39" y="899"/>
                      <a:pt x="43" y="898"/>
                      <a:pt x="37" y="950"/>
                    </a:cubicBezTo>
                    <a:cubicBezTo>
                      <a:pt x="31" y="1007"/>
                      <a:pt x="36" y="936"/>
                      <a:pt x="31" y="973"/>
                    </a:cubicBezTo>
                    <a:cubicBezTo>
                      <a:pt x="31" y="987"/>
                      <a:pt x="30" y="1001"/>
                      <a:pt x="31" y="1014"/>
                    </a:cubicBezTo>
                    <a:cubicBezTo>
                      <a:pt x="32" y="995"/>
                      <a:pt x="32" y="995"/>
                      <a:pt x="32" y="995"/>
                    </a:cubicBezTo>
                    <a:cubicBezTo>
                      <a:pt x="34" y="1001"/>
                      <a:pt x="29" y="1058"/>
                      <a:pt x="33" y="1053"/>
                    </a:cubicBezTo>
                    <a:cubicBezTo>
                      <a:pt x="30" y="1094"/>
                      <a:pt x="32" y="1106"/>
                      <a:pt x="31" y="1152"/>
                    </a:cubicBezTo>
                    <a:cubicBezTo>
                      <a:pt x="33" y="1162"/>
                      <a:pt x="32" y="1145"/>
                      <a:pt x="32" y="1133"/>
                    </a:cubicBezTo>
                    <a:cubicBezTo>
                      <a:pt x="33" y="1156"/>
                      <a:pt x="36" y="1157"/>
                      <a:pt x="36" y="1187"/>
                    </a:cubicBezTo>
                    <a:cubicBezTo>
                      <a:pt x="37" y="1202"/>
                      <a:pt x="39" y="1192"/>
                      <a:pt x="37" y="1165"/>
                    </a:cubicBezTo>
                    <a:cubicBezTo>
                      <a:pt x="39" y="1188"/>
                      <a:pt x="40" y="1210"/>
                      <a:pt x="43" y="1235"/>
                    </a:cubicBezTo>
                    <a:cubicBezTo>
                      <a:pt x="43" y="1227"/>
                      <a:pt x="42" y="1218"/>
                      <a:pt x="42" y="1209"/>
                    </a:cubicBezTo>
                    <a:cubicBezTo>
                      <a:pt x="43" y="1218"/>
                      <a:pt x="44" y="1227"/>
                      <a:pt x="45" y="1236"/>
                    </a:cubicBezTo>
                    <a:cubicBezTo>
                      <a:pt x="44" y="1213"/>
                      <a:pt x="44" y="1213"/>
                      <a:pt x="44" y="1213"/>
                    </a:cubicBezTo>
                    <a:cubicBezTo>
                      <a:pt x="49" y="1265"/>
                      <a:pt x="56" y="1323"/>
                      <a:pt x="58" y="1350"/>
                    </a:cubicBezTo>
                    <a:cubicBezTo>
                      <a:pt x="49" y="1307"/>
                      <a:pt x="41" y="1233"/>
                      <a:pt x="36" y="1207"/>
                    </a:cubicBezTo>
                    <a:cubicBezTo>
                      <a:pt x="36" y="1217"/>
                      <a:pt x="42" y="1242"/>
                      <a:pt x="40" y="1256"/>
                    </a:cubicBezTo>
                    <a:cubicBezTo>
                      <a:pt x="44" y="1269"/>
                      <a:pt x="44" y="1269"/>
                      <a:pt x="44" y="1269"/>
                    </a:cubicBezTo>
                    <a:cubicBezTo>
                      <a:pt x="46" y="1285"/>
                      <a:pt x="52" y="1321"/>
                      <a:pt x="50" y="1324"/>
                    </a:cubicBezTo>
                    <a:cubicBezTo>
                      <a:pt x="43" y="1282"/>
                      <a:pt x="40" y="1270"/>
                      <a:pt x="36" y="1249"/>
                    </a:cubicBezTo>
                    <a:cubicBezTo>
                      <a:pt x="36" y="1249"/>
                      <a:pt x="35" y="1245"/>
                      <a:pt x="34" y="1239"/>
                    </a:cubicBezTo>
                    <a:cubicBezTo>
                      <a:pt x="34" y="1238"/>
                      <a:pt x="34" y="1238"/>
                      <a:pt x="34" y="1238"/>
                    </a:cubicBezTo>
                    <a:cubicBezTo>
                      <a:pt x="34" y="1238"/>
                      <a:pt x="34" y="1238"/>
                      <a:pt x="34" y="1238"/>
                    </a:cubicBezTo>
                    <a:cubicBezTo>
                      <a:pt x="33" y="1225"/>
                      <a:pt x="31" y="1205"/>
                      <a:pt x="30" y="1193"/>
                    </a:cubicBezTo>
                    <a:cubicBezTo>
                      <a:pt x="29" y="1177"/>
                      <a:pt x="31" y="1188"/>
                      <a:pt x="32" y="1189"/>
                    </a:cubicBezTo>
                    <a:cubicBezTo>
                      <a:pt x="30" y="1137"/>
                      <a:pt x="22" y="1102"/>
                      <a:pt x="25" y="1047"/>
                    </a:cubicBezTo>
                    <a:cubicBezTo>
                      <a:pt x="26" y="1046"/>
                      <a:pt x="28" y="1004"/>
                      <a:pt x="29" y="1017"/>
                    </a:cubicBezTo>
                    <a:cubicBezTo>
                      <a:pt x="30" y="985"/>
                      <a:pt x="30" y="968"/>
                      <a:pt x="30" y="946"/>
                    </a:cubicBezTo>
                    <a:cubicBezTo>
                      <a:pt x="32" y="942"/>
                      <a:pt x="36" y="898"/>
                      <a:pt x="36" y="914"/>
                    </a:cubicBezTo>
                    <a:cubicBezTo>
                      <a:pt x="37" y="885"/>
                      <a:pt x="37" y="885"/>
                      <a:pt x="37" y="885"/>
                    </a:cubicBezTo>
                    <a:cubicBezTo>
                      <a:pt x="40" y="865"/>
                      <a:pt x="46" y="823"/>
                      <a:pt x="49" y="817"/>
                    </a:cubicBezTo>
                    <a:cubicBezTo>
                      <a:pt x="53" y="795"/>
                      <a:pt x="47" y="810"/>
                      <a:pt x="55" y="780"/>
                    </a:cubicBezTo>
                    <a:cubicBezTo>
                      <a:pt x="55" y="782"/>
                      <a:pt x="56" y="780"/>
                      <a:pt x="54" y="786"/>
                    </a:cubicBezTo>
                    <a:cubicBezTo>
                      <a:pt x="58" y="772"/>
                      <a:pt x="66" y="740"/>
                      <a:pt x="68" y="726"/>
                    </a:cubicBezTo>
                    <a:cubicBezTo>
                      <a:pt x="62" y="746"/>
                      <a:pt x="66" y="730"/>
                      <a:pt x="60" y="755"/>
                    </a:cubicBezTo>
                    <a:cubicBezTo>
                      <a:pt x="59" y="754"/>
                      <a:pt x="64" y="726"/>
                      <a:pt x="74" y="698"/>
                    </a:cubicBezTo>
                    <a:cubicBezTo>
                      <a:pt x="65" y="737"/>
                      <a:pt x="85" y="669"/>
                      <a:pt x="81" y="687"/>
                    </a:cubicBezTo>
                    <a:cubicBezTo>
                      <a:pt x="100" y="627"/>
                      <a:pt x="110" y="592"/>
                      <a:pt x="129" y="543"/>
                    </a:cubicBezTo>
                    <a:cubicBezTo>
                      <a:pt x="153" y="486"/>
                      <a:pt x="193" y="419"/>
                      <a:pt x="218" y="378"/>
                    </a:cubicBezTo>
                    <a:cubicBezTo>
                      <a:pt x="215" y="383"/>
                      <a:pt x="215" y="383"/>
                      <a:pt x="215" y="383"/>
                    </a:cubicBezTo>
                    <a:cubicBezTo>
                      <a:pt x="219" y="375"/>
                      <a:pt x="225" y="367"/>
                      <a:pt x="230" y="359"/>
                    </a:cubicBezTo>
                    <a:cubicBezTo>
                      <a:pt x="239" y="345"/>
                      <a:pt x="232" y="360"/>
                      <a:pt x="247" y="338"/>
                    </a:cubicBezTo>
                    <a:cubicBezTo>
                      <a:pt x="243" y="347"/>
                      <a:pt x="220" y="375"/>
                      <a:pt x="208" y="399"/>
                    </a:cubicBezTo>
                    <a:cubicBezTo>
                      <a:pt x="234" y="362"/>
                      <a:pt x="187" y="436"/>
                      <a:pt x="205" y="411"/>
                    </a:cubicBezTo>
                    <a:cubicBezTo>
                      <a:pt x="210" y="393"/>
                      <a:pt x="258" y="330"/>
                      <a:pt x="282" y="299"/>
                    </a:cubicBezTo>
                    <a:cubicBezTo>
                      <a:pt x="307" y="269"/>
                      <a:pt x="272" y="314"/>
                      <a:pt x="285" y="299"/>
                    </a:cubicBezTo>
                    <a:cubicBezTo>
                      <a:pt x="291" y="289"/>
                      <a:pt x="291" y="289"/>
                      <a:pt x="291" y="289"/>
                    </a:cubicBezTo>
                    <a:cubicBezTo>
                      <a:pt x="302" y="277"/>
                      <a:pt x="305" y="274"/>
                      <a:pt x="306" y="275"/>
                    </a:cubicBezTo>
                    <a:cubicBezTo>
                      <a:pt x="333" y="245"/>
                      <a:pt x="366" y="212"/>
                      <a:pt x="390" y="188"/>
                    </a:cubicBezTo>
                    <a:cubicBezTo>
                      <a:pt x="358" y="218"/>
                      <a:pt x="400" y="176"/>
                      <a:pt x="367" y="205"/>
                    </a:cubicBezTo>
                    <a:cubicBezTo>
                      <a:pt x="377" y="196"/>
                      <a:pt x="398" y="176"/>
                      <a:pt x="419" y="160"/>
                    </a:cubicBezTo>
                    <a:cubicBezTo>
                      <a:pt x="399" y="177"/>
                      <a:pt x="448" y="141"/>
                      <a:pt x="403" y="176"/>
                    </a:cubicBezTo>
                    <a:cubicBezTo>
                      <a:pt x="410" y="173"/>
                      <a:pt x="424" y="158"/>
                      <a:pt x="445" y="143"/>
                    </a:cubicBezTo>
                    <a:cubicBezTo>
                      <a:pt x="435" y="151"/>
                      <a:pt x="413" y="171"/>
                      <a:pt x="416" y="169"/>
                    </a:cubicBezTo>
                    <a:cubicBezTo>
                      <a:pt x="443" y="141"/>
                      <a:pt x="518" y="100"/>
                      <a:pt x="530" y="93"/>
                    </a:cubicBezTo>
                    <a:cubicBezTo>
                      <a:pt x="553" y="77"/>
                      <a:pt x="592" y="58"/>
                      <a:pt x="624" y="46"/>
                    </a:cubicBezTo>
                    <a:cubicBezTo>
                      <a:pt x="656" y="38"/>
                      <a:pt x="693" y="29"/>
                      <a:pt x="731" y="25"/>
                    </a:cubicBezTo>
                    <a:cubicBezTo>
                      <a:pt x="724" y="27"/>
                      <a:pt x="724" y="27"/>
                      <a:pt x="724" y="27"/>
                    </a:cubicBezTo>
                    <a:cubicBezTo>
                      <a:pt x="746" y="24"/>
                      <a:pt x="779" y="21"/>
                      <a:pt x="811" y="21"/>
                    </a:cubicBezTo>
                    <a:cubicBezTo>
                      <a:pt x="818" y="23"/>
                      <a:pt x="818" y="23"/>
                      <a:pt x="818" y="23"/>
                    </a:cubicBezTo>
                    <a:cubicBezTo>
                      <a:pt x="840" y="22"/>
                      <a:pt x="882" y="24"/>
                      <a:pt x="915" y="28"/>
                    </a:cubicBezTo>
                    <a:cubicBezTo>
                      <a:pt x="916" y="26"/>
                      <a:pt x="885" y="24"/>
                      <a:pt x="899" y="24"/>
                    </a:cubicBezTo>
                    <a:cubicBezTo>
                      <a:pt x="883" y="23"/>
                      <a:pt x="868" y="22"/>
                      <a:pt x="874" y="23"/>
                    </a:cubicBezTo>
                    <a:cubicBezTo>
                      <a:pt x="858" y="23"/>
                      <a:pt x="857" y="21"/>
                      <a:pt x="843" y="19"/>
                    </a:cubicBezTo>
                    <a:cubicBezTo>
                      <a:pt x="865" y="20"/>
                      <a:pt x="887" y="21"/>
                      <a:pt x="908" y="22"/>
                    </a:cubicBezTo>
                    <a:cubicBezTo>
                      <a:pt x="913" y="23"/>
                      <a:pt x="915" y="23"/>
                      <a:pt x="916" y="24"/>
                    </a:cubicBezTo>
                    <a:cubicBezTo>
                      <a:pt x="921" y="22"/>
                      <a:pt x="921" y="22"/>
                      <a:pt x="921" y="22"/>
                    </a:cubicBezTo>
                    <a:cubicBezTo>
                      <a:pt x="937" y="24"/>
                      <a:pt x="942" y="25"/>
                      <a:pt x="939" y="26"/>
                    </a:cubicBezTo>
                    <a:cubicBezTo>
                      <a:pt x="976" y="30"/>
                      <a:pt x="989" y="29"/>
                      <a:pt x="1027" y="36"/>
                    </a:cubicBezTo>
                    <a:cubicBezTo>
                      <a:pt x="1010" y="35"/>
                      <a:pt x="1000" y="34"/>
                      <a:pt x="973" y="30"/>
                    </a:cubicBezTo>
                    <a:cubicBezTo>
                      <a:pt x="987" y="32"/>
                      <a:pt x="1002" y="34"/>
                      <a:pt x="1016" y="37"/>
                    </a:cubicBezTo>
                    <a:cubicBezTo>
                      <a:pt x="996" y="35"/>
                      <a:pt x="921" y="24"/>
                      <a:pt x="933" y="29"/>
                    </a:cubicBezTo>
                    <a:cubicBezTo>
                      <a:pt x="981" y="33"/>
                      <a:pt x="1052" y="44"/>
                      <a:pt x="1093" y="51"/>
                    </a:cubicBezTo>
                    <a:cubicBezTo>
                      <a:pt x="1114" y="58"/>
                      <a:pt x="1147" y="65"/>
                      <a:pt x="1182" y="79"/>
                    </a:cubicBezTo>
                    <a:cubicBezTo>
                      <a:pt x="1186" y="81"/>
                      <a:pt x="1196" y="86"/>
                      <a:pt x="1190" y="84"/>
                    </a:cubicBezTo>
                    <a:cubicBezTo>
                      <a:pt x="1180" y="80"/>
                      <a:pt x="1180" y="80"/>
                      <a:pt x="1180" y="80"/>
                    </a:cubicBezTo>
                    <a:cubicBezTo>
                      <a:pt x="1226" y="98"/>
                      <a:pt x="1277" y="120"/>
                      <a:pt x="1314" y="143"/>
                    </a:cubicBezTo>
                    <a:cubicBezTo>
                      <a:pt x="1320" y="147"/>
                      <a:pt x="1326" y="152"/>
                      <a:pt x="1331" y="157"/>
                    </a:cubicBezTo>
                    <a:cubicBezTo>
                      <a:pt x="1390" y="202"/>
                      <a:pt x="1323" y="144"/>
                      <a:pt x="1383" y="192"/>
                    </a:cubicBezTo>
                    <a:cubicBezTo>
                      <a:pt x="1397" y="204"/>
                      <a:pt x="1449" y="258"/>
                      <a:pt x="1449" y="262"/>
                    </a:cubicBezTo>
                    <a:cubicBezTo>
                      <a:pt x="1459" y="273"/>
                      <a:pt x="1463" y="278"/>
                      <a:pt x="1465" y="278"/>
                    </a:cubicBezTo>
                    <a:cubicBezTo>
                      <a:pt x="1457" y="269"/>
                      <a:pt x="1438" y="247"/>
                      <a:pt x="1450" y="258"/>
                    </a:cubicBezTo>
                    <a:cubicBezTo>
                      <a:pt x="1467" y="278"/>
                      <a:pt x="1474" y="288"/>
                      <a:pt x="1487" y="305"/>
                    </a:cubicBezTo>
                    <a:cubicBezTo>
                      <a:pt x="1485" y="304"/>
                      <a:pt x="1475" y="293"/>
                      <a:pt x="1481" y="299"/>
                    </a:cubicBezTo>
                    <a:cubicBezTo>
                      <a:pt x="1514" y="338"/>
                      <a:pt x="1561" y="420"/>
                      <a:pt x="1584" y="463"/>
                    </a:cubicBezTo>
                    <a:cubicBezTo>
                      <a:pt x="1576" y="446"/>
                      <a:pt x="1574" y="445"/>
                      <a:pt x="1563" y="423"/>
                    </a:cubicBezTo>
                    <a:cubicBezTo>
                      <a:pt x="1565" y="423"/>
                      <a:pt x="1570" y="434"/>
                      <a:pt x="1573" y="439"/>
                    </a:cubicBezTo>
                    <a:cubicBezTo>
                      <a:pt x="1574" y="435"/>
                      <a:pt x="1561" y="417"/>
                      <a:pt x="1549" y="394"/>
                    </a:cubicBezTo>
                    <a:cubicBezTo>
                      <a:pt x="1557" y="406"/>
                      <a:pt x="1565" y="418"/>
                      <a:pt x="1572" y="431"/>
                    </a:cubicBezTo>
                    <a:cubicBezTo>
                      <a:pt x="1569" y="423"/>
                      <a:pt x="1565" y="416"/>
                      <a:pt x="1562" y="409"/>
                    </a:cubicBezTo>
                    <a:cubicBezTo>
                      <a:pt x="1579" y="436"/>
                      <a:pt x="1595" y="465"/>
                      <a:pt x="1609" y="494"/>
                    </a:cubicBezTo>
                    <a:cubicBezTo>
                      <a:pt x="1577" y="420"/>
                      <a:pt x="1553" y="391"/>
                      <a:pt x="1520" y="334"/>
                    </a:cubicBezTo>
                    <a:cubicBezTo>
                      <a:pt x="1526" y="343"/>
                      <a:pt x="1521" y="334"/>
                      <a:pt x="1520" y="331"/>
                    </a:cubicBezTo>
                    <a:cubicBezTo>
                      <a:pt x="1507" y="314"/>
                      <a:pt x="1492" y="294"/>
                      <a:pt x="1483" y="285"/>
                    </a:cubicBezTo>
                    <a:cubicBezTo>
                      <a:pt x="1477" y="276"/>
                      <a:pt x="1469" y="268"/>
                      <a:pt x="1462" y="259"/>
                    </a:cubicBezTo>
                    <a:cubicBezTo>
                      <a:pt x="1463" y="259"/>
                      <a:pt x="1474" y="266"/>
                      <a:pt x="1495" y="294"/>
                    </a:cubicBezTo>
                    <a:cubicBezTo>
                      <a:pt x="1422" y="199"/>
                      <a:pt x="1347" y="141"/>
                      <a:pt x="1239" y="89"/>
                    </a:cubicBezTo>
                    <a:cubicBezTo>
                      <a:pt x="1234" y="87"/>
                      <a:pt x="1253" y="95"/>
                      <a:pt x="1245" y="91"/>
                    </a:cubicBezTo>
                    <a:cubicBezTo>
                      <a:pt x="1231" y="85"/>
                      <a:pt x="1206" y="76"/>
                      <a:pt x="1207" y="77"/>
                    </a:cubicBezTo>
                    <a:cubicBezTo>
                      <a:pt x="1208" y="77"/>
                      <a:pt x="1211" y="77"/>
                      <a:pt x="1221" y="81"/>
                    </a:cubicBezTo>
                    <a:cubicBezTo>
                      <a:pt x="1163" y="58"/>
                      <a:pt x="1132" y="46"/>
                      <a:pt x="1093" y="38"/>
                    </a:cubicBezTo>
                    <a:cubicBezTo>
                      <a:pt x="1091" y="36"/>
                      <a:pt x="1123" y="45"/>
                      <a:pt x="1118" y="43"/>
                    </a:cubicBezTo>
                    <a:cubicBezTo>
                      <a:pt x="1059" y="27"/>
                      <a:pt x="1027" y="27"/>
                      <a:pt x="966" y="17"/>
                    </a:cubicBezTo>
                    <a:cubicBezTo>
                      <a:pt x="986" y="18"/>
                      <a:pt x="953" y="13"/>
                      <a:pt x="936" y="10"/>
                    </a:cubicBezTo>
                    <a:cubicBezTo>
                      <a:pt x="886" y="5"/>
                      <a:pt x="778" y="0"/>
                      <a:pt x="702" y="15"/>
                    </a:cubicBezTo>
                    <a:cubicBezTo>
                      <a:pt x="721" y="5"/>
                      <a:pt x="619" y="31"/>
                      <a:pt x="612" y="32"/>
                    </a:cubicBezTo>
                    <a:cubicBezTo>
                      <a:pt x="596" y="37"/>
                      <a:pt x="571" y="48"/>
                      <a:pt x="570" y="50"/>
                    </a:cubicBezTo>
                    <a:cubicBezTo>
                      <a:pt x="579" y="45"/>
                      <a:pt x="601" y="39"/>
                      <a:pt x="598" y="41"/>
                    </a:cubicBezTo>
                    <a:cubicBezTo>
                      <a:pt x="575" y="49"/>
                      <a:pt x="541" y="65"/>
                      <a:pt x="538" y="69"/>
                    </a:cubicBezTo>
                    <a:cubicBezTo>
                      <a:pt x="529" y="73"/>
                      <a:pt x="520" y="77"/>
                      <a:pt x="510" y="81"/>
                    </a:cubicBezTo>
                    <a:cubicBezTo>
                      <a:pt x="509" y="83"/>
                      <a:pt x="502" y="90"/>
                      <a:pt x="487" y="99"/>
                    </a:cubicBezTo>
                    <a:cubicBezTo>
                      <a:pt x="454" y="116"/>
                      <a:pt x="492" y="98"/>
                      <a:pt x="446" y="126"/>
                    </a:cubicBezTo>
                    <a:cubicBezTo>
                      <a:pt x="455" y="118"/>
                      <a:pt x="464" y="111"/>
                      <a:pt x="467" y="108"/>
                    </a:cubicBezTo>
                    <a:cubicBezTo>
                      <a:pt x="445" y="122"/>
                      <a:pt x="448" y="121"/>
                      <a:pt x="434" y="132"/>
                    </a:cubicBezTo>
                    <a:cubicBezTo>
                      <a:pt x="428" y="134"/>
                      <a:pt x="446" y="118"/>
                      <a:pt x="463" y="107"/>
                    </a:cubicBezTo>
                    <a:cubicBezTo>
                      <a:pt x="453" y="113"/>
                      <a:pt x="444" y="119"/>
                      <a:pt x="434" y="125"/>
                    </a:cubicBezTo>
                    <a:cubicBezTo>
                      <a:pt x="409" y="146"/>
                      <a:pt x="367" y="184"/>
                      <a:pt x="330" y="220"/>
                    </a:cubicBezTo>
                    <a:cubicBezTo>
                      <a:pt x="335" y="213"/>
                      <a:pt x="348" y="201"/>
                      <a:pt x="336" y="210"/>
                    </a:cubicBezTo>
                    <a:cubicBezTo>
                      <a:pt x="321" y="226"/>
                      <a:pt x="302" y="249"/>
                      <a:pt x="282" y="271"/>
                    </a:cubicBezTo>
                    <a:cubicBezTo>
                      <a:pt x="284" y="267"/>
                      <a:pt x="282" y="269"/>
                      <a:pt x="285" y="266"/>
                    </a:cubicBezTo>
                    <a:cubicBezTo>
                      <a:pt x="253" y="307"/>
                      <a:pt x="259" y="295"/>
                      <a:pt x="230" y="333"/>
                    </a:cubicBezTo>
                    <a:cubicBezTo>
                      <a:pt x="231" y="332"/>
                      <a:pt x="231" y="332"/>
                      <a:pt x="231" y="331"/>
                    </a:cubicBezTo>
                    <a:cubicBezTo>
                      <a:pt x="226" y="339"/>
                      <a:pt x="221" y="347"/>
                      <a:pt x="216" y="355"/>
                    </a:cubicBezTo>
                    <a:cubicBezTo>
                      <a:pt x="185" y="407"/>
                      <a:pt x="177" y="410"/>
                      <a:pt x="158" y="441"/>
                    </a:cubicBezTo>
                    <a:cubicBezTo>
                      <a:pt x="161" y="434"/>
                      <a:pt x="161" y="434"/>
                      <a:pt x="161" y="434"/>
                    </a:cubicBezTo>
                    <a:cubicBezTo>
                      <a:pt x="147" y="452"/>
                      <a:pt x="116" y="518"/>
                      <a:pt x="108" y="537"/>
                    </a:cubicBezTo>
                    <a:cubicBezTo>
                      <a:pt x="120" y="514"/>
                      <a:pt x="112" y="530"/>
                      <a:pt x="123" y="514"/>
                    </a:cubicBezTo>
                    <a:cubicBezTo>
                      <a:pt x="132" y="493"/>
                      <a:pt x="126" y="498"/>
                      <a:pt x="144" y="465"/>
                    </a:cubicBezTo>
                    <a:cubicBezTo>
                      <a:pt x="144" y="470"/>
                      <a:pt x="123" y="513"/>
                      <a:pt x="121" y="523"/>
                    </a:cubicBezTo>
                    <a:cubicBezTo>
                      <a:pt x="112" y="542"/>
                      <a:pt x="104" y="554"/>
                      <a:pt x="101" y="555"/>
                    </a:cubicBezTo>
                    <a:cubicBezTo>
                      <a:pt x="81" y="604"/>
                      <a:pt x="70" y="631"/>
                      <a:pt x="52" y="693"/>
                    </a:cubicBezTo>
                    <a:cubicBezTo>
                      <a:pt x="47" y="716"/>
                      <a:pt x="47" y="734"/>
                      <a:pt x="32" y="786"/>
                    </a:cubicBezTo>
                    <a:cubicBezTo>
                      <a:pt x="32" y="783"/>
                      <a:pt x="32" y="783"/>
                      <a:pt x="32" y="783"/>
                    </a:cubicBezTo>
                    <a:cubicBezTo>
                      <a:pt x="33" y="785"/>
                      <a:pt x="26" y="808"/>
                      <a:pt x="26" y="819"/>
                    </a:cubicBezTo>
                    <a:cubicBezTo>
                      <a:pt x="31" y="801"/>
                      <a:pt x="23" y="842"/>
                      <a:pt x="29" y="820"/>
                    </a:cubicBezTo>
                    <a:cubicBezTo>
                      <a:pt x="24" y="851"/>
                      <a:pt x="20" y="856"/>
                      <a:pt x="18" y="859"/>
                    </a:cubicBezTo>
                    <a:cubicBezTo>
                      <a:pt x="18" y="881"/>
                      <a:pt x="8" y="920"/>
                      <a:pt x="6" y="968"/>
                    </a:cubicBezTo>
                    <a:cubicBezTo>
                      <a:pt x="5" y="960"/>
                      <a:pt x="10" y="907"/>
                      <a:pt x="6" y="929"/>
                    </a:cubicBezTo>
                    <a:cubicBezTo>
                      <a:pt x="5" y="949"/>
                      <a:pt x="5" y="970"/>
                      <a:pt x="5" y="991"/>
                    </a:cubicBezTo>
                    <a:cubicBezTo>
                      <a:pt x="7" y="963"/>
                      <a:pt x="7" y="963"/>
                      <a:pt x="7" y="963"/>
                    </a:cubicBezTo>
                    <a:cubicBezTo>
                      <a:pt x="6" y="1010"/>
                      <a:pt x="3" y="1023"/>
                      <a:pt x="1" y="1050"/>
                    </a:cubicBezTo>
                    <a:cubicBezTo>
                      <a:pt x="0" y="1055"/>
                      <a:pt x="0" y="1038"/>
                      <a:pt x="1" y="1024"/>
                    </a:cubicBezTo>
                    <a:cubicBezTo>
                      <a:pt x="0" y="1039"/>
                      <a:pt x="0" y="1062"/>
                      <a:pt x="1" y="1081"/>
                    </a:cubicBezTo>
                    <a:cubicBezTo>
                      <a:pt x="2" y="1095"/>
                      <a:pt x="4" y="1144"/>
                      <a:pt x="8" y="1163"/>
                    </a:cubicBezTo>
                    <a:cubicBezTo>
                      <a:pt x="8" y="1171"/>
                      <a:pt x="8" y="1171"/>
                      <a:pt x="8" y="1171"/>
                    </a:cubicBezTo>
                    <a:cubicBezTo>
                      <a:pt x="8" y="1171"/>
                      <a:pt x="8" y="1169"/>
                      <a:pt x="8" y="1168"/>
                    </a:cubicBezTo>
                    <a:cubicBezTo>
                      <a:pt x="8" y="1172"/>
                      <a:pt x="8" y="1175"/>
                      <a:pt x="9" y="1178"/>
                    </a:cubicBezTo>
                    <a:cubicBezTo>
                      <a:pt x="10" y="1203"/>
                      <a:pt x="10" y="1203"/>
                      <a:pt x="10" y="1203"/>
                    </a:cubicBezTo>
                    <a:cubicBezTo>
                      <a:pt x="9" y="1198"/>
                      <a:pt x="9" y="1198"/>
                      <a:pt x="9" y="1198"/>
                    </a:cubicBezTo>
                    <a:cubicBezTo>
                      <a:pt x="10" y="1207"/>
                      <a:pt x="10" y="1207"/>
                      <a:pt x="10" y="1207"/>
                    </a:cubicBezTo>
                    <a:cubicBezTo>
                      <a:pt x="10" y="1216"/>
                      <a:pt x="11" y="1224"/>
                      <a:pt x="12" y="1233"/>
                    </a:cubicBezTo>
                    <a:close/>
                    <a:moveTo>
                      <a:pt x="1479" y="281"/>
                    </a:moveTo>
                    <a:cubicBezTo>
                      <a:pt x="1480" y="281"/>
                      <a:pt x="1481" y="283"/>
                      <a:pt x="1483" y="284"/>
                    </a:cubicBezTo>
                    <a:cubicBezTo>
                      <a:pt x="1479" y="280"/>
                      <a:pt x="1480" y="281"/>
                      <a:pt x="1479" y="281"/>
                    </a:cubicBezTo>
                    <a:close/>
                    <a:moveTo>
                      <a:pt x="207" y="1880"/>
                    </a:moveTo>
                    <a:cubicBezTo>
                      <a:pt x="214" y="1894"/>
                      <a:pt x="222" y="1904"/>
                      <a:pt x="225" y="1912"/>
                    </a:cubicBezTo>
                    <a:cubicBezTo>
                      <a:pt x="224" y="1913"/>
                      <a:pt x="181" y="1849"/>
                      <a:pt x="169" y="1827"/>
                    </a:cubicBezTo>
                    <a:cubicBezTo>
                      <a:pt x="156" y="1800"/>
                      <a:pt x="143" y="1772"/>
                      <a:pt x="137" y="1754"/>
                    </a:cubicBezTo>
                    <a:cubicBezTo>
                      <a:pt x="141" y="1762"/>
                      <a:pt x="141" y="1762"/>
                      <a:pt x="141" y="1762"/>
                    </a:cubicBezTo>
                    <a:cubicBezTo>
                      <a:pt x="199" y="1891"/>
                      <a:pt x="177" y="1835"/>
                      <a:pt x="148" y="1756"/>
                    </a:cubicBezTo>
                    <a:cubicBezTo>
                      <a:pt x="165" y="1799"/>
                      <a:pt x="185" y="1844"/>
                      <a:pt x="209" y="1886"/>
                    </a:cubicBezTo>
                    <a:cubicBezTo>
                      <a:pt x="207" y="1880"/>
                      <a:pt x="207" y="1880"/>
                      <a:pt x="207" y="1880"/>
                    </a:cubicBezTo>
                    <a:close/>
                    <a:moveTo>
                      <a:pt x="218" y="1917"/>
                    </a:moveTo>
                    <a:cubicBezTo>
                      <a:pt x="223" y="1925"/>
                      <a:pt x="229" y="1933"/>
                      <a:pt x="234" y="1941"/>
                    </a:cubicBezTo>
                    <a:cubicBezTo>
                      <a:pt x="231" y="1938"/>
                      <a:pt x="233" y="1944"/>
                      <a:pt x="219" y="1920"/>
                    </a:cubicBezTo>
                    <a:cubicBezTo>
                      <a:pt x="221" y="1922"/>
                      <a:pt x="220" y="1920"/>
                      <a:pt x="218" y="1917"/>
                    </a:cubicBezTo>
                    <a:close/>
                    <a:moveTo>
                      <a:pt x="230" y="1933"/>
                    </a:moveTo>
                    <a:cubicBezTo>
                      <a:pt x="231" y="1934"/>
                      <a:pt x="232" y="1936"/>
                      <a:pt x="234" y="1939"/>
                    </a:cubicBezTo>
                    <a:cubicBezTo>
                      <a:pt x="230" y="1933"/>
                      <a:pt x="230" y="1933"/>
                      <a:pt x="230" y="1933"/>
                    </a:cubicBezTo>
                    <a:close/>
                    <a:moveTo>
                      <a:pt x="44" y="1424"/>
                    </a:moveTo>
                    <a:cubicBezTo>
                      <a:pt x="45" y="1431"/>
                      <a:pt x="47" y="1437"/>
                      <a:pt x="48" y="1443"/>
                    </a:cubicBezTo>
                    <a:cubicBezTo>
                      <a:pt x="48" y="1442"/>
                      <a:pt x="47" y="1442"/>
                      <a:pt x="47" y="1441"/>
                    </a:cubicBezTo>
                    <a:cubicBezTo>
                      <a:pt x="45" y="1431"/>
                      <a:pt x="44" y="1426"/>
                      <a:pt x="44" y="1424"/>
                    </a:cubicBezTo>
                    <a:close/>
                    <a:moveTo>
                      <a:pt x="56" y="1484"/>
                    </a:moveTo>
                    <a:cubicBezTo>
                      <a:pt x="60" y="1502"/>
                      <a:pt x="60" y="1502"/>
                      <a:pt x="60" y="1502"/>
                    </a:cubicBezTo>
                    <a:cubicBezTo>
                      <a:pt x="57" y="1496"/>
                      <a:pt x="57" y="1496"/>
                      <a:pt x="57" y="1496"/>
                    </a:cubicBezTo>
                    <a:cubicBezTo>
                      <a:pt x="55" y="1488"/>
                      <a:pt x="55" y="1486"/>
                      <a:pt x="56" y="1484"/>
                    </a:cubicBezTo>
                    <a:close/>
                    <a:moveTo>
                      <a:pt x="87" y="1628"/>
                    </a:moveTo>
                    <a:cubicBezTo>
                      <a:pt x="96" y="1658"/>
                      <a:pt x="100" y="1654"/>
                      <a:pt x="107" y="1682"/>
                    </a:cubicBezTo>
                    <a:cubicBezTo>
                      <a:pt x="110" y="1686"/>
                      <a:pt x="108" y="1678"/>
                      <a:pt x="104" y="1668"/>
                    </a:cubicBezTo>
                    <a:cubicBezTo>
                      <a:pt x="106" y="1671"/>
                      <a:pt x="107" y="1673"/>
                      <a:pt x="107" y="1673"/>
                    </a:cubicBezTo>
                    <a:cubicBezTo>
                      <a:pt x="111" y="1684"/>
                      <a:pt x="114" y="1694"/>
                      <a:pt x="118" y="1704"/>
                    </a:cubicBezTo>
                    <a:cubicBezTo>
                      <a:pt x="120" y="1712"/>
                      <a:pt x="123" y="1720"/>
                      <a:pt x="122" y="1718"/>
                    </a:cubicBezTo>
                    <a:cubicBezTo>
                      <a:pt x="118" y="1716"/>
                      <a:pt x="106" y="1680"/>
                      <a:pt x="100" y="1671"/>
                    </a:cubicBezTo>
                    <a:cubicBezTo>
                      <a:pt x="95" y="1662"/>
                      <a:pt x="83" y="1619"/>
                      <a:pt x="87" y="1628"/>
                    </a:cubicBezTo>
                    <a:close/>
                    <a:moveTo>
                      <a:pt x="1663" y="1507"/>
                    </a:moveTo>
                    <a:cubicBezTo>
                      <a:pt x="1662" y="1513"/>
                      <a:pt x="1660" y="1520"/>
                      <a:pt x="1657" y="1528"/>
                    </a:cubicBezTo>
                    <a:cubicBezTo>
                      <a:pt x="1661" y="1520"/>
                      <a:pt x="1665" y="1512"/>
                      <a:pt x="1669" y="1496"/>
                    </a:cubicBezTo>
                    <a:cubicBezTo>
                      <a:pt x="1675" y="1462"/>
                      <a:pt x="1684" y="1432"/>
                      <a:pt x="1693" y="1394"/>
                    </a:cubicBezTo>
                    <a:cubicBezTo>
                      <a:pt x="1695" y="1372"/>
                      <a:pt x="1695" y="1372"/>
                      <a:pt x="1695" y="1372"/>
                    </a:cubicBezTo>
                    <a:cubicBezTo>
                      <a:pt x="1694" y="1376"/>
                      <a:pt x="1693" y="1379"/>
                      <a:pt x="1692" y="1380"/>
                    </a:cubicBezTo>
                    <a:cubicBezTo>
                      <a:pt x="1680" y="1458"/>
                      <a:pt x="1681" y="1410"/>
                      <a:pt x="1663" y="1507"/>
                    </a:cubicBezTo>
                    <a:close/>
                    <a:moveTo>
                      <a:pt x="1592" y="1729"/>
                    </a:moveTo>
                    <a:cubicBezTo>
                      <a:pt x="1589" y="1740"/>
                      <a:pt x="1589" y="1740"/>
                      <a:pt x="1589" y="1740"/>
                    </a:cubicBezTo>
                    <a:cubicBezTo>
                      <a:pt x="1593" y="1735"/>
                      <a:pt x="1602" y="1707"/>
                      <a:pt x="1610" y="1680"/>
                    </a:cubicBezTo>
                    <a:cubicBezTo>
                      <a:pt x="1612" y="1671"/>
                      <a:pt x="1617" y="1654"/>
                      <a:pt x="1622" y="1643"/>
                    </a:cubicBezTo>
                    <a:cubicBezTo>
                      <a:pt x="1621" y="1648"/>
                      <a:pt x="1621" y="1648"/>
                      <a:pt x="1621" y="1648"/>
                    </a:cubicBezTo>
                    <a:cubicBezTo>
                      <a:pt x="1624" y="1643"/>
                      <a:pt x="1632" y="1616"/>
                      <a:pt x="1642" y="1585"/>
                    </a:cubicBezTo>
                    <a:cubicBezTo>
                      <a:pt x="1641" y="1589"/>
                      <a:pt x="1640" y="1594"/>
                      <a:pt x="1639" y="1598"/>
                    </a:cubicBezTo>
                    <a:cubicBezTo>
                      <a:pt x="1638" y="1606"/>
                      <a:pt x="1635" y="1616"/>
                      <a:pt x="1632" y="1627"/>
                    </a:cubicBezTo>
                    <a:cubicBezTo>
                      <a:pt x="1634" y="1621"/>
                      <a:pt x="1636" y="1613"/>
                      <a:pt x="1640" y="1603"/>
                    </a:cubicBezTo>
                    <a:cubicBezTo>
                      <a:pt x="1636" y="1622"/>
                      <a:pt x="1632" y="1641"/>
                      <a:pt x="1627" y="1659"/>
                    </a:cubicBezTo>
                    <a:cubicBezTo>
                      <a:pt x="1637" y="1632"/>
                      <a:pt x="1634" y="1626"/>
                      <a:pt x="1645" y="1593"/>
                    </a:cubicBezTo>
                    <a:cubicBezTo>
                      <a:pt x="1646" y="1596"/>
                      <a:pt x="1648" y="1595"/>
                      <a:pt x="1639" y="1631"/>
                    </a:cubicBezTo>
                    <a:cubicBezTo>
                      <a:pt x="1629" y="1662"/>
                      <a:pt x="1639" y="1629"/>
                      <a:pt x="1633" y="1644"/>
                    </a:cubicBezTo>
                    <a:cubicBezTo>
                      <a:pt x="1628" y="1669"/>
                      <a:pt x="1620" y="1674"/>
                      <a:pt x="1615" y="1700"/>
                    </a:cubicBezTo>
                    <a:cubicBezTo>
                      <a:pt x="1605" y="1729"/>
                      <a:pt x="1606" y="1719"/>
                      <a:pt x="1602" y="1729"/>
                    </a:cubicBezTo>
                    <a:cubicBezTo>
                      <a:pt x="1613" y="1699"/>
                      <a:pt x="1595" y="1742"/>
                      <a:pt x="1608" y="1704"/>
                    </a:cubicBezTo>
                    <a:cubicBezTo>
                      <a:pt x="1595" y="1734"/>
                      <a:pt x="1602" y="1727"/>
                      <a:pt x="1592" y="1752"/>
                    </a:cubicBezTo>
                    <a:cubicBezTo>
                      <a:pt x="1588" y="1755"/>
                      <a:pt x="1588" y="1755"/>
                      <a:pt x="1588" y="1755"/>
                    </a:cubicBezTo>
                    <a:cubicBezTo>
                      <a:pt x="1579" y="1778"/>
                      <a:pt x="1556" y="1826"/>
                      <a:pt x="1542" y="1856"/>
                    </a:cubicBezTo>
                    <a:cubicBezTo>
                      <a:pt x="1556" y="1832"/>
                      <a:pt x="1536" y="1871"/>
                      <a:pt x="1540" y="1868"/>
                    </a:cubicBezTo>
                    <a:cubicBezTo>
                      <a:pt x="1540" y="1863"/>
                      <a:pt x="1559" y="1829"/>
                      <a:pt x="1559" y="1830"/>
                    </a:cubicBezTo>
                    <a:cubicBezTo>
                      <a:pt x="1550" y="1850"/>
                      <a:pt x="1524" y="1900"/>
                      <a:pt x="1517" y="1910"/>
                    </a:cubicBezTo>
                    <a:cubicBezTo>
                      <a:pt x="1525" y="1898"/>
                      <a:pt x="1532" y="1885"/>
                      <a:pt x="1539" y="1873"/>
                    </a:cubicBezTo>
                    <a:cubicBezTo>
                      <a:pt x="1534" y="1887"/>
                      <a:pt x="1508" y="1935"/>
                      <a:pt x="1508" y="1936"/>
                    </a:cubicBezTo>
                    <a:cubicBezTo>
                      <a:pt x="1498" y="1949"/>
                      <a:pt x="1484" y="1971"/>
                      <a:pt x="1478" y="1977"/>
                    </a:cubicBezTo>
                    <a:cubicBezTo>
                      <a:pt x="1483" y="1968"/>
                      <a:pt x="1489" y="1959"/>
                      <a:pt x="1494" y="1950"/>
                    </a:cubicBezTo>
                    <a:cubicBezTo>
                      <a:pt x="1501" y="1941"/>
                      <a:pt x="1501" y="1941"/>
                      <a:pt x="1501" y="1941"/>
                    </a:cubicBezTo>
                    <a:cubicBezTo>
                      <a:pt x="1504" y="1936"/>
                      <a:pt x="1506" y="1931"/>
                      <a:pt x="1509" y="1925"/>
                    </a:cubicBezTo>
                    <a:cubicBezTo>
                      <a:pt x="1498" y="1942"/>
                      <a:pt x="1473" y="1976"/>
                      <a:pt x="1466" y="1983"/>
                    </a:cubicBezTo>
                    <a:cubicBezTo>
                      <a:pt x="1493" y="1944"/>
                      <a:pt x="1532" y="1883"/>
                      <a:pt x="1563" y="1802"/>
                    </a:cubicBezTo>
                    <a:cubicBezTo>
                      <a:pt x="1563" y="1802"/>
                      <a:pt x="1563" y="1803"/>
                      <a:pt x="1561" y="1807"/>
                    </a:cubicBezTo>
                    <a:cubicBezTo>
                      <a:pt x="1579" y="1766"/>
                      <a:pt x="1580" y="1763"/>
                      <a:pt x="1592" y="1729"/>
                    </a:cubicBezTo>
                    <a:close/>
                    <a:moveTo>
                      <a:pt x="647" y="2228"/>
                    </a:moveTo>
                    <a:cubicBezTo>
                      <a:pt x="650" y="2231"/>
                      <a:pt x="650" y="2231"/>
                      <a:pt x="650" y="2231"/>
                    </a:cubicBezTo>
                    <a:cubicBezTo>
                      <a:pt x="716" y="2249"/>
                      <a:pt x="765" y="2252"/>
                      <a:pt x="836" y="2258"/>
                    </a:cubicBezTo>
                    <a:cubicBezTo>
                      <a:pt x="826" y="2259"/>
                      <a:pt x="799" y="2256"/>
                      <a:pt x="803" y="2257"/>
                    </a:cubicBezTo>
                    <a:cubicBezTo>
                      <a:pt x="845" y="2261"/>
                      <a:pt x="840" y="2256"/>
                      <a:pt x="881" y="2259"/>
                    </a:cubicBezTo>
                    <a:cubicBezTo>
                      <a:pt x="821" y="2259"/>
                      <a:pt x="918" y="2261"/>
                      <a:pt x="864" y="2261"/>
                    </a:cubicBezTo>
                    <a:cubicBezTo>
                      <a:pt x="940" y="2261"/>
                      <a:pt x="1020" y="2255"/>
                      <a:pt x="1068" y="2243"/>
                    </a:cubicBezTo>
                    <a:cubicBezTo>
                      <a:pt x="1055" y="2244"/>
                      <a:pt x="1087" y="2236"/>
                      <a:pt x="1088" y="2235"/>
                    </a:cubicBezTo>
                    <a:cubicBezTo>
                      <a:pt x="1101" y="2232"/>
                      <a:pt x="1097" y="2234"/>
                      <a:pt x="1087" y="2237"/>
                    </a:cubicBezTo>
                    <a:cubicBezTo>
                      <a:pt x="1112" y="2232"/>
                      <a:pt x="1116" y="2232"/>
                      <a:pt x="1113" y="2234"/>
                    </a:cubicBezTo>
                    <a:cubicBezTo>
                      <a:pt x="1096" y="2239"/>
                      <a:pt x="1079" y="2244"/>
                      <a:pt x="1062" y="2248"/>
                    </a:cubicBezTo>
                    <a:cubicBezTo>
                      <a:pt x="1079" y="2244"/>
                      <a:pt x="1088" y="2244"/>
                      <a:pt x="1101" y="2240"/>
                    </a:cubicBezTo>
                    <a:cubicBezTo>
                      <a:pt x="1101" y="2240"/>
                      <a:pt x="1101" y="2240"/>
                      <a:pt x="1101" y="2240"/>
                    </a:cubicBezTo>
                    <a:cubicBezTo>
                      <a:pt x="1102" y="2240"/>
                      <a:pt x="1102" y="2240"/>
                      <a:pt x="1102" y="2240"/>
                    </a:cubicBezTo>
                    <a:cubicBezTo>
                      <a:pt x="1107" y="2238"/>
                      <a:pt x="1114" y="2237"/>
                      <a:pt x="1122" y="2234"/>
                    </a:cubicBezTo>
                    <a:cubicBezTo>
                      <a:pt x="1131" y="2230"/>
                      <a:pt x="1129" y="2230"/>
                      <a:pt x="1129" y="2230"/>
                    </a:cubicBezTo>
                    <a:cubicBezTo>
                      <a:pt x="1144" y="2223"/>
                      <a:pt x="1163" y="2215"/>
                      <a:pt x="1187" y="2203"/>
                    </a:cubicBezTo>
                    <a:cubicBezTo>
                      <a:pt x="1186" y="2204"/>
                      <a:pt x="1186" y="2204"/>
                      <a:pt x="1186" y="2204"/>
                    </a:cubicBezTo>
                    <a:cubicBezTo>
                      <a:pt x="1203" y="2196"/>
                      <a:pt x="1220" y="2188"/>
                      <a:pt x="1236" y="2179"/>
                    </a:cubicBezTo>
                    <a:cubicBezTo>
                      <a:pt x="1231" y="2183"/>
                      <a:pt x="1231" y="2183"/>
                      <a:pt x="1231" y="2183"/>
                    </a:cubicBezTo>
                    <a:cubicBezTo>
                      <a:pt x="1240" y="2178"/>
                      <a:pt x="1250" y="2172"/>
                      <a:pt x="1259" y="2166"/>
                    </a:cubicBezTo>
                    <a:cubicBezTo>
                      <a:pt x="1259" y="2168"/>
                      <a:pt x="1268" y="2162"/>
                      <a:pt x="1267" y="2164"/>
                    </a:cubicBezTo>
                    <a:cubicBezTo>
                      <a:pt x="1287" y="2157"/>
                      <a:pt x="1327" y="2122"/>
                      <a:pt x="1361" y="2093"/>
                    </a:cubicBezTo>
                    <a:cubicBezTo>
                      <a:pt x="1356" y="2098"/>
                      <a:pt x="1356" y="2098"/>
                      <a:pt x="1356" y="2098"/>
                    </a:cubicBezTo>
                    <a:cubicBezTo>
                      <a:pt x="1374" y="2081"/>
                      <a:pt x="1417" y="2040"/>
                      <a:pt x="1440" y="2009"/>
                    </a:cubicBezTo>
                    <a:cubicBezTo>
                      <a:pt x="1440" y="2010"/>
                      <a:pt x="1440" y="2010"/>
                      <a:pt x="1440" y="2010"/>
                    </a:cubicBezTo>
                    <a:cubicBezTo>
                      <a:pt x="1426" y="2029"/>
                      <a:pt x="1424" y="2033"/>
                      <a:pt x="1431" y="2026"/>
                    </a:cubicBezTo>
                    <a:cubicBezTo>
                      <a:pt x="1427" y="2032"/>
                      <a:pt x="1419" y="2042"/>
                      <a:pt x="1414" y="2048"/>
                    </a:cubicBezTo>
                    <a:cubicBezTo>
                      <a:pt x="1405" y="2058"/>
                      <a:pt x="1380" y="2085"/>
                      <a:pt x="1376" y="2086"/>
                    </a:cubicBezTo>
                    <a:cubicBezTo>
                      <a:pt x="1395" y="2066"/>
                      <a:pt x="1393" y="2068"/>
                      <a:pt x="1384" y="2076"/>
                    </a:cubicBezTo>
                    <a:cubicBezTo>
                      <a:pt x="1367" y="2097"/>
                      <a:pt x="1327" y="2128"/>
                      <a:pt x="1330" y="2128"/>
                    </a:cubicBezTo>
                    <a:cubicBezTo>
                      <a:pt x="1300" y="2151"/>
                      <a:pt x="1321" y="2135"/>
                      <a:pt x="1298" y="2150"/>
                    </a:cubicBezTo>
                    <a:cubicBezTo>
                      <a:pt x="1295" y="2151"/>
                      <a:pt x="1303" y="2145"/>
                      <a:pt x="1310" y="2139"/>
                    </a:cubicBezTo>
                    <a:cubicBezTo>
                      <a:pt x="1280" y="2161"/>
                      <a:pt x="1249" y="2180"/>
                      <a:pt x="1216" y="2196"/>
                    </a:cubicBezTo>
                    <a:cubicBezTo>
                      <a:pt x="1213" y="2201"/>
                      <a:pt x="1280" y="2165"/>
                      <a:pt x="1248" y="2186"/>
                    </a:cubicBezTo>
                    <a:cubicBezTo>
                      <a:pt x="1240" y="2191"/>
                      <a:pt x="1243" y="2194"/>
                      <a:pt x="1208" y="2209"/>
                    </a:cubicBezTo>
                    <a:cubicBezTo>
                      <a:pt x="1207" y="2209"/>
                      <a:pt x="1210" y="2208"/>
                      <a:pt x="1214" y="2206"/>
                    </a:cubicBezTo>
                    <a:cubicBezTo>
                      <a:pt x="1198" y="2213"/>
                      <a:pt x="1195" y="2214"/>
                      <a:pt x="1178" y="2220"/>
                    </a:cubicBezTo>
                    <a:cubicBezTo>
                      <a:pt x="1172" y="2221"/>
                      <a:pt x="1198" y="2210"/>
                      <a:pt x="1209" y="2204"/>
                    </a:cubicBezTo>
                    <a:cubicBezTo>
                      <a:pt x="1198" y="2209"/>
                      <a:pt x="1186" y="2215"/>
                      <a:pt x="1174" y="2220"/>
                    </a:cubicBezTo>
                    <a:cubicBezTo>
                      <a:pt x="1177" y="2218"/>
                      <a:pt x="1177" y="2218"/>
                      <a:pt x="1177" y="2218"/>
                    </a:cubicBezTo>
                    <a:cubicBezTo>
                      <a:pt x="1164" y="2223"/>
                      <a:pt x="1152" y="2228"/>
                      <a:pt x="1139" y="2232"/>
                    </a:cubicBezTo>
                    <a:cubicBezTo>
                      <a:pt x="1125" y="2239"/>
                      <a:pt x="1168" y="2223"/>
                      <a:pt x="1170" y="2222"/>
                    </a:cubicBezTo>
                    <a:cubicBezTo>
                      <a:pt x="1163" y="2226"/>
                      <a:pt x="1155" y="2229"/>
                      <a:pt x="1147" y="2233"/>
                    </a:cubicBezTo>
                    <a:cubicBezTo>
                      <a:pt x="1120" y="2244"/>
                      <a:pt x="1044" y="2263"/>
                      <a:pt x="1017" y="2263"/>
                    </a:cubicBezTo>
                    <a:cubicBezTo>
                      <a:pt x="983" y="2266"/>
                      <a:pt x="998" y="2267"/>
                      <a:pt x="990" y="2269"/>
                    </a:cubicBezTo>
                    <a:cubicBezTo>
                      <a:pt x="970" y="2273"/>
                      <a:pt x="951" y="2273"/>
                      <a:pt x="931" y="2274"/>
                    </a:cubicBezTo>
                    <a:cubicBezTo>
                      <a:pt x="932" y="2276"/>
                      <a:pt x="908" y="2277"/>
                      <a:pt x="907" y="2279"/>
                    </a:cubicBezTo>
                    <a:cubicBezTo>
                      <a:pt x="896" y="2279"/>
                      <a:pt x="885" y="2279"/>
                      <a:pt x="874" y="2279"/>
                    </a:cubicBezTo>
                    <a:cubicBezTo>
                      <a:pt x="856" y="2282"/>
                      <a:pt x="914" y="2279"/>
                      <a:pt x="923" y="2280"/>
                    </a:cubicBezTo>
                    <a:cubicBezTo>
                      <a:pt x="940" y="2282"/>
                      <a:pt x="898" y="2282"/>
                      <a:pt x="910" y="2283"/>
                    </a:cubicBezTo>
                    <a:cubicBezTo>
                      <a:pt x="935" y="2282"/>
                      <a:pt x="937" y="2280"/>
                      <a:pt x="949" y="2279"/>
                    </a:cubicBezTo>
                    <a:cubicBezTo>
                      <a:pt x="964" y="2278"/>
                      <a:pt x="971" y="2278"/>
                      <a:pt x="971" y="2279"/>
                    </a:cubicBezTo>
                    <a:cubicBezTo>
                      <a:pt x="930" y="2281"/>
                      <a:pt x="949" y="2283"/>
                      <a:pt x="916" y="2284"/>
                    </a:cubicBezTo>
                    <a:cubicBezTo>
                      <a:pt x="915" y="2283"/>
                      <a:pt x="915" y="2283"/>
                      <a:pt x="915" y="2283"/>
                    </a:cubicBezTo>
                    <a:cubicBezTo>
                      <a:pt x="914" y="2286"/>
                      <a:pt x="867" y="2285"/>
                      <a:pt x="849" y="2285"/>
                    </a:cubicBezTo>
                    <a:cubicBezTo>
                      <a:pt x="813" y="2281"/>
                      <a:pt x="878" y="2283"/>
                      <a:pt x="877" y="2282"/>
                    </a:cubicBezTo>
                    <a:cubicBezTo>
                      <a:pt x="862" y="2282"/>
                      <a:pt x="848" y="2281"/>
                      <a:pt x="833" y="2281"/>
                    </a:cubicBezTo>
                    <a:cubicBezTo>
                      <a:pt x="852" y="2280"/>
                      <a:pt x="833" y="2278"/>
                      <a:pt x="859" y="2278"/>
                    </a:cubicBezTo>
                    <a:cubicBezTo>
                      <a:pt x="832" y="2277"/>
                      <a:pt x="829" y="2275"/>
                      <a:pt x="803" y="2274"/>
                    </a:cubicBezTo>
                    <a:cubicBezTo>
                      <a:pt x="832" y="2274"/>
                      <a:pt x="768" y="2268"/>
                      <a:pt x="765" y="2266"/>
                    </a:cubicBezTo>
                    <a:cubicBezTo>
                      <a:pt x="795" y="2269"/>
                      <a:pt x="852" y="2276"/>
                      <a:pt x="844" y="2276"/>
                    </a:cubicBezTo>
                    <a:cubicBezTo>
                      <a:pt x="843" y="2275"/>
                      <a:pt x="879" y="2277"/>
                      <a:pt x="893" y="2277"/>
                    </a:cubicBezTo>
                    <a:cubicBezTo>
                      <a:pt x="914" y="2274"/>
                      <a:pt x="914" y="2274"/>
                      <a:pt x="914" y="2274"/>
                    </a:cubicBezTo>
                    <a:cubicBezTo>
                      <a:pt x="891" y="2275"/>
                      <a:pt x="859" y="2275"/>
                      <a:pt x="868" y="2273"/>
                    </a:cubicBezTo>
                    <a:cubicBezTo>
                      <a:pt x="857" y="2273"/>
                      <a:pt x="846" y="2273"/>
                      <a:pt x="835" y="2273"/>
                    </a:cubicBezTo>
                    <a:cubicBezTo>
                      <a:pt x="869" y="2270"/>
                      <a:pt x="867" y="2271"/>
                      <a:pt x="897" y="2269"/>
                    </a:cubicBezTo>
                    <a:cubicBezTo>
                      <a:pt x="836" y="2266"/>
                      <a:pt x="787" y="2268"/>
                      <a:pt x="738" y="2257"/>
                    </a:cubicBezTo>
                    <a:cubicBezTo>
                      <a:pt x="745" y="2258"/>
                      <a:pt x="745" y="2258"/>
                      <a:pt x="745" y="2258"/>
                    </a:cubicBezTo>
                    <a:cubicBezTo>
                      <a:pt x="647" y="2241"/>
                      <a:pt x="626" y="2227"/>
                      <a:pt x="607" y="2217"/>
                    </a:cubicBezTo>
                    <a:cubicBezTo>
                      <a:pt x="621" y="2221"/>
                      <a:pt x="635" y="2225"/>
                      <a:pt x="647" y="2228"/>
                    </a:cubicBezTo>
                    <a:close/>
                    <a:moveTo>
                      <a:pt x="474" y="2170"/>
                    </a:moveTo>
                    <a:cubicBezTo>
                      <a:pt x="493" y="2181"/>
                      <a:pt x="493" y="2181"/>
                      <a:pt x="493" y="2181"/>
                    </a:cubicBezTo>
                    <a:cubicBezTo>
                      <a:pt x="483" y="2176"/>
                      <a:pt x="472" y="2172"/>
                      <a:pt x="463" y="2166"/>
                    </a:cubicBezTo>
                    <a:cubicBezTo>
                      <a:pt x="474" y="2175"/>
                      <a:pt x="495" y="2183"/>
                      <a:pt x="511" y="2190"/>
                    </a:cubicBezTo>
                    <a:cubicBezTo>
                      <a:pt x="528" y="2199"/>
                      <a:pt x="470" y="2174"/>
                      <a:pt x="450" y="2165"/>
                    </a:cubicBezTo>
                    <a:cubicBezTo>
                      <a:pt x="433" y="2157"/>
                      <a:pt x="400" y="2132"/>
                      <a:pt x="406" y="2135"/>
                    </a:cubicBezTo>
                    <a:cubicBezTo>
                      <a:pt x="403" y="2137"/>
                      <a:pt x="357" y="2099"/>
                      <a:pt x="340" y="2083"/>
                    </a:cubicBezTo>
                    <a:cubicBezTo>
                      <a:pt x="300" y="2043"/>
                      <a:pt x="317" y="2054"/>
                      <a:pt x="284" y="2017"/>
                    </a:cubicBezTo>
                    <a:cubicBezTo>
                      <a:pt x="294" y="2032"/>
                      <a:pt x="294" y="2032"/>
                      <a:pt x="294" y="2032"/>
                    </a:cubicBezTo>
                    <a:cubicBezTo>
                      <a:pt x="266" y="1999"/>
                      <a:pt x="254" y="1984"/>
                      <a:pt x="228" y="1943"/>
                    </a:cubicBezTo>
                    <a:cubicBezTo>
                      <a:pt x="227" y="1937"/>
                      <a:pt x="240" y="1962"/>
                      <a:pt x="247" y="1971"/>
                    </a:cubicBezTo>
                    <a:cubicBezTo>
                      <a:pt x="236" y="1950"/>
                      <a:pt x="236" y="1950"/>
                      <a:pt x="236" y="1950"/>
                    </a:cubicBezTo>
                    <a:cubicBezTo>
                      <a:pt x="242" y="1959"/>
                      <a:pt x="255" y="1975"/>
                      <a:pt x="253" y="1975"/>
                    </a:cubicBezTo>
                    <a:cubicBezTo>
                      <a:pt x="254" y="1975"/>
                      <a:pt x="265" y="1987"/>
                      <a:pt x="247" y="1963"/>
                    </a:cubicBezTo>
                    <a:cubicBezTo>
                      <a:pt x="251" y="1969"/>
                      <a:pt x="257" y="1975"/>
                      <a:pt x="261" y="1981"/>
                    </a:cubicBezTo>
                    <a:cubicBezTo>
                      <a:pt x="261" y="1980"/>
                      <a:pt x="260" y="1978"/>
                      <a:pt x="259" y="1976"/>
                    </a:cubicBezTo>
                    <a:cubicBezTo>
                      <a:pt x="271" y="1993"/>
                      <a:pt x="271" y="1993"/>
                      <a:pt x="271" y="1993"/>
                    </a:cubicBezTo>
                    <a:cubicBezTo>
                      <a:pt x="276" y="2000"/>
                      <a:pt x="285" y="2013"/>
                      <a:pt x="293" y="2024"/>
                    </a:cubicBezTo>
                    <a:cubicBezTo>
                      <a:pt x="293" y="2025"/>
                      <a:pt x="283" y="2014"/>
                      <a:pt x="278" y="2008"/>
                    </a:cubicBezTo>
                    <a:cubicBezTo>
                      <a:pt x="290" y="2024"/>
                      <a:pt x="303" y="2038"/>
                      <a:pt x="311" y="2047"/>
                    </a:cubicBezTo>
                    <a:cubicBezTo>
                      <a:pt x="290" y="2022"/>
                      <a:pt x="303" y="2034"/>
                      <a:pt x="299" y="2028"/>
                    </a:cubicBezTo>
                    <a:cubicBezTo>
                      <a:pt x="313" y="2043"/>
                      <a:pt x="334" y="2067"/>
                      <a:pt x="343" y="2075"/>
                    </a:cubicBezTo>
                    <a:cubicBezTo>
                      <a:pt x="363" y="2094"/>
                      <a:pt x="379" y="2110"/>
                      <a:pt x="364" y="2099"/>
                    </a:cubicBezTo>
                    <a:cubicBezTo>
                      <a:pt x="378" y="2111"/>
                      <a:pt x="392" y="2123"/>
                      <a:pt x="408" y="2133"/>
                    </a:cubicBezTo>
                    <a:cubicBezTo>
                      <a:pt x="379" y="2113"/>
                      <a:pt x="409" y="2129"/>
                      <a:pt x="373" y="2103"/>
                    </a:cubicBezTo>
                    <a:cubicBezTo>
                      <a:pt x="365" y="2093"/>
                      <a:pt x="403" y="2126"/>
                      <a:pt x="422" y="2140"/>
                    </a:cubicBezTo>
                    <a:cubicBezTo>
                      <a:pt x="412" y="2133"/>
                      <a:pt x="419" y="2140"/>
                      <a:pt x="416" y="2139"/>
                    </a:cubicBezTo>
                    <a:cubicBezTo>
                      <a:pt x="445" y="2157"/>
                      <a:pt x="433" y="2146"/>
                      <a:pt x="413" y="2132"/>
                    </a:cubicBezTo>
                    <a:cubicBezTo>
                      <a:pt x="425" y="2139"/>
                      <a:pt x="436" y="2146"/>
                      <a:pt x="448" y="2152"/>
                    </a:cubicBezTo>
                    <a:cubicBezTo>
                      <a:pt x="444" y="2150"/>
                      <a:pt x="444" y="2150"/>
                      <a:pt x="444" y="2150"/>
                    </a:cubicBezTo>
                    <a:cubicBezTo>
                      <a:pt x="456" y="2157"/>
                      <a:pt x="468" y="2163"/>
                      <a:pt x="480" y="2169"/>
                    </a:cubicBezTo>
                    <a:cubicBezTo>
                      <a:pt x="483" y="2173"/>
                      <a:pt x="484" y="2175"/>
                      <a:pt x="474" y="2170"/>
                    </a:cubicBezTo>
                    <a:close/>
                    <a:moveTo>
                      <a:pt x="100" y="1571"/>
                    </a:moveTo>
                    <a:cubicBezTo>
                      <a:pt x="99" y="1570"/>
                      <a:pt x="99" y="1570"/>
                      <a:pt x="99" y="1570"/>
                    </a:cubicBezTo>
                    <a:cubicBezTo>
                      <a:pt x="99" y="1571"/>
                      <a:pt x="99" y="1571"/>
                      <a:pt x="99" y="1571"/>
                    </a:cubicBezTo>
                    <a:cubicBezTo>
                      <a:pt x="100" y="1571"/>
                      <a:pt x="100" y="1571"/>
                      <a:pt x="100" y="1571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105"/>
              <p:cNvSpPr/>
              <p:nvPr/>
            </p:nvSpPr>
            <p:spPr bwMode="auto">
              <a:xfrm>
                <a:off x="5232" y="1731"/>
                <a:ext cx="10" cy="76"/>
              </a:xfrm>
              <a:custGeom>
                <a:avLst/>
                <a:gdLst>
                  <a:gd name="T0" fmla="*/ 6 w 6"/>
                  <a:gd name="T1" fmla="*/ 32 h 46"/>
                  <a:gd name="T2" fmla="*/ 0 w 6"/>
                  <a:gd name="T3" fmla="*/ 4 h 46"/>
                  <a:gd name="T4" fmla="*/ 6 w 6"/>
                  <a:gd name="T5" fmla="*/ 3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6">
                    <a:moveTo>
                      <a:pt x="6" y="32"/>
                    </a:moveTo>
                    <a:cubicBezTo>
                      <a:pt x="4" y="23"/>
                      <a:pt x="0" y="0"/>
                      <a:pt x="0" y="4"/>
                    </a:cubicBezTo>
                    <a:cubicBezTo>
                      <a:pt x="1" y="4"/>
                      <a:pt x="6" y="46"/>
                      <a:pt x="6" y="32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106"/>
              <p:cNvSpPr/>
              <p:nvPr/>
            </p:nvSpPr>
            <p:spPr bwMode="auto">
              <a:xfrm>
                <a:off x="5234" y="1720"/>
                <a:ext cx="6" cy="47"/>
              </a:xfrm>
              <a:custGeom>
                <a:avLst/>
                <a:gdLst>
                  <a:gd name="T0" fmla="*/ 3 w 4"/>
                  <a:gd name="T1" fmla="*/ 11 h 29"/>
                  <a:gd name="T2" fmla="*/ 0 w 4"/>
                  <a:gd name="T3" fmla="*/ 0 h 29"/>
                  <a:gd name="T4" fmla="*/ 4 w 4"/>
                  <a:gd name="T5" fmla="*/ 29 h 29"/>
                  <a:gd name="T6" fmla="*/ 3 w 4"/>
                  <a:gd name="T7" fmla="*/ 1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9">
                    <a:moveTo>
                      <a:pt x="3" y="11"/>
                    </a:moveTo>
                    <a:cubicBezTo>
                      <a:pt x="2" y="10"/>
                      <a:pt x="1" y="11"/>
                      <a:pt x="0" y="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3" y="11"/>
                      <a:pt x="3" y="11"/>
                      <a:pt x="3" y="11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107"/>
              <p:cNvSpPr/>
              <p:nvPr/>
            </p:nvSpPr>
            <p:spPr bwMode="auto">
              <a:xfrm>
                <a:off x="5219" y="1540"/>
                <a:ext cx="36" cy="148"/>
              </a:xfrm>
              <a:custGeom>
                <a:avLst/>
                <a:gdLst>
                  <a:gd name="T0" fmla="*/ 19 w 22"/>
                  <a:gd name="T1" fmla="*/ 89 h 90"/>
                  <a:gd name="T2" fmla="*/ 8 w 22"/>
                  <a:gd name="T3" fmla="*/ 42 h 90"/>
                  <a:gd name="T4" fmla="*/ 22 w 22"/>
                  <a:gd name="T5" fmla="*/ 90 h 90"/>
                  <a:gd name="T6" fmla="*/ 0 w 22"/>
                  <a:gd name="T7" fmla="*/ 0 h 90"/>
                  <a:gd name="T8" fmla="*/ 19 w 22"/>
                  <a:gd name="T9" fmla="*/ 8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90">
                    <a:moveTo>
                      <a:pt x="19" y="89"/>
                    </a:moveTo>
                    <a:cubicBezTo>
                      <a:pt x="15" y="75"/>
                      <a:pt x="12" y="66"/>
                      <a:pt x="8" y="42"/>
                    </a:cubicBezTo>
                    <a:cubicBezTo>
                      <a:pt x="10" y="33"/>
                      <a:pt x="17" y="80"/>
                      <a:pt x="22" y="90"/>
                    </a:cubicBezTo>
                    <a:cubicBezTo>
                      <a:pt x="14" y="47"/>
                      <a:pt x="9" y="35"/>
                      <a:pt x="0" y="0"/>
                    </a:cubicBezTo>
                    <a:cubicBezTo>
                      <a:pt x="3" y="18"/>
                      <a:pt x="16" y="88"/>
                      <a:pt x="19" y="89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Freeform 108"/>
              <p:cNvSpPr/>
              <p:nvPr/>
            </p:nvSpPr>
            <p:spPr bwMode="auto">
              <a:xfrm>
                <a:off x="5255" y="1678"/>
                <a:ext cx="8" cy="43"/>
              </a:xfrm>
              <a:custGeom>
                <a:avLst/>
                <a:gdLst>
                  <a:gd name="T0" fmla="*/ 8 w 8"/>
                  <a:gd name="T1" fmla="*/ 38 h 43"/>
                  <a:gd name="T2" fmla="*/ 0 w 8"/>
                  <a:gd name="T3" fmla="*/ 0 h 43"/>
                  <a:gd name="T4" fmla="*/ 0 w 8"/>
                  <a:gd name="T5" fmla="*/ 4 h 43"/>
                  <a:gd name="T6" fmla="*/ 8 w 8"/>
                  <a:gd name="T7" fmla="*/ 43 h 43"/>
                  <a:gd name="T8" fmla="*/ 8 w 8"/>
                  <a:gd name="T9" fmla="*/ 38 h 43"/>
                  <a:gd name="T10" fmla="*/ 8 w 8"/>
                  <a:gd name="T11" fmla="*/ 3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3">
                    <a:moveTo>
                      <a:pt x="8" y="38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8" y="43"/>
                    </a:lnTo>
                    <a:lnTo>
                      <a:pt x="8" y="38"/>
                    </a:lnTo>
                    <a:lnTo>
                      <a:pt x="8" y="38"/>
                    </a:ln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109"/>
              <p:cNvSpPr/>
              <p:nvPr/>
            </p:nvSpPr>
            <p:spPr bwMode="auto">
              <a:xfrm>
                <a:off x="5174" y="2563"/>
                <a:ext cx="7" cy="39"/>
              </a:xfrm>
              <a:custGeom>
                <a:avLst/>
                <a:gdLst>
                  <a:gd name="T0" fmla="*/ 4 w 4"/>
                  <a:gd name="T1" fmla="*/ 0 h 24"/>
                  <a:gd name="T2" fmla="*/ 0 w 4"/>
                  <a:gd name="T3" fmla="*/ 24 h 24"/>
                  <a:gd name="T4" fmla="*/ 4 w 4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4">
                    <a:moveTo>
                      <a:pt x="4" y="0"/>
                    </a:moveTo>
                    <a:cubicBezTo>
                      <a:pt x="2" y="2"/>
                      <a:pt x="1" y="16"/>
                      <a:pt x="0" y="24"/>
                    </a:cubicBezTo>
                    <a:cubicBezTo>
                      <a:pt x="1" y="18"/>
                      <a:pt x="3" y="9"/>
                      <a:pt x="4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110"/>
              <p:cNvSpPr/>
              <p:nvPr/>
            </p:nvSpPr>
            <p:spPr bwMode="auto">
              <a:xfrm>
                <a:off x="4109" y="395"/>
                <a:ext cx="282" cy="74"/>
              </a:xfrm>
              <a:custGeom>
                <a:avLst/>
                <a:gdLst>
                  <a:gd name="T0" fmla="*/ 0 w 171"/>
                  <a:gd name="T1" fmla="*/ 0 h 45"/>
                  <a:gd name="T2" fmla="*/ 171 w 171"/>
                  <a:gd name="T3" fmla="*/ 45 h 45"/>
                  <a:gd name="T4" fmla="*/ 0 w 171"/>
                  <a:gd name="T5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1" h="45">
                    <a:moveTo>
                      <a:pt x="0" y="0"/>
                    </a:moveTo>
                    <a:cubicBezTo>
                      <a:pt x="60" y="9"/>
                      <a:pt x="115" y="23"/>
                      <a:pt x="171" y="45"/>
                    </a:cubicBezTo>
                    <a:cubicBezTo>
                      <a:pt x="122" y="26"/>
                      <a:pt x="79" y="12"/>
                      <a:pt x="0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Freeform 111"/>
              <p:cNvSpPr/>
              <p:nvPr/>
            </p:nvSpPr>
            <p:spPr bwMode="auto">
              <a:xfrm>
                <a:off x="4847" y="3317"/>
                <a:ext cx="112" cy="201"/>
              </a:xfrm>
              <a:custGeom>
                <a:avLst/>
                <a:gdLst>
                  <a:gd name="T0" fmla="*/ 14 w 68"/>
                  <a:gd name="T1" fmla="*/ 106 h 122"/>
                  <a:gd name="T2" fmla="*/ 68 w 68"/>
                  <a:gd name="T3" fmla="*/ 0 h 122"/>
                  <a:gd name="T4" fmla="*/ 0 w 68"/>
                  <a:gd name="T5" fmla="*/ 122 h 122"/>
                  <a:gd name="T6" fmla="*/ 14 w 68"/>
                  <a:gd name="T7" fmla="*/ 10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122">
                    <a:moveTo>
                      <a:pt x="14" y="106"/>
                    </a:moveTo>
                    <a:cubicBezTo>
                      <a:pt x="38" y="64"/>
                      <a:pt x="47" y="44"/>
                      <a:pt x="68" y="0"/>
                    </a:cubicBezTo>
                    <a:cubicBezTo>
                      <a:pt x="37" y="56"/>
                      <a:pt x="32" y="78"/>
                      <a:pt x="0" y="122"/>
                    </a:cubicBezTo>
                    <a:cubicBezTo>
                      <a:pt x="14" y="106"/>
                      <a:pt x="14" y="106"/>
                      <a:pt x="14" y="106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112"/>
              <p:cNvSpPr/>
              <p:nvPr/>
            </p:nvSpPr>
            <p:spPr bwMode="auto">
              <a:xfrm>
                <a:off x="4842" y="3440"/>
                <a:ext cx="45" cy="71"/>
              </a:xfrm>
              <a:custGeom>
                <a:avLst/>
                <a:gdLst>
                  <a:gd name="T0" fmla="*/ 17 w 27"/>
                  <a:gd name="T1" fmla="*/ 11 h 43"/>
                  <a:gd name="T2" fmla="*/ 5 w 27"/>
                  <a:gd name="T3" fmla="*/ 39 h 43"/>
                  <a:gd name="T4" fmla="*/ 27 w 27"/>
                  <a:gd name="T5" fmla="*/ 0 h 43"/>
                  <a:gd name="T6" fmla="*/ 17 w 27"/>
                  <a:gd name="T7" fmla="*/ 1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43">
                    <a:moveTo>
                      <a:pt x="17" y="11"/>
                    </a:moveTo>
                    <a:cubicBezTo>
                      <a:pt x="24" y="5"/>
                      <a:pt x="0" y="43"/>
                      <a:pt x="5" y="39"/>
                    </a:cubicBezTo>
                    <a:cubicBezTo>
                      <a:pt x="22" y="11"/>
                      <a:pt x="12" y="25"/>
                      <a:pt x="27" y="0"/>
                    </a:cubicBezTo>
                    <a:cubicBezTo>
                      <a:pt x="17" y="11"/>
                      <a:pt x="17" y="11"/>
                      <a:pt x="17" y="11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Freeform 113"/>
              <p:cNvSpPr/>
              <p:nvPr/>
            </p:nvSpPr>
            <p:spPr bwMode="auto">
              <a:xfrm>
                <a:off x="5080" y="3158"/>
                <a:ext cx="7" cy="25"/>
              </a:xfrm>
              <a:custGeom>
                <a:avLst/>
                <a:gdLst>
                  <a:gd name="T0" fmla="*/ 7 w 7"/>
                  <a:gd name="T1" fmla="*/ 0 h 25"/>
                  <a:gd name="T2" fmla="*/ 0 w 7"/>
                  <a:gd name="T3" fmla="*/ 25 h 25"/>
                  <a:gd name="T4" fmla="*/ 7 w 7"/>
                  <a:gd name="T5" fmla="*/ 5 h 25"/>
                  <a:gd name="T6" fmla="*/ 7 w 7"/>
                  <a:gd name="T7" fmla="*/ 0 h 25"/>
                  <a:gd name="T8" fmla="*/ 7 w 7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5">
                    <a:moveTo>
                      <a:pt x="7" y="0"/>
                    </a:moveTo>
                    <a:lnTo>
                      <a:pt x="0" y="25"/>
                    </a:lnTo>
                    <a:lnTo>
                      <a:pt x="7" y="5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Freeform 114"/>
              <p:cNvSpPr/>
              <p:nvPr/>
            </p:nvSpPr>
            <p:spPr bwMode="auto">
              <a:xfrm>
                <a:off x="4628" y="3731"/>
                <a:ext cx="29" cy="26"/>
              </a:xfrm>
              <a:custGeom>
                <a:avLst/>
                <a:gdLst>
                  <a:gd name="T0" fmla="*/ 23 w 29"/>
                  <a:gd name="T1" fmla="*/ 6 h 26"/>
                  <a:gd name="T2" fmla="*/ 29 w 29"/>
                  <a:gd name="T3" fmla="*/ 0 h 26"/>
                  <a:gd name="T4" fmla="*/ 0 w 29"/>
                  <a:gd name="T5" fmla="*/ 26 h 26"/>
                  <a:gd name="T6" fmla="*/ 23 w 29"/>
                  <a:gd name="T7" fmla="*/ 6 h 26"/>
                  <a:gd name="T8" fmla="*/ 23 w 29"/>
                  <a:gd name="T9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6">
                    <a:moveTo>
                      <a:pt x="23" y="6"/>
                    </a:moveTo>
                    <a:lnTo>
                      <a:pt x="29" y="0"/>
                    </a:lnTo>
                    <a:lnTo>
                      <a:pt x="0" y="26"/>
                    </a:lnTo>
                    <a:lnTo>
                      <a:pt x="23" y="6"/>
                    </a:lnTo>
                    <a:lnTo>
                      <a:pt x="23" y="6"/>
                    </a:ln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" name="Freeform 115"/>
              <p:cNvSpPr/>
              <p:nvPr/>
            </p:nvSpPr>
            <p:spPr bwMode="auto">
              <a:xfrm>
                <a:off x="4657" y="3724"/>
                <a:ext cx="5" cy="7"/>
              </a:xfrm>
              <a:custGeom>
                <a:avLst/>
                <a:gdLst>
                  <a:gd name="T0" fmla="*/ 5 w 5"/>
                  <a:gd name="T1" fmla="*/ 0 h 7"/>
                  <a:gd name="T2" fmla="*/ 0 w 5"/>
                  <a:gd name="T3" fmla="*/ 7 h 7"/>
                  <a:gd name="T4" fmla="*/ 5 w 5"/>
                  <a:gd name="T5" fmla="*/ 0 h 7"/>
                  <a:gd name="T6" fmla="*/ 5 w 5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lnTo>
                      <a:pt x="0" y="7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2" name="Freeform 116"/>
              <p:cNvSpPr/>
              <p:nvPr/>
            </p:nvSpPr>
            <p:spPr bwMode="auto">
              <a:xfrm>
                <a:off x="5085" y="3140"/>
                <a:ext cx="16" cy="51"/>
              </a:xfrm>
              <a:custGeom>
                <a:avLst/>
                <a:gdLst>
                  <a:gd name="T0" fmla="*/ 0 w 16"/>
                  <a:gd name="T1" fmla="*/ 51 h 51"/>
                  <a:gd name="T2" fmla="*/ 13 w 16"/>
                  <a:gd name="T3" fmla="*/ 18 h 51"/>
                  <a:gd name="T4" fmla="*/ 16 w 16"/>
                  <a:gd name="T5" fmla="*/ 0 h 51"/>
                  <a:gd name="T6" fmla="*/ 0 w 16"/>
                  <a:gd name="T7" fmla="*/ 51 h 51"/>
                  <a:gd name="T8" fmla="*/ 0 w 16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51">
                    <a:moveTo>
                      <a:pt x="0" y="51"/>
                    </a:moveTo>
                    <a:lnTo>
                      <a:pt x="13" y="18"/>
                    </a:lnTo>
                    <a:lnTo>
                      <a:pt x="16" y="0"/>
                    </a:lnTo>
                    <a:lnTo>
                      <a:pt x="0" y="51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3" name="Freeform 117"/>
              <p:cNvSpPr/>
              <p:nvPr/>
            </p:nvSpPr>
            <p:spPr bwMode="auto">
              <a:xfrm>
                <a:off x="4912" y="3445"/>
                <a:ext cx="28" cy="45"/>
              </a:xfrm>
              <a:custGeom>
                <a:avLst/>
                <a:gdLst>
                  <a:gd name="T0" fmla="*/ 7 w 17"/>
                  <a:gd name="T1" fmla="*/ 18 h 27"/>
                  <a:gd name="T2" fmla="*/ 17 w 17"/>
                  <a:gd name="T3" fmla="*/ 0 h 27"/>
                  <a:gd name="T4" fmla="*/ 7 w 17"/>
                  <a:gd name="T5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27">
                    <a:moveTo>
                      <a:pt x="7" y="18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5" y="4"/>
                      <a:pt x="0" y="27"/>
                      <a:pt x="7" y="18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Freeform 118"/>
              <p:cNvSpPr/>
              <p:nvPr/>
            </p:nvSpPr>
            <p:spPr bwMode="auto">
              <a:xfrm>
                <a:off x="4425" y="3873"/>
                <a:ext cx="36" cy="21"/>
              </a:xfrm>
              <a:custGeom>
                <a:avLst/>
                <a:gdLst>
                  <a:gd name="T0" fmla="*/ 20 w 22"/>
                  <a:gd name="T1" fmla="*/ 1 h 13"/>
                  <a:gd name="T2" fmla="*/ 0 w 22"/>
                  <a:gd name="T3" fmla="*/ 13 h 13"/>
                  <a:gd name="T4" fmla="*/ 2 w 22"/>
                  <a:gd name="T5" fmla="*/ 12 h 13"/>
                  <a:gd name="T6" fmla="*/ 22 w 22"/>
                  <a:gd name="T7" fmla="*/ 0 h 13"/>
                  <a:gd name="T8" fmla="*/ 20 w 22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3">
                    <a:moveTo>
                      <a:pt x="20" y="1"/>
                    </a:moveTo>
                    <a:cubicBezTo>
                      <a:pt x="13" y="5"/>
                      <a:pt x="7" y="9"/>
                      <a:pt x="0" y="13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9" y="8"/>
                      <a:pt x="15" y="4"/>
                      <a:pt x="22" y="0"/>
                    </a:cubicBezTo>
                    <a:cubicBezTo>
                      <a:pt x="20" y="1"/>
                      <a:pt x="20" y="1"/>
                      <a:pt x="20" y="1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Freeform 119"/>
              <p:cNvSpPr/>
              <p:nvPr/>
            </p:nvSpPr>
            <p:spPr bwMode="auto">
              <a:xfrm>
                <a:off x="4738" y="3676"/>
                <a:ext cx="63" cy="65"/>
              </a:xfrm>
              <a:custGeom>
                <a:avLst/>
                <a:gdLst>
                  <a:gd name="T0" fmla="*/ 27 w 38"/>
                  <a:gd name="T1" fmla="*/ 9 h 39"/>
                  <a:gd name="T2" fmla="*/ 21 w 38"/>
                  <a:gd name="T3" fmla="*/ 19 h 39"/>
                  <a:gd name="T4" fmla="*/ 27 w 38"/>
                  <a:gd name="T5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39">
                    <a:moveTo>
                      <a:pt x="27" y="9"/>
                    </a:moveTo>
                    <a:cubicBezTo>
                      <a:pt x="38" y="0"/>
                      <a:pt x="0" y="39"/>
                      <a:pt x="21" y="19"/>
                    </a:cubicBezTo>
                    <a:cubicBezTo>
                      <a:pt x="38" y="0"/>
                      <a:pt x="30" y="7"/>
                      <a:pt x="27" y="9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Freeform 120"/>
              <p:cNvSpPr/>
              <p:nvPr/>
            </p:nvSpPr>
            <p:spPr bwMode="auto">
              <a:xfrm>
                <a:off x="4368" y="3957"/>
                <a:ext cx="15" cy="6"/>
              </a:xfrm>
              <a:custGeom>
                <a:avLst/>
                <a:gdLst>
                  <a:gd name="T0" fmla="*/ 9 w 9"/>
                  <a:gd name="T1" fmla="*/ 0 h 4"/>
                  <a:gd name="T2" fmla="*/ 0 w 9"/>
                  <a:gd name="T3" fmla="*/ 4 h 4"/>
                  <a:gd name="T4" fmla="*/ 9 w 9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3" y="2"/>
                      <a:pt x="6" y="1"/>
                      <a:pt x="9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7" name="Freeform 121"/>
              <p:cNvSpPr/>
              <p:nvPr/>
            </p:nvSpPr>
            <p:spPr bwMode="auto">
              <a:xfrm>
                <a:off x="4383" y="3939"/>
                <a:ext cx="43" cy="18"/>
              </a:xfrm>
              <a:custGeom>
                <a:avLst/>
                <a:gdLst>
                  <a:gd name="T0" fmla="*/ 0 w 26"/>
                  <a:gd name="T1" fmla="*/ 11 h 11"/>
                  <a:gd name="T2" fmla="*/ 26 w 26"/>
                  <a:gd name="T3" fmla="*/ 0 h 11"/>
                  <a:gd name="T4" fmla="*/ 0 w 26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11">
                    <a:moveTo>
                      <a:pt x="0" y="11"/>
                    </a:moveTo>
                    <a:cubicBezTo>
                      <a:pt x="9" y="7"/>
                      <a:pt x="19" y="3"/>
                      <a:pt x="26" y="0"/>
                    </a:cubicBezTo>
                    <a:cubicBezTo>
                      <a:pt x="13" y="4"/>
                      <a:pt x="9" y="6"/>
                      <a:pt x="0" y="11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122"/>
              <p:cNvSpPr/>
              <p:nvPr/>
            </p:nvSpPr>
            <p:spPr bwMode="auto">
              <a:xfrm>
                <a:off x="4188" y="4003"/>
                <a:ext cx="53" cy="16"/>
              </a:xfrm>
              <a:custGeom>
                <a:avLst/>
                <a:gdLst>
                  <a:gd name="T0" fmla="*/ 4 w 32"/>
                  <a:gd name="T1" fmla="*/ 9 h 10"/>
                  <a:gd name="T2" fmla="*/ 13 w 32"/>
                  <a:gd name="T3" fmla="*/ 7 h 10"/>
                  <a:gd name="T4" fmla="*/ 17 w 32"/>
                  <a:gd name="T5" fmla="*/ 6 h 10"/>
                  <a:gd name="T6" fmla="*/ 27 w 32"/>
                  <a:gd name="T7" fmla="*/ 2 h 10"/>
                  <a:gd name="T8" fmla="*/ 32 w 32"/>
                  <a:gd name="T9" fmla="*/ 0 h 10"/>
                  <a:gd name="T10" fmla="*/ 25 w 32"/>
                  <a:gd name="T11" fmla="*/ 3 h 10"/>
                  <a:gd name="T12" fmla="*/ 4 w 32"/>
                  <a:gd name="T13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0">
                    <a:moveTo>
                      <a:pt x="4" y="9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4" y="10"/>
                      <a:pt x="8" y="9"/>
                      <a:pt x="17" y="6"/>
                    </a:cubicBezTo>
                    <a:cubicBezTo>
                      <a:pt x="26" y="4"/>
                      <a:pt x="26" y="3"/>
                      <a:pt x="27" y="2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0" y="1"/>
                      <a:pt x="27" y="2"/>
                      <a:pt x="25" y="3"/>
                    </a:cubicBezTo>
                    <a:cubicBezTo>
                      <a:pt x="10" y="7"/>
                      <a:pt x="0" y="9"/>
                      <a:pt x="4" y="9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Freeform 123"/>
              <p:cNvSpPr/>
              <p:nvPr/>
            </p:nvSpPr>
            <p:spPr bwMode="auto">
              <a:xfrm>
                <a:off x="3482" y="3942"/>
                <a:ext cx="140" cy="33"/>
              </a:xfrm>
              <a:custGeom>
                <a:avLst/>
                <a:gdLst>
                  <a:gd name="T0" fmla="*/ 0 w 85"/>
                  <a:gd name="T1" fmla="*/ 0 h 20"/>
                  <a:gd name="T2" fmla="*/ 39 w 85"/>
                  <a:gd name="T3" fmla="*/ 13 h 20"/>
                  <a:gd name="T4" fmla="*/ 85 w 85"/>
                  <a:gd name="T5" fmla="*/ 20 h 20"/>
                  <a:gd name="T6" fmla="*/ 0 w 85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20">
                    <a:moveTo>
                      <a:pt x="0" y="0"/>
                    </a:moveTo>
                    <a:cubicBezTo>
                      <a:pt x="32" y="10"/>
                      <a:pt x="41" y="12"/>
                      <a:pt x="39" y="13"/>
                    </a:cubicBezTo>
                    <a:cubicBezTo>
                      <a:pt x="70" y="20"/>
                      <a:pt x="66" y="17"/>
                      <a:pt x="85" y="20"/>
                    </a:cubicBezTo>
                    <a:cubicBezTo>
                      <a:pt x="49" y="13"/>
                      <a:pt x="42" y="11"/>
                      <a:pt x="0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124"/>
              <p:cNvSpPr/>
              <p:nvPr/>
            </p:nvSpPr>
            <p:spPr bwMode="auto">
              <a:xfrm>
                <a:off x="3622" y="3975"/>
                <a:ext cx="22" cy="3"/>
              </a:xfrm>
              <a:custGeom>
                <a:avLst/>
                <a:gdLst>
                  <a:gd name="T0" fmla="*/ 0 w 13"/>
                  <a:gd name="T1" fmla="*/ 0 h 2"/>
                  <a:gd name="T2" fmla="*/ 13 w 13"/>
                  <a:gd name="T3" fmla="*/ 2 h 2"/>
                  <a:gd name="T4" fmla="*/ 0 w 1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2">
                    <a:moveTo>
                      <a:pt x="0" y="0"/>
                    </a:moveTo>
                    <a:cubicBezTo>
                      <a:pt x="4" y="1"/>
                      <a:pt x="8" y="1"/>
                      <a:pt x="13" y="2"/>
                    </a:cubicBezTo>
                    <a:cubicBezTo>
                      <a:pt x="7" y="1"/>
                      <a:pt x="4" y="0"/>
                      <a:pt x="0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Freeform 125"/>
              <p:cNvSpPr/>
              <p:nvPr/>
            </p:nvSpPr>
            <p:spPr bwMode="auto">
              <a:xfrm>
                <a:off x="4393" y="3968"/>
                <a:ext cx="32" cy="18"/>
              </a:xfrm>
              <a:custGeom>
                <a:avLst/>
                <a:gdLst>
                  <a:gd name="T0" fmla="*/ 32 w 32"/>
                  <a:gd name="T1" fmla="*/ 0 h 18"/>
                  <a:gd name="T2" fmla="*/ 0 w 32"/>
                  <a:gd name="T3" fmla="*/ 18 h 18"/>
                  <a:gd name="T4" fmla="*/ 12 w 32"/>
                  <a:gd name="T5" fmla="*/ 12 h 18"/>
                  <a:gd name="T6" fmla="*/ 32 w 32"/>
                  <a:gd name="T7" fmla="*/ 0 h 18"/>
                  <a:gd name="T8" fmla="*/ 32 w 3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8">
                    <a:moveTo>
                      <a:pt x="32" y="0"/>
                    </a:moveTo>
                    <a:lnTo>
                      <a:pt x="0" y="18"/>
                    </a:lnTo>
                    <a:lnTo>
                      <a:pt x="12" y="12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Freeform 126"/>
              <p:cNvSpPr/>
              <p:nvPr/>
            </p:nvSpPr>
            <p:spPr bwMode="auto">
              <a:xfrm>
                <a:off x="3393" y="3912"/>
                <a:ext cx="46" cy="15"/>
              </a:xfrm>
              <a:custGeom>
                <a:avLst/>
                <a:gdLst>
                  <a:gd name="T0" fmla="*/ 6 w 28"/>
                  <a:gd name="T1" fmla="*/ 2 h 9"/>
                  <a:gd name="T2" fmla="*/ 26 w 28"/>
                  <a:gd name="T3" fmla="*/ 9 h 9"/>
                  <a:gd name="T4" fmla="*/ 6 w 28"/>
                  <a:gd name="T5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9">
                    <a:moveTo>
                      <a:pt x="6" y="2"/>
                    </a:moveTo>
                    <a:cubicBezTo>
                      <a:pt x="12" y="5"/>
                      <a:pt x="22" y="7"/>
                      <a:pt x="26" y="9"/>
                    </a:cubicBezTo>
                    <a:cubicBezTo>
                      <a:pt x="28" y="9"/>
                      <a:pt x="0" y="0"/>
                      <a:pt x="6" y="2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127"/>
              <p:cNvSpPr/>
              <p:nvPr/>
            </p:nvSpPr>
            <p:spPr bwMode="auto">
              <a:xfrm>
                <a:off x="3602" y="4018"/>
                <a:ext cx="56" cy="11"/>
              </a:xfrm>
              <a:custGeom>
                <a:avLst/>
                <a:gdLst>
                  <a:gd name="T0" fmla="*/ 0 w 34"/>
                  <a:gd name="T1" fmla="*/ 0 h 7"/>
                  <a:gd name="T2" fmla="*/ 34 w 34"/>
                  <a:gd name="T3" fmla="*/ 7 h 7"/>
                  <a:gd name="T4" fmla="*/ 0 w 34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7">
                    <a:moveTo>
                      <a:pt x="0" y="0"/>
                    </a:moveTo>
                    <a:cubicBezTo>
                      <a:pt x="3" y="2"/>
                      <a:pt x="25" y="5"/>
                      <a:pt x="34" y="7"/>
                    </a:cubicBezTo>
                    <a:cubicBezTo>
                      <a:pt x="21" y="5"/>
                      <a:pt x="11" y="0"/>
                      <a:pt x="0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Freeform 128"/>
              <p:cNvSpPr/>
              <p:nvPr/>
            </p:nvSpPr>
            <p:spPr bwMode="auto">
              <a:xfrm>
                <a:off x="3251" y="3864"/>
                <a:ext cx="51" cy="22"/>
              </a:xfrm>
              <a:custGeom>
                <a:avLst/>
                <a:gdLst>
                  <a:gd name="T0" fmla="*/ 0 w 31"/>
                  <a:gd name="T1" fmla="*/ 0 h 13"/>
                  <a:gd name="T2" fmla="*/ 10 w 31"/>
                  <a:gd name="T3" fmla="*/ 7 h 13"/>
                  <a:gd name="T4" fmla="*/ 0 w 31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13">
                    <a:moveTo>
                      <a:pt x="0" y="0"/>
                    </a:moveTo>
                    <a:cubicBezTo>
                      <a:pt x="5" y="3"/>
                      <a:pt x="14" y="8"/>
                      <a:pt x="10" y="7"/>
                    </a:cubicBezTo>
                    <a:cubicBezTo>
                      <a:pt x="18" y="10"/>
                      <a:pt x="31" y="13"/>
                      <a:pt x="0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Freeform 129"/>
              <p:cNvSpPr/>
              <p:nvPr/>
            </p:nvSpPr>
            <p:spPr bwMode="auto">
              <a:xfrm>
                <a:off x="3500" y="3995"/>
                <a:ext cx="46" cy="10"/>
              </a:xfrm>
              <a:custGeom>
                <a:avLst/>
                <a:gdLst>
                  <a:gd name="T0" fmla="*/ 0 w 28"/>
                  <a:gd name="T1" fmla="*/ 0 h 6"/>
                  <a:gd name="T2" fmla="*/ 4 w 28"/>
                  <a:gd name="T3" fmla="*/ 1 h 6"/>
                  <a:gd name="T4" fmla="*/ 28 w 28"/>
                  <a:gd name="T5" fmla="*/ 6 h 6"/>
                  <a:gd name="T6" fmla="*/ 0 w 2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6">
                    <a:moveTo>
                      <a:pt x="0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12" y="3"/>
                      <a:pt x="20" y="5"/>
                      <a:pt x="28" y="6"/>
                    </a:cubicBezTo>
                    <a:cubicBezTo>
                      <a:pt x="19" y="4"/>
                      <a:pt x="9" y="2"/>
                      <a:pt x="0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Freeform 130"/>
              <p:cNvSpPr/>
              <p:nvPr/>
            </p:nvSpPr>
            <p:spPr bwMode="auto">
              <a:xfrm>
                <a:off x="3541" y="4029"/>
                <a:ext cx="136" cy="35"/>
              </a:xfrm>
              <a:custGeom>
                <a:avLst/>
                <a:gdLst>
                  <a:gd name="T0" fmla="*/ 54 w 82"/>
                  <a:gd name="T1" fmla="*/ 18 h 21"/>
                  <a:gd name="T2" fmla="*/ 59 w 82"/>
                  <a:gd name="T3" fmla="*/ 13 h 21"/>
                  <a:gd name="T4" fmla="*/ 19 w 82"/>
                  <a:gd name="T5" fmla="*/ 8 h 21"/>
                  <a:gd name="T6" fmla="*/ 54 w 82"/>
                  <a:gd name="T7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2" h="21">
                    <a:moveTo>
                      <a:pt x="54" y="18"/>
                    </a:moveTo>
                    <a:cubicBezTo>
                      <a:pt x="82" y="21"/>
                      <a:pt x="12" y="6"/>
                      <a:pt x="59" y="13"/>
                    </a:cubicBezTo>
                    <a:cubicBezTo>
                      <a:pt x="0" y="0"/>
                      <a:pt x="63" y="17"/>
                      <a:pt x="19" y="8"/>
                    </a:cubicBezTo>
                    <a:cubicBezTo>
                      <a:pt x="45" y="14"/>
                      <a:pt x="57" y="18"/>
                      <a:pt x="54" y="18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131"/>
              <p:cNvSpPr/>
              <p:nvPr/>
            </p:nvSpPr>
            <p:spPr bwMode="auto">
              <a:xfrm>
                <a:off x="3553" y="4038"/>
                <a:ext cx="20" cy="5"/>
              </a:xfrm>
              <a:custGeom>
                <a:avLst/>
                <a:gdLst>
                  <a:gd name="T0" fmla="*/ 12 w 12"/>
                  <a:gd name="T1" fmla="*/ 3 h 3"/>
                  <a:gd name="T2" fmla="*/ 0 w 12"/>
                  <a:gd name="T3" fmla="*/ 0 h 3"/>
                  <a:gd name="T4" fmla="*/ 12 w 1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3">
                    <a:moveTo>
                      <a:pt x="12" y="3"/>
                    </a:moveTo>
                    <a:cubicBezTo>
                      <a:pt x="8" y="2"/>
                      <a:pt x="4" y="1"/>
                      <a:pt x="0" y="0"/>
                    </a:cubicBezTo>
                    <a:cubicBezTo>
                      <a:pt x="5" y="1"/>
                      <a:pt x="9" y="2"/>
                      <a:pt x="12" y="3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132"/>
              <p:cNvSpPr/>
              <p:nvPr/>
            </p:nvSpPr>
            <p:spPr bwMode="auto">
              <a:xfrm>
                <a:off x="3013" y="3762"/>
                <a:ext cx="11" cy="8"/>
              </a:xfrm>
              <a:custGeom>
                <a:avLst/>
                <a:gdLst>
                  <a:gd name="T0" fmla="*/ 0 w 7"/>
                  <a:gd name="T1" fmla="*/ 0 h 5"/>
                  <a:gd name="T2" fmla="*/ 7 w 7"/>
                  <a:gd name="T3" fmla="*/ 5 h 5"/>
                  <a:gd name="T4" fmla="*/ 0 w 7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cubicBezTo>
                      <a:pt x="3" y="2"/>
                      <a:pt x="5" y="4"/>
                      <a:pt x="7" y="5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Freeform 133"/>
              <p:cNvSpPr/>
              <p:nvPr/>
            </p:nvSpPr>
            <p:spPr bwMode="auto">
              <a:xfrm>
                <a:off x="3260" y="3944"/>
                <a:ext cx="151" cy="52"/>
              </a:xfrm>
              <a:custGeom>
                <a:avLst/>
                <a:gdLst>
                  <a:gd name="T0" fmla="*/ 51 w 91"/>
                  <a:gd name="T1" fmla="*/ 22 h 32"/>
                  <a:gd name="T2" fmla="*/ 91 w 91"/>
                  <a:gd name="T3" fmla="*/ 32 h 32"/>
                  <a:gd name="T4" fmla="*/ 3 w 91"/>
                  <a:gd name="T5" fmla="*/ 4 h 32"/>
                  <a:gd name="T6" fmla="*/ 60 w 91"/>
                  <a:gd name="T7" fmla="*/ 25 h 32"/>
                  <a:gd name="T8" fmla="*/ 51 w 91"/>
                  <a:gd name="T9" fmla="*/ 2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2">
                    <a:moveTo>
                      <a:pt x="51" y="22"/>
                    </a:moveTo>
                    <a:cubicBezTo>
                      <a:pt x="64" y="25"/>
                      <a:pt x="77" y="29"/>
                      <a:pt x="91" y="32"/>
                    </a:cubicBezTo>
                    <a:cubicBezTo>
                      <a:pt x="64" y="27"/>
                      <a:pt x="0" y="0"/>
                      <a:pt x="3" y="4"/>
                    </a:cubicBezTo>
                    <a:cubicBezTo>
                      <a:pt x="23" y="13"/>
                      <a:pt x="49" y="22"/>
                      <a:pt x="60" y="25"/>
                    </a:cubicBezTo>
                    <a:cubicBezTo>
                      <a:pt x="51" y="22"/>
                      <a:pt x="51" y="22"/>
                      <a:pt x="51" y="22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134"/>
              <p:cNvSpPr/>
              <p:nvPr/>
            </p:nvSpPr>
            <p:spPr bwMode="auto">
              <a:xfrm>
                <a:off x="2820" y="3429"/>
                <a:ext cx="24" cy="36"/>
              </a:xfrm>
              <a:custGeom>
                <a:avLst/>
                <a:gdLst>
                  <a:gd name="T0" fmla="*/ 5 w 15"/>
                  <a:gd name="T1" fmla="*/ 8 h 22"/>
                  <a:gd name="T2" fmla="*/ 15 w 15"/>
                  <a:gd name="T3" fmla="*/ 22 h 22"/>
                  <a:gd name="T4" fmla="*/ 4 w 15"/>
                  <a:gd name="T5" fmla="*/ 3 h 22"/>
                  <a:gd name="T6" fmla="*/ 5 w 15"/>
                  <a:gd name="T7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22">
                    <a:moveTo>
                      <a:pt x="5" y="8"/>
                    </a:moveTo>
                    <a:cubicBezTo>
                      <a:pt x="8" y="13"/>
                      <a:pt x="11" y="17"/>
                      <a:pt x="15" y="22"/>
                    </a:cubicBezTo>
                    <a:cubicBezTo>
                      <a:pt x="11" y="16"/>
                      <a:pt x="7" y="10"/>
                      <a:pt x="4" y="3"/>
                    </a:cubicBezTo>
                    <a:cubicBezTo>
                      <a:pt x="7" y="9"/>
                      <a:pt x="0" y="0"/>
                      <a:pt x="5" y="8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Freeform 135"/>
              <p:cNvSpPr/>
              <p:nvPr/>
            </p:nvSpPr>
            <p:spPr bwMode="auto">
              <a:xfrm>
                <a:off x="2823" y="3429"/>
                <a:ext cx="3" cy="5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Freeform 136"/>
              <p:cNvSpPr/>
              <p:nvPr/>
            </p:nvSpPr>
            <p:spPr bwMode="auto">
              <a:xfrm>
                <a:off x="3110" y="3836"/>
                <a:ext cx="53" cy="35"/>
              </a:xfrm>
              <a:custGeom>
                <a:avLst/>
                <a:gdLst>
                  <a:gd name="T0" fmla="*/ 1 w 32"/>
                  <a:gd name="T1" fmla="*/ 2 h 21"/>
                  <a:gd name="T2" fmla="*/ 32 w 32"/>
                  <a:gd name="T3" fmla="*/ 21 h 21"/>
                  <a:gd name="T4" fmla="*/ 1 w 32"/>
                  <a:gd name="T5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21">
                    <a:moveTo>
                      <a:pt x="1" y="2"/>
                    </a:moveTo>
                    <a:cubicBezTo>
                      <a:pt x="12" y="10"/>
                      <a:pt x="21" y="15"/>
                      <a:pt x="32" y="21"/>
                    </a:cubicBezTo>
                    <a:cubicBezTo>
                      <a:pt x="27" y="18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Freeform 137"/>
              <p:cNvSpPr/>
              <p:nvPr/>
            </p:nvSpPr>
            <p:spPr bwMode="auto">
              <a:xfrm>
                <a:off x="2729" y="3265"/>
                <a:ext cx="21" cy="47"/>
              </a:xfrm>
              <a:custGeom>
                <a:avLst/>
                <a:gdLst>
                  <a:gd name="T0" fmla="*/ 1 w 13"/>
                  <a:gd name="T1" fmla="*/ 3 h 28"/>
                  <a:gd name="T2" fmla="*/ 13 w 13"/>
                  <a:gd name="T3" fmla="*/ 28 h 28"/>
                  <a:gd name="T4" fmla="*/ 0 w 13"/>
                  <a:gd name="T5" fmla="*/ 0 h 28"/>
                  <a:gd name="T6" fmla="*/ 1 w 13"/>
                  <a:gd name="T7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8">
                    <a:moveTo>
                      <a:pt x="1" y="3"/>
                    </a:moveTo>
                    <a:cubicBezTo>
                      <a:pt x="5" y="11"/>
                      <a:pt x="9" y="20"/>
                      <a:pt x="13" y="28"/>
                    </a:cubicBezTo>
                    <a:cubicBezTo>
                      <a:pt x="9" y="19"/>
                      <a:pt x="4" y="1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138"/>
              <p:cNvSpPr/>
              <p:nvPr/>
            </p:nvSpPr>
            <p:spPr bwMode="auto">
              <a:xfrm>
                <a:off x="2640" y="3023"/>
                <a:ext cx="16" cy="43"/>
              </a:xfrm>
              <a:custGeom>
                <a:avLst/>
                <a:gdLst>
                  <a:gd name="T0" fmla="*/ 16 w 16"/>
                  <a:gd name="T1" fmla="*/ 43 h 43"/>
                  <a:gd name="T2" fmla="*/ 15 w 16"/>
                  <a:gd name="T3" fmla="*/ 35 h 43"/>
                  <a:gd name="T4" fmla="*/ 0 w 16"/>
                  <a:gd name="T5" fmla="*/ 0 h 43"/>
                  <a:gd name="T6" fmla="*/ 1 w 16"/>
                  <a:gd name="T7" fmla="*/ 7 h 43"/>
                  <a:gd name="T8" fmla="*/ 16 w 16"/>
                  <a:gd name="T9" fmla="*/ 43 h 43"/>
                  <a:gd name="T10" fmla="*/ 16 w 16"/>
                  <a:gd name="T11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43">
                    <a:moveTo>
                      <a:pt x="16" y="43"/>
                    </a:moveTo>
                    <a:lnTo>
                      <a:pt x="15" y="35"/>
                    </a:lnTo>
                    <a:lnTo>
                      <a:pt x="0" y="0"/>
                    </a:lnTo>
                    <a:lnTo>
                      <a:pt x="1" y="7"/>
                    </a:lnTo>
                    <a:lnTo>
                      <a:pt x="16" y="43"/>
                    </a:lnTo>
                    <a:lnTo>
                      <a:pt x="16" y="43"/>
                    </a:ln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Freeform 139"/>
              <p:cNvSpPr/>
              <p:nvPr/>
            </p:nvSpPr>
            <p:spPr bwMode="auto">
              <a:xfrm>
                <a:off x="2688" y="3351"/>
                <a:ext cx="33" cy="65"/>
              </a:xfrm>
              <a:custGeom>
                <a:avLst/>
                <a:gdLst>
                  <a:gd name="T0" fmla="*/ 2 w 20"/>
                  <a:gd name="T1" fmla="*/ 8 h 39"/>
                  <a:gd name="T2" fmla="*/ 18 w 20"/>
                  <a:gd name="T3" fmla="*/ 34 h 39"/>
                  <a:gd name="T4" fmla="*/ 0 w 20"/>
                  <a:gd name="T5" fmla="*/ 0 h 39"/>
                  <a:gd name="T6" fmla="*/ 15 w 20"/>
                  <a:gd name="T7" fmla="*/ 29 h 39"/>
                  <a:gd name="T8" fmla="*/ 2 w 20"/>
                  <a:gd name="T9" fmla="*/ 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9">
                    <a:moveTo>
                      <a:pt x="2" y="8"/>
                    </a:moveTo>
                    <a:cubicBezTo>
                      <a:pt x="11" y="26"/>
                      <a:pt x="20" y="39"/>
                      <a:pt x="18" y="3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9"/>
                      <a:pt x="5" y="9"/>
                      <a:pt x="15" y="29"/>
                    </a:cubicBezTo>
                    <a:cubicBezTo>
                      <a:pt x="2" y="8"/>
                      <a:pt x="2" y="8"/>
                      <a:pt x="2" y="8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Freeform 140"/>
              <p:cNvSpPr/>
              <p:nvPr/>
            </p:nvSpPr>
            <p:spPr bwMode="auto">
              <a:xfrm>
                <a:off x="2504" y="749"/>
                <a:ext cx="463" cy="1017"/>
              </a:xfrm>
              <a:custGeom>
                <a:avLst/>
                <a:gdLst>
                  <a:gd name="T0" fmla="*/ 34 w 280"/>
                  <a:gd name="T1" fmla="*/ 441 h 616"/>
                  <a:gd name="T2" fmla="*/ 20 w 280"/>
                  <a:gd name="T3" fmla="*/ 490 h 616"/>
                  <a:gd name="T4" fmla="*/ 21 w 280"/>
                  <a:gd name="T5" fmla="*/ 477 h 616"/>
                  <a:gd name="T6" fmla="*/ 17 w 280"/>
                  <a:gd name="T7" fmla="*/ 509 h 616"/>
                  <a:gd name="T8" fmla="*/ 25 w 280"/>
                  <a:gd name="T9" fmla="*/ 455 h 616"/>
                  <a:gd name="T10" fmla="*/ 4 w 280"/>
                  <a:gd name="T11" fmla="*/ 556 h 616"/>
                  <a:gd name="T12" fmla="*/ 11 w 280"/>
                  <a:gd name="T13" fmla="*/ 528 h 616"/>
                  <a:gd name="T14" fmla="*/ 0 w 280"/>
                  <a:gd name="T15" fmla="*/ 599 h 616"/>
                  <a:gd name="T16" fmla="*/ 2 w 280"/>
                  <a:gd name="T17" fmla="*/ 605 h 616"/>
                  <a:gd name="T18" fmla="*/ 1 w 280"/>
                  <a:gd name="T19" fmla="*/ 611 h 616"/>
                  <a:gd name="T20" fmla="*/ 1 w 280"/>
                  <a:gd name="T21" fmla="*/ 616 h 616"/>
                  <a:gd name="T22" fmla="*/ 2 w 280"/>
                  <a:gd name="T23" fmla="*/ 612 h 616"/>
                  <a:gd name="T24" fmla="*/ 3 w 280"/>
                  <a:gd name="T25" fmla="*/ 609 h 616"/>
                  <a:gd name="T26" fmla="*/ 15 w 280"/>
                  <a:gd name="T27" fmla="*/ 548 h 616"/>
                  <a:gd name="T28" fmla="*/ 29 w 280"/>
                  <a:gd name="T29" fmla="*/ 472 h 616"/>
                  <a:gd name="T30" fmla="*/ 35 w 280"/>
                  <a:gd name="T31" fmla="*/ 449 h 616"/>
                  <a:gd name="T32" fmla="*/ 38 w 280"/>
                  <a:gd name="T33" fmla="*/ 440 h 616"/>
                  <a:gd name="T34" fmla="*/ 35 w 280"/>
                  <a:gd name="T35" fmla="*/ 455 h 616"/>
                  <a:gd name="T36" fmla="*/ 47 w 280"/>
                  <a:gd name="T37" fmla="*/ 410 h 616"/>
                  <a:gd name="T38" fmla="*/ 76 w 280"/>
                  <a:gd name="T39" fmla="*/ 328 h 616"/>
                  <a:gd name="T40" fmla="*/ 79 w 280"/>
                  <a:gd name="T41" fmla="*/ 321 h 616"/>
                  <a:gd name="T42" fmla="*/ 80 w 280"/>
                  <a:gd name="T43" fmla="*/ 318 h 616"/>
                  <a:gd name="T44" fmla="*/ 280 w 280"/>
                  <a:gd name="T45" fmla="*/ 0 h 616"/>
                  <a:gd name="T46" fmla="*/ 243 w 280"/>
                  <a:gd name="T47" fmla="*/ 39 h 616"/>
                  <a:gd name="T48" fmla="*/ 226 w 280"/>
                  <a:gd name="T49" fmla="*/ 55 h 616"/>
                  <a:gd name="T50" fmla="*/ 254 w 280"/>
                  <a:gd name="T51" fmla="*/ 22 h 616"/>
                  <a:gd name="T52" fmla="*/ 244 w 280"/>
                  <a:gd name="T53" fmla="*/ 27 h 616"/>
                  <a:gd name="T54" fmla="*/ 185 w 280"/>
                  <a:gd name="T55" fmla="*/ 110 h 616"/>
                  <a:gd name="T56" fmla="*/ 175 w 280"/>
                  <a:gd name="T57" fmla="*/ 121 h 616"/>
                  <a:gd name="T58" fmla="*/ 179 w 280"/>
                  <a:gd name="T59" fmla="*/ 114 h 616"/>
                  <a:gd name="T60" fmla="*/ 143 w 280"/>
                  <a:gd name="T61" fmla="*/ 173 h 616"/>
                  <a:gd name="T62" fmla="*/ 142 w 280"/>
                  <a:gd name="T63" fmla="*/ 171 h 616"/>
                  <a:gd name="T64" fmla="*/ 101 w 280"/>
                  <a:gd name="T65" fmla="*/ 252 h 616"/>
                  <a:gd name="T66" fmla="*/ 101 w 280"/>
                  <a:gd name="T67" fmla="*/ 251 h 616"/>
                  <a:gd name="T68" fmla="*/ 58 w 280"/>
                  <a:gd name="T69" fmla="*/ 358 h 616"/>
                  <a:gd name="T70" fmla="*/ 68 w 280"/>
                  <a:gd name="T71" fmla="*/ 324 h 616"/>
                  <a:gd name="T72" fmla="*/ 51 w 280"/>
                  <a:gd name="T73" fmla="*/ 373 h 616"/>
                  <a:gd name="T74" fmla="*/ 54 w 280"/>
                  <a:gd name="T75" fmla="*/ 358 h 616"/>
                  <a:gd name="T76" fmla="*/ 29 w 280"/>
                  <a:gd name="T77" fmla="*/ 448 h 616"/>
                  <a:gd name="T78" fmla="*/ 34 w 280"/>
                  <a:gd name="T79" fmla="*/ 441 h 6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80" h="616">
                    <a:moveTo>
                      <a:pt x="34" y="441"/>
                    </a:moveTo>
                    <a:cubicBezTo>
                      <a:pt x="32" y="450"/>
                      <a:pt x="22" y="489"/>
                      <a:pt x="20" y="490"/>
                    </a:cubicBezTo>
                    <a:cubicBezTo>
                      <a:pt x="21" y="485"/>
                      <a:pt x="25" y="464"/>
                      <a:pt x="21" y="477"/>
                    </a:cubicBezTo>
                    <a:cubicBezTo>
                      <a:pt x="20" y="487"/>
                      <a:pt x="18" y="498"/>
                      <a:pt x="17" y="509"/>
                    </a:cubicBezTo>
                    <a:cubicBezTo>
                      <a:pt x="6" y="550"/>
                      <a:pt x="20" y="476"/>
                      <a:pt x="25" y="455"/>
                    </a:cubicBezTo>
                    <a:cubicBezTo>
                      <a:pt x="13" y="498"/>
                      <a:pt x="12" y="511"/>
                      <a:pt x="4" y="556"/>
                    </a:cubicBezTo>
                    <a:cubicBezTo>
                      <a:pt x="6" y="543"/>
                      <a:pt x="9" y="534"/>
                      <a:pt x="11" y="528"/>
                    </a:cubicBezTo>
                    <a:cubicBezTo>
                      <a:pt x="14" y="526"/>
                      <a:pt x="4" y="568"/>
                      <a:pt x="0" y="599"/>
                    </a:cubicBezTo>
                    <a:cubicBezTo>
                      <a:pt x="4" y="580"/>
                      <a:pt x="3" y="591"/>
                      <a:pt x="2" y="605"/>
                    </a:cubicBezTo>
                    <a:cubicBezTo>
                      <a:pt x="1" y="608"/>
                      <a:pt x="1" y="609"/>
                      <a:pt x="1" y="611"/>
                    </a:cubicBezTo>
                    <a:cubicBezTo>
                      <a:pt x="1" y="616"/>
                      <a:pt x="1" y="616"/>
                      <a:pt x="1" y="616"/>
                    </a:cubicBezTo>
                    <a:cubicBezTo>
                      <a:pt x="2" y="612"/>
                      <a:pt x="2" y="612"/>
                      <a:pt x="2" y="612"/>
                    </a:cubicBezTo>
                    <a:cubicBezTo>
                      <a:pt x="2" y="612"/>
                      <a:pt x="2" y="611"/>
                      <a:pt x="3" y="609"/>
                    </a:cubicBezTo>
                    <a:cubicBezTo>
                      <a:pt x="6" y="583"/>
                      <a:pt x="11" y="564"/>
                      <a:pt x="15" y="548"/>
                    </a:cubicBezTo>
                    <a:cubicBezTo>
                      <a:pt x="7" y="563"/>
                      <a:pt x="25" y="493"/>
                      <a:pt x="29" y="472"/>
                    </a:cubicBezTo>
                    <a:cubicBezTo>
                      <a:pt x="35" y="449"/>
                      <a:pt x="35" y="449"/>
                      <a:pt x="35" y="449"/>
                    </a:cubicBezTo>
                    <a:cubicBezTo>
                      <a:pt x="38" y="440"/>
                      <a:pt x="38" y="440"/>
                      <a:pt x="38" y="440"/>
                    </a:cubicBezTo>
                    <a:cubicBezTo>
                      <a:pt x="39" y="439"/>
                      <a:pt x="38" y="441"/>
                      <a:pt x="35" y="455"/>
                    </a:cubicBezTo>
                    <a:cubicBezTo>
                      <a:pt x="37" y="443"/>
                      <a:pt x="49" y="407"/>
                      <a:pt x="47" y="410"/>
                    </a:cubicBezTo>
                    <a:cubicBezTo>
                      <a:pt x="56" y="382"/>
                      <a:pt x="65" y="355"/>
                      <a:pt x="76" y="328"/>
                    </a:cubicBezTo>
                    <a:cubicBezTo>
                      <a:pt x="77" y="326"/>
                      <a:pt x="78" y="323"/>
                      <a:pt x="79" y="321"/>
                    </a:cubicBezTo>
                    <a:cubicBezTo>
                      <a:pt x="80" y="318"/>
                      <a:pt x="80" y="318"/>
                      <a:pt x="80" y="318"/>
                    </a:cubicBezTo>
                    <a:cubicBezTo>
                      <a:pt x="127" y="201"/>
                      <a:pt x="194" y="92"/>
                      <a:pt x="280" y="0"/>
                    </a:cubicBezTo>
                    <a:cubicBezTo>
                      <a:pt x="267" y="13"/>
                      <a:pt x="255" y="24"/>
                      <a:pt x="243" y="39"/>
                    </a:cubicBezTo>
                    <a:cubicBezTo>
                      <a:pt x="259" y="15"/>
                      <a:pt x="223" y="63"/>
                      <a:pt x="226" y="55"/>
                    </a:cubicBezTo>
                    <a:cubicBezTo>
                      <a:pt x="233" y="44"/>
                      <a:pt x="246" y="30"/>
                      <a:pt x="254" y="22"/>
                    </a:cubicBezTo>
                    <a:cubicBezTo>
                      <a:pt x="256" y="18"/>
                      <a:pt x="244" y="29"/>
                      <a:pt x="244" y="27"/>
                    </a:cubicBezTo>
                    <a:cubicBezTo>
                      <a:pt x="213" y="63"/>
                      <a:pt x="213" y="73"/>
                      <a:pt x="185" y="110"/>
                    </a:cubicBezTo>
                    <a:cubicBezTo>
                      <a:pt x="185" y="108"/>
                      <a:pt x="192" y="95"/>
                      <a:pt x="175" y="121"/>
                    </a:cubicBezTo>
                    <a:cubicBezTo>
                      <a:pt x="179" y="114"/>
                      <a:pt x="179" y="114"/>
                      <a:pt x="179" y="114"/>
                    </a:cubicBezTo>
                    <a:cubicBezTo>
                      <a:pt x="154" y="156"/>
                      <a:pt x="156" y="145"/>
                      <a:pt x="143" y="173"/>
                    </a:cubicBezTo>
                    <a:cubicBezTo>
                      <a:pt x="142" y="171"/>
                      <a:pt x="142" y="171"/>
                      <a:pt x="142" y="171"/>
                    </a:cubicBezTo>
                    <a:cubicBezTo>
                      <a:pt x="131" y="191"/>
                      <a:pt x="111" y="230"/>
                      <a:pt x="101" y="252"/>
                    </a:cubicBezTo>
                    <a:cubicBezTo>
                      <a:pt x="101" y="251"/>
                      <a:pt x="101" y="251"/>
                      <a:pt x="101" y="251"/>
                    </a:cubicBezTo>
                    <a:cubicBezTo>
                      <a:pt x="75" y="314"/>
                      <a:pt x="85" y="286"/>
                      <a:pt x="58" y="358"/>
                    </a:cubicBezTo>
                    <a:cubicBezTo>
                      <a:pt x="61" y="347"/>
                      <a:pt x="64" y="335"/>
                      <a:pt x="68" y="324"/>
                    </a:cubicBezTo>
                    <a:cubicBezTo>
                      <a:pt x="57" y="348"/>
                      <a:pt x="58" y="355"/>
                      <a:pt x="51" y="373"/>
                    </a:cubicBezTo>
                    <a:cubicBezTo>
                      <a:pt x="51" y="371"/>
                      <a:pt x="48" y="375"/>
                      <a:pt x="54" y="358"/>
                    </a:cubicBezTo>
                    <a:cubicBezTo>
                      <a:pt x="44" y="388"/>
                      <a:pt x="36" y="418"/>
                      <a:pt x="29" y="448"/>
                    </a:cubicBezTo>
                    <a:cubicBezTo>
                      <a:pt x="25" y="470"/>
                      <a:pt x="32" y="444"/>
                      <a:pt x="34" y="441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Freeform 141"/>
              <p:cNvSpPr/>
              <p:nvPr/>
            </p:nvSpPr>
            <p:spPr bwMode="auto">
              <a:xfrm>
                <a:off x="2504" y="1667"/>
                <a:ext cx="7" cy="28"/>
              </a:xfrm>
              <a:custGeom>
                <a:avLst/>
                <a:gdLst>
                  <a:gd name="T0" fmla="*/ 4 w 4"/>
                  <a:gd name="T1" fmla="*/ 0 h 17"/>
                  <a:gd name="T2" fmla="*/ 0 w 4"/>
                  <a:gd name="T3" fmla="*/ 17 h 17"/>
                  <a:gd name="T4" fmla="*/ 4 w 4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7">
                    <a:moveTo>
                      <a:pt x="4" y="0"/>
                    </a:moveTo>
                    <a:cubicBezTo>
                      <a:pt x="3" y="5"/>
                      <a:pt x="1" y="10"/>
                      <a:pt x="0" y="17"/>
                    </a:cubicBezTo>
                    <a:cubicBezTo>
                      <a:pt x="2" y="11"/>
                      <a:pt x="3" y="5"/>
                      <a:pt x="4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Freeform 142"/>
              <p:cNvSpPr/>
              <p:nvPr/>
            </p:nvSpPr>
            <p:spPr bwMode="auto">
              <a:xfrm>
                <a:off x="2967" y="716"/>
                <a:ext cx="29" cy="33"/>
              </a:xfrm>
              <a:custGeom>
                <a:avLst/>
                <a:gdLst>
                  <a:gd name="T0" fmla="*/ 18 w 18"/>
                  <a:gd name="T1" fmla="*/ 0 h 20"/>
                  <a:gd name="T2" fmla="*/ 0 w 18"/>
                  <a:gd name="T3" fmla="*/ 20 h 20"/>
                  <a:gd name="T4" fmla="*/ 18 w 18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20">
                    <a:moveTo>
                      <a:pt x="18" y="0"/>
                    </a:moveTo>
                    <a:cubicBezTo>
                      <a:pt x="12" y="7"/>
                      <a:pt x="6" y="13"/>
                      <a:pt x="0" y="20"/>
                    </a:cubicBezTo>
                    <a:cubicBezTo>
                      <a:pt x="5" y="14"/>
                      <a:pt x="11" y="7"/>
                      <a:pt x="18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Freeform 143"/>
              <p:cNvSpPr/>
              <p:nvPr/>
            </p:nvSpPr>
            <p:spPr bwMode="auto">
              <a:xfrm>
                <a:off x="2489" y="1807"/>
                <a:ext cx="10" cy="106"/>
              </a:xfrm>
              <a:custGeom>
                <a:avLst/>
                <a:gdLst>
                  <a:gd name="T0" fmla="*/ 0 w 6"/>
                  <a:gd name="T1" fmla="*/ 49 h 64"/>
                  <a:gd name="T2" fmla="*/ 1 w 6"/>
                  <a:gd name="T3" fmla="*/ 64 h 64"/>
                  <a:gd name="T4" fmla="*/ 6 w 6"/>
                  <a:gd name="T5" fmla="*/ 6 h 64"/>
                  <a:gd name="T6" fmla="*/ 4 w 6"/>
                  <a:gd name="T7" fmla="*/ 2 h 64"/>
                  <a:gd name="T8" fmla="*/ 0 w 6"/>
                  <a:gd name="T9" fmla="*/ 4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4">
                    <a:moveTo>
                      <a:pt x="0" y="49"/>
                    </a:moveTo>
                    <a:cubicBezTo>
                      <a:pt x="2" y="33"/>
                      <a:pt x="0" y="61"/>
                      <a:pt x="1" y="64"/>
                    </a:cubicBezTo>
                    <a:cubicBezTo>
                      <a:pt x="2" y="45"/>
                      <a:pt x="4" y="25"/>
                      <a:pt x="6" y="6"/>
                    </a:cubicBezTo>
                    <a:cubicBezTo>
                      <a:pt x="5" y="6"/>
                      <a:pt x="5" y="0"/>
                      <a:pt x="4" y="2"/>
                    </a:cubicBezTo>
                    <a:cubicBezTo>
                      <a:pt x="3" y="17"/>
                      <a:pt x="1" y="33"/>
                      <a:pt x="0" y="49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Freeform 144"/>
              <p:cNvSpPr/>
              <p:nvPr/>
            </p:nvSpPr>
            <p:spPr bwMode="auto">
              <a:xfrm>
                <a:off x="2499" y="1766"/>
                <a:ext cx="7" cy="51"/>
              </a:xfrm>
              <a:custGeom>
                <a:avLst/>
                <a:gdLst>
                  <a:gd name="T0" fmla="*/ 4 w 4"/>
                  <a:gd name="T1" fmla="*/ 15 h 31"/>
                  <a:gd name="T2" fmla="*/ 4 w 4"/>
                  <a:gd name="T3" fmla="*/ 0 h 31"/>
                  <a:gd name="T4" fmla="*/ 0 w 4"/>
                  <a:gd name="T5" fmla="*/ 31 h 31"/>
                  <a:gd name="T6" fmla="*/ 4 w 4"/>
                  <a:gd name="T7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1">
                    <a:moveTo>
                      <a:pt x="4" y="15"/>
                    </a:moveTo>
                    <a:cubicBezTo>
                      <a:pt x="3" y="13"/>
                      <a:pt x="4" y="6"/>
                      <a:pt x="4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" y="31"/>
                      <a:pt x="2" y="27"/>
                      <a:pt x="4" y="15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Freeform 145"/>
              <p:cNvSpPr/>
              <p:nvPr/>
            </p:nvSpPr>
            <p:spPr bwMode="auto">
              <a:xfrm>
                <a:off x="2433" y="1748"/>
                <a:ext cx="5" cy="44"/>
              </a:xfrm>
              <a:custGeom>
                <a:avLst/>
                <a:gdLst>
                  <a:gd name="T0" fmla="*/ 0 w 5"/>
                  <a:gd name="T1" fmla="*/ 44 h 44"/>
                  <a:gd name="T2" fmla="*/ 2 w 5"/>
                  <a:gd name="T3" fmla="*/ 26 h 44"/>
                  <a:gd name="T4" fmla="*/ 5 w 5"/>
                  <a:gd name="T5" fmla="*/ 0 h 44"/>
                  <a:gd name="T6" fmla="*/ 0 w 5"/>
                  <a:gd name="T7" fmla="*/ 44 h 44"/>
                  <a:gd name="T8" fmla="*/ 0 w 5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4">
                    <a:moveTo>
                      <a:pt x="0" y="44"/>
                    </a:moveTo>
                    <a:lnTo>
                      <a:pt x="2" y="26"/>
                    </a:lnTo>
                    <a:lnTo>
                      <a:pt x="5" y="0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2" name="Freeform 146"/>
              <p:cNvSpPr/>
              <p:nvPr/>
            </p:nvSpPr>
            <p:spPr bwMode="auto">
              <a:xfrm>
                <a:off x="2471" y="1523"/>
                <a:ext cx="17" cy="73"/>
              </a:xfrm>
              <a:custGeom>
                <a:avLst/>
                <a:gdLst>
                  <a:gd name="T0" fmla="*/ 10 w 10"/>
                  <a:gd name="T1" fmla="*/ 0 h 44"/>
                  <a:gd name="T2" fmla="*/ 0 w 10"/>
                  <a:gd name="T3" fmla="*/ 44 h 44"/>
                  <a:gd name="T4" fmla="*/ 10 w 10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44">
                    <a:moveTo>
                      <a:pt x="10" y="0"/>
                    </a:moveTo>
                    <a:cubicBezTo>
                      <a:pt x="6" y="12"/>
                      <a:pt x="2" y="36"/>
                      <a:pt x="0" y="44"/>
                    </a:cubicBezTo>
                    <a:cubicBezTo>
                      <a:pt x="6" y="17"/>
                      <a:pt x="4" y="29"/>
                      <a:pt x="10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3" name="Freeform 147"/>
              <p:cNvSpPr/>
              <p:nvPr/>
            </p:nvSpPr>
            <p:spPr bwMode="auto">
              <a:xfrm>
                <a:off x="2455" y="1530"/>
                <a:ext cx="8" cy="44"/>
              </a:xfrm>
              <a:custGeom>
                <a:avLst/>
                <a:gdLst>
                  <a:gd name="T0" fmla="*/ 0 w 5"/>
                  <a:gd name="T1" fmla="*/ 27 h 27"/>
                  <a:gd name="T2" fmla="*/ 5 w 5"/>
                  <a:gd name="T3" fmla="*/ 0 h 27"/>
                  <a:gd name="T4" fmla="*/ 4 w 5"/>
                  <a:gd name="T5" fmla="*/ 3 h 27"/>
                  <a:gd name="T6" fmla="*/ 0 w 5"/>
                  <a:gd name="T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7">
                    <a:moveTo>
                      <a:pt x="0" y="27"/>
                    </a:moveTo>
                    <a:cubicBezTo>
                      <a:pt x="1" y="18"/>
                      <a:pt x="3" y="9"/>
                      <a:pt x="5" y="0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11"/>
                      <a:pt x="1" y="19"/>
                      <a:pt x="0" y="27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Freeform 148"/>
              <p:cNvSpPr/>
              <p:nvPr/>
            </p:nvSpPr>
            <p:spPr bwMode="auto">
              <a:xfrm>
                <a:off x="3239" y="492"/>
                <a:ext cx="17" cy="12"/>
              </a:xfrm>
              <a:custGeom>
                <a:avLst/>
                <a:gdLst>
                  <a:gd name="T0" fmla="*/ 0 w 10"/>
                  <a:gd name="T1" fmla="*/ 7 h 7"/>
                  <a:gd name="T2" fmla="*/ 10 w 10"/>
                  <a:gd name="T3" fmla="*/ 0 h 7"/>
                  <a:gd name="T4" fmla="*/ 0 w 10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7">
                    <a:moveTo>
                      <a:pt x="0" y="7"/>
                    </a:moveTo>
                    <a:cubicBezTo>
                      <a:pt x="3" y="5"/>
                      <a:pt x="7" y="3"/>
                      <a:pt x="10" y="0"/>
                    </a:cubicBezTo>
                    <a:cubicBezTo>
                      <a:pt x="5" y="3"/>
                      <a:pt x="2" y="5"/>
                      <a:pt x="0" y="7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5" name="Freeform 149"/>
              <p:cNvSpPr/>
              <p:nvPr/>
            </p:nvSpPr>
            <p:spPr bwMode="auto">
              <a:xfrm>
                <a:off x="2917" y="393"/>
                <a:ext cx="593" cy="396"/>
              </a:xfrm>
              <a:custGeom>
                <a:avLst/>
                <a:gdLst>
                  <a:gd name="T0" fmla="*/ 27 w 359"/>
                  <a:gd name="T1" fmla="*/ 210 h 240"/>
                  <a:gd name="T2" fmla="*/ 16 w 359"/>
                  <a:gd name="T3" fmla="*/ 228 h 240"/>
                  <a:gd name="T4" fmla="*/ 38 w 359"/>
                  <a:gd name="T5" fmla="*/ 203 h 240"/>
                  <a:gd name="T6" fmla="*/ 37 w 359"/>
                  <a:gd name="T7" fmla="*/ 206 h 240"/>
                  <a:gd name="T8" fmla="*/ 65 w 359"/>
                  <a:gd name="T9" fmla="*/ 177 h 240"/>
                  <a:gd name="T10" fmla="*/ 54 w 359"/>
                  <a:gd name="T11" fmla="*/ 184 h 240"/>
                  <a:gd name="T12" fmla="*/ 98 w 359"/>
                  <a:gd name="T13" fmla="*/ 148 h 240"/>
                  <a:gd name="T14" fmla="*/ 145 w 359"/>
                  <a:gd name="T15" fmla="*/ 109 h 240"/>
                  <a:gd name="T16" fmla="*/ 141 w 359"/>
                  <a:gd name="T17" fmla="*/ 113 h 240"/>
                  <a:gd name="T18" fmla="*/ 148 w 359"/>
                  <a:gd name="T19" fmla="*/ 107 h 240"/>
                  <a:gd name="T20" fmla="*/ 325 w 359"/>
                  <a:gd name="T21" fmla="*/ 12 h 240"/>
                  <a:gd name="T22" fmla="*/ 330 w 359"/>
                  <a:gd name="T23" fmla="*/ 5 h 240"/>
                  <a:gd name="T24" fmla="*/ 230 w 359"/>
                  <a:gd name="T25" fmla="*/ 49 h 240"/>
                  <a:gd name="T26" fmla="*/ 225 w 359"/>
                  <a:gd name="T27" fmla="*/ 50 h 240"/>
                  <a:gd name="T28" fmla="*/ 205 w 359"/>
                  <a:gd name="T29" fmla="*/ 65 h 240"/>
                  <a:gd name="T30" fmla="*/ 226 w 359"/>
                  <a:gd name="T31" fmla="*/ 53 h 240"/>
                  <a:gd name="T32" fmla="*/ 126 w 359"/>
                  <a:gd name="T33" fmla="*/ 121 h 240"/>
                  <a:gd name="T34" fmla="*/ 196 w 359"/>
                  <a:gd name="T35" fmla="*/ 69 h 240"/>
                  <a:gd name="T36" fmla="*/ 195 w 359"/>
                  <a:gd name="T37" fmla="*/ 67 h 240"/>
                  <a:gd name="T38" fmla="*/ 27 w 359"/>
                  <a:gd name="T39" fmla="*/ 21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59" h="240">
                    <a:moveTo>
                      <a:pt x="27" y="210"/>
                    </a:moveTo>
                    <a:cubicBezTo>
                      <a:pt x="70" y="166"/>
                      <a:pt x="0" y="240"/>
                      <a:pt x="16" y="228"/>
                    </a:cubicBezTo>
                    <a:cubicBezTo>
                      <a:pt x="23" y="220"/>
                      <a:pt x="31" y="212"/>
                      <a:pt x="38" y="203"/>
                    </a:cubicBezTo>
                    <a:cubicBezTo>
                      <a:pt x="37" y="206"/>
                      <a:pt x="37" y="206"/>
                      <a:pt x="37" y="206"/>
                    </a:cubicBezTo>
                    <a:cubicBezTo>
                      <a:pt x="46" y="196"/>
                      <a:pt x="55" y="186"/>
                      <a:pt x="65" y="177"/>
                    </a:cubicBezTo>
                    <a:cubicBezTo>
                      <a:pt x="58" y="181"/>
                      <a:pt x="54" y="186"/>
                      <a:pt x="54" y="184"/>
                    </a:cubicBezTo>
                    <a:cubicBezTo>
                      <a:pt x="94" y="146"/>
                      <a:pt x="67" y="173"/>
                      <a:pt x="98" y="148"/>
                    </a:cubicBezTo>
                    <a:cubicBezTo>
                      <a:pt x="113" y="134"/>
                      <a:pt x="129" y="121"/>
                      <a:pt x="145" y="109"/>
                    </a:cubicBezTo>
                    <a:cubicBezTo>
                      <a:pt x="141" y="113"/>
                      <a:pt x="141" y="113"/>
                      <a:pt x="141" y="113"/>
                    </a:cubicBezTo>
                    <a:cubicBezTo>
                      <a:pt x="145" y="110"/>
                      <a:pt x="147" y="108"/>
                      <a:pt x="148" y="107"/>
                    </a:cubicBezTo>
                    <a:cubicBezTo>
                      <a:pt x="202" y="66"/>
                      <a:pt x="262" y="33"/>
                      <a:pt x="325" y="12"/>
                    </a:cubicBezTo>
                    <a:cubicBezTo>
                      <a:pt x="359" y="0"/>
                      <a:pt x="304" y="15"/>
                      <a:pt x="330" y="5"/>
                    </a:cubicBezTo>
                    <a:cubicBezTo>
                      <a:pt x="289" y="16"/>
                      <a:pt x="231" y="44"/>
                      <a:pt x="230" y="49"/>
                    </a:cubicBezTo>
                    <a:cubicBezTo>
                      <a:pt x="231" y="48"/>
                      <a:pt x="233" y="46"/>
                      <a:pt x="225" y="50"/>
                    </a:cubicBezTo>
                    <a:cubicBezTo>
                      <a:pt x="218" y="55"/>
                      <a:pt x="212" y="60"/>
                      <a:pt x="205" y="65"/>
                    </a:cubicBezTo>
                    <a:cubicBezTo>
                      <a:pt x="212" y="61"/>
                      <a:pt x="219" y="57"/>
                      <a:pt x="226" y="53"/>
                    </a:cubicBezTo>
                    <a:cubicBezTo>
                      <a:pt x="204" y="66"/>
                      <a:pt x="138" y="112"/>
                      <a:pt x="126" y="121"/>
                    </a:cubicBezTo>
                    <a:cubicBezTo>
                      <a:pt x="162" y="92"/>
                      <a:pt x="142" y="103"/>
                      <a:pt x="196" y="69"/>
                    </a:cubicBezTo>
                    <a:cubicBezTo>
                      <a:pt x="193" y="70"/>
                      <a:pt x="183" y="75"/>
                      <a:pt x="195" y="67"/>
                    </a:cubicBezTo>
                    <a:cubicBezTo>
                      <a:pt x="131" y="108"/>
                      <a:pt x="78" y="151"/>
                      <a:pt x="27" y="21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Freeform 150"/>
              <p:cNvSpPr/>
              <p:nvPr/>
            </p:nvSpPr>
            <p:spPr bwMode="auto">
              <a:xfrm>
                <a:off x="4089" y="388"/>
                <a:ext cx="4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Freeform 151"/>
              <p:cNvSpPr/>
              <p:nvPr/>
            </p:nvSpPr>
            <p:spPr bwMode="auto">
              <a:xfrm>
                <a:off x="3987" y="377"/>
                <a:ext cx="102" cy="13"/>
              </a:xfrm>
              <a:custGeom>
                <a:avLst/>
                <a:gdLst>
                  <a:gd name="T0" fmla="*/ 37 w 62"/>
                  <a:gd name="T1" fmla="*/ 2 h 8"/>
                  <a:gd name="T2" fmla="*/ 0 w 62"/>
                  <a:gd name="T3" fmla="*/ 0 h 8"/>
                  <a:gd name="T4" fmla="*/ 57 w 62"/>
                  <a:gd name="T5" fmla="*/ 8 h 8"/>
                  <a:gd name="T6" fmla="*/ 62 w 62"/>
                  <a:gd name="T7" fmla="*/ 7 h 8"/>
                  <a:gd name="T8" fmla="*/ 29 w 62"/>
                  <a:gd name="T9" fmla="*/ 2 h 8"/>
                  <a:gd name="T10" fmla="*/ 37 w 62"/>
                  <a:gd name="T11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8">
                    <a:moveTo>
                      <a:pt x="37" y="2"/>
                    </a:moveTo>
                    <a:cubicBezTo>
                      <a:pt x="25" y="1"/>
                      <a:pt x="12" y="1"/>
                      <a:pt x="0" y="0"/>
                    </a:cubicBezTo>
                    <a:cubicBezTo>
                      <a:pt x="19" y="2"/>
                      <a:pt x="38" y="5"/>
                      <a:pt x="57" y="8"/>
                    </a:cubicBezTo>
                    <a:cubicBezTo>
                      <a:pt x="62" y="7"/>
                      <a:pt x="62" y="7"/>
                      <a:pt x="62" y="7"/>
                    </a:cubicBezTo>
                    <a:cubicBezTo>
                      <a:pt x="56" y="6"/>
                      <a:pt x="36" y="4"/>
                      <a:pt x="29" y="2"/>
                    </a:cubicBezTo>
                    <a:cubicBezTo>
                      <a:pt x="37" y="2"/>
                      <a:pt x="37" y="2"/>
                      <a:pt x="37" y="2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Freeform 152"/>
              <p:cNvSpPr/>
              <p:nvPr/>
            </p:nvSpPr>
            <p:spPr bwMode="auto">
              <a:xfrm>
                <a:off x="3916" y="363"/>
                <a:ext cx="74" cy="12"/>
              </a:xfrm>
              <a:custGeom>
                <a:avLst/>
                <a:gdLst>
                  <a:gd name="T0" fmla="*/ 0 w 45"/>
                  <a:gd name="T1" fmla="*/ 5 h 7"/>
                  <a:gd name="T2" fmla="*/ 12 w 45"/>
                  <a:gd name="T3" fmla="*/ 2 h 7"/>
                  <a:gd name="T4" fmla="*/ 45 w 45"/>
                  <a:gd name="T5" fmla="*/ 6 h 7"/>
                  <a:gd name="T6" fmla="*/ 4 w 45"/>
                  <a:gd name="T7" fmla="*/ 0 h 7"/>
                  <a:gd name="T8" fmla="*/ 0 w 45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7">
                    <a:moveTo>
                      <a:pt x="0" y="5"/>
                    </a:moveTo>
                    <a:cubicBezTo>
                      <a:pt x="30" y="7"/>
                      <a:pt x="28" y="5"/>
                      <a:pt x="12" y="2"/>
                    </a:cubicBezTo>
                    <a:cubicBezTo>
                      <a:pt x="40" y="4"/>
                      <a:pt x="26" y="6"/>
                      <a:pt x="45" y="6"/>
                    </a:cubicBezTo>
                    <a:cubicBezTo>
                      <a:pt x="45" y="4"/>
                      <a:pt x="11" y="1"/>
                      <a:pt x="4" y="0"/>
                    </a:cubicBezTo>
                    <a:cubicBezTo>
                      <a:pt x="0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Freeform 153"/>
              <p:cNvSpPr/>
              <p:nvPr/>
            </p:nvSpPr>
            <p:spPr bwMode="auto">
              <a:xfrm>
                <a:off x="3540" y="377"/>
                <a:ext cx="33" cy="6"/>
              </a:xfrm>
              <a:custGeom>
                <a:avLst/>
                <a:gdLst>
                  <a:gd name="T0" fmla="*/ 12 w 20"/>
                  <a:gd name="T1" fmla="*/ 3 h 4"/>
                  <a:gd name="T2" fmla="*/ 20 w 20"/>
                  <a:gd name="T3" fmla="*/ 0 h 4"/>
                  <a:gd name="T4" fmla="*/ 0 w 20"/>
                  <a:gd name="T5" fmla="*/ 4 h 4"/>
                  <a:gd name="T6" fmla="*/ 12 w 20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4">
                    <a:moveTo>
                      <a:pt x="12" y="3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13" y="1"/>
                      <a:pt x="6" y="2"/>
                      <a:pt x="0" y="4"/>
                    </a:cubicBezTo>
                    <a:cubicBezTo>
                      <a:pt x="4" y="3"/>
                      <a:pt x="8" y="3"/>
                      <a:pt x="12" y="3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Freeform 154"/>
              <p:cNvSpPr/>
              <p:nvPr/>
            </p:nvSpPr>
            <p:spPr bwMode="auto">
              <a:xfrm>
                <a:off x="3573" y="370"/>
                <a:ext cx="33" cy="7"/>
              </a:xfrm>
              <a:custGeom>
                <a:avLst/>
                <a:gdLst>
                  <a:gd name="T0" fmla="*/ 0 w 20"/>
                  <a:gd name="T1" fmla="*/ 4 h 4"/>
                  <a:gd name="T2" fmla="*/ 20 w 20"/>
                  <a:gd name="T3" fmla="*/ 1 h 4"/>
                  <a:gd name="T4" fmla="*/ 13 w 20"/>
                  <a:gd name="T5" fmla="*/ 0 h 4"/>
                  <a:gd name="T6" fmla="*/ 0 w 20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4">
                    <a:moveTo>
                      <a:pt x="0" y="4"/>
                    </a:moveTo>
                    <a:cubicBezTo>
                      <a:pt x="20" y="1"/>
                      <a:pt x="20" y="1"/>
                      <a:pt x="20" y="1"/>
                    </a:cubicBezTo>
                    <a:cubicBezTo>
                      <a:pt x="18" y="1"/>
                      <a:pt x="17" y="0"/>
                      <a:pt x="13" y="0"/>
                    </a:cubicBezTo>
                    <a:cubicBezTo>
                      <a:pt x="0" y="4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Freeform 155"/>
              <p:cNvSpPr/>
              <p:nvPr/>
            </p:nvSpPr>
            <p:spPr bwMode="auto">
              <a:xfrm>
                <a:off x="3691" y="363"/>
                <a:ext cx="50" cy="2"/>
              </a:xfrm>
              <a:custGeom>
                <a:avLst/>
                <a:gdLst>
                  <a:gd name="T0" fmla="*/ 0 w 30"/>
                  <a:gd name="T1" fmla="*/ 1 h 1"/>
                  <a:gd name="T2" fmla="*/ 30 w 30"/>
                  <a:gd name="T3" fmla="*/ 0 h 1"/>
                  <a:gd name="T4" fmla="*/ 0 w 30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1">
                    <a:moveTo>
                      <a:pt x="0" y="1"/>
                    </a:moveTo>
                    <a:cubicBezTo>
                      <a:pt x="9" y="0"/>
                      <a:pt x="18" y="0"/>
                      <a:pt x="30" y="0"/>
                    </a:cubicBezTo>
                    <a:cubicBezTo>
                      <a:pt x="20" y="0"/>
                      <a:pt x="10" y="0"/>
                      <a:pt x="0" y="1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Freeform 156"/>
              <p:cNvSpPr/>
              <p:nvPr/>
            </p:nvSpPr>
            <p:spPr bwMode="auto">
              <a:xfrm>
                <a:off x="3653" y="365"/>
                <a:ext cx="38" cy="2"/>
              </a:xfrm>
              <a:custGeom>
                <a:avLst/>
                <a:gdLst>
                  <a:gd name="T0" fmla="*/ 0 w 23"/>
                  <a:gd name="T1" fmla="*/ 1 h 1"/>
                  <a:gd name="T2" fmla="*/ 1 w 23"/>
                  <a:gd name="T3" fmla="*/ 1 h 1"/>
                  <a:gd name="T4" fmla="*/ 23 w 23"/>
                  <a:gd name="T5" fmla="*/ 0 h 1"/>
                  <a:gd name="T6" fmla="*/ 0 w 2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5" y="0"/>
                      <a:pt x="8" y="0"/>
                      <a:pt x="0" y="1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Freeform 157"/>
              <p:cNvSpPr/>
              <p:nvPr/>
            </p:nvSpPr>
            <p:spPr bwMode="auto">
              <a:xfrm>
                <a:off x="3606" y="367"/>
                <a:ext cx="59" cy="10"/>
              </a:xfrm>
              <a:custGeom>
                <a:avLst/>
                <a:gdLst>
                  <a:gd name="T0" fmla="*/ 0 w 36"/>
                  <a:gd name="T1" fmla="*/ 3 h 6"/>
                  <a:gd name="T2" fmla="*/ 36 w 36"/>
                  <a:gd name="T3" fmla="*/ 2 h 6"/>
                  <a:gd name="T4" fmla="*/ 30 w 36"/>
                  <a:gd name="T5" fmla="*/ 0 h 6"/>
                  <a:gd name="T6" fmla="*/ 0 w 36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6">
                    <a:moveTo>
                      <a:pt x="0" y="3"/>
                    </a:moveTo>
                    <a:cubicBezTo>
                      <a:pt x="3" y="5"/>
                      <a:pt x="7" y="6"/>
                      <a:pt x="36" y="2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Freeform 158"/>
              <p:cNvSpPr/>
              <p:nvPr/>
            </p:nvSpPr>
            <p:spPr bwMode="auto">
              <a:xfrm>
                <a:off x="2550" y="1230"/>
                <a:ext cx="15" cy="41"/>
              </a:xfrm>
              <a:custGeom>
                <a:avLst/>
                <a:gdLst>
                  <a:gd name="T0" fmla="*/ 2 w 15"/>
                  <a:gd name="T1" fmla="*/ 38 h 41"/>
                  <a:gd name="T2" fmla="*/ 15 w 15"/>
                  <a:gd name="T3" fmla="*/ 0 h 41"/>
                  <a:gd name="T4" fmla="*/ 14 w 15"/>
                  <a:gd name="T5" fmla="*/ 3 h 41"/>
                  <a:gd name="T6" fmla="*/ 0 w 15"/>
                  <a:gd name="T7" fmla="*/ 41 h 41"/>
                  <a:gd name="T8" fmla="*/ 2 w 15"/>
                  <a:gd name="T9" fmla="*/ 38 h 41"/>
                  <a:gd name="T10" fmla="*/ 2 w 15"/>
                  <a:gd name="T11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41">
                    <a:moveTo>
                      <a:pt x="2" y="38"/>
                    </a:moveTo>
                    <a:lnTo>
                      <a:pt x="15" y="0"/>
                    </a:lnTo>
                    <a:lnTo>
                      <a:pt x="14" y="3"/>
                    </a:lnTo>
                    <a:lnTo>
                      <a:pt x="0" y="41"/>
                    </a:lnTo>
                    <a:lnTo>
                      <a:pt x="2" y="38"/>
                    </a:lnTo>
                    <a:lnTo>
                      <a:pt x="2" y="38"/>
                    </a:ln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Freeform 159"/>
              <p:cNvSpPr/>
              <p:nvPr/>
            </p:nvSpPr>
            <p:spPr bwMode="auto">
              <a:xfrm>
                <a:off x="2651" y="1037"/>
                <a:ext cx="10" cy="23"/>
              </a:xfrm>
              <a:custGeom>
                <a:avLst/>
                <a:gdLst>
                  <a:gd name="T0" fmla="*/ 0 w 6"/>
                  <a:gd name="T1" fmla="*/ 14 h 14"/>
                  <a:gd name="T2" fmla="*/ 6 w 6"/>
                  <a:gd name="T3" fmla="*/ 0 h 14"/>
                  <a:gd name="T4" fmla="*/ 0 w 6"/>
                  <a:gd name="T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4">
                    <a:moveTo>
                      <a:pt x="0" y="14"/>
                    </a:moveTo>
                    <a:cubicBezTo>
                      <a:pt x="3" y="8"/>
                      <a:pt x="5" y="4"/>
                      <a:pt x="6" y="0"/>
                    </a:cubicBezTo>
                    <a:cubicBezTo>
                      <a:pt x="3" y="6"/>
                      <a:pt x="1" y="10"/>
                      <a:pt x="0" y="14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Freeform 160"/>
              <p:cNvSpPr/>
              <p:nvPr/>
            </p:nvSpPr>
            <p:spPr bwMode="auto">
              <a:xfrm>
                <a:off x="2661" y="797"/>
                <a:ext cx="150" cy="240"/>
              </a:xfrm>
              <a:custGeom>
                <a:avLst/>
                <a:gdLst>
                  <a:gd name="T0" fmla="*/ 38 w 91"/>
                  <a:gd name="T1" fmla="*/ 63 h 145"/>
                  <a:gd name="T2" fmla="*/ 48 w 91"/>
                  <a:gd name="T3" fmla="*/ 53 h 145"/>
                  <a:gd name="T4" fmla="*/ 26 w 91"/>
                  <a:gd name="T5" fmla="*/ 93 h 145"/>
                  <a:gd name="T6" fmla="*/ 28 w 91"/>
                  <a:gd name="T7" fmla="*/ 84 h 145"/>
                  <a:gd name="T8" fmla="*/ 22 w 91"/>
                  <a:gd name="T9" fmla="*/ 100 h 145"/>
                  <a:gd name="T10" fmla="*/ 0 w 91"/>
                  <a:gd name="T11" fmla="*/ 145 h 145"/>
                  <a:gd name="T12" fmla="*/ 79 w 91"/>
                  <a:gd name="T13" fmla="*/ 21 h 145"/>
                  <a:gd name="T14" fmla="*/ 76 w 91"/>
                  <a:gd name="T15" fmla="*/ 7 h 145"/>
                  <a:gd name="T16" fmla="*/ 38 w 91"/>
                  <a:gd name="T17" fmla="*/ 63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" h="145">
                    <a:moveTo>
                      <a:pt x="38" y="63"/>
                    </a:moveTo>
                    <a:cubicBezTo>
                      <a:pt x="55" y="40"/>
                      <a:pt x="18" y="97"/>
                      <a:pt x="48" y="53"/>
                    </a:cubicBezTo>
                    <a:cubicBezTo>
                      <a:pt x="52" y="50"/>
                      <a:pt x="40" y="72"/>
                      <a:pt x="26" y="93"/>
                    </a:cubicBezTo>
                    <a:cubicBezTo>
                      <a:pt x="25" y="90"/>
                      <a:pt x="38" y="72"/>
                      <a:pt x="28" y="84"/>
                    </a:cubicBezTo>
                    <a:cubicBezTo>
                      <a:pt x="21" y="99"/>
                      <a:pt x="17" y="104"/>
                      <a:pt x="22" y="100"/>
                    </a:cubicBezTo>
                    <a:cubicBezTo>
                      <a:pt x="8" y="124"/>
                      <a:pt x="9" y="128"/>
                      <a:pt x="0" y="145"/>
                    </a:cubicBezTo>
                    <a:cubicBezTo>
                      <a:pt x="15" y="115"/>
                      <a:pt x="55" y="57"/>
                      <a:pt x="79" y="21"/>
                    </a:cubicBezTo>
                    <a:cubicBezTo>
                      <a:pt x="91" y="0"/>
                      <a:pt x="79" y="10"/>
                      <a:pt x="76" y="7"/>
                    </a:cubicBezTo>
                    <a:cubicBezTo>
                      <a:pt x="73" y="9"/>
                      <a:pt x="37" y="59"/>
                      <a:pt x="38" y="63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Freeform 161"/>
              <p:cNvSpPr/>
              <p:nvPr/>
            </p:nvSpPr>
            <p:spPr bwMode="auto">
              <a:xfrm>
                <a:off x="2658" y="961"/>
                <a:ext cx="21" cy="38"/>
              </a:xfrm>
              <a:custGeom>
                <a:avLst/>
                <a:gdLst>
                  <a:gd name="T0" fmla="*/ 13 w 13"/>
                  <a:gd name="T1" fmla="*/ 0 h 23"/>
                  <a:gd name="T2" fmla="*/ 0 w 13"/>
                  <a:gd name="T3" fmla="*/ 23 h 23"/>
                  <a:gd name="T4" fmla="*/ 13 w 13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23">
                    <a:moveTo>
                      <a:pt x="13" y="0"/>
                    </a:moveTo>
                    <a:cubicBezTo>
                      <a:pt x="5" y="12"/>
                      <a:pt x="4" y="15"/>
                      <a:pt x="0" y="23"/>
                    </a:cubicBezTo>
                    <a:cubicBezTo>
                      <a:pt x="2" y="21"/>
                      <a:pt x="7" y="10"/>
                      <a:pt x="13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Freeform 162"/>
              <p:cNvSpPr/>
              <p:nvPr/>
            </p:nvSpPr>
            <p:spPr bwMode="auto">
              <a:xfrm>
                <a:off x="3013" y="576"/>
                <a:ext cx="51" cy="45"/>
              </a:xfrm>
              <a:custGeom>
                <a:avLst/>
                <a:gdLst>
                  <a:gd name="T0" fmla="*/ 12 w 31"/>
                  <a:gd name="T1" fmla="*/ 18 h 27"/>
                  <a:gd name="T2" fmla="*/ 27 w 31"/>
                  <a:gd name="T3" fmla="*/ 3 h 27"/>
                  <a:gd name="T4" fmla="*/ 0 w 31"/>
                  <a:gd name="T5" fmla="*/ 27 h 27"/>
                  <a:gd name="T6" fmla="*/ 12 w 31"/>
                  <a:gd name="T7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27">
                    <a:moveTo>
                      <a:pt x="12" y="18"/>
                    </a:moveTo>
                    <a:cubicBezTo>
                      <a:pt x="14" y="16"/>
                      <a:pt x="31" y="0"/>
                      <a:pt x="27" y="3"/>
                    </a:cubicBezTo>
                    <a:cubicBezTo>
                      <a:pt x="18" y="10"/>
                      <a:pt x="9" y="19"/>
                      <a:pt x="0" y="27"/>
                    </a:cubicBezTo>
                    <a:cubicBezTo>
                      <a:pt x="7" y="21"/>
                      <a:pt x="9" y="20"/>
                      <a:pt x="12" y="18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Freeform 163"/>
              <p:cNvSpPr/>
              <p:nvPr/>
            </p:nvSpPr>
            <p:spPr bwMode="auto">
              <a:xfrm>
                <a:off x="2995" y="621"/>
                <a:ext cx="18" cy="18"/>
              </a:xfrm>
              <a:custGeom>
                <a:avLst/>
                <a:gdLst>
                  <a:gd name="T0" fmla="*/ 0 w 11"/>
                  <a:gd name="T1" fmla="*/ 11 h 11"/>
                  <a:gd name="T2" fmla="*/ 11 w 11"/>
                  <a:gd name="T3" fmla="*/ 0 h 11"/>
                  <a:gd name="T4" fmla="*/ 0 w 11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1">
                    <a:moveTo>
                      <a:pt x="0" y="11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8" y="2"/>
                      <a:pt x="5" y="6"/>
                      <a:pt x="0" y="11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Freeform 164"/>
              <p:cNvSpPr/>
              <p:nvPr/>
            </p:nvSpPr>
            <p:spPr bwMode="auto">
              <a:xfrm>
                <a:off x="3033" y="604"/>
                <a:ext cx="3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2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Freeform 165"/>
              <p:cNvSpPr/>
              <p:nvPr/>
            </p:nvSpPr>
            <p:spPr bwMode="auto">
              <a:xfrm>
                <a:off x="3830" y="365"/>
                <a:ext cx="38" cy="2"/>
              </a:xfrm>
              <a:custGeom>
                <a:avLst/>
                <a:gdLst>
                  <a:gd name="T0" fmla="*/ 0 w 23"/>
                  <a:gd name="T1" fmla="*/ 0 h 1"/>
                  <a:gd name="T2" fmla="*/ 23 w 23"/>
                  <a:gd name="T3" fmla="*/ 1 h 1"/>
                  <a:gd name="T4" fmla="*/ 0 w 2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1">
                    <a:moveTo>
                      <a:pt x="0" y="0"/>
                    </a:moveTo>
                    <a:cubicBezTo>
                      <a:pt x="0" y="1"/>
                      <a:pt x="15" y="1"/>
                      <a:pt x="23" y="1"/>
                    </a:cubicBezTo>
                    <a:cubicBezTo>
                      <a:pt x="17" y="1"/>
                      <a:pt x="8" y="0"/>
                      <a:pt x="0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Freeform 166"/>
              <p:cNvSpPr/>
              <p:nvPr/>
            </p:nvSpPr>
            <p:spPr bwMode="auto">
              <a:xfrm>
                <a:off x="4720" y="670"/>
                <a:ext cx="15" cy="17"/>
              </a:xfrm>
              <a:custGeom>
                <a:avLst/>
                <a:gdLst>
                  <a:gd name="T0" fmla="*/ 0 w 9"/>
                  <a:gd name="T1" fmla="*/ 0 h 10"/>
                  <a:gd name="T2" fmla="*/ 9 w 9"/>
                  <a:gd name="T3" fmla="*/ 10 h 10"/>
                  <a:gd name="T4" fmla="*/ 0 w 9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0">
                    <a:moveTo>
                      <a:pt x="0" y="0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6" y="6"/>
                      <a:pt x="4" y="4"/>
                      <a:pt x="0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Freeform 167"/>
              <p:cNvSpPr/>
              <p:nvPr/>
            </p:nvSpPr>
            <p:spPr bwMode="auto">
              <a:xfrm>
                <a:off x="4976" y="916"/>
                <a:ext cx="3" cy="3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1"/>
                      <a:pt x="2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Freeform 168"/>
              <p:cNvSpPr/>
              <p:nvPr/>
            </p:nvSpPr>
            <p:spPr bwMode="auto">
              <a:xfrm>
                <a:off x="4979" y="919"/>
                <a:ext cx="56" cy="99"/>
              </a:xfrm>
              <a:custGeom>
                <a:avLst/>
                <a:gdLst>
                  <a:gd name="T0" fmla="*/ 0 w 34"/>
                  <a:gd name="T1" fmla="*/ 0 h 60"/>
                  <a:gd name="T2" fmla="*/ 25 w 34"/>
                  <a:gd name="T3" fmla="*/ 44 h 60"/>
                  <a:gd name="T4" fmla="*/ 24 w 34"/>
                  <a:gd name="T5" fmla="*/ 43 h 60"/>
                  <a:gd name="T6" fmla="*/ 34 w 34"/>
                  <a:gd name="T7" fmla="*/ 60 h 60"/>
                  <a:gd name="T8" fmla="*/ 0 w 34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0">
                    <a:moveTo>
                      <a:pt x="0" y="0"/>
                    </a:moveTo>
                    <a:cubicBezTo>
                      <a:pt x="5" y="8"/>
                      <a:pt x="19" y="35"/>
                      <a:pt x="25" y="44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7" y="48"/>
                      <a:pt x="31" y="54"/>
                      <a:pt x="34" y="60"/>
                    </a:cubicBezTo>
                    <a:cubicBezTo>
                      <a:pt x="25" y="43"/>
                      <a:pt x="6" y="9"/>
                      <a:pt x="0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Freeform 169"/>
              <p:cNvSpPr/>
              <p:nvPr/>
            </p:nvSpPr>
            <p:spPr bwMode="auto">
              <a:xfrm>
                <a:off x="4398" y="3772"/>
                <a:ext cx="233" cy="148"/>
              </a:xfrm>
              <a:custGeom>
                <a:avLst/>
                <a:gdLst>
                  <a:gd name="T0" fmla="*/ 13 w 141"/>
                  <a:gd name="T1" fmla="*/ 84 h 90"/>
                  <a:gd name="T2" fmla="*/ 32 w 141"/>
                  <a:gd name="T3" fmla="*/ 75 h 90"/>
                  <a:gd name="T4" fmla="*/ 60 w 141"/>
                  <a:gd name="T5" fmla="*/ 57 h 90"/>
                  <a:gd name="T6" fmla="*/ 75 w 141"/>
                  <a:gd name="T7" fmla="*/ 49 h 90"/>
                  <a:gd name="T8" fmla="*/ 119 w 141"/>
                  <a:gd name="T9" fmla="*/ 19 h 90"/>
                  <a:gd name="T10" fmla="*/ 92 w 141"/>
                  <a:gd name="T11" fmla="*/ 36 h 90"/>
                  <a:gd name="T12" fmla="*/ 141 w 141"/>
                  <a:gd name="T13" fmla="*/ 0 h 90"/>
                  <a:gd name="T14" fmla="*/ 94 w 141"/>
                  <a:gd name="T15" fmla="*/ 33 h 90"/>
                  <a:gd name="T16" fmla="*/ 96 w 141"/>
                  <a:gd name="T17" fmla="*/ 31 h 90"/>
                  <a:gd name="T18" fmla="*/ 56 w 141"/>
                  <a:gd name="T19" fmla="*/ 56 h 90"/>
                  <a:gd name="T20" fmla="*/ 64 w 141"/>
                  <a:gd name="T21" fmla="*/ 49 h 90"/>
                  <a:gd name="T22" fmla="*/ 0 w 141"/>
                  <a:gd name="T23" fmla="*/ 90 h 90"/>
                  <a:gd name="T24" fmla="*/ 13 w 141"/>
                  <a:gd name="T25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1" h="90">
                    <a:moveTo>
                      <a:pt x="13" y="84"/>
                    </a:moveTo>
                    <a:cubicBezTo>
                      <a:pt x="25" y="77"/>
                      <a:pt x="37" y="72"/>
                      <a:pt x="32" y="75"/>
                    </a:cubicBezTo>
                    <a:cubicBezTo>
                      <a:pt x="57" y="61"/>
                      <a:pt x="58" y="61"/>
                      <a:pt x="60" y="57"/>
                    </a:cubicBezTo>
                    <a:cubicBezTo>
                      <a:pt x="75" y="46"/>
                      <a:pt x="93" y="37"/>
                      <a:pt x="75" y="49"/>
                    </a:cubicBezTo>
                    <a:cubicBezTo>
                      <a:pt x="90" y="40"/>
                      <a:pt x="105" y="30"/>
                      <a:pt x="119" y="19"/>
                    </a:cubicBezTo>
                    <a:cubicBezTo>
                      <a:pt x="110" y="24"/>
                      <a:pt x="102" y="31"/>
                      <a:pt x="92" y="36"/>
                    </a:cubicBezTo>
                    <a:cubicBezTo>
                      <a:pt x="99" y="30"/>
                      <a:pt x="134" y="8"/>
                      <a:pt x="141" y="0"/>
                    </a:cubicBezTo>
                    <a:cubicBezTo>
                      <a:pt x="94" y="33"/>
                      <a:pt x="94" y="33"/>
                      <a:pt x="94" y="33"/>
                    </a:cubicBezTo>
                    <a:cubicBezTo>
                      <a:pt x="96" y="31"/>
                      <a:pt x="96" y="31"/>
                      <a:pt x="96" y="31"/>
                    </a:cubicBezTo>
                    <a:cubicBezTo>
                      <a:pt x="86" y="39"/>
                      <a:pt x="64" y="51"/>
                      <a:pt x="56" y="56"/>
                    </a:cubicBezTo>
                    <a:cubicBezTo>
                      <a:pt x="57" y="55"/>
                      <a:pt x="56" y="54"/>
                      <a:pt x="64" y="49"/>
                    </a:cubicBezTo>
                    <a:cubicBezTo>
                      <a:pt x="4" y="84"/>
                      <a:pt x="50" y="62"/>
                      <a:pt x="0" y="90"/>
                    </a:cubicBezTo>
                    <a:cubicBezTo>
                      <a:pt x="3" y="88"/>
                      <a:pt x="7" y="86"/>
                      <a:pt x="13" y="84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Freeform 170"/>
              <p:cNvSpPr/>
              <p:nvPr/>
            </p:nvSpPr>
            <p:spPr bwMode="auto">
              <a:xfrm>
                <a:off x="4157" y="3904"/>
                <a:ext cx="249" cy="106"/>
              </a:xfrm>
              <a:custGeom>
                <a:avLst/>
                <a:gdLst>
                  <a:gd name="T0" fmla="*/ 103 w 151"/>
                  <a:gd name="T1" fmla="*/ 23 h 64"/>
                  <a:gd name="T2" fmla="*/ 81 w 151"/>
                  <a:gd name="T3" fmla="*/ 36 h 64"/>
                  <a:gd name="T4" fmla="*/ 43 w 151"/>
                  <a:gd name="T5" fmla="*/ 48 h 64"/>
                  <a:gd name="T6" fmla="*/ 34 w 151"/>
                  <a:gd name="T7" fmla="*/ 54 h 64"/>
                  <a:gd name="T8" fmla="*/ 51 w 151"/>
                  <a:gd name="T9" fmla="*/ 48 h 64"/>
                  <a:gd name="T10" fmla="*/ 12 w 151"/>
                  <a:gd name="T11" fmla="*/ 63 h 64"/>
                  <a:gd name="T12" fmla="*/ 66 w 151"/>
                  <a:gd name="T13" fmla="*/ 45 h 64"/>
                  <a:gd name="T14" fmla="*/ 126 w 151"/>
                  <a:gd name="T15" fmla="*/ 21 h 64"/>
                  <a:gd name="T16" fmla="*/ 145 w 151"/>
                  <a:gd name="T17" fmla="*/ 11 h 64"/>
                  <a:gd name="T18" fmla="*/ 138 w 151"/>
                  <a:gd name="T19" fmla="*/ 14 h 64"/>
                  <a:gd name="T20" fmla="*/ 135 w 151"/>
                  <a:gd name="T21" fmla="*/ 11 h 64"/>
                  <a:gd name="T22" fmla="*/ 110 w 151"/>
                  <a:gd name="T23" fmla="*/ 23 h 64"/>
                  <a:gd name="T24" fmla="*/ 151 w 151"/>
                  <a:gd name="T25" fmla="*/ 0 h 64"/>
                  <a:gd name="T26" fmla="*/ 77 w 151"/>
                  <a:gd name="T27" fmla="*/ 30 h 64"/>
                  <a:gd name="T28" fmla="*/ 103 w 151"/>
                  <a:gd name="T29" fmla="*/ 2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1" h="64">
                    <a:moveTo>
                      <a:pt x="103" y="23"/>
                    </a:moveTo>
                    <a:cubicBezTo>
                      <a:pt x="96" y="27"/>
                      <a:pt x="89" y="32"/>
                      <a:pt x="81" y="36"/>
                    </a:cubicBezTo>
                    <a:cubicBezTo>
                      <a:pt x="69" y="40"/>
                      <a:pt x="56" y="44"/>
                      <a:pt x="43" y="48"/>
                    </a:cubicBezTo>
                    <a:cubicBezTo>
                      <a:pt x="43" y="50"/>
                      <a:pt x="15" y="58"/>
                      <a:pt x="34" y="54"/>
                    </a:cubicBezTo>
                    <a:cubicBezTo>
                      <a:pt x="38" y="53"/>
                      <a:pt x="46" y="50"/>
                      <a:pt x="51" y="48"/>
                    </a:cubicBezTo>
                    <a:cubicBezTo>
                      <a:pt x="48" y="53"/>
                      <a:pt x="0" y="64"/>
                      <a:pt x="12" y="63"/>
                    </a:cubicBezTo>
                    <a:cubicBezTo>
                      <a:pt x="43" y="54"/>
                      <a:pt x="48" y="53"/>
                      <a:pt x="66" y="45"/>
                    </a:cubicBezTo>
                    <a:cubicBezTo>
                      <a:pt x="94" y="35"/>
                      <a:pt x="113" y="26"/>
                      <a:pt x="126" y="21"/>
                    </a:cubicBezTo>
                    <a:cubicBezTo>
                      <a:pt x="134" y="17"/>
                      <a:pt x="135" y="16"/>
                      <a:pt x="145" y="11"/>
                    </a:cubicBezTo>
                    <a:cubicBezTo>
                      <a:pt x="143" y="12"/>
                      <a:pt x="141" y="13"/>
                      <a:pt x="138" y="14"/>
                    </a:cubicBezTo>
                    <a:cubicBezTo>
                      <a:pt x="135" y="11"/>
                      <a:pt x="135" y="11"/>
                      <a:pt x="135" y="11"/>
                    </a:cubicBezTo>
                    <a:cubicBezTo>
                      <a:pt x="127" y="16"/>
                      <a:pt x="119" y="19"/>
                      <a:pt x="110" y="23"/>
                    </a:cubicBezTo>
                    <a:cubicBezTo>
                      <a:pt x="124" y="15"/>
                      <a:pt x="138" y="9"/>
                      <a:pt x="151" y="0"/>
                    </a:cubicBezTo>
                    <a:cubicBezTo>
                      <a:pt x="136" y="4"/>
                      <a:pt x="94" y="24"/>
                      <a:pt x="77" y="30"/>
                    </a:cubicBezTo>
                    <a:cubicBezTo>
                      <a:pt x="99" y="24"/>
                      <a:pt x="60" y="39"/>
                      <a:pt x="103" y="23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Freeform 171"/>
              <p:cNvSpPr/>
              <p:nvPr/>
            </p:nvSpPr>
            <p:spPr bwMode="auto">
              <a:xfrm>
                <a:off x="4396" y="3920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Freeform 172"/>
              <p:cNvSpPr/>
              <p:nvPr/>
            </p:nvSpPr>
            <p:spPr bwMode="auto">
              <a:xfrm>
                <a:off x="3883" y="294"/>
                <a:ext cx="258" cy="22"/>
              </a:xfrm>
              <a:custGeom>
                <a:avLst/>
                <a:gdLst>
                  <a:gd name="T0" fmla="*/ 102 w 156"/>
                  <a:gd name="T1" fmla="*/ 7 h 13"/>
                  <a:gd name="T2" fmla="*/ 117 w 156"/>
                  <a:gd name="T3" fmla="*/ 8 h 13"/>
                  <a:gd name="T4" fmla="*/ 0 w 156"/>
                  <a:gd name="T5" fmla="*/ 2 h 13"/>
                  <a:gd name="T6" fmla="*/ 15 w 156"/>
                  <a:gd name="T7" fmla="*/ 4 h 13"/>
                  <a:gd name="T8" fmla="*/ 60 w 156"/>
                  <a:gd name="T9" fmla="*/ 4 h 13"/>
                  <a:gd name="T10" fmla="*/ 51 w 156"/>
                  <a:gd name="T11" fmla="*/ 5 h 13"/>
                  <a:gd name="T12" fmla="*/ 79 w 156"/>
                  <a:gd name="T13" fmla="*/ 9 h 13"/>
                  <a:gd name="T14" fmla="*/ 81 w 156"/>
                  <a:gd name="T15" fmla="*/ 9 h 13"/>
                  <a:gd name="T16" fmla="*/ 156 w 156"/>
                  <a:gd name="T17" fmla="*/ 13 h 13"/>
                  <a:gd name="T18" fmla="*/ 102 w 156"/>
                  <a:gd name="T19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6" h="13">
                    <a:moveTo>
                      <a:pt x="102" y="7"/>
                    </a:moveTo>
                    <a:cubicBezTo>
                      <a:pt x="112" y="8"/>
                      <a:pt x="116" y="8"/>
                      <a:pt x="117" y="8"/>
                    </a:cubicBezTo>
                    <a:cubicBezTo>
                      <a:pt x="78" y="2"/>
                      <a:pt x="39" y="0"/>
                      <a:pt x="0" y="2"/>
                    </a:cubicBezTo>
                    <a:cubicBezTo>
                      <a:pt x="3" y="3"/>
                      <a:pt x="37" y="3"/>
                      <a:pt x="15" y="4"/>
                    </a:cubicBezTo>
                    <a:cubicBezTo>
                      <a:pt x="25" y="4"/>
                      <a:pt x="55" y="5"/>
                      <a:pt x="60" y="4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78" y="4"/>
                      <a:pt x="96" y="10"/>
                      <a:pt x="79" y="9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106" y="9"/>
                      <a:pt x="131" y="10"/>
                      <a:pt x="156" y="13"/>
                    </a:cubicBezTo>
                    <a:cubicBezTo>
                      <a:pt x="129" y="8"/>
                      <a:pt x="135" y="11"/>
                      <a:pt x="102" y="7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Freeform 173"/>
              <p:cNvSpPr/>
              <p:nvPr/>
            </p:nvSpPr>
            <p:spPr bwMode="auto">
              <a:xfrm>
                <a:off x="4855" y="3582"/>
                <a:ext cx="17" cy="23"/>
              </a:xfrm>
              <a:custGeom>
                <a:avLst/>
                <a:gdLst>
                  <a:gd name="T0" fmla="*/ 0 w 10"/>
                  <a:gd name="T1" fmla="*/ 14 h 14"/>
                  <a:gd name="T2" fmla="*/ 8 w 10"/>
                  <a:gd name="T3" fmla="*/ 1 h 14"/>
                  <a:gd name="T4" fmla="*/ 0 w 10"/>
                  <a:gd name="T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4">
                    <a:moveTo>
                      <a:pt x="0" y="14"/>
                    </a:moveTo>
                    <a:cubicBezTo>
                      <a:pt x="9" y="2"/>
                      <a:pt x="10" y="0"/>
                      <a:pt x="8" y="1"/>
                    </a:cubicBezTo>
                    <a:cubicBezTo>
                      <a:pt x="5" y="5"/>
                      <a:pt x="2" y="10"/>
                      <a:pt x="0" y="14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Freeform 174"/>
              <p:cNvSpPr/>
              <p:nvPr/>
            </p:nvSpPr>
            <p:spPr bwMode="auto">
              <a:xfrm>
                <a:off x="4170" y="319"/>
                <a:ext cx="38" cy="6"/>
              </a:xfrm>
              <a:custGeom>
                <a:avLst/>
                <a:gdLst>
                  <a:gd name="T0" fmla="*/ 0 w 23"/>
                  <a:gd name="T1" fmla="*/ 0 h 4"/>
                  <a:gd name="T2" fmla="*/ 23 w 23"/>
                  <a:gd name="T3" fmla="*/ 4 h 4"/>
                  <a:gd name="T4" fmla="*/ 0 w 2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4">
                    <a:moveTo>
                      <a:pt x="0" y="0"/>
                    </a:moveTo>
                    <a:cubicBezTo>
                      <a:pt x="8" y="1"/>
                      <a:pt x="15" y="3"/>
                      <a:pt x="23" y="4"/>
                    </a:cubicBezTo>
                    <a:cubicBezTo>
                      <a:pt x="14" y="2"/>
                      <a:pt x="6" y="1"/>
                      <a:pt x="0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1" name="Freeform 175"/>
              <p:cNvSpPr/>
              <p:nvPr/>
            </p:nvSpPr>
            <p:spPr bwMode="auto">
              <a:xfrm>
                <a:off x="3903" y="344"/>
                <a:ext cx="16" cy="1"/>
              </a:xfrm>
              <a:custGeom>
                <a:avLst/>
                <a:gdLst>
                  <a:gd name="T0" fmla="*/ 0 w 10"/>
                  <a:gd name="T1" fmla="*/ 1 h 1"/>
                  <a:gd name="T2" fmla="*/ 0 w 10"/>
                  <a:gd name="T3" fmla="*/ 1 h 1"/>
                  <a:gd name="T4" fmla="*/ 10 w 10"/>
                  <a:gd name="T5" fmla="*/ 0 h 1"/>
                  <a:gd name="T6" fmla="*/ 10 w 10"/>
                  <a:gd name="T7" fmla="*/ 0 h 1"/>
                  <a:gd name="T8" fmla="*/ 0 w 10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0"/>
                      <a:pt x="3" y="1"/>
                      <a:pt x="0" y="1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2" name="Freeform 176"/>
              <p:cNvSpPr/>
              <p:nvPr/>
            </p:nvSpPr>
            <p:spPr bwMode="auto">
              <a:xfrm>
                <a:off x="4888" y="807"/>
                <a:ext cx="9" cy="10"/>
              </a:xfrm>
              <a:custGeom>
                <a:avLst/>
                <a:gdLst>
                  <a:gd name="T0" fmla="*/ 0 w 5"/>
                  <a:gd name="T1" fmla="*/ 0 h 6"/>
                  <a:gd name="T2" fmla="*/ 5 w 5"/>
                  <a:gd name="T3" fmla="*/ 6 h 6"/>
                  <a:gd name="T4" fmla="*/ 0 w 5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cubicBezTo>
                      <a:pt x="1" y="2"/>
                      <a:pt x="3" y="4"/>
                      <a:pt x="5" y="6"/>
                    </a:cubicBezTo>
                    <a:cubicBezTo>
                      <a:pt x="3" y="4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3" name="Freeform 177"/>
              <p:cNvSpPr/>
              <p:nvPr/>
            </p:nvSpPr>
            <p:spPr bwMode="auto">
              <a:xfrm>
                <a:off x="3419" y="401"/>
                <a:ext cx="180" cy="75"/>
              </a:xfrm>
              <a:custGeom>
                <a:avLst/>
                <a:gdLst>
                  <a:gd name="T0" fmla="*/ 0 w 109"/>
                  <a:gd name="T1" fmla="*/ 45 h 45"/>
                  <a:gd name="T2" fmla="*/ 46 w 109"/>
                  <a:gd name="T3" fmla="*/ 25 h 45"/>
                  <a:gd name="T4" fmla="*/ 53 w 109"/>
                  <a:gd name="T5" fmla="*/ 25 h 45"/>
                  <a:gd name="T6" fmla="*/ 69 w 109"/>
                  <a:gd name="T7" fmla="*/ 18 h 45"/>
                  <a:gd name="T8" fmla="*/ 59 w 109"/>
                  <a:gd name="T9" fmla="*/ 21 h 45"/>
                  <a:gd name="T10" fmla="*/ 109 w 109"/>
                  <a:gd name="T11" fmla="*/ 0 h 45"/>
                  <a:gd name="T12" fmla="*/ 58 w 109"/>
                  <a:gd name="T13" fmla="*/ 17 h 45"/>
                  <a:gd name="T14" fmla="*/ 46 w 109"/>
                  <a:gd name="T15" fmla="*/ 21 h 45"/>
                  <a:gd name="T16" fmla="*/ 8 w 109"/>
                  <a:gd name="T17" fmla="*/ 39 h 45"/>
                  <a:gd name="T18" fmla="*/ 0 w 109"/>
                  <a:gd name="T1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9" h="45">
                    <a:moveTo>
                      <a:pt x="0" y="45"/>
                    </a:moveTo>
                    <a:cubicBezTo>
                      <a:pt x="15" y="38"/>
                      <a:pt x="30" y="31"/>
                      <a:pt x="46" y="25"/>
                    </a:cubicBezTo>
                    <a:cubicBezTo>
                      <a:pt x="40" y="28"/>
                      <a:pt x="63" y="20"/>
                      <a:pt x="53" y="25"/>
                    </a:cubicBezTo>
                    <a:cubicBezTo>
                      <a:pt x="57" y="23"/>
                      <a:pt x="73" y="17"/>
                      <a:pt x="69" y="18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83" y="10"/>
                      <a:pt x="68" y="15"/>
                      <a:pt x="109" y="0"/>
                    </a:cubicBezTo>
                    <a:cubicBezTo>
                      <a:pt x="83" y="6"/>
                      <a:pt x="71" y="11"/>
                      <a:pt x="58" y="17"/>
                    </a:cubicBezTo>
                    <a:cubicBezTo>
                      <a:pt x="54" y="18"/>
                      <a:pt x="50" y="20"/>
                      <a:pt x="46" y="21"/>
                    </a:cubicBezTo>
                    <a:cubicBezTo>
                      <a:pt x="33" y="27"/>
                      <a:pt x="21" y="33"/>
                      <a:pt x="8" y="39"/>
                    </a:cubicBezTo>
                    <a:cubicBezTo>
                      <a:pt x="0" y="45"/>
                      <a:pt x="0" y="45"/>
                      <a:pt x="0" y="45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Freeform 178"/>
              <p:cNvSpPr/>
              <p:nvPr/>
            </p:nvSpPr>
            <p:spPr bwMode="auto">
              <a:xfrm>
                <a:off x="5212" y="249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5" name="Freeform 179"/>
              <p:cNvSpPr/>
              <p:nvPr/>
            </p:nvSpPr>
            <p:spPr bwMode="auto">
              <a:xfrm>
                <a:off x="5210" y="2474"/>
                <a:ext cx="2" cy="23"/>
              </a:xfrm>
              <a:custGeom>
                <a:avLst/>
                <a:gdLst>
                  <a:gd name="T0" fmla="*/ 0 w 1"/>
                  <a:gd name="T1" fmla="*/ 11 h 14"/>
                  <a:gd name="T2" fmla="*/ 1 w 1"/>
                  <a:gd name="T3" fmla="*/ 14 h 14"/>
                  <a:gd name="T4" fmla="*/ 0 w 1"/>
                  <a:gd name="T5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4">
                    <a:moveTo>
                      <a:pt x="0" y="11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0" y="11"/>
                      <a:pt x="1" y="0"/>
                      <a:pt x="0" y="11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6" name="Freeform 180"/>
              <p:cNvSpPr/>
              <p:nvPr/>
            </p:nvSpPr>
            <p:spPr bwMode="auto">
              <a:xfrm>
                <a:off x="4141" y="316"/>
                <a:ext cx="29" cy="3"/>
              </a:xfrm>
              <a:custGeom>
                <a:avLst/>
                <a:gdLst>
                  <a:gd name="T0" fmla="*/ 9 w 18"/>
                  <a:gd name="T1" fmla="*/ 2 h 2"/>
                  <a:gd name="T2" fmla="*/ 18 w 18"/>
                  <a:gd name="T3" fmla="*/ 2 h 2"/>
                  <a:gd name="T4" fmla="*/ 0 w 18"/>
                  <a:gd name="T5" fmla="*/ 0 h 2"/>
                  <a:gd name="T6" fmla="*/ 9 w 18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">
                    <a:moveTo>
                      <a:pt x="9" y="2"/>
                    </a:moveTo>
                    <a:cubicBezTo>
                      <a:pt x="10" y="2"/>
                      <a:pt x="13" y="2"/>
                      <a:pt x="18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"/>
                      <a:pt x="6" y="1"/>
                      <a:pt x="9" y="2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7" name="Freeform 181"/>
              <p:cNvSpPr/>
              <p:nvPr/>
            </p:nvSpPr>
            <p:spPr bwMode="auto">
              <a:xfrm>
                <a:off x="3990" y="309"/>
                <a:ext cx="99" cy="8"/>
              </a:xfrm>
              <a:custGeom>
                <a:avLst/>
                <a:gdLst>
                  <a:gd name="T0" fmla="*/ 60 w 60"/>
                  <a:gd name="T1" fmla="*/ 5 h 5"/>
                  <a:gd name="T2" fmla="*/ 16 w 60"/>
                  <a:gd name="T3" fmla="*/ 0 h 5"/>
                  <a:gd name="T4" fmla="*/ 0 w 60"/>
                  <a:gd name="T5" fmla="*/ 0 h 5"/>
                  <a:gd name="T6" fmla="*/ 60 w 60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5">
                    <a:moveTo>
                      <a:pt x="60" y="5"/>
                    </a:moveTo>
                    <a:cubicBezTo>
                      <a:pt x="45" y="3"/>
                      <a:pt x="31" y="1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" y="1"/>
                      <a:pt x="36" y="2"/>
                      <a:pt x="60" y="5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8" name="Freeform 182"/>
              <p:cNvSpPr/>
              <p:nvPr/>
            </p:nvSpPr>
            <p:spPr bwMode="auto">
              <a:xfrm>
                <a:off x="4208" y="325"/>
                <a:ext cx="867" cy="749"/>
              </a:xfrm>
              <a:custGeom>
                <a:avLst/>
                <a:gdLst>
                  <a:gd name="T0" fmla="*/ 369 w 525"/>
                  <a:gd name="T1" fmla="*/ 236 h 454"/>
                  <a:gd name="T2" fmla="*/ 379 w 525"/>
                  <a:gd name="T3" fmla="*/ 254 h 454"/>
                  <a:gd name="T4" fmla="*/ 412 w 525"/>
                  <a:gd name="T5" fmla="*/ 292 h 454"/>
                  <a:gd name="T6" fmla="*/ 376 w 525"/>
                  <a:gd name="T7" fmla="*/ 239 h 454"/>
                  <a:gd name="T8" fmla="*/ 426 w 525"/>
                  <a:gd name="T9" fmla="*/ 299 h 454"/>
                  <a:gd name="T10" fmla="*/ 403 w 525"/>
                  <a:gd name="T11" fmla="*/ 277 h 454"/>
                  <a:gd name="T12" fmla="*/ 427 w 525"/>
                  <a:gd name="T13" fmla="*/ 305 h 454"/>
                  <a:gd name="T14" fmla="*/ 494 w 525"/>
                  <a:gd name="T15" fmla="*/ 409 h 454"/>
                  <a:gd name="T16" fmla="*/ 521 w 525"/>
                  <a:gd name="T17" fmla="*/ 452 h 454"/>
                  <a:gd name="T18" fmla="*/ 494 w 525"/>
                  <a:gd name="T19" fmla="*/ 396 h 454"/>
                  <a:gd name="T20" fmla="*/ 496 w 525"/>
                  <a:gd name="T21" fmla="*/ 402 h 454"/>
                  <a:gd name="T22" fmla="*/ 482 w 525"/>
                  <a:gd name="T23" fmla="*/ 376 h 454"/>
                  <a:gd name="T24" fmla="*/ 469 w 525"/>
                  <a:gd name="T25" fmla="*/ 362 h 454"/>
                  <a:gd name="T26" fmla="*/ 454 w 525"/>
                  <a:gd name="T27" fmla="*/ 337 h 454"/>
                  <a:gd name="T28" fmla="*/ 463 w 525"/>
                  <a:gd name="T29" fmla="*/ 351 h 454"/>
                  <a:gd name="T30" fmla="*/ 424 w 525"/>
                  <a:gd name="T31" fmla="*/ 295 h 454"/>
                  <a:gd name="T32" fmla="*/ 430 w 525"/>
                  <a:gd name="T33" fmla="*/ 301 h 454"/>
                  <a:gd name="T34" fmla="*/ 375 w 525"/>
                  <a:gd name="T35" fmla="*/ 236 h 454"/>
                  <a:gd name="T36" fmla="*/ 391 w 525"/>
                  <a:gd name="T37" fmla="*/ 250 h 454"/>
                  <a:gd name="T38" fmla="*/ 292 w 525"/>
                  <a:gd name="T39" fmla="*/ 148 h 454"/>
                  <a:gd name="T40" fmla="*/ 298 w 525"/>
                  <a:gd name="T41" fmla="*/ 155 h 454"/>
                  <a:gd name="T42" fmla="*/ 273 w 525"/>
                  <a:gd name="T43" fmla="*/ 129 h 454"/>
                  <a:gd name="T44" fmla="*/ 159 w 525"/>
                  <a:gd name="T45" fmla="*/ 51 h 454"/>
                  <a:gd name="T46" fmla="*/ 0 w 525"/>
                  <a:gd name="T47" fmla="*/ 0 h 454"/>
                  <a:gd name="T48" fmla="*/ 19 w 525"/>
                  <a:gd name="T49" fmla="*/ 5 h 454"/>
                  <a:gd name="T50" fmla="*/ 15 w 525"/>
                  <a:gd name="T51" fmla="*/ 8 h 454"/>
                  <a:gd name="T52" fmla="*/ 67 w 525"/>
                  <a:gd name="T53" fmla="*/ 23 h 454"/>
                  <a:gd name="T54" fmla="*/ 82 w 525"/>
                  <a:gd name="T55" fmla="*/ 34 h 454"/>
                  <a:gd name="T56" fmla="*/ 290 w 525"/>
                  <a:gd name="T57" fmla="*/ 154 h 454"/>
                  <a:gd name="T58" fmla="*/ 362 w 525"/>
                  <a:gd name="T59" fmla="*/ 230 h 454"/>
                  <a:gd name="T60" fmla="*/ 317 w 525"/>
                  <a:gd name="T61" fmla="*/ 186 h 454"/>
                  <a:gd name="T62" fmla="*/ 361 w 525"/>
                  <a:gd name="T63" fmla="*/ 233 h 454"/>
                  <a:gd name="T64" fmla="*/ 369 w 525"/>
                  <a:gd name="T65" fmla="*/ 23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25" h="454">
                    <a:moveTo>
                      <a:pt x="369" y="236"/>
                    </a:moveTo>
                    <a:cubicBezTo>
                      <a:pt x="428" y="307"/>
                      <a:pt x="353" y="221"/>
                      <a:pt x="379" y="254"/>
                    </a:cubicBezTo>
                    <a:cubicBezTo>
                      <a:pt x="395" y="273"/>
                      <a:pt x="402" y="280"/>
                      <a:pt x="412" y="292"/>
                    </a:cubicBezTo>
                    <a:cubicBezTo>
                      <a:pt x="366" y="235"/>
                      <a:pt x="423" y="296"/>
                      <a:pt x="376" y="239"/>
                    </a:cubicBezTo>
                    <a:cubicBezTo>
                      <a:pt x="385" y="245"/>
                      <a:pt x="412" y="279"/>
                      <a:pt x="426" y="299"/>
                    </a:cubicBezTo>
                    <a:cubicBezTo>
                      <a:pt x="440" y="324"/>
                      <a:pt x="410" y="281"/>
                      <a:pt x="403" y="277"/>
                    </a:cubicBezTo>
                    <a:cubicBezTo>
                      <a:pt x="422" y="300"/>
                      <a:pt x="419" y="296"/>
                      <a:pt x="427" y="305"/>
                    </a:cubicBezTo>
                    <a:cubicBezTo>
                      <a:pt x="454" y="343"/>
                      <a:pt x="483" y="383"/>
                      <a:pt x="494" y="409"/>
                    </a:cubicBezTo>
                    <a:cubicBezTo>
                      <a:pt x="510" y="438"/>
                      <a:pt x="510" y="436"/>
                      <a:pt x="521" y="452"/>
                    </a:cubicBezTo>
                    <a:cubicBezTo>
                      <a:pt x="525" y="454"/>
                      <a:pt x="499" y="407"/>
                      <a:pt x="494" y="396"/>
                    </a:cubicBezTo>
                    <a:cubicBezTo>
                      <a:pt x="495" y="398"/>
                      <a:pt x="497" y="403"/>
                      <a:pt x="496" y="402"/>
                    </a:cubicBezTo>
                    <a:cubicBezTo>
                      <a:pt x="491" y="393"/>
                      <a:pt x="487" y="385"/>
                      <a:pt x="482" y="376"/>
                    </a:cubicBezTo>
                    <a:cubicBezTo>
                      <a:pt x="495" y="400"/>
                      <a:pt x="477" y="374"/>
                      <a:pt x="469" y="362"/>
                    </a:cubicBezTo>
                    <a:cubicBezTo>
                      <a:pt x="463" y="353"/>
                      <a:pt x="452" y="335"/>
                      <a:pt x="454" y="337"/>
                    </a:cubicBezTo>
                    <a:cubicBezTo>
                      <a:pt x="463" y="351"/>
                      <a:pt x="463" y="351"/>
                      <a:pt x="463" y="351"/>
                    </a:cubicBezTo>
                    <a:cubicBezTo>
                      <a:pt x="453" y="332"/>
                      <a:pt x="436" y="313"/>
                      <a:pt x="424" y="295"/>
                    </a:cubicBezTo>
                    <a:cubicBezTo>
                      <a:pt x="424" y="293"/>
                      <a:pt x="429" y="300"/>
                      <a:pt x="430" y="301"/>
                    </a:cubicBezTo>
                    <a:cubicBezTo>
                      <a:pt x="414" y="282"/>
                      <a:pt x="400" y="263"/>
                      <a:pt x="375" y="236"/>
                    </a:cubicBezTo>
                    <a:cubicBezTo>
                      <a:pt x="380" y="240"/>
                      <a:pt x="385" y="245"/>
                      <a:pt x="391" y="250"/>
                    </a:cubicBezTo>
                    <a:cubicBezTo>
                      <a:pt x="370" y="229"/>
                      <a:pt x="326" y="179"/>
                      <a:pt x="292" y="148"/>
                    </a:cubicBezTo>
                    <a:cubicBezTo>
                      <a:pt x="296" y="151"/>
                      <a:pt x="302" y="158"/>
                      <a:pt x="298" y="155"/>
                    </a:cubicBezTo>
                    <a:cubicBezTo>
                      <a:pt x="277" y="137"/>
                      <a:pt x="262" y="122"/>
                      <a:pt x="273" y="129"/>
                    </a:cubicBezTo>
                    <a:cubicBezTo>
                      <a:pt x="252" y="113"/>
                      <a:pt x="193" y="66"/>
                      <a:pt x="159" y="51"/>
                    </a:cubicBezTo>
                    <a:cubicBezTo>
                      <a:pt x="108" y="27"/>
                      <a:pt x="55" y="10"/>
                      <a:pt x="0" y="0"/>
                    </a:cubicBezTo>
                    <a:cubicBezTo>
                      <a:pt x="6" y="1"/>
                      <a:pt x="13" y="3"/>
                      <a:pt x="19" y="5"/>
                    </a:cubicBezTo>
                    <a:cubicBezTo>
                      <a:pt x="33" y="12"/>
                      <a:pt x="40" y="14"/>
                      <a:pt x="15" y="8"/>
                    </a:cubicBezTo>
                    <a:cubicBezTo>
                      <a:pt x="40" y="15"/>
                      <a:pt x="31" y="9"/>
                      <a:pt x="67" y="23"/>
                    </a:cubicBezTo>
                    <a:cubicBezTo>
                      <a:pt x="53" y="19"/>
                      <a:pt x="48" y="20"/>
                      <a:pt x="82" y="34"/>
                    </a:cubicBezTo>
                    <a:cubicBezTo>
                      <a:pt x="167" y="70"/>
                      <a:pt x="222" y="100"/>
                      <a:pt x="290" y="154"/>
                    </a:cubicBezTo>
                    <a:cubicBezTo>
                      <a:pt x="292" y="157"/>
                      <a:pt x="341" y="204"/>
                      <a:pt x="362" y="230"/>
                    </a:cubicBezTo>
                    <a:cubicBezTo>
                      <a:pt x="353" y="221"/>
                      <a:pt x="336" y="204"/>
                      <a:pt x="317" y="186"/>
                    </a:cubicBezTo>
                    <a:cubicBezTo>
                      <a:pt x="328" y="198"/>
                      <a:pt x="347" y="217"/>
                      <a:pt x="361" y="233"/>
                    </a:cubicBezTo>
                    <a:cubicBezTo>
                      <a:pt x="369" y="236"/>
                      <a:pt x="369" y="236"/>
                      <a:pt x="369" y="236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9" name="Freeform 183"/>
              <p:cNvSpPr/>
              <p:nvPr/>
            </p:nvSpPr>
            <p:spPr bwMode="auto">
              <a:xfrm>
                <a:off x="4548" y="486"/>
                <a:ext cx="10" cy="6"/>
              </a:xfrm>
              <a:custGeom>
                <a:avLst/>
                <a:gdLst>
                  <a:gd name="T0" fmla="*/ 0 w 6"/>
                  <a:gd name="T1" fmla="*/ 0 h 4"/>
                  <a:gd name="T2" fmla="*/ 6 w 6"/>
                  <a:gd name="T3" fmla="*/ 4 h 4"/>
                  <a:gd name="T4" fmla="*/ 0 w 6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5" y="3"/>
                      <a:pt x="3" y="2"/>
                      <a:pt x="0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0" name="Freeform 184"/>
              <p:cNvSpPr/>
              <p:nvPr/>
            </p:nvSpPr>
            <p:spPr bwMode="auto">
              <a:xfrm>
                <a:off x="4722" y="624"/>
                <a:ext cx="10" cy="8"/>
              </a:xfrm>
              <a:custGeom>
                <a:avLst/>
                <a:gdLst>
                  <a:gd name="T0" fmla="*/ 1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1 w 6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4" y="3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1" name="Freeform 185"/>
              <p:cNvSpPr/>
              <p:nvPr/>
            </p:nvSpPr>
            <p:spPr bwMode="auto">
              <a:xfrm>
                <a:off x="4164" y="330"/>
                <a:ext cx="28" cy="5"/>
              </a:xfrm>
              <a:custGeom>
                <a:avLst/>
                <a:gdLst>
                  <a:gd name="T0" fmla="*/ 15 w 17"/>
                  <a:gd name="T1" fmla="*/ 2 h 3"/>
                  <a:gd name="T2" fmla="*/ 0 w 17"/>
                  <a:gd name="T3" fmla="*/ 0 h 3"/>
                  <a:gd name="T4" fmla="*/ 11 w 17"/>
                  <a:gd name="T5" fmla="*/ 2 h 3"/>
                  <a:gd name="T6" fmla="*/ 15 w 17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">
                    <a:moveTo>
                      <a:pt x="15" y="2"/>
                    </a:moveTo>
                    <a:cubicBezTo>
                      <a:pt x="9" y="1"/>
                      <a:pt x="5" y="1"/>
                      <a:pt x="0" y="0"/>
                    </a:cubicBezTo>
                    <a:cubicBezTo>
                      <a:pt x="3" y="1"/>
                      <a:pt x="7" y="2"/>
                      <a:pt x="11" y="2"/>
                    </a:cubicBezTo>
                    <a:cubicBezTo>
                      <a:pt x="15" y="3"/>
                      <a:pt x="17" y="3"/>
                      <a:pt x="15" y="2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2" name="Freeform 186"/>
              <p:cNvSpPr/>
              <p:nvPr/>
            </p:nvSpPr>
            <p:spPr bwMode="auto">
              <a:xfrm>
                <a:off x="4154" y="319"/>
                <a:ext cx="11" cy="3"/>
              </a:xfrm>
              <a:custGeom>
                <a:avLst/>
                <a:gdLst>
                  <a:gd name="T0" fmla="*/ 4 w 7"/>
                  <a:gd name="T1" fmla="*/ 2 h 2"/>
                  <a:gd name="T2" fmla="*/ 7 w 7"/>
                  <a:gd name="T3" fmla="*/ 2 h 2"/>
                  <a:gd name="T4" fmla="*/ 1 w 7"/>
                  <a:gd name="T5" fmla="*/ 0 h 2"/>
                  <a:gd name="T6" fmla="*/ 4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4" y="2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4" y="1"/>
                      <a:pt x="3" y="1"/>
                      <a:pt x="1" y="0"/>
                    </a:cubicBezTo>
                    <a:cubicBezTo>
                      <a:pt x="0" y="1"/>
                      <a:pt x="1" y="1"/>
                      <a:pt x="4" y="2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3" name="Freeform 187"/>
              <p:cNvSpPr/>
              <p:nvPr/>
            </p:nvSpPr>
            <p:spPr bwMode="auto">
              <a:xfrm>
                <a:off x="5093" y="1216"/>
                <a:ext cx="7" cy="14"/>
              </a:xfrm>
              <a:custGeom>
                <a:avLst/>
                <a:gdLst>
                  <a:gd name="T0" fmla="*/ 0 w 4"/>
                  <a:gd name="T1" fmla="*/ 0 h 8"/>
                  <a:gd name="T2" fmla="*/ 4 w 4"/>
                  <a:gd name="T3" fmla="*/ 8 h 8"/>
                  <a:gd name="T4" fmla="*/ 0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3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4" name="Freeform 188"/>
              <p:cNvSpPr/>
              <p:nvPr/>
            </p:nvSpPr>
            <p:spPr bwMode="auto">
              <a:xfrm>
                <a:off x="4515" y="469"/>
                <a:ext cx="454" cy="472"/>
              </a:xfrm>
              <a:custGeom>
                <a:avLst/>
                <a:gdLst>
                  <a:gd name="T0" fmla="*/ 244 w 275"/>
                  <a:gd name="T1" fmla="*/ 232 h 286"/>
                  <a:gd name="T2" fmla="*/ 212 w 275"/>
                  <a:gd name="T3" fmla="*/ 194 h 286"/>
                  <a:gd name="T4" fmla="*/ 220 w 275"/>
                  <a:gd name="T5" fmla="*/ 205 h 286"/>
                  <a:gd name="T6" fmla="*/ 136 w 275"/>
                  <a:gd name="T7" fmla="*/ 109 h 286"/>
                  <a:gd name="T8" fmla="*/ 125 w 275"/>
                  <a:gd name="T9" fmla="*/ 94 h 286"/>
                  <a:gd name="T10" fmla="*/ 75 w 275"/>
                  <a:gd name="T11" fmla="*/ 52 h 286"/>
                  <a:gd name="T12" fmla="*/ 26 w 275"/>
                  <a:gd name="T13" fmla="*/ 14 h 286"/>
                  <a:gd name="T14" fmla="*/ 41 w 275"/>
                  <a:gd name="T15" fmla="*/ 28 h 286"/>
                  <a:gd name="T16" fmla="*/ 36 w 275"/>
                  <a:gd name="T17" fmla="*/ 26 h 286"/>
                  <a:gd name="T18" fmla="*/ 94 w 275"/>
                  <a:gd name="T19" fmla="*/ 71 h 286"/>
                  <a:gd name="T20" fmla="*/ 84 w 275"/>
                  <a:gd name="T21" fmla="*/ 65 h 286"/>
                  <a:gd name="T22" fmla="*/ 162 w 275"/>
                  <a:gd name="T23" fmla="*/ 137 h 286"/>
                  <a:gd name="T24" fmla="*/ 185 w 275"/>
                  <a:gd name="T25" fmla="*/ 166 h 286"/>
                  <a:gd name="T26" fmla="*/ 275 w 275"/>
                  <a:gd name="T27" fmla="*/ 283 h 286"/>
                  <a:gd name="T28" fmla="*/ 240 w 275"/>
                  <a:gd name="T29" fmla="*/ 234 h 286"/>
                  <a:gd name="T30" fmla="*/ 244 w 275"/>
                  <a:gd name="T31" fmla="*/ 232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5" h="286">
                    <a:moveTo>
                      <a:pt x="244" y="232"/>
                    </a:moveTo>
                    <a:cubicBezTo>
                      <a:pt x="225" y="206"/>
                      <a:pt x="239" y="230"/>
                      <a:pt x="212" y="194"/>
                    </a:cubicBezTo>
                    <a:cubicBezTo>
                      <a:pt x="220" y="205"/>
                      <a:pt x="220" y="205"/>
                      <a:pt x="220" y="205"/>
                    </a:cubicBezTo>
                    <a:cubicBezTo>
                      <a:pt x="200" y="180"/>
                      <a:pt x="164" y="136"/>
                      <a:pt x="136" y="109"/>
                    </a:cubicBezTo>
                    <a:cubicBezTo>
                      <a:pt x="140" y="112"/>
                      <a:pt x="121" y="92"/>
                      <a:pt x="125" y="94"/>
                    </a:cubicBezTo>
                    <a:cubicBezTo>
                      <a:pt x="106" y="76"/>
                      <a:pt x="86" y="59"/>
                      <a:pt x="75" y="52"/>
                    </a:cubicBezTo>
                    <a:cubicBezTo>
                      <a:pt x="63" y="41"/>
                      <a:pt x="42" y="27"/>
                      <a:pt x="26" y="14"/>
                    </a:cubicBezTo>
                    <a:cubicBezTo>
                      <a:pt x="32" y="20"/>
                      <a:pt x="0" y="0"/>
                      <a:pt x="41" y="28"/>
                    </a:cubicBezTo>
                    <a:cubicBezTo>
                      <a:pt x="38" y="26"/>
                      <a:pt x="40" y="28"/>
                      <a:pt x="36" y="26"/>
                    </a:cubicBezTo>
                    <a:cubicBezTo>
                      <a:pt x="61" y="46"/>
                      <a:pt x="73" y="52"/>
                      <a:pt x="94" y="71"/>
                    </a:cubicBezTo>
                    <a:cubicBezTo>
                      <a:pt x="106" y="83"/>
                      <a:pt x="72" y="54"/>
                      <a:pt x="84" y="65"/>
                    </a:cubicBezTo>
                    <a:cubicBezTo>
                      <a:pt x="111" y="86"/>
                      <a:pt x="161" y="142"/>
                      <a:pt x="162" y="137"/>
                    </a:cubicBezTo>
                    <a:cubicBezTo>
                      <a:pt x="179" y="156"/>
                      <a:pt x="180" y="159"/>
                      <a:pt x="185" y="166"/>
                    </a:cubicBezTo>
                    <a:cubicBezTo>
                      <a:pt x="215" y="192"/>
                      <a:pt x="271" y="286"/>
                      <a:pt x="275" y="283"/>
                    </a:cubicBezTo>
                    <a:cubicBezTo>
                      <a:pt x="267" y="271"/>
                      <a:pt x="254" y="251"/>
                      <a:pt x="240" y="234"/>
                    </a:cubicBezTo>
                    <a:cubicBezTo>
                      <a:pt x="244" y="232"/>
                      <a:pt x="244" y="232"/>
                      <a:pt x="244" y="232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5" name="Freeform 189"/>
              <p:cNvSpPr/>
              <p:nvPr/>
            </p:nvSpPr>
            <p:spPr bwMode="auto">
              <a:xfrm>
                <a:off x="4273" y="358"/>
                <a:ext cx="8" cy="5"/>
              </a:xfrm>
              <a:custGeom>
                <a:avLst/>
                <a:gdLst>
                  <a:gd name="T0" fmla="*/ 0 w 5"/>
                  <a:gd name="T1" fmla="*/ 0 h 3"/>
                  <a:gd name="T2" fmla="*/ 5 w 5"/>
                  <a:gd name="T3" fmla="*/ 3 h 3"/>
                  <a:gd name="T4" fmla="*/ 0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1"/>
                      <a:pt x="4" y="2"/>
                      <a:pt x="5" y="3"/>
                    </a:cubicBezTo>
                    <a:cubicBezTo>
                      <a:pt x="4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6" name="Freeform 190"/>
              <p:cNvSpPr>
                <a:spLocks noEditPoints="1"/>
              </p:cNvSpPr>
              <p:nvPr/>
            </p:nvSpPr>
            <p:spPr bwMode="auto">
              <a:xfrm>
                <a:off x="3619" y="266"/>
                <a:ext cx="645" cy="68"/>
              </a:xfrm>
              <a:custGeom>
                <a:avLst/>
                <a:gdLst>
                  <a:gd name="T0" fmla="*/ 28 w 391"/>
                  <a:gd name="T1" fmla="*/ 24 h 41"/>
                  <a:gd name="T2" fmla="*/ 40 w 391"/>
                  <a:gd name="T3" fmla="*/ 23 h 41"/>
                  <a:gd name="T4" fmla="*/ 122 w 391"/>
                  <a:gd name="T5" fmla="*/ 9 h 41"/>
                  <a:gd name="T6" fmla="*/ 113 w 391"/>
                  <a:gd name="T7" fmla="*/ 10 h 41"/>
                  <a:gd name="T8" fmla="*/ 191 w 391"/>
                  <a:gd name="T9" fmla="*/ 4 h 41"/>
                  <a:gd name="T10" fmla="*/ 157 w 391"/>
                  <a:gd name="T11" fmla="*/ 8 h 41"/>
                  <a:gd name="T12" fmla="*/ 69 w 391"/>
                  <a:gd name="T13" fmla="*/ 20 h 41"/>
                  <a:gd name="T14" fmla="*/ 125 w 391"/>
                  <a:gd name="T15" fmla="*/ 18 h 41"/>
                  <a:gd name="T16" fmla="*/ 192 w 391"/>
                  <a:gd name="T17" fmla="*/ 7 h 41"/>
                  <a:gd name="T18" fmla="*/ 239 w 391"/>
                  <a:gd name="T19" fmla="*/ 9 h 41"/>
                  <a:gd name="T20" fmla="*/ 255 w 391"/>
                  <a:gd name="T21" fmla="*/ 7 h 41"/>
                  <a:gd name="T22" fmla="*/ 281 w 391"/>
                  <a:gd name="T23" fmla="*/ 13 h 41"/>
                  <a:gd name="T24" fmla="*/ 328 w 391"/>
                  <a:gd name="T25" fmla="*/ 21 h 41"/>
                  <a:gd name="T26" fmla="*/ 348 w 391"/>
                  <a:gd name="T27" fmla="*/ 27 h 41"/>
                  <a:gd name="T28" fmla="*/ 365 w 391"/>
                  <a:gd name="T29" fmla="*/ 30 h 41"/>
                  <a:gd name="T30" fmla="*/ 340 w 391"/>
                  <a:gd name="T31" fmla="*/ 27 h 41"/>
                  <a:gd name="T32" fmla="*/ 381 w 391"/>
                  <a:gd name="T33" fmla="*/ 34 h 41"/>
                  <a:gd name="T34" fmla="*/ 370 w 391"/>
                  <a:gd name="T35" fmla="*/ 31 h 41"/>
                  <a:gd name="T36" fmla="*/ 389 w 391"/>
                  <a:gd name="T37" fmla="*/ 35 h 41"/>
                  <a:gd name="T38" fmla="*/ 366 w 391"/>
                  <a:gd name="T39" fmla="*/ 28 h 41"/>
                  <a:gd name="T40" fmla="*/ 327 w 391"/>
                  <a:gd name="T41" fmla="*/ 17 h 41"/>
                  <a:gd name="T42" fmla="*/ 175 w 391"/>
                  <a:gd name="T43" fmla="*/ 3 h 41"/>
                  <a:gd name="T44" fmla="*/ 182 w 391"/>
                  <a:gd name="T45" fmla="*/ 2 h 41"/>
                  <a:gd name="T46" fmla="*/ 12 w 391"/>
                  <a:gd name="T47" fmla="*/ 24 h 41"/>
                  <a:gd name="T48" fmla="*/ 0 w 391"/>
                  <a:gd name="T49" fmla="*/ 31 h 41"/>
                  <a:gd name="T50" fmla="*/ 28 w 391"/>
                  <a:gd name="T51" fmla="*/ 24 h 41"/>
                  <a:gd name="T52" fmla="*/ 62 w 391"/>
                  <a:gd name="T53" fmla="*/ 17 h 41"/>
                  <a:gd name="T54" fmla="*/ 38 w 391"/>
                  <a:gd name="T55" fmla="*/ 21 h 41"/>
                  <a:gd name="T56" fmla="*/ 62 w 391"/>
                  <a:gd name="T57" fmla="*/ 1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91" h="41">
                    <a:moveTo>
                      <a:pt x="28" y="24"/>
                    </a:moveTo>
                    <a:cubicBezTo>
                      <a:pt x="25" y="25"/>
                      <a:pt x="22" y="26"/>
                      <a:pt x="40" y="23"/>
                    </a:cubicBezTo>
                    <a:cubicBezTo>
                      <a:pt x="76" y="17"/>
                      <a:pt x="95" y="11"/>
                      <a:pt x="122" y="9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38" y="7"/>
                      <a:pt x="171" y="6"/>
                      <a:pt x="191" y="4"/>
                    </a:cubicBezTo>
                    <a:cubicBezTo>
                      <a:pt x="211" y="6"/>
                      <a:pt x="117" y="8"/>
                      <a:pt x="157" y="8"/>
                    </a:cubicBezTo>
                    <a:cubicBezTo>
                      <a:pt x="129" y="9"/>
                      <a:pt x="90" y="16"/>
                      <a:pt x="69" y="20"/>
                    </a:cubicBezTo>
                    <a:cubicBezTo>
                      <a:pt x="104" y="15"/>
                      <a:pt x="135" y="15"/>
                      <a:pt x="125" y="18"/>
                    </a:cubicBezTo>
                    <a:cubicBezTo>
                      <a:pt x="202" y="10"/>
                      <a:pt x="125" y="10"/>
                      <a:pt x="192" y="7"/>
                    </a:cubicBezTo>
                    <a:cubicBezTo>
                      <a:pt x="208" y="7"/>
                      <a:pt x="223" y="8"/>
                      <a:pt x="239" y="9"/>
                    </a:cubicBezTo>
                    <a:cubicBezTo>
                      <a:pt x="244" y="9"/>
                      <a:pt x="250" y="8"/>
                      <a:pt x="255" y="7"/>
                    </a:cubicBezTo>
                    <a:cubicBezTo>
                      <a:pt x="283" y="11"/>
                      <a:pt x="238" y="8"/>
                      <a:pt x="281" y="13"/>
                    </a:cubicBezTo>
                    <a:cubicBezTo>
                      <a:pt x="293" y="13"/>
                      <a:pt x="320" y="19"/>
                      <a:pt x="328" y="21"/>
                    </a:cubicBezTo>
                    <a:cubicBezTo>
                      <a:pt x="327" y="21"/>
                      <a:pt x="326" y="22"/>
                      <a:pt x="348" y="27"/>
                    </a:cubicBezTo>
                    <a:cubicBezTo>
                      <a:pt x="349" y="27"/>
                      <a:pt x="348" y="25"/>
                      <a:pt x="365" y="30"/>
                    </a:cubicBezTo>
                    <a:cubicBezTo>
                      <a:pt x="375" y="36"/>
                      <a:pt x="321" y="19"/>
                      <a:pt x="340" y="27"/>
                    </a:cubicBezTo>
                    <a:cubicBezTo>
                      <a:pt x="391" y="41"/>
                      <a:pt x="369" y="32"/>
                      <a:pt x="381" y="34"/>
                    </a:cubicBezTo>
                    <a:cubicBezTo>
                      <a:pt x="379" y="34"/>
                      <a:pt x="377" y="32"/>
                      <a:pt x="370" y="31"/>
                    </a:cubicBezTo>
                    <a:cubicBezTo>
                      <a:pt x="371" y="29"/>
                      <a:pt x="391" y="37"/>
                      <a:pt x="389" y="35"/>
                    </a:cubicBezTo>
                    <a:cubicBezTo>
                      <a:pt x="381" y="32"/>
                      <a:pt x="373" y="30"/>
                      <a:pt x="366" y="28"/>
                    </a:cubicBezTo>
                    <a:cubicBezTo>
                      <a:pt x="381" y="32"/>
                      <a:pt x="342" y="19"/>
                      <a:pt x="327" y="17"/>
                    </a:cubicBezTo>
                    <a:cubicBezTo>
                      <a:pt x="293" y="10"/>
                      <a:pt x="223" y="0"/>
                      <a:pt x="175" y="3"/>
                    </a:cubicBezTo>
                    <a:cubicBezTo>
                      <a:pt x="179" y="3"/>
                      <a:pt x="187" y="2"/>
                      <a:pt x="182" y="2"/>
                    </a:cubicBezTo>
                    <a:cubicBezTo>
                      <a:pt x="114" y="4"/>
                      <a:pt x="87" y="8"/>
                      <a:pt x="12" y="24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2"/>
                      <a:pt x="13" y="28"/>
                      <a:pt x="28" y="24"/>
                    </a:cubicBezTo>
                    <a:close/>
                    <a:moveTo>
                      <a:pt x="62" y="17"/>
                    </a:moveTo>
                    <a:cubicBezTo>
                      <a:pt x="38" y="21"/>
                      <a:pt x="38" y="21"/>
                      <a:pt x="38" y="21"/>
                    </a:cubicBezTo>
                    <a:cubicBezTo>
                      <a:pt x="47" y="19"/>
                      <a:pt x="56" y="18"/>
                      <a:pt x="62" y="17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7" name="Freeform 191"/>
              <p:cNvSpPr/>
              <p:nvPr/>
            </p:nvSpPr>
            <p:spPr bwMode="auto">
              <a:xfrm>
                <a:off x="3804" y="4013"/>
                <a:ext cx="11" cy="2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1 h 1"/>
                  <a:gd name="T4" fmla="*/ 0 w 7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cubicBezTo>
                      <a:pt x="2" y="0"/>
                      <a:pt x="5" y="0"/>
                      <a:pt x="7" y="1"/>
                    </a:cubicBezTo>
                    <a:cubicBezTo>
                      <a:pt x="5" y="0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8" name="Freeform 192"/>
              <p:cNvSpPr/>
              <p:nvPr/>
            </p:nvSpPr>
            <p:spPr bwMode="auto">
              <a:xfrm>
                <a:off x="2613" y="1269"/>
                <a:ext cx="7" cy="22"/>
              </a:xfrm>
              <a:custGeom>
                <a:avLst/>
                <a:gdLst>
                  <a:gd name="T0" fmla="*/ 4 w 4"/>
                  <a:gd name="T1" fmla="*/ 0 h 13"/>
                  <a:gd name="T2" fmla="*/ 0 w 4"/>
                  <a:gd name="T3" fmla="*/ 13 h 13"/>
                  <a:gd name="T4" fmla="*/ 4 w 4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2" y="8"/>
                      <a:pt x="3" y="4"/>
                      <a:pt x="4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9" name="Freeform 193"/>
              <p:cNvSpPr/>
              <p:nvPr/>
            </p:nvSpPr>
            <p:spPr bwMode="auto">
              <a:xfrm>
                <a:off x="2527" y="1762"/>
                <a:ext cx="2" cy="33"/>
              </a:xfrm>
              <a:custGeom>
                <a:avLst/>
                <a:gdLst>
                  <a:gd name="T0" fmla="*/ 1 w 1"/>
                  <a:gd name="T1" fmla="*/ 0 h 20"/>
                  <a:gd name="T2" fmla="*/ 0 w 1"/>
                  <a:gd name="T3" fmla="*/ 20 h 20"/>
                  <a:gd name="T4" fmla="*/ 1 w 1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0">
                    <a:moveTo>
                      <a:pt x="1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1" y="12"/>
                      <a:pt x="1" y="6"/>
                      <a:pt x="1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0" name="Freeform 194"/>
              <p:cNvSpPr/>
              <p:nvPr/>
            </p:nvSpPr>
            <p:spPr bwMode="auto">
              <a:xfrm>
                <a:off x="3540" y="3950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2 h 2"/>
                  <a:gd name="T4" fmla="*/ 0 w 4"/>
                  <a:gd name="T5" fmla="*/ 0 h 2"/>
                  <a:gd name="T6" fmla="*/ 4 w 4"/>
                  <a:gd name="T7" fmla="*/ 2 h 2"/>
                  <a:gd name="T8" fmla="*/ 4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1" name="Freeform 195"/>
              <p:cNvSpPr/>
              <p:nvPr/>
            </p:nvSpPr>
            <p:spPr bwMode="auto">
              <a:xfrm>
                <a:off x="2532" y="2767"/>
                <a:ext cx="2" cy="18"/>
              </a:xfrm>
              <a:custGeom>
                <a:avLst/>
                <a:gdLst>
                  <a:gd name="T0" fmla="*/ 0 w 1"/>
                  <a:gd name="T1" fmla="*/ 0 h 11"/>
                  <a:gd name="T2" fmla="*/ 1 w 1"/>
                  <a:gd name="T3" fmla="*/ 11 h 11"/>
                  <a:gd name="T4" fmla="*/ 0 w 1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1">
                    <a:moveTo>
                      <a:pt x="0" y="0"/>
                    </a:moveTo>
                    <a:cubicBezTo>
                      <a:pt x="0" y="3"/>
                      <a:pt x="1" y="7"/>
                      <a:pt x="1" y="11"/>
                    </a:cubicBezTo>
                    <a:cubicBezTo>
                      <a:pt x="1" y="11"/>
                      <a:pt x="1" y="7"/>
                      <a:pt x="0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2" name="Freeform 196"/>
              <p:cNvSpPr/>
              <p:nvPr/>
            </p:nvSpPr>
            <p:spPr bwMode="auto">
              <a:xfrm>
                <a:off x="2529" y="1758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1 h 4"/>
                  <a:gd name="T4" fmla="*/ 0 w 2"/>
                  <a:gd name="T5" fmla="*/ 4 h 4"/>
                  <a:gd name="T6" fmla="*/ 2 w 2"/>
                  <a:gd name="T7" fmla="*/ 0 h 4"/>
                  <a:gd name="T8" fmla="*/ 2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1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3" name="Freeform 197"/>
              <p:cNvSpPr/>
              <p:nvPr/>
            </p:nvSpPr>
            <p:spPr bwMode="auto">
              <a:xfrm>
                <a:off x="2724" y="1065"/>
                <a:ext cx="6" cy="11"/>
              </a:xfrm>
              <a:custGeom>
                <a:avLst/>
                <a:gdLst>
                  <a:gd name="T0" fmla="*/ 0 w 4"/>
                  <a:gd name="T1" fmla="*/ 7 h 7"/>
                  <a:gd name="T2" fmla="*/ 4 w 4"/>
                  <a:gd name="T3" fmla="*/ 0 h 7"/>
                  <a:gd name="T4" fmla="*/ 0 w 4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0" y="7"/>
                    </a:moveTo>
                    <a:cubicBezTo>
                      <a:pt x="1" y="5"/>
                      <a:pt x="3" y="3"/>
                      <a:pt x="4" y="0"/>
                    </a:cubicBezTo>
                    <a:cubicBezTo>
                      <a:pt x="2" y="3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4" name="Freeform 198"/>
              <p:cNvSpPr/>
              <p:nvPr/>
            </p:nvSpPr>
            <p:spPr bwMode="auto">
              <a:xfrm>
                <a:off x="2696" y="1084"/>
                <a:ext cx="5" cy="14"/>
              </a:xfrm>
              <a:custGeom>
                <a:avLst/>
                <a:gdLst>
                  <a:gd name="T0" fmla="*/ 0 w 3"/>
                  <a:gd name="T1" fmla="*/ 8 h 8"/>
                  <a:gd name="T2" fmla="*/ 3 w 3"/>
                  <a:gd name="T3" fmla="*/ 0 h 8"/>
                  <a:gd name="T4" fmla="*/ 0 w 3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8">
                    <a:moveTo>
                      <a:pt x="0" y="8"/>
                    </a:moveTo>
                    <a:cubicBezTo>
                      <a:pt x="1" y="5"/>
                      <a:pt x="2" y="2"/>
                      <a:pt x="3" y="0"/>
                    </a:cubicBezTo>
                    <a:cubicBezTo>
                      <a:pt x="0" y="8"/>
                      <a:pt x="0" y="8"/>
                      <a:pt x="0" y="8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5" name="Freeform 199"/>
              <p:cNvSpPr/>
              <p:nvPr/>
            </p:nvSpPr>
            <p:spPr bwMode="auto">
              <a:xfrm>
                <a:off x="3226" y="543"/>
                <a:ext cx="26" cy="15"/>
              </a:xfrm>
              <a:custGeom>
                <a:avLst/>
                <a:gdLst>
                  <a:gd name="T0" fmla="*/ 0 w 16"/>
                  <a:gd name="T1" fmla="*/ 9 h 9"/>
                  <a:gd name="T2" fmla="*/ 16 w 16"/>
                  <a:gd name="T3" fmla="*/ 0 h 9"/>
                  <a:gd name="T4" fmla="*/ 0 w 16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9">
                    <a:moveTo>
                      <a:pt x="0" y="9"/>
                    </a:moveTo>
                    <a:cubicBezTo>
                      <a:pt x="5" y="6"/>
                      <a:pt x="10" y="3"/>
                      <a:pt x="16" y="0"/>
                    </a:cubicBezTo>
                    <a:cubicBezTo>
                      <a:pt x="8" y="4"/>
                      <a:pt x="3" y="7"/>
                      <a:pt x="0" y="9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6" name="Freeform 200"/>
              <p:cNvSpPr/>
              <p:nvPr/>
            </p:nvSpPr>
            <p:spPr bwMode="auto">
              <a:xfrm>
                <a:off x="2735" y="1025"/>
                <a:ext cx="4" cy="5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2"/>
                      <a:pt x="2" y="1"/>
                      <a:pt x="2" y="0"/>
                    </a:cubicBezTo>
                    <a:cubicBezTo>
                      <a:pt x="1" y="2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7" name="Freeform 201"/>
              <p:cNvSpPr/>
              <p:nvPr/>
            </p:nvSpPr>
            <p:spPr bwMode="auto">
              <a:xfrm>
                <a:off x="3990" y="4038"/>
                <a:ext cx="4" cy="0"/>
              </a:xfrm>
              <a:custGeom>
                <a:avLst/>
                <a:gdLst>
                  <a:gd name="T0" fmla="*/ 4 w 4"/>
                  <a:gd name="T1" fmla="*/ 2 w 4"/>
                  <a:gd name="T2" fmla="*/ 0 w 4"/>
                  <a:gd name="T3" fmla="*/ 4 w 4"/>
                  <a:gd name="T4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8" name="Freeform 202"/>
              <p:cNvSpPr/>
              <p:nvPr/>
            </p:nvSpPr>
            <p:spPr bwMode="auto">
              <a:xfrm>
                <a:off x="4066" y="4019"/>
                <a:ext cx="27" cy="4"/>
              </a:xfrm>
              <a:custGeom>
                <a:avLst/>
                <a:gdLst>
                  <a:gd name="T0" fmla="*/ 0 w 16"/>
                  <a:gd name="T1" fmla="*/ 2 h 2"/>
                  <a:gd name="T2" fmla="*/ 16 w 16"/>
                  <a:gd name="T3" fmla="*/ 0 h 2"/>
                  <a:gd name="T4" fmla="*/ 0 w 16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2">
                    <a:moveTo>
                      <a:pt x="0" y="2"/>
                    </a:moveTo>
                    <a:cubicBezTo>
                      <a:pt x="5" y="2"/>
                      <a:pt x="10" y="1"/>
                      <a:pt x="16" y="0"/>
                    </a:cubicBezTo>
                    <a:cubicBezTo>
                      <a:pt x="10" y="1"/>
                      <a:pt x="4" y="2"/>
                      <a:pt x="0" y="2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9" name="Freeform 203"/>
              <p:cNvSpPr/>
              <p:nvPr/>
            </p:nvSpPr>
            <p:spPr bwMode="auto">
              <a:xfrm>
                <a:off x="2651" y="3188"/>
                <a:ext cx="15" cy="30"/>
              </a:xfrm>
              <a:custGeom>
                <a:avLst/>
                <a:gdLst>
                  <a:gd name="T0" fmla="*/ 0 w 9"/>
                  <a:gd name="T1" fmla="*/ 0 h 18"/>
                  <a:gd name="T2" fmla="*/ 3 w 9"/>
                  <a:gd name="T3" fmla="*/ 10 h 18"/>
                  <a:gd name="T4" fmla="*/ 0 w 9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8">
                    <a:moveTo>
                      <a:pt x="0" y="0"/>
                    </a:moveTo>
                    <a:cubicBezTo>
                      <a:pt x="1" y="4"/>
                      <a:pt x="5" y="15"/>
                      <a:pt x="3" y="10"/>
                    </a:cubicBezTo>
                    <a:cubicBezTo>
                      <a:pt x="7" y="18"/>
                      <a:pt x="9" y="17"/>
                      <a:pt x="0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0" name="Freeform 204"/>
              <p:cNvSpPr/>
              <p:nvPr/>
            </p:nvSpPr>
            <p:spPr bwMode="auto">
              <a:xfrm>
                <a:off x="3838" y="4067"/>
                <a:ext cx="22" cy="2"/>
              </a:xfrm>
              <a:custGeom>
                <a:avLst/>
                <a:gdLst>
                  <a:gd name="T0" fmla="*/ 3 w 13"/>
                  <a:gd name="T1" fmla="*/ 1 h 1"/>
                  <a:gd name="T2" fmla="*/ 13 w 13"/>
                  <a:gd name="T3" fmla="*/ 0 h 1"/>
                  <a:gd name="T4" fmla="*/ 3 w 1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">
                    <a:moveTo>
                      <a:pt x="3" y="1"/>
                    </a:moveTo>
                    <a:cubicBezTo>
                      <a:pt x="6" y="1"/>
                      <a:pt x="9" y="1"/>
                      <a:pt x="13" y="0"/>
                    </a:cubicBezTo>
                    <a:cubicBezTo>
                      <a:pt x="6" y="0"/>
                      <a:pt x="0" y="0"/>
                      <a:pt x="3" y="1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1" name="Freeform 205"/>
              <p:cNvSpPr/>
              <p:nvPr/>
            </p:nvSpPr>
            <p:spPr bwMode="auto">
              <a:xfrm>
                <a:off x="3860" y="4067"/>
                <a:ext cx="16" cy="2"/>
              </a:xfrm>
              <a:custGeom>
                <a:avLst/>
                <a:gdLst>
                  <a:gd name="T0" fmla="*/ 0 w 10"/>
                  <a:gd name="T1" fmla="*/ 0 h 1"/>
                  <a:gd name="T2" fmla="*/ 10 w 10"/>
                  <a:gd name="T3" fmla="*/ 1 h 1"/>
                  <a:gd name="T4" fmla="*/ 0 w 10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">
                    <a:moveTo>
                      <a:pt x="0" y="0"/>
                    </a:moveTo>
                    <a:cubicBezTo>
                      <a:pt x="4" y="1"/>
                      <a:pt x="7" y="1"/>
                      <a:pt x="10" y="1"/>
                    </a:cubicBezTo>
                    <a:cubicBezTo>
                      <a:pt x="7" y="0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2" name="Freeform 206"/>
              <p:cNvSpPr/>
              <p:nvPr/>
            </p:nvSpPr>
            <p:spPr bwMode="auto">
              <a:xfrm>
                <a:off x="2532" y="3003"/>
                <a:ext cx="4" cy="8"/>
              </a:xfrm>
              <a:custGeom>
                <a:avLst/>
                <a:gdLst>
                  <a:gd name="T0" fmla="*/ 2 w 2"/>
                  <a:gd name="T1" fmla="*/ 5 h 5"/>
                  <a:gd name="T2" fmla="*/ 0 w 2"/>
                  <a:gd name="T3" fmla="*/ 0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1" y="4"/>
                      <a:pt x="1" y="2"/>
                      <a:pt x="0" y="0"/>
                    </a:cubicBezTo>
                    <a:cubicBezTo>
                      <a:pt x="0" y="0"/>
                      <a:pt x="1" y="2"/>
                      <a:pt x="2" y="5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3" name="Freeform 207"/>
              <p:cNvSpPr/>
              <p:nvPr/>
            </p:nvSpPr>
            <p:spPr bwMode="auto">
              <a:xfrm>
                <a:off x="3997" y="3965"/>
                <a:ext cx="257" cy="56"/>
              </a:xfrm>
              <a:custGeom>
                <a:avLst/>
                <a:gdLst>
                  <a:gd name="T0" fmla="*/ 71 w 156"/>
                  <a:gd name="T1" fmla="*/ 32 h 34"/>
                  <a:gd name="T2" fmla="*/ 84 w 156"/>
                  <a:gd name="T3" fmla="*/ 26 h 34"/>
                  <a:gd name="T4" fmla="*/ 134 w 156"/>
                  <a:gd name="T5" fmla="*/ 12 h 34"/>
                  <a:gd name="T6" fmla="*/ 136 w 156"/>
                  <a:gd name="T7" fmla="*/ 9 h 34"/>
                  <a:gd name="T8" fmla="*/ 108 w 156"/>
                  <a:gd name="T9" fmla="*/ 17 h 34"/>
                  <a:gd name="T10" fmla="*/ 135 w 156"/>
                  <a:gd name="T11" fmla="*/ 8 h 34"/>
                  <a:gd name="T12" fmla="*/ 131 w 156"/>
                  <a:gd name="T13" fmla="*/ 6 h 34"/>
                  <a:gd name="T14" fmla="*/ 0 w 156"/>
                  <a:gd name="T15" fmla="*/ 34 h 34"/>
                  <a:gd name="T16" fmla="*/ 93 w 156"/>
                  <a:gd name="T17" fmla="*/ 21 h 34"/>
                  <a:gd name="T18" fmla="*/ 82 w 156"/>
                  <a:gd name="T19" fmla="*/ 26 h 34"/>
                  <a:gd name="T20" fmla="*/ 6 w 156"/>
                  <a:gd name="T21" fmla="*/ 34 h 34"/>
                  <a:gd name="T22" fmla="*/ 71 w 156"/>
                  <a:gd name="T23" fmla="*/ 28 h 34"/>
                  <a:gd name="T24" fmla="*/ 58 w 156"/>
                  <a:gd name="T25" fmla="*/ 33 h 34"/>
                  <a:gd name="T26" fmla="*/ 71 w 156"/>
                  <a:gd name="T27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6" h="34">
                    <a:moveTo>
                      <a:pt x="71" y="32"/>
                    </a:moveTo>
                    <a:cubicBezTo>
                      <a:pt x="73" y="31"/>
                      <a:pt x="141" y="14"/>
                      <a:pt x="84" y="26"/>
                    </a:cubicBezTo>
                    <a:cubicBezTo>
                      <a:pt x="85" y="24"/>
                      <a:pt x="120" y="17"/>
                      <a:pt x="134" y="12"/>
                    </a:cubicBezTo>
                    <a:cubicBezTo>
                      <a:pt x="123" y="14"/>
                      <a:pt x="139" y="9"/>
                      <a:pt x="136" y="9"/>
                    </a:cubicBezTo>
                    <a:cubicBezTo>
                      <a:pt x="128" y="11"/>
                      <a:pt x="120" y="15"/>
                      <a:pt x="108" y="17"/>
                    </a:cubicBezTo>
                    <a:cubicBezTo>
                      <a:pt x="102" y="18"/>
                      <a:pt x="120" y="12"/>
                      <a:pt x="135" y="8"/>
                    </a:cubicBezTo>
                    <a:cubicBezTo>
                      <a:pt x="117" y="12"/>
                      <a:pt x="156" y="0"/>
                      <a:pt x="131" y="6"/>
                    </a:cubicBezTo>
                    <a:cubicBezTo>
                      <a:pt x="78" y="23"/>
                      <a:pt x="39" y="28"/>
                      <a:pt x="0" y="34"/>
                    </a:cubicBezTo>
                    <a:cubicBezTo>
                      <a:pt x="32" y="32"/>
                      <a:pt x="67" y="26"/>
                      <a:pt x="93" y="21"/>
                    </a:cubicBezTo>
                    <a:cubicBezTo>
                      <a:pt x="82" y="26"/>
                      <a:pt x="82" y="26"/>
                      <a:pt x="82" y="26"/>
                    </a:cubicBezTo>
                    <a:cubicBezTo>
                      <a:pt x="53" y="29"/>
                      <a:pt x="35" y="33"/>
                      <a:pt x="6" y="34"/>
                    </a:cubicBezTo>
                    <a:cubicBezTo>
                      <a:pt x="28" y="34"/>
                      <a:pt x="50" y="31"/>
                      <a:pt x="71" y="28"/>
                    </a:cubicBezTo>
                    <a:cubicBezTo>
                      <a:pt x="102" y="24"/>
                      <a:pt x="82" y="29"/>
                      <a:pt x="58" y="33"/>
                    </a:cubicBezTo>
                    <a:cubicBezTo>
                      <a:pt x="64" y="32"/>
                      <a:pt x="69" y="31"/>
                      <a:pt x="71" y="32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4" name="Freeform 208"/>
              <p:cNvSpPr/>
              <p:nvPr/>
            </p:nvSpPr>
            <p:spPr bwMode="auto">
              <a:xfrm>
                <a:off x="4043" y="4057"/>
                <a:ext cx="7" cy="0"/>
              </a:xfrm>
              <a:custGeom>
                <a:avLst/>
                <a:gdLst>
                  <a:gd name="T0" fmla="*/ 0 w 4"/>
                  <a:gd name="T1" fmla="*/ 1 w 4"/>
                  <a:gd name="T2" fmla="*/ 4 w 4"/>
                  <a:gd name="T3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4" y="0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5" name="Freeform 209"/>
              <p:cNvSpPr/>
              <p:nvPr/>
            </p:nvSpPr>
            <p:spPr bwMode="auto">
              <a:xfrm>
                <a:off x="3183" y="492"/>
                <a:ext cx="8" cy="7"/>
              </a:xfrm>
              <a:custGeom>
                <a:avLst/>
                <a:gdLst>
                  <a:gd name="T0" fmla="*/ 1 w 5"/>
                  <a:gd name="T1" fmla="*/ 4 h 4"/>
                  <a:gd name="T2" fmla="*/ 5 w 5"/>
                  <a:gd name="T3" fmla="*/ 0 h 4"/>
                  <a:gd name="T4" fmla="*/ 1 w 5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1" y="4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1" y="3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6" name="Freeform 210"/>
              <p:cNvSpPr/>
              <p:nvPr/>
            </p:nvSpPr>
            <p:spPr bwMode="auto">
              <a:xfrm>
                <a:off x="3975" y="404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7" name="Freeform 211"/>
              <p:cNvSpPr/>
              <p:nvPr/>
            </p:nvSpPr>
            <p:spPr bwMode="auto">
              <a:xfrm>
                <a:off x="2986" y="637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8" name="Freeform 212"/>
              <p:cNvSpPr/>
              <p:nvPr/>
            </p:nvSpPr>
            <p:spPr bwMode="auto">
              <a:xfrm>
                <a:off x="2990" y="733"/>
                <a:ext cx="5" cy="5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2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1" y="3"/>
                      <a:pt x="1" y="3"/>
                      <a:pt x="1" y="2"/>
                    </a:cubicBezTo>
                    <a:cubicBezTo>
                      <a:pt x="3" y="0"/>
                      <a:pt x="2" y="1"/>
                      <a:pt x="0" y="3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9" name="Rectangle 213"/>
              <p:cNvSpPr>
                <a:spLocks noChangeArrowheads="1"/>
              </p:cNvSpPr>
              <p:nvPr/>
            </p:nvSpPr>
            <p:spPr bwMode="auto">
              <a:xfrm>
                <a:off x="2986" y="637"/>
                <a:ext cx="1" cy="1"/>
              </a:xfrm>
              <a:prstGeom prst="rect">
                <a:avLst/>
              </a:pr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0" name="Freeform 214"/>
              <p:cNvSpPr/>
              <p:nvPr/>
            </p:nvSpPr>
            <p:spPr bwMode="auto">
              <a:xfrm>
                <a:off x="2478" y="1649"/>
                <a:ext cx="3" cy="11"/>
              </a:xfrm>
              <a:custGeom>
                <a:avLst/>
                <a:gdLst>
                  <a:gd name="T0" fmla="*/ 0 w 2"/>
                  <a:gd name="T1" fmla="*/ 7 h 7"/>
                  <a:gd name="T2" fmla="*/ 2 w 2"/>
                  <a:gd name="T3" fmla="*/ 2 h 7"/>
                  <a:gd name="T4" fmla="*/ 0 w 2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7">
                    <a:moveTo>
                      <a:pt x="0" y="7"/>
                    </a:moveTo>
                    <a:cubicBezTo>
                      <a:pt x="0" y="7"/>
                      <a:pt x="1" y="5"/>
                      <a:pt x="2" y="2"/>
                    </a:cubicBezTo>
                    <a:cubicBezTo>
                      <a:pt x="2" y="0"/>
                      <a:pt x="1" y="1"/>
                      <a:pt x="0" y="7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1" name="Freeform 215"/>
              <p:cNvSpPr/>
              <p:nvPr/>
            </p:nvSpPr>
            <p:spPr bwMode="auto">
              <a:xfrm>
                <a:off x="2529" y="1434"/>
                <a:ext cx="0" cy="3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2" name="Freeform 216"/>
              <p:cNvSpPr/>
              <p:nvPr/>
            </p:nvSpPr>
            <p:spPr bwMode="auto">
              <a:xfrm>
                <a:off x="2635" y="3109"/>
                <a:ext cx="10" cy="24"/>
              </a:xfrm>
              <a:custGeom>
                <a:avLst/>
                <a:gdLst>
                  <a:gd name="T0" fmla="*/ 6 w 6"/>
                  <a:gd name="T1" fmla="*/ 15 h 15"/>
                  <a:gd name="T2" fmla="*/ 0 w 6"/>
                  <a:gd name="T3" fmla="*/ 0 h 15"/>
                  <a:gd name="T4" fmla="*/ 6 w 6"/>
                  <a:gd name="T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5">
                    <a:moveTo>
                      <a:pt x="6" y="15"/>
                    </a:moveTo>
                    <a:cubicBezTo>
                      <a:pt x="3" y="9"/>
                      <a:pt x="1" y="4"/>
                      <a:pt x="0" y="0"/>
                    </a:cubicBezTo>
                    <a:cubicBezTo>
                      <a:pt x="1" y="5"/>
                      <a:pt x="3" y="10"/>
                      <a:pt x="6" y="15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3" name="Freeform 217"/>
              <p:cNvSpPr/>
              <p:nvPr/>
            </p:nvSpPr>
            <p:spPr bwMode="auto">
              <a:xfrm>
                <a:off x="2988" y="629"/>
                <a:ext cx="8" cy="8"/>
              </a:xfrm>
              <a:custGeom>
                <a:avLst/>
                <a:gdLst>
                  <a:gd name="T0" fmla="*/ 0 w 5"/>
                  <a:gd name="T1" fmla="*/ 5 h 5"/>
                  <a:gd name="T2" fmla="*/ 5 w 5"/>
                  <a:gd name="T3" fmla="*/ 0 h 5"/>
                  <a:gd name="T4" fmla="*/ 0 w 5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cubicBezTo>
                      <a:pt x="1" y="3"/>
                      <a:pt x="2" y="2"/>
                      <a:pt x="5" y="0"/>
                    </a:cubicBezTo>
                    <a:cubicBezTo>
                      <a:pt x="2" y="2"/>
                      <a:pt x="0" y="4"/>
                      <a:pt x="0" y="5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Freeform 218"/>
              <p:cNvSpPr/>
              <p:nvPr/>
            </p:nvSpPr>
            <p:spPr bwMode="auto">
              <a:xfrm>
                <a:off x="2456" y="2000"/>
                <a:ext cx="0" cy="7"/>
              </a:xfrm>
              <a:custGeom>
                <a:avLst/>
                <a:gdLst>
                  <a:gd name="T0" fmla="*/ 7 h 7"/>
                  <a:gd name="T1" fmla="*/ 0 h 7"/>
                  <a:gd name="T2" fmla="*/ 5 h 7"/>
                  <a:gd name="T3" fmla="*/ 7 h 7"/>
                  <a:gd name="T4" fmla="*/ 7 h 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Freeform 219"/>
              <p:cNvSpPr/>
              <p:nvPr/>
            </p:nvSpPr>
            <p:spPr bwMode="auto">
              <a:xfrm>
                <a:off x="2445" y="1965"/>
                <a:ext cx="18" cy="281"/>
              </a:xfrm>
              <a:custGeom>
                <a:avLst/>
                <a:gdLst>
                  <a:gd name="T0" fmla="*/ 2 w 11"/>
                  <a:gd name="T1" fmla="*/ 97 h 170"/>
                  <a:gd name="T2" fmla="*/ 1 w 11"/>
                  <a:gd name="T3" fmla="*/ 92 h 170"/>
                  <a:gd name="T4" fmla="*/ 3 w 11"/>
                  <a:gd name="T5" fmla="*/ 170 h 170"/>
                  <a:gd name="T6" fmla="*/ 5 w 11"/>
                  <a:gd name="T7" fmla="*/ 124 h 170"/>
                  <a:gd name="T8" fmla="*/ 8 w 11"/>
                  <a:gd name="T9" fmla="*/ 71 h 170"/>
                  <a:gd name="T10" fmla="*/ 6 w 11"/>
                  <a:gd name="T11" fmla="*/ 54 h 170"/>
                  <a:gd name="T12" fmla="*/ 9 w 11"/>
                  <a:gd name="T13" fmla="*/ 42 h 170"/>
                  <a:gd name="T14" fmla="*/ 11 w 11"/>
                  <a:gd name="T15" fmla="*/ 0 h 170"/>
                  <a:gd name="T16" fmla="*/ 9 w 11"/>
                  <a:gd name="T17" fmla="*/ 36 h 170"/>
                  <a:gd name="T18" fmla="*/ 7 w 11"/>
                  <a:gd name="T19" fmla="*/ 25 h 170"/>
                  <a:gd name="T20" fmla="*/ 7 w 11"/>
                  <a:gd name="T21" fmla="*/ 29 h 170"/>
                  <a:gd name="T22" fmla="*/ 2 w 11"/>
                  <a:gd name="T23" fmla="*/ 97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170">
                    <a:moveTo>
                      <a:pt x="2" y="97"/>
                    </a:moveTo>
                    <a:cubicBezTo>
                      <a:pt x="2" y="95"/>
                      <a:pt x="2" y="93"/>
                      <a:pt x="1" y="92"/>
                    </a:cubicBezTo>
                    <a:cubicBezTo>
                      <a:pt x="1" y="118"/>
                      <a:pt x="0" y="165"/>
                      <a:pt x="3" y="170"/>
                    </a:cubicBezTo>
                    <a:cubicBezTo>
                      <a:pt x="2" y="162"/>
                      <a:pt x="4" y="117"/>
                      <a:pt x="5" y="124"/>
                    </a:cubicBezTo>
                    <a:cubicBezTo>
                      <a:pt x="5" y="106"/>
                      <a:pt x="8" y="80"/>
                      <a:pt x="8" y="71"/>
                    </a:cubicBezTo>
                    <a:cubicBezTo>
                      <a:pt x="6" y="100"/>
                      <a:pt x="5" y="74"/>
                      <a:pt x="6" y="54"/>
                    </a:cubicBezTo>
                    <a:cubicBezTo>
                      <a:pt x="8" y="36"/>
                      <a:pt x="7" y="57"/>
                      <a:pt x="9" y="42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7"/>
                      <a:pt x="7" y="28"/>
                      <a:pt x="7" y="29"/>
                    </a:cubicBezTo>
                    <a:cubicBezTo>
                      <a:pt x="4" y="90"/>
                      <a:pt x="3" y="34"/>
                      <a:pt x="2" y="97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Freeform 220"/>
              <p:cNvSpPr/>
              <p:nvPr/>
            </p:nvSpPr>
            <p:spPr bwMode="auto">
              <a:xfrm>
                <a:off x="2446" y="2101"/>
                <a:ext cx="0" cy="16"/>
              </a:xfrm>
              <a:custGeom>
                <a:avLst/>
                <a:gdLst>
                  <a:gd name="T0" fmla="*/ 10 h 10"/>
                  <a:gd name="T1" fmla="*/ 0 h 10"/>
                  <a:gd name="T2" fmla="*/ 1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0">
                    <a:moveTo>
                      <a:pt x="0" y="10"/>
                    </a:moveTo>
                    <a:cubicBezTo>
                      <a:pt x="0" y="6"/>
                      <a:pt x="0" y="3"/>
                      <a:pt x="0" y="0"/>
                    </a:cubicBezTo>
                    <a:cubicBezTo>
                      <a:pt x="0" y="6"/>
                      <a:pt x="0" y="8"/>
                      <a:pt x="0" y="1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Freeform 221"/>
              <p:cNvSpPr/>
              <p:nvPr/>
            </p:nvSpPr>
            <p:spPr bwMode="auto">
              <a:xfrm>
                <a:off x="2453" y="2531"/>
                <a:ext cx="2" cy="18"/>
              </a:xfrm>
              <a:custGeom>
                <a:avLst/>
                <a:gdLst>
                  <a:gd name="T0" fmla="*/ 0 w 1"/>
                  <a:gd name="T1" fmla="*/ 0 h 11"/>
                  <a:gd name="T2" fmla="*/ 1 w 1"/>
                  <a:gd name="T3" fmla="*/ 11 h 11"/>
                  <a:gd name="T4" fmla="*/ 0 w 1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1">
                    <a:moveTo>
                      <a:pt x="0" y="0"/>
                    </a:moveTo>
                    <a:cubicBezTo>
                      <a:pt x="0" y="4"/>
                      <a:pt x="1" y="7"/>
                      <a:pt x="1" y="11"/>
                    </a:cubicBezTo>
                    <a:cubicBezTo>
                      <a:pt x="1" y="9"/>
                      <a:pt x="1" y="4"/>
                      <a:pt x="0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Freeform 222"/>
              <p:cNvSpPr/>
              <p:nvPr/>
            </p:nvSpPr>
            <p:spPr bwMode="auto">
              <a:xfrm>
                <a:off x="3878" y="306"/>
                <a:ext cx="61" cy="1"/>
              </a:xfrm>
              <a:custGeom>
                <a:avLst/>
                <a:gdLst>
                  <a:gd name="T0" fmla="*/ 37 w 37"/>
                  <a:gd name="T1" fmla="*/ 1 h 1"/>
                  <a:gd name="T2" fmla="*/ 1 w 37"/>
                  <a:gd name="T3" fmla="*/ 1 h 1"/>
                  <a:gd name="T4" fmla="*/ 33 w 37"/>
                  <a:gd name="T5" fmla="*/ 1 h 1"/>
                  <a:gd name="T6" fmla="*/ 37 w 37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1">
                    <a:moveTo>
                      <a:pt x="37" y="1"/>
                    </a:moveTo>
                    <a:cubicBezTo>
                      <a:pt x="36" y="0"/>
                      <a:pt x="0" y="0"/>
                      <a:pt x="1" y="1"/>
                    </a:cubicBezTo>
                    <a:cubicBezTo>
                      <a:pt x="11" y="1"/>
                      <a:pt x="22" y="1"/>
                      <a:pt x="33" y="1"/>
                    </a:cubicBezTo>
                    <a:cubicBezTo>
                      <a:pt x="37" y="1"/>
                      <a:pt x="37" y="1"/>
                      <a:pt x="37" y="1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Freeform 223"/>
              <p:cNvSpPr/>
              <p:nvPr/>
            </p:nvSpPr>
            <p:spPr bwMode="auto">
              <a:xfrm>
                <a:off x="2856" y="3541"/>
                <a:ext cx="16" cy="18"/>
              </a:xfrm>
              <a:custGeom>
                <a:avLst/>
                <a:gdLst>
                  <a:gd name="T0" fmla="*/ 10 w 10"/>
                  <a:gd name="T1" fmla="*/ 11 h 11"/>
                  <a:gd name="T2" fmla="*/ 2 w 10"/>
                  <a:gd name="T3" fmla="*/ 2 h 11"/>
                  <a:gd name="T4" fmla="*/ 0 w 10"/>
                  <a:gd name="T5" fmla="*/ 0 h 11"/>
                  <a:gd name="T6" fmla="*/ 10 w 10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1">
                    <a:moveTo>
                      <a:pt x="10" y="1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7" y="8"/>
                      <a:pt x="10" y="11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0" name="Freeform 224"/>
              <p:cNvSpPr/>
              <p:nvPr/>
            </p:nvSpPr>
            <p:spPr bwMode="auto">
              <a:xfrm>
                <a:off x="2453" y="2170"/>
                <a:ext cx="2" cy="18"/>
              </a:xfrm>
              <a:custGeom>
                <a:avLst/>
                <a:gdLst>
                  <a:gd name="T0" fmla="*/ 1 w 1"/>
                  <a:gd name="T1" fmla="*/ 11 h 11"/>
                  <a:gd name="T2" fmla="*/ 0 w 1"/>
                  <a:gd name="T3" fmla="*/ 0 h 11"/>
                  <a:gd name="T4" fmla="*/ 1 w 1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1">
                    <a:moveTo>
                      <a:pt x="1" y="11"/>
                    </a:moveTo>
                    <a:cubicBezTo>
                      <a:pt x="1" y="5"/>
                      <a:pt x="1" y="2"/>
                      <a:pt x="0" y="0"/>
                    </a:cubicBezTo>
                    <a:cubicBezTo>
                      <a:pt x="0" y="5"/>
                      <a:pt x="1" y="8"/>
                      <a:pt x="1" y="11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1" name="Freeform 225"/>
              <p:cNvSpPr/>
              <p:nvPr/>
            </p:nvSpPr>
            <p:spPr bwMode="auto">
              <a:xfrm>
                <a:off x="2869" y="3566"/>
                <a:ext cx="48" cy="51"/>
              </a:xfrm>
              <a:custGeom>
                <a:avLst/>
                <a:gdLst>
                  <a:gd name="T0" fmla="*/ 0 w 29"/>
                  <a:gd name="T1" fmla="*/ 0 h 31"/>
                  <a:gd name="T2" fmla="*/ 8 w 29"/>
                  <a:gd name="T3" fmla="*/ 11 h 31"/>
                  <a:gd name="T4" fmla="*/ 29 w 29"/>
                  <a:gd name="T5" fmla="*/ 31 h 31"/>
                  <a:gd name="T6" fmla="*/ 0 w 29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31">
                    <a:moveTo>
                      <a:pt x="0" y="0"/>
                    </a:moveTo>
                    <a:cubicBezTo>
                      <a:pt x="3" y="4"/>
                      <a:pt x="8" y="10"/>
                      <a:pt x="8" y="11"/>
                    </a:cubicBezTo>
                    <a:cubicBezTo>
                      <a:pt x="15" y="19"/>
                      <a:pt x="21" y="24"/>
                      <a:pt x="29" y="31"/>
                    </a:cubicBezTo>
                    <a:cubicBezTo>
                      <a:pt x="20" y="22"/>
                      <a:pt x="11" y="12"/>
                      <a:pt x="0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2" name="Rectangle 226"/>
              <p:cNvSpPr>
                <a:spLocks noChangeArrowheads="1"/>
              </p:cNvSpPr>
              <p:nvPr/>
            </p:nvSpPr>
            <p:spPr bwMode="auto">
              <a:xfrm>
                <a:off x="2917" y="3617"/>
                <a:ext cx="1" cy="1"/>
              </a:xfrm>
              <a:prstGeom prst="rect">
                <a:avLst/>
              </a:pr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3" name="Freeform 227"/>
              <p:cNvSpPr>
                <a:spLocks noEditPoints="1"/>
              </p:cNvSpPr>
              <p:nvPr/>
            </p:nvSpPr>
            <p:spPr bwMode="auto">
              <a:xfrm>
                <a:off x="2412" y="307"/>
                <a:ext cx="2850" cy="3762"/>
              </a:xfrm>
              <a:custGeom>
                <a:avLst/>
                <a:gdLst>
                  <a:gd name="T0" fmla="*/ 839 w 1726"/>
                  <a:gd name="T1" fmla="*/ 10 h 2280"/>
                  <a:gd name="T2" fmla="*/ 535 w 1726"/>
                  <a:gd name="T3" fmla="*/ 84 h 2280"/>
                  <a:gd name="T4" fmla="*/ 499 w 1726"/>
                  <a:gd name="T5" fmla="*/ 107 h 2280"/>
                  <a:gd name="T6" fmla="*/ 217 w 1726"/>
                  <a:gd name="T7" fmla="*/ 336 h 2280"/>
                  <a:gd name="T8" fmla="*/ 81 w 1726"/>
                  <a:gd name="T9" fmla="*/ 655 h 2280"/>
                  <a:gd name="T10" fmla="*/ 38 w 1726"/>
                  <a:gd name="T11" fmla="*/ 821 h 2280"/>
                  <a:gd name="T12" fmla="*/ 42 w 1726"/>
                  <a:gd name="T13" fmla="*/ 1531 h 2280"/>
                  <a:gd name="T14" fmla="*/ 235 w 1726"/>
                  <a:gd name="T15" fmla="*/ 1942 h 2280"/>
                  <a:gd name="T16" fmla="*/ 420 w 1726"/>
                  <a:gd name="T17" fmla="*/ 2121 h 2280"/>
                  <a:gd name="T18" fmla="*/ 680 w 1726"/>
                  <a:gd name="T19" fmla="*/ 2241 h 2280"/>
                  <a:gd name="T20" fmla="*/ 1000 w 1726"/>
                  <a:gd name="T21" fmla="*/ 2273 h 2280"/>
                  <a:gd name="T22" fmla="*/ 746 w 1726"/>
                  <a:gd name="T23" fmla="*/ 2251 h 2280"/>
                  <a:gd name="T24" fmla="*/ 767 w 1726"/>
                  <a:gd name="T25" fmla="*/ 2247 h 2280"/>
                  <a:gd name="T26" fmla="*/ 1002 w 1726"/>
                  <a:gd name="T27" fmla="*/ 2252 h 2280"/>
                  <a:gd name="T28" fmla="*/ 686 w 1726"/>
                  <a:gd name="T29" fmla="*/ 2209 h 2280"/>
                  <a:gd name="T30" fmla="*/ 669 w 1726"/>
                  <a:gd name="T31" fmla="*/ 2198 h 2280"/>
                  <a:gd name="T32" fmla="*/ 527 w 1726"/>
                  <a:gd name="T33" fmla="*/ 2139 h 2280"/>
                  <a:gd name="T34" fmla="*/ 148 w 1726"/>
                  <a:gd name="T35" fmla="*/ 1756 h 2280"/>
                  <a:gd name="T36" fmla="*/ 111 w 1726"/>
                  <a:gd name="T37" fmla="*/ 1639 h 2280"/>
                  <a:gd name="T38" fmla="*/ 61 w 1726"/>
                  <a:gd name="T39" fmla="*/ 1429 h 2280"/>
                  <a:gd name="T40" fmla="*/ 56 w 1726"/>
                  <a:gd name="T41" fmla="*/ 1324 h 2280"/>
                  <a:gd name="T42" fmla="*/ 45 w 1726"/>
                  <a:gd name="T43" fmla="*/ 1064 h 2280"/>
                  <a:gd name="T44" fmla="*/ 52 w 1726"/>
                  <a:gd name="T45" fmla="*/ 1175 h 2280"/>
                  <a:gd name="T46" fmla="*/ 62 w 1726"/>
                  <a:gd name="T47" fmla="*/ 945 h 2280"/>
                  <a:gd name="T48" fmla="*/ 89 w 1726"/>
                  <a:gd name="T49" fmla="*/ 743 h 2280"/>
                  <a:gd name="T50" fmla="*/ 122 w 1726"/>
                  <a:gd name="T51" fmla="*/ 596 h 2280"/>
                  <a:gd name="T52" fmla="*/ 233 w 1726"/>
                  <a:gd name="T53" fmla="*/ 393 h 2280"/>
                  <a:gd name="T54" fmla="*/ 104 w 1726"/>
                  <a:gd name="T55" fmla="*/ 683 h 2280"/>
                  <a:gd name="T56" fmla="*/ 466 w 1726"/>
                  <a:gd name="T57" fmla="*/ 177 h 2280"/>
                  <a:gd name="T58" fmla="*/ 420 w 1726"/>
                  <a:gd name="T59" fmla="*/ 200 h 2280"/>
                  <a:gd name="T60" fmla="*/ 560 w 1726"/>
                  <a:gd name="T61" fmla="*/ 114 h 2280"/>
                  <a:gd name="T62" fmla="*/ 772 w 1726"/>
                  <a:gd name="T63" fmla="*/ 45 h 2280"/>
                  <a:gd name="T64" fmla="*/ 985 w 1726"/>
                  <a:gd name="T65" fmla="*/ 41 h 2280"/>
                  <a:gd name="T66" fmla="*/ 1165 w 1726"/>
                  <a:gd name="T67" fmla="*/ 76 h 2280"/>
                  <a:gd name="T68" fmla="*/ 804 w 1726"/>
                  <a:gd name="T69" fmla="*/ 42 h 2280"/>
                  <a:gd name="T70" fmla="*/ 1125 w 1726"/>
                  <a:gd name="T71" fmla="*/ 60 h 2280"/>
                  <a:gd name="T72" fmla="*/ 1590 w 1726"/>
                  <a:gd name="T73" fmla="*/ 516 h 2280"/>
                  <a:gd name="T74" fmla="*/ 1683 w 1726"/>
                  <a:gd name="T75" fmla="*/ 797 h 2280"/>
                  <a:gd name="T76" fmla="*/ 1696 w 1726"/>
                  <a:gd name="T77" fmla="*/ 1286 h 2280"/>
                  <a:gd name="T78" fmla="*/ 1651 w 1726"/>
                  <a:gd name="T79" fmla="*/ 1605 h 2280"/>
                  <a:gd name="T80" fmla="*/ 1401 w 1726"/>
                  <a:gd name="T81" fmla="*/ 2067 h 2280"/>
                  <a:gd name="T82" fmla="*/ 1660 w 1726"/>
                  <a:gd name="T83" fmla="*/ 1620 h 2280"/>
                  <a:gd name="T84" fmla="*/ 1708 w 1726"/>
                  <a:gd name="T85" fmla="*/ 885 h 2280"/>
                  <a:gd name="T86" fmla="*/ 1611 w 1726"/>
                  <a:gd name="T87" fmla="*/ 525 h 2280"/>
                  <a:gd name="T88" fmla="*/ 1304 w 1726"/>
                  <a:gd name="T89" fmla="*/ 135 h 2280"/>
                  <a:gd name="T90" fmla="*/ 976 w 1726"/>
                  <a:gd name="T91" fmla="*/ 4 h 2280"/>
                  <a:gd name="T92" fmla="*/ 412 w 1726"/>
                  <a:gd name="T93" fmla="*/ 174 h 2280"/>
                  <a:gd name="T94" fmla="*/ 731 w 1726"/>
                  <a:gd name="T95" fmla="*/ 31 h 2280"/>
                  <a:gd name="T96" fmla="*/ 465 w 1726"/>
                  <a:gd name="T97" fmla="*/ 139 h 2280"/>
                  <a:gd name="T98" fmla="*/ 230 w 1726"/>
                  <a:gd name="T99" fmla="*/ 1913 h 2280"/>
                  <a:gd name="T100" fmla="*/ 251 w 1726"/>
                  <a:gd name="T101" fmla="*/ 1956 h 2280"/>
                  <a:gd name="T102" fmla="*/ 109 w 1726"/>
                  <a:gd name="T103" fmla="*/ 1718 h 2280"/>
                  <a:gd name="T104" fmla="*/ 37 w 1726"/>
                  <a:gd name="T105" fmla="*/ 994 h 2280"/>
                  <a:gd name="T106" fmla="*/ 36 w 1726"/>
                  <a:gd name="T107" fmla="*/ 1323 h 2280"/>
                  <a:gd name="T108" fmla="*/ 67 w 1726"/>
                  <a:gd name="T109" fmla="*/ 1557 h 2280"/>
                  <a:gd name="T110" fmla="*/ 22 w 1726"/>
                  <a:gd name="T111" fmla="*/ 1270 h 2280"/>
                  <a:gd name="T112" fmla="*/ 11 w 1726"/>
                  <a:gd name="T113" fmla="*/ 1044 h 2280"/>
                  <a:gd name="T114" fmla="*/ 27 w 1726"/>
                  <a:gd name="T115" fmla="*/ 965 h 2280"/>
                  <a:gd name="T116" fmla="*/ 158 w 1726"/>
                  <a:gd name="T117" fmla="*/ 449 h 2280"/>
                  <a:gd name="T118" fmla="*/ 213 w 1726"/>
                  <a:gd name="T119" fmla="*/ 369 h 2280"/>
                  <a:gd name="T120" fmla="*/ 105 w 1726"/>
                  <a:gd name="T121" fmla="*/ 604 h 2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26" h="2280">
                    <a:moveTo>
                      <a:pt x="921" y="0"/>
                    </a:moveTo>
                    <a:cubicBezTo>
                      <a:pt x="908" y="1"/>
                      <a:pt x="908" y="1"/>
                      <a:pt x="908" y="1"/>
                    </a:cubicBezTo>
                    <a:cubicBezTo>
                      <a:pt x="914" y="1"/>
                      <a:pt x="914" y="1"/>
                      <a:pt x="914" y="1"/>
                    </a:cubicBezTo>
                    <a:cubicBezTo>
                      <a:pt x="912" y="4"/>
                      <a:pt x="881" y="5"/>
                      <a:pt x="845" y="10"/>
                    </a:cubicBezTo>
                    <a:cubicBezTo>
                      <a:pt x="848" y="10"/>
                      <a:pt x="867" y="7"/>
                      <a:pt x="894" y="6"/>
                    </a:cubicBezTo>
                    <a:cubicBezTo>
                      <a:pt x="891" y="7"/>
                      <a:pt x="888" y="7"/>
                      <a:pt x="885" y="8"/>
                    </a:cubicBezTo>
                    <a:cubicBezTo>
                      <a:pt x="844" y="10"/>
                      <a:pt x="807" y="16"/>
                      <a:pt x="772" y="22"/>
                    </a:cubicBezTo>
                    <a:cubicBezTo>
                      <a:pt x="784" y="19"/>
                      <a:pt x="798" y="16"/>
                      <a:pt x="813" y="14"/>
                    </a:cubicBezTo>
                    <a:cubicBezTo>
                      <a:pt x="775" y="17"/>
                      <a:pt x="719" y="34"/>
                      <a:pt x="701" y="37"/>
                    </a:cubicBezTo>
                    <a:cubicBezTo>
                      <a:pt x="757" y="19"/>
                      <a:pt x="784" y="14"/>
                      <a:pt x="845" y="5"/>
                    </a:cubicBezTo>
                    <a:cubicBezTo>
                      <a:pt x="877" y="4"/>
                      <a:pt x="806" y="11"/>
                      <a:pt x="805" y="14"/>
                    </a:cubicBezTo>
                    <a:cubicBezTo>
                      <a:pt x="816" y="12"/>
                      <a:pt x="828" y="11"/>
                      <a:pt x="839" y="10"/>
                    </a:cubicBezTo>
                    <a:cubicBezTo>
                      <a:pt x="834" y="8"/>
                      <a:pt x="907" y="2"/>
                      <a:pt x="889" y="0"/>
                    </a:cubicBezTo>
                    <a:cubicBezTo>
                      <a:pt x="812" y="5"/>
                      <a:pt x="736" y="20"/>
                      <a:pt x="673" y="40"/>
                    </a:cubicBezTo>
                    <a:cubicBezTo>
                      <a:pt x="692" y="28"/>
                      <a:pt x="711" y="16"/>
                      <a:pt x="731" y="6"/>
                    </a:cubicBezTo>
                    <a:cubicBezTo>
                      <a:pt x="731" y="6"/>
                      <a:pt x="732" y="5"/>
                      <a:pt x="735" y="4"/>
                    </a:cubicBezTo>
                    <a:cubicBezTo>
                      <a:pt x="670" y="20"/>
                      <a:pt x="705" y="18"/>
                      <a:pt x="690" y="23"/>
                    </a:cubicBezTo>
                    <a:cubicBezTo>
                      <a:pt x="676" y="28"/>
                      <a:pt x="664" y="32"/>
                      <a:pt x="652" y="35"/>
                    </a:cubicBezTo>
                    <a:cubicBezTo>
                      <a:pt x="658" y="32"/>
                      <a:pt x="658" y="32"/>
                      <a:pt x="658" y="32"/>
                    </a:cubicBezTo>
                    <a:cubicBezTo>
                      <a:pt x="620" y="47"/>
                      <a:pt x="647" y="39"/>
                      <a:pt x="612" y="51"/>
                    </a:cubicBezTo>
                    <a:cubicBezTo>
                      <a:pt x="585" y="63"/>
                      <a:pt x="637" y="42"/>
                      <a:pt x="620" y="50"/>
                    </a:cubicBezTo>
                    <a:cubicBezTo>
                      <a:pt x="583" y="65"/>
                      <a:pt x="598" y="62"/>
                      <a:pt x="542" y="86"/>
                    </a:cubicBezTo>
                    <a:cubicBezTo>
                      <a:pt x="545" y="84"/>
                      <a:pt x="535" y="87"/>
                      <a:pt x="567" y="71"/>
                    </a:cubicBezTo>
                    <a:cubicBezTo>
                      <a:pt x="535" y="84"/>
                      <a:pt x="535" y="84"/>
                      <a:pt x="535" y="84"/>
                    </a:cubicBezTo>
                    <a:cubicBezTo>
                      <a:pt x="572" y="66"/>
                      <a:pt x="549" y="76"/>
                      <a:pt x="588" y="60"/>
                    </a:cubicBezTo>
                    <a:cubicBezTo>
                      <a:pt x="605" y="50"/>
                      <a:pt x="600" y="50"/>
                      <a:pt x="616" y="41"/>
                    </a:cubicBezTo>
                    <a:cubicBezTo>
                      <a:pt x="601" y="48"/>
                      <a:pt x="605" y="49"/>
                      <a:pt x="583" y="58"/>
                    </a:cubicBezTo>
                    <a:cubicBezTo>
                      <a:pt x="556" y="68"/>
                      <a:pt x="587" y="55"/>
                      <a:pt x="589" y="53"/>
                    </a:cubicBezTo>
                    <a:cubicBezTo>
                      <a:pt x="554" y="70"/>
                      <a:pt x="549" y="68"/>
                      <a:pt x="519" y="85"/>
                    </a:cubicBezTo>
                    <a:cubicBezTo>
                      <a:pt x="526" y="85"/>
                      <a:pt x="520" y="87"/>
                      <a:pt x="543" y="79"/>
                    </a:cubicBezTo>
                    <a:cubicBezTo>
                      <a:pt x="521" y="89"/>
                      <a:pt x="494" y="103"/>
                      <a:pt x="494" y="100"/>
                    </a:cubicBezTo>
                    <a:cubicBezTo>
                      <a:pt x="491" y="104"/>
                      <a:pt x="491" y="104"/>
                      <a:pt x="491" y="104"/>
                    </a:cubicBezTo>
                    <a:cubicBezTo>
                      <a:pt x="486" y="106"/>
                      <a:pt x="469" y="115"/>
                      <a:pt x="468" y="116"/>
                    </a:cubicBezTo>
                    <a:cubicBezTo>
                      <a:pt x="461" y="121"/>
                      <a:pt x="461" y="121"/>
                      <a:pt x="461" y="121"/>
                    </a:cubicBezTo>
                    <a:cubicBezTo>
                      <a:pt x="477" y="113"/>
                      <a:pt x="491" y="107"/>
                      <a:pt x="517" y="92"/>
                    </a:cubicBezTo>
                    <a:cubicBezTo>
                      <a:pt x="507" y="99"/>
                      <a:pt x="534" y="87"/>
                      <a:pt x="499" y="107"/>
                    </a:cubicBezTo>
                    <a:cubicBezTo>
                      <a:pt x="484" y="115"/>
                      <a:pt x="497" y="106"/>
                      <a:pt x="495" y="106"/>
                    </a:cubicBezTo>
                    <a:cubicBezTo>
                      <a:pt x="419" y="153"/>
                      <a:pt x="416" y="149"/>
                      <a:pt x="361" y="194"/>
                    </a:cubicBezTo>
                    <a:cubicBezTo>
                      <a:pt x="374" y="181"/>
                      <a:pt x="409" y="157"/>
                      <a:pt x="437" y="137"/>
                    </a:cubicBezTo>
                    <a:cubicBezTo>
                      <a:pt x="419" y="146"/>
                      <a:pt x="401" y="162"/>
                      <a:pt x="385" y="174"/>
                    </a:cubicBezTo>
                    <a:cubicBezTo>
                      <a:pt x="398" y="163"/>
                      <a:pt x="400" y="160"/>
                      <a:pt x="383" y="172"/>
                    </a:cubicBezTo>
                    <a:cubicBezTo>
                      <a:pt x="377" y="178"/>
                      <a:pt x="377" y="178"/>
                      <a:pt x="377" y="178"/>
                    </a:cubicBezTo>
                    <a:cubicBezTo>
                      <a:pt x="367" y="186"/>
                      <a:pt x="350" y="200"/>
                      <a:pt x="348" y="200"/>
                    </a:cubicBezTo>
                    <a:cubicBezTo>
                      <a:pt x="348" y="201"/>
                      <a:pt x="352" y="198"/>
                      <a:pt x="362" y="191"/>
                    </a:cubicBezTo>
                    <a:cubicBezTo>
                      <a:pt x="338" y="212"/>
                      <a:pt x="295" y="252"/>
                      <a:pt x="258" y="293"/>
                    </a:cubicBezTo>
                    <a:cubicBezTo>
                      <a:pt x="257" y="287"/>
                      <a:pt x="311" y="235"/>
                      <a:pt x="281" y="262"/>
                    </a:cubicBezTo>
                    <a:cubicBezTo>
                      <a:pt x="265" y="278"/>
                      <a:pt x="256" y="294"/>
                      <a:pt x="230" y="323"/>
                    </a:cubicBezTo>
                    <a:cubicBezTo>
                      <a:pt x="238" y="309"/>
                      <a:pt x="217" y="337"/>
                      <a:pt x="217" y="336"/>
                    </a:cubicBezTo>
                    <a:cubicBezTo>
                      <a:pt x="206" y="351"/>
                      <a:pt x="197" y="366"/>
                      <a:pt x="188" y="382"/>
                    </a:cubicBezTo>
                    <a:cubicBezTo>
                      <a:pt x="173" y="404"/>
                      <a:pt x="157" y="430"/>
                      <a:pt x="146" y="452"/>
                    </a:cubicBezTo>
                    <a:cubicBezTo>
                      <a:pt x="150" y="444"/>
                      <a:pt x="155" y="435"/>
                      <a:pt x="162" y="424"/>
                    </a:cubicBezTo>
                    <a:cubicBezTo>
                      <a:pt x="146" y="458"/>
                      <a:pt x="128" y="483"/>
                      <a:pt x="111" y="527"/>
                    </a:cubicBezTo>
                    <a:cubicBezTo>
                      <a:pt x="118" y="507"/>
                      <a:pt x="118" y="507"/>
                      <a:pt x="118" y="507"/>
                    </a:cubicBezTo>
                    <a:cubicBezTo>
                      <a:pt x="103" y="539"/>
                      <a:pt x="94" y="566"/>
                      <a:pt x="87" y="593"/>
                    </a:cubicBezTo>
                    <a:cubicBezTo>
                      <a:pt x="85" y="592"/>
                      <a:pt x="85" y="592"/>
                      <a:pt x="85" y="592"/>
                    </a:cubicBezTo>
                    <a:cubicBezTo>
                      <a:pt x="86" y="597"/>
                      <a:pt x="71" y="655"/>
                      <a:pt x="68" y="669"/>
                    </a:cubicBezTo>
                    <a:cubicBezTo>
                      <a:pt x="89" y="585"/>
                      <a:pt x="88" y="597"/>
                      <a:pt x="117" y="518"/>
                    </a:cubicBezTo>
                    <a:cubicBezTo>
                      <a:pt x="107" y="548"/>
                      <a:pt x="100" y="570"/>
                      <a:pt x="93" y="603"/>
                    </a:cubicBezTo>
                    <a:cubicBezTo>
                      <a:pt x="89" y="616"/>
                      <a:pt x="87" y="620"/>
                      <a:pt x="86" y="621"/>
                    </a:cubicBezTo>
                    <a:cubicBezTo>
                      <a:pt x="84" y="632"/>
                      <a:pt x="85" y="636"/>
                      <a:pt x="81" y="655"/>
                    </a:cubicBezTo>
                    <a:cubicBezTo>
                      <a:pt x="78" y="661"/>
                      <a:pt x="78" y="661"/>
                      <a:pt x="78" y="661"/>
                    </a:cubicBezTo>
                    <a:cubicBezTo>
                      <a:pt x="64" y="716"/>
                      <a:pt x="70" y="712"/>
                      <a:pt x="59" y="765"/>
                    </a:cubicBezTo>
                    <a:cubicBezTo>
                      <a:pt x="54" y="775"/>
                      <a:pt x="64" y="718"/>
                      <a:pt x="71" y="685"/>
                    </a:cubicBezTo>
                    <a:cubicBezTo>
                      <a:pt x="62" y="710"/>
                      <a:pt x="83" y="632"/>
                      <a:pt x="72" y="661"/>
                    </a:cubicBezTo>
                    <a:cubicBezTo>
                      <a:pt x="69" y="677"/>
                      <a:pt x="69" y="677"/>
                      <a:pt x="69" y="677"/>
                    </a:cubicBezTo>
                    <a:cubicBezTo>
                      <a:pt x="66" y="693"/>
                      <a:pt x="65" y="691"/>
                      <a:pt x="67" y="681"/>
                    </a:cubicBezTo>
                    <a:cubicBezTo>
                      <a:pt x="62" y="703"/>
                      <a:pt x="63" y="697"/>
                      <a:pt x="63" y="706"/>
                    </a:cubicBezTo>
                    <a:cubicBezTo>
                      <a:pt x="44" y="790"/>
                      <a:pt x="60" y="696"/>
                      <a:pt x="43" y="779"/>
                    </a:cubicBezTo>
                    <a:cubicBezTo>
                      <a:pt x="44" y="769"/>
                      <a:pt x="48" y="746"/>
                      <a:pt x="46" y="750"/>
                    </a:cubicBezTo>
                    <a:cubicBezTo>
                      <a:pt x="49" y="736"/>
                      <a:pt x="53" y="721"/>
                      <a:pt x="56" y="706"/>
                    </a:cubicBezTo>
                    <a:cubicBezTo>
                      <a:pt x="54" y="705"/>
                      <a:pt x="54" y="705"/>
                      <a:pt x="54" y="705"/>
                    </a:cubicBezTo>
                    <a:cubicBezTo>
                      <a:pt x="41" y="761"/>
                      <a:pt x="38" y="795"/>
                      <a:pt x="38" y="821"/>
                    </a:cubicBezTo>
                    <a:cubicBezTo>
                      <a:pt x="44" y="770"/>
                      <a:pt x="40" y="816"/>
                      <a:pt x="46" y="790"/>
                    </a:cubicBezTo>
                    <a:cubicBezTo>
                      <a:pt x="45" y="800"/>
                      <a:pt x="43" y="809"/>
                      <a:pt x="42" y="815"/>
                    </a:cubicBezTo>
                    <a:cubicBezTo>
                      <a:pt x="42" y="818"/>
                      <a:pt x="38" y="844"/>
                      <a:pt x="40" y="841"/>
                    </a:cubicBezTo>
                    <a:cubicBezTo>
                      <a:pt x="32" y="852"/>
                      <a:pt x="18" y="964"/>
                      <a:pt x="16" y="938"/>
                    </a:cubicBezTo>
                    <a:cubicBezTo>
                      <a:pt x="11" y="970"/>
                      <a:pt x="6" y="1069"/>
                      <a:pt x="6" y="1139"/>
                    </a:cubicBezTo>
                    <a:cubicBezTo>
                      <a:pt x="5" y="1132"/>
                      <a:pt x="5" y="1126"/>
                      <a:pt x="5" y="1120"/>
                    </a:cubicBezTo>
                    <a:cubicBezTo>
                      <a:pt x="0" y="1193"/>
                      <a:pt x="7" y="1184"/>
                      <a:pt x="10" y="1226"/>
                    </a:cubicBezTo>
                    <a:cubicBezTo>
                      <a:pt x="7" y="1189"/>
                      <a:pt x="9" y="1260"/>
                      <a:pt x="8" y="1275"/>
                    </a:cubicBezTo>
                    <a:cubicBezTo>
                      <a:pt x="12" y="1308"/>
                      <a:pt x="16" y="1335"/>
                      <a:pt x="22" y="1382"/>
                    </a:cubicBezTo>
                    <a:cubicBezTo>
                      <a:pt x="21" y="1392"/>
                      <a:pt x="17" y="1393"/>
                      <a:pt x="21" y="1423"/>
                    </a:cubicBezTo>
                    <a:cubicBezTo>
                      <a:pt x="26" y="1443"/>
                      <a:pt x="26" y="1443"/>
                      <a:pt x="26" y="1443"/>
                    </a:cubicBezTo>
                    <a:cubicBezTo>
                      <a:pt x="30" y="1473"/>
                      <a:pt x="40" y="1512"/>
                      <a:pt x="42" y="1531"/>
                    </a:cubicBezTo>
                    <a:cubicBezTo>
                      <a:pt x="41" y="1527"/>
                      <a:pt x="41" y="1527"/>
                      <a:pt x="41" y="1527"/>
                    </a:cubicBezTo>
                    <a:cubicBezTo>
                      <a:pt x="47" y="1560"/>
                      <a:pt x="51" y="1561"/>
                      <a:pt x="45" y="1535"/>
                    </a:cubicBezTo>
                    <a:cubicBezTo>
                      <a:pt x="54" y="1566"/>
                      <a:pt x="54" y="1566"/>
                      <a:pt x="54" y="1566"/>
                    </a:cubicBezTo>
                    <a:cubicBezTo>
                      <a:pt x="53" y="1567"/>
                      <a:pt x="53" y="1567"/>
                      <a:pt x="53" y="1567"/>
                    </a:cubicBezTo>
                    <a:cubicBezTo>
                      <a:pt x="65" y="1608"/>
                      <a:pt x="78" y="1646"/>
                      <a:pt x="102" y="1708"/>
                    </a:cubicBezTo>
                    <a:cubicBezTo>
                      <a:pt x="94" y="1692"/>
                      <a:pt x="117" y="1757"/>
                      <a:pt x="94" y="1701"/>
                    </a:cubicBezTo>
                    <a:cubicBezTo>
                      <a:pt x="102" y="1717"/>
                      <a:pt x="93" y="1691"/>
                      <a:pt x="92" y="1687"/>
                    </a:cubicBezTo>
                    <a:cubicBezTo>
                      <a:pt x="86" y="1667"/>
                      <a:pt x="77" y="1648"/>
                      <a:pt x="75" y="1639"/>
                    </a:cubicBezTo>
                    <a:cubicBezTo>
                      <a:pt x="75" y="1646"/>
                      <a:pt x="71" y="1641"/>
                      <a:pt x="66" y="1630"/>
                    </a:cubicBezTo>
                    <a:cubicBezTo>
                      <a:pt x="79" y="1672"/>
                      <a:pt x="125" y="1787"/>
                      <a:pt x="136" y="1792"/>
                    </a:cubicBezTo>
                    <a:cubicBezTo>
                      <a:pt x="160" y="1841"/>
                      <a:pt x="199" y="1900"/>
                      <a:pt x="238" y="1948"/>
                    </a:cubicBezTo>
                    <a:cubicBezTo>
                      <a:pt x="236" y="1945"/>
                      <a:pt x="234" y="1941"/>
                      <a:pt x="235" y="1942"/>
                    </a:cubicBezTo>
                    <a:cubicBezTo>
                      <a:pt x="245" y="1956"/>
                      <a:pt x="256" y="1970"/>
                      <a:pt x="267" y="1984"/>
                    </a:cubicBezTo>
                    <a:cubicBezTo>
                      <a:pt x="259" y="1975"/>
                      <a:pt x="259" y="1975"/>
                      <a:pt x="259" y="1975"/>
                    </a:cubicBezTo>
                    <a:cubicBezTo>
                      <a:pt x="266" y="1984"/>
                      <a:pt x="274" y="1993"/>
                      <a:pt x="282" y="2002"/>
                    </a:cubicBezTo>
                    <a:cubicBezTo>
                      <a:pt x="283" y="2005"/>
                      <a:pt x="273" y="1996"/>
                      <a:pt x="263" y="1986"/>
                    </a:cubicBezTo>
                    <a:cubicBezTo>
                      <a:pt x="258" y="1980"/>
                      <a:pt x="253" y="1973"/>
                      <a:pt x="259" y="1979"/>
                    </a:cubicBezTo>
                    <a:cubicBezTo>
                      <a:pt x="232" y="1952"/>
                      <a:pt x="279" y="2003"/>
                      <a:pt x="261" y="1986"/>
                    </a:cubicBezTo>
                    <a:cubicBezTo>
                      <a:pt x="255" y="1979"/>
                      <a:pt x="247" y="1970"/>
                      <a:pt x="243" y="1965"/>
                    </a:cubicBezTo>
                    <a:cubicBezTo>
                      <a:pt x="270" y="1999"/>
                      <a:pt x="286" y="2011"/>
                      <a:pt x="304" y="2032"/>
                    </a:cubicBezTo>
                    <a:cubicBezTo>
                      <a:pt x="320" y="2045"/>
                      <a:pt x="352" y="2071"/>
                      <a:pt x="384" y="2096"/>
                    </a:cubicBezTo>
                    <a:cubicBezTo>
                      <a:pt x="370" y="2088"/>
                      <a:pt x="419" y="2120"/>
                      <a:pt x="401" y="2111"/>
                    </a:cubicBezTo>
                    <a:cubicBezTo>
                      <a:pt x="415" y="2118"/>
                      <a:pt x="443" y="2138"/>
                      <a:pt x="449" y="2139"/>
                    </a:cubicBezTo>
                    <a:cubicBezTo>
                      <a:pt x="444" y="2137"/>
                      <a:pt x="430" y="2128"/>
                      <a:pt x="420" y="2121"/>
                    </a:cubicBezTo>
                    <a:cubicBezTo>
                      <a:pt x="434" y="2129"/>
                      <a:pt x="437" y="2129"/>
                      <a:pt x="453" y="2139"/>
                    </a:cubicBezTo>
                    <a:cubicBezTo>
                      <a:pt x="455" y="2141"/>
                      <a:pt x="454" y="2141"/>
                      <a:pt x="454" y="2141"/>
                    </a:cubicBezTo>
                    <a:cubicBezTo>
                      <a:pt x="477" y="2152"/>
                      <a:pt x="464" y="2141"/>
                      <a:pt x="503" y="2162"/>
                    </a:cubicBezTo>
                    <a:cubicBezTo>
                      <a:pt x="608" y="2215"/>
                      <a:pt x="485" y="2160"/>
                      <a:pt x="500" y="2168"/>
                    </a:cubicBezTo>
                    <a:cubicBezTo>
                      <a:pt x="504" y="2169"/>
                      <a:pt x="551" y="2192"/>
                      <a:pt x="572" y="2202"/>
                    </a:cubicBezTo>
                    <a:cubicBezTo>
                      <a:pt x="567" y="2201"/>
                      <a:pt x="567" y="2201"/>
                      <a:pt x="567" y="2201"/>
                    </a:cubicBezTo>
                    <a:cubicBezTo>
                      <a:pt x="578" y="2205"/>
                      <a:pt x="594" y="2211"/>
                      <a:pt x="606" y="2217"/>
                    </a:cubicBezTo>
                    <a:cubicBezTo>
                      <a:pt x="613" y="2218"/>
                      <a:pt x="627" y="2222"/>
                      <a:pt x="635" y="2223"/>
                    </a:cubicBezTo>
                    <a:cubicBezTo>
                      <a:pt x="652" y="2230"/>
                      <a:pt x="668" y="2235"/>
                      <a:pt x="685" y="2241"/>
                    </a:cubicBezTo>
                    <a:cubicBezTo>
                      <a:pt x="674" y="2238"/>
                      <a:pt x="674" y="2238"/>
                      <a:pt x="674" y="2238"/>
                    </a:cubicBezTo>
                    <a:cubicBezTo>
                      <a:pt x="686" y="2242"/>
                      <a:pt x="696" y="2245"/>
                      <a:pt x="706" y="2248"/>
                    </a:cubicBezTo>
                    <a:cubicBezTo>
                      <a:pt x="710" y="2250"/>
                      <a:pt x="695" y="2246"/>
                      <a:pt x="680" y="2241"/>
                    </a:cubicBezTo>
                    <a:cubicBezTo>
                      <a:pt x="688" y="2245"/>
                      <a:pt x="698" y="2249"/>
                      <a:pt x="710" y="2251"/>
                    </a:cubicBezTo>
                    <a:cubicBezTo>
                      <a:pt x="704" y="2249"/>
                      <a:pt x="704" y="2249"/>
                      <a:pt x="704" y="2249"/>
                    </a:cubicBezTo>
                    <a:cubicBezTo>
                      <a:pt x="717" y="2252"/>
                      <a:pt x="766" y="2262"/>
                      <a:pt x="728" y="2252"/>
                    </a:cubicBezTo>
                    <a:cubicBezTo>
                      <a:pt x="757" y="2258"/>
                      <a:pt x="765" y="2263"/>
                      <a:pt x="785" y="2266"/>
                    </a:cubicBezTo>
                    <a:cubicBezTo>
                      <a:pt x="787" y="2268"/>
                      <a:pt x="769" y="2264"/>
                      <a:pt x="779" y="2267"/>
                    </a:cubicBezTo>
                    <a:cubicBezTo>
                      <a:pt x="798" y="2272"/>
                      <a:pt x="811" y="2274"/>
                      <a:pt x="827" y="2276"/>
                    </a:cubicBezTo>
                    <a:cubicBezTo>
                      <a:pt x="811" y="2273"/>
                      <a:pt x="831" y="2275"/>
                      <a:pt x="807" y="2270"/>
                    </a:cubicBezTo>
                    <a:cubicBezTo>
                      <a:pt x="816" y="2272"/>
                      <a:pt x="842" y="2275"/>
                      <a:pt x="841" y="2274"/>
                    </a:cubicBezTo>
                    <a:cubicBezTo>
                      <a:pt x="833" y="2273"/>
                      <a:pt x="827" y="2273"/>
                      <a:pt x="813" y="2270"/>
                    </a:cubicBezTo>
                    <a:cubicBezTo>
                      <a:pt x="840" y="2273"/>
                      <a:pt x="867" y="2276"/>
                      <a:pt x="894" y="2279"/>
                    </a:cubicBezTo>
                    <a:cubicBezTo>
                      <a:pt x="893" y="2279"/>
                      <a:pt x="891" y="2279"/>
                      <a:pt x="887" y="2280"/>
                    </a:cubicBezTo>
                    <a:cubicBezTo>
                      <a:pt x="923" y="2280"/>
                      <a:pt x="977" y="2278"/>
                      <a:pt x="1000" y="2273"/>
                    </a:cubicBezTo>
                    <a:cubicBezTo>
                      <a:pt x="989" y="2273"/>
                      <a:pt x="989" y="2273"/>
                      <a:pt x="989" y="2273"/>
                    </a:cubicBezTo>
                    <a:cubicBezTo>
                      <a:pt x="981" y="2275"/>
                      <a:pt x="964" y="2276"/>
                      <a:pt x="957" y="2276"/>
                    </a:cubicBezTo>
                    <a:cubicBezTo>
                      <a:pt x="983" y="2274"/>
                      <a:pt x="938" y="2274"/>
                      <a:pt x="966" y="2272"/>
                    </a:cubicBezTo>
                    <a:cubicBezTo>
                      <a:pt x="1004" y="2268"/>
                      <a:pt x="1038" y="2265"/>
                      <a:pt x="1058" y="2258"/>
                    </a:cubicBezTo>
                    <a:cubicBezTo>
                      <a:pt x="1022" y="2266"/>
                      <a:pt x="973" y="2269"/>
                      <a:pt x="959" y="2270"/>
                    </a:cubicBezTo>
                    <a:cubicBezTo>
                      <a:pt x="966" y="2270"/>
                      <a:pt x="974" y="2269"/>
                      <a:pt x="982" y="2269"/>
                    </a:cubicBezTo>
                    <a:cubicBezTo>
                      <a:pt x="964" y="2271"/>
                      <a:pt x="946" y="2273"/>
                      <a:pt x="928" y="2274"/>
                    </a:cubicBezTo>
                    <a:cubicBezTo>
                      <a:pt x="926" y="2273"/>
                      <a:pt x="881" y="2274"/>
                      <a:pt x="882" y="2271"/>
                    </a:cubicBezTo>
                    <a:cubicBezTo>
                      <a:pt x="900" y="2272"/>
                      <a:pt x="917" y="2273"/>
                      <a:pt x="932" y="2273"/>
                    </a:cubicBezTo>
                    <a:cubicBezTo>
                      <a:pt x="928" y="2272"/>
                      <a:pt x="882" y="2271"/>
                      <a:pt x="863" y="2269"/>
                    </a:cubicBezTo>
                    <a:cubicBezTo>
                      <a:pt x="887" y="2271"/>
                      <a:pt x="887" y="2271"/>
                      <a:pt x="887" y="2271"/>
                    </a:cubicBezTo>
                    <a:cubicBezTo>
                      <a:pt x="843" y="2271"/>
                      <a:pt x="788" y="2261"/>
                      <a:pt x="746" y="2251"/>
                    </a:cubicBezTo>
                    <a:cubicBezTo>
                      <a:pt x="779" y="2258"/>
                      <a:pt x="706" y="2239"/>
                      <a:pt x="732" y="2244"/>
                    </a:cubicBezTo>
                    <a:cubicBezTo>
                      <a:pt x="743" y="2246"/>
                      <a:pt x="759" y="2252"/>
                      <a:pt x="755" y="2250"/>
                    </a:cubicBezTo>
                    <a:cubicBezTo>
                      <a:pt x="758" y="2249"/>
                      <a:pt x="730" y="2244"/>
                      <a:pt x="722" y="2240"/>
                    </a:cubicBezTo>
                    <a:cubicBezTo>
                      <a:pt x="717" y="2240"/>
                      <a:pt x="675" y="2228"/>
                      <a:pt x="699" y="2237"/>
                    </a:cubicBezTo>
                    <a:cubicBezTo>
                      <a:pt x="686" y="2232"/>
                      <a:pt x="656" y="2224"/>
                      <a:pt x="639" y="2216"/>
                    </a:cubicBezTo>
                    <a:cubicBezTo>
                      <a:pt x="644" y="2220"/>
                      <a:pt x="605" y="2204"/>
                      <a:pt x="599" y="2202"/>
                    </a:cubicBezTo>
                    <a:cubicBezTo>
                      <a:pt x="591" y="2198"/>
                      <a:pt x="584" y="2195"/>
                      <a:pt x="579" y="2192"/>
                    </a:cubicBezTo>
                    <a:cubicBezTo>
                      <a:pt x="596" y="2199"/>
                      <a:pt x="616" y="2207"/>
                      <a:pt x="638" y="2214"/>
                    </a:cubicBezTo>
                    <a:cubicBezTo>
                      <a:pt x="638" y="2214"/>
                      <a:pt x="638" y="2214"/>
                      <a:pt x="638" y="2214"/>
                    </a:cubicBezTo>
                    <a:cubicBezTo>
                      <a:pt x="646" y="2217"/>
                      <a:pt x="662" y="2223"/>
                      <a:pt x="657" y="2221"/>
                    </a:cubicBezTo>
                    <a:cubicBezTo>
                      <a:pt x="658" y="2220"/>
                      <a:pt x="658" y="2220"/>
                      <a:pt x="658" y="2220"/>
                    </a:cubicBezTo>
                    <a:cubicBezTo>
                      <a:pt x="701" y="2234"/>
                      <a:pt x="745" y="2243"/>
                      <a:pt x="767" y="2247"/>
                    </a:cubicBezTo>
                    <a:cubicBezTo>
                      <a:pt x="756" y="2246"/>
                      <a:pt x="756" y="2246"/>
                      <a:pt x="756" y="2246"/>
                    </a:cubicBezTo>
                    <a:cubicBezTo>
                      <a:pt x="790" y="2251"/>
                      <a:pt x="822" y="2260"/>
                      <a:pt x="857" y="2261"/>
                    </a:cubicBezTo>
                    <a:cubicBezTo>
                      <a:pt x="856" y="2261"/>
                      <a:pt x="852" y="2261"/>
                      <a:pt x="858" y="2262"/>
                    </a:cubicBezTo>
                    <a:cubicBezTo>
                      <a:pt x="901" y="2266"/>
                      <a:pt x="918" y="2263"/>
                      <a:pt x="952" y="2264"/>
                    </a:cubicBezTo>
                    <a:cubicBezTo>
                      <a:pt x="947" y="2265"/>
                      <a:pt x="947" y="2265"/>
                      <a:pt x="947" y="2265"/>
                    </a:cubicBezTo>
                    <a:cubicBezTo>
                      <a:pt x="950" y="2265"/>
                      <a:pt x="971" y="2263"/>
                      <a:pt x="966" y="2262"/>
                    </a:cubicBezTo>
                    <a:cubicBezTo>
                      <a:pt x="938" y="2264"/>
                      <a:pt x="932" y="2264"/>
                      <a:pt x="907" y="2263"/>
                    </a:cubicBezTo>
                    <a:cubicBezTo>
                      <a:pt x="917" y="2263"/>
                      <a:pt x="940" y="2262"/>
                      <a:pt x="957" y="2261"/>
                    </a:cubicBezTo>
                    <a:cubicBezTo>
                      <a:pt x="959" y="2259"/>
                      <a:pt x="959" y="2259"/>
                      <a:pt x="959" y="2259"/>
                    </a:cubicBezTo>
                    <a:cubicBezTo>
                      <a:pt x="980" y="2255"/>
                      <a:pt x="1002" y="2257"/>
                      <a:pt x="1023" y="2251"/>
                    </a:cubicBezTo>
                    <a:cubicBezTo>
                      <a:pt x="1014" y="2252"/>
                      <a:pt x="1006" y="2253"/>
                      <a:pt x="998" y="2253"/>
                    </a:cubicBezTo>
                    <a:cubicBezTo>
                      <a:pt x="998" y="2253"/>
                      <a:pt x="1000" y="2253"/>
                      <a:pt x="1002" y="2252"/>
                    </a:cubicBezTo>
                    <a:cubicBezTo>
                      <a:pt x="991" y="2254"/>
                      <a:pt x="981" y="2255"/>
                      <a:pt x="978" y="2256"/>
                    </a:cubicBezTo>
                    <a:cubicBezTo>
                      <a:pt x="941" y="2260"/>
                      <a:pt x="922" y="2255"/>
                      <a:pt x="916" y="2254"/>
                    </a:cubicBezTo>
                    <a:cubicBezTo>
                      <a:pt x="898" y="2253"/>
                      <a:pt x="922" y="2252"/>
                      <a:pt x="920" y="2250"/>
                    </a:cubicBezTo>
                    <a:cubicBezTo>
                      <a:pt x="892" y="2250"/>
                      <a:pt x="893" y="2253"/>
                      <a:pt x="865" y="2251"/>
                    </a:cubicBezTo>
                    <a:cubicBezTo>
                      <a:pt x="856" y="2249"/>
                      <a:pt x="862" y="2249"/>
                      <a:pt x="866" y="2250"/>
                    </a:cubicBezTo>
                    <a:cubicBezTo>
                      <a:pt x="845" y="2249"/>
                      <a:pt x="845" y="2249"/>
                      <a:pt x="845" y="2249"/>
                    </a:cubicBezTo>
                    <a:cubicBezTo>
                      <a:pt x="844" y="2248"/>
                      <a:pt x="796" y="2240"/>
                      <a:pt x="825" y="2243"/>
                    </a:cubicBezTo>
                    <a:cubicBezTo>
                      <a:pt x="829" y="2244"/>
                      <a:pt x="837" y="2245"/>
                      <a:pt x="843" y="2246"/>
                    </a:cubicBezTo>
                    <a:cubicBezTo>
                      <a:pt x="804" y="2240"/>
                      <a:pt x="738" y="2222"/>
                      <a:pt x="741" y="2220"/>
                    </a:cubicBezTo>
                    <a:cubicBezTo>
                      <a:pt x="721" y="2214"/>
                      <a:pt x="726" y="2217"/>
                      <a:pt x="694" y="2206"/>
                    </a:cubicBezTo>
                    <a:cubicBezTo>
                      <a:pt x="678" y="2202"/>
                      <a:pt x="694" y="2210"/>
                      <a:pt x="658" y="2198"/>
                    </a:cubicBezTo>
                    <a:cubicBezTo>
                      <a:pt x="667" y="2202"/>
                      <a:pt x="676" y="2205"/>
                      <a:pt x="686" y="2209"/>
                    </a:cubicBezTo>
                    <a:cubicBezTo>
                      <a:pt x="692" y="2210"/>
                      <a:pt x="696" y="2211"/>
                      <a:pt x="703" y="2213"/>
                    </a:cubicBezTo>
                    <a:cubicBezTo>
                      <a:pt x="693" y="2210"/>
                      <a:pt x="683" y="2207"/>
                      <a:pt x="674" y="2204"/>
                    </a:cubicBezTo>
                    <a:cubicBezTo>
                      <a:pt x="692" y="2209"/>
                      <a:pt x="689" y="2207"/>
                      <a:pt x="695" y="2208"/>
                    </a:cubicBezTo>
                    <a:cubicBezTo>
                      <a:pt x="740" y="2222"/>
                      <a:pt x="752" y="2227"/>
                      <a:pt x="775" y="2233"/>
                    </a:cubicBezTo>
                    <a:cubicBezTo>
                      <a:pt x="761" y="2231"/>
                      <a:pt x="736" y="2224"/>
                      <a:pt x="745" y="2229"/>
                    </a:cubicBezTo>
                    <a:cubicBezTo>
                      <a:pt x="722" y="2221"/>
                      <a:pt x="719" y="2224"/>
                      <a:pt x="693" y="2214"/>
                    </a:cubicBezTo>
                    <a:cubicBezTo>
                      <a:pt x="698" y="2215"/>
                      <a:pt x="698" y="2215"/>
                      <a:pt x="698" y="2215"/>
                    </a:cubicBezTo>
                    <a:cubicBezTo>
                      <a:pt x="677" y="2210"/>
                      <a:pt x="674" y="2207"/>
                      <a:pt x="656" y="2202"/>
                    </a:cubicBezTo>
                    <a:cubicBezTo>
                      <a:pt x="658" y="2202"/>
                      <a:pt x="656" y="2201"/>
                      <a:pt x="654" y="2200"/>
                    </a:cubicBezTo>
                    <a:cubicBezTo>
                      <a:pt x="616" y="2186"/>
                      <a:pt x="665" y="2205"/>
                      <a:pt x="626" y="2192"/>
                    </a:cubicBezTo>
                    <a:cubicBezTo>
                      <a:pt x="593" y="2179"/>
                      <a:pt x="617" y="2185"/>
                      <a:pt x="608" y="2180"/>
                    </a:cubicBezTo>
                    <a:cubicBezTo>
                      <a:pt x="664" y="2200"/>
                      <a:pt x="608" y="2177"/>
                      <a:pt x="669" y="2198"/>
                    </a:cubicBezTo>
                    <a:cubicBezTo>
                      <a:pt x="670" y="2195"/>
                      <a:pt x="646" y="2187"/>
                      <a:pt x="614" y="2174"/>
                    </a:cubicBezTo>
                    <a:cubicBezTo>
                      <a:pt x="635" y="2183"/>
                      <a:pt x="599" y="2172"/>
                      <a:pt x="626" y="2185"/>
                    </a:cubicBezTo>
                    <a:cubicBezTo>
                      <a:pt x="578" y="2166"/>
                      <a:pt x="580" y="2173"/>
                      <a:pt x="529" y="2145"/>
                    </a:cubicBezTo>
                    <a:cubicBezTo>
                      <a:pt x="530" y="2145"/>
                      <a:pt x="530" y="2145"/>
                      <a:pt x="530" y="2145"/>
                    </a:cubicBezTo>
                    <a:cubicBezTo>
                      <a:pt x="523" y="2142"/>
                      <a:pt x="516" y="2139"/>
                      <a:pt x="508" y="2136"/>
                    </a:cubicBezTo>
                    <a:cubicBezTo>
                      <a:pt x="499" y="2130"/>
                      <a:pt x="490" y="2124"/>
                      <a:pt x="480" y="2119"/>
                    </a:cubicBezTo>
                    <a:cubicBezTo>
                      <a:pt x="499" y="2126"/>
                      <a:pt x="521" y="2140"/>
                      <a:pt x="536" y="2145"/>
                    </a:cubicBezTo>
                    <a:cubicBezTo>
                      <a:pt x="502" y="2124"/>
                      <a:pt x="487" y="2123"/>
                      <a:pt x="447" y="2098"/>
                    </a:cubicBezTo>
                    <a:cubicBezTo>
                      <a:pt x="416" y="2075"/>
                      <a:pt x="488" y="2121"/>
                      <a:pt x="490" y="2118"/>
                    </a:cubicBezTo>
                    <a:cubicBezTo>
                      <a:pt x="482" y="2114"/>
                      <a:pt x="461" y="2100"/>
                      <a:pt x="464" y="2101"/>
                    </a:cubicBezTo>
                    <a:cubicBezTo>
                      <a:pt x="500" y="2124"/>
                      <a:pt x="487" y="2113"/>
                      <a:pt x="528" y="2137"/>
                    </a:cubicBezTo>
                    <a:cubicBezTo>
                      <a:pt x="507" y="2127"/>
                      <a:pt x="531" y="2140"/>
                      <a:pt x="527" y="2139"/>
                    </a:cubicBezTo>
                    <a:cubicBezTo>
                      <a:pt x="533" y="2141"/>
                      <a:pt x="573" y="2161"/>
                      <a:pt x="602" y="2174"/>
                    </a:cubicBezTo>
                    <a:cubicBezTo>
                      <a:pt x="610" y="2175"/>
                      <a:pt x="578" y="2162"/>
                      <a:pt x="560" y="2152"/>
                    </a:cubicBezTo>
                    <a:cubicBezTo>
                      <a:pt x="525" y="2137"/>
                      <a:pt x="493" y="2115"/>
                      <a:pt x="467" y="2102"/>
                    </a:cubicBezTo>
                    <a:cubicBezTo>
                      <a:pt x="432" y="2081"/>
                      <a:pt x="465" y="2099"/>
                      <a:pt x="463" y="2097"/>
                    </a:cubicBezTo>
                    <a:cubicBezTo>
                      <a:pt x="432" y="2077"/>
                      <a:pt x="448" y="2090"/>
                      <a:pt x="438" y="2084"/>
                    </a:cubicBezTo>
                    <a:cubicBezTo>
                      <a:pt x="391" y="2055"/>
                      <a:pt x="390" y="2048"/>
                      <a:pt x="360" y="2023"/>
                    </a:cubicBezTo>
                    <a:cubicBezTo>
                      <a:pt x="333" y="2004"/>
                      <a:pt x="278" y="1946"/>
                      <a:pt x="245" y="1901"/>
                    </a:cubicBezTo>
                    <a:cubicBezTo>
                      <a:pt x="250" y="1906"/>
                      <a:pt x="246" y="1900"/>
                      <a:pt x="245" y="1897"/>
                    </a:cubicBezTo>
                    <a:cubicBezTo>
                      <a:pt x="222" y="1872"/>
                      <a:pt x="230" y="1881"/>
                      <a:pt x="205" y="1848"/>
                    </a:cubicBezTo>
                    <a:cubicBezTo>
                      <a:pt x="211" y="1858"/>
                      <a:pt x="217" y="1868"/>
                      <a:pt x="223" y="1878"/>
                    </a:cubicBezTo>
                    <a:cubicBezTo>
                      <a:pt x="207" y="1855"/>
                      <a:pt x="192" y="1837"/>
                      <a:pt x="182" y="1814"/>
                    </a:cubicBezTo>
                    <a:cubicBezTo>
                      <a:pt x="195" y="1845"/>
                      <a:pt x="156" y="1775"/>
                      <a:pt x="148" y="1756"/>
                    </a:cubicBezTo>
                    <a:cubicBezTo>
                      <a:pt x="136" y="1730"/>
                      <a:pt x="123" y="1704"/>
                      <a:pt x="120" y="1688"/>
                    </a:cubicBezTo>
                    <a:cubicBezTo>
                      <a:pt x="121" y="1692"/>
                      <a:pt x="121" y="1692"/>
                      <a:pt x="121" y="1692"/>
                    </a:cubicBezTo>
                    <a:cubicBezTo>
                      <a:pt x="116" y="1678"/>
                      <a:pt x="112" y="1665"/>
                      <a:pt x="108" y="1652"/>
                    </a:cubicBezTo>
                    <a:cubicBezTo>
                      <a:pt x="112" y="1656"/>
                      <a:pt x="112" y="1656"/>
                      <a:pt x="112" y="1656"/>
                    </a:cubicBezTo>
                    <a:cubicBezTo>
                      <a:pt x="104" y="1628"/>
                      <a:pt x="93" y="1594"/>
                      <a:pt x="94" y="1604"/>
                    </a:cubicBezTo>
                    <a:cubicBezTo>
                      <a:pt x="87" y="1575"/>
                      <a:pt x="92" y="1592"/>
                      <a:pt x="92" y="1587"/>
                    </a:cubicBezTo>
                    <a:cubicBezTo>
                      <a:pt x="98" y="1603"/>
                      <a:pt x="111" y="1638"/>
                      <a:pt x="112" y="1649"/>
                    </a:cubicBezTo>
                    <a:cubicBezTo>
                      <a:pt x="111" y="1646"/>
                      <a:pt x="109" y="1640"/>
                      <a:pt x="109" y="1639"/>
                    </a:cubicBezTo>
                    <a:cubicBezTo>
                      <a:pt x="132" y="1714"/>
                      <a:pt x="121" y="1662"/>
                      <a:pt x="135" y="1698"/>
                    </a:cubicBezTo>
                    <a:cubicBezTo>
                      <a:pt x="128" y="1679"/>
                      <a:pt x="124" y="1664"/>
                      <a:pt x="116" y="1644"/>
                    </a:cubicBezTo>
                    <a:cubicBezTo>
                      <a:pt x="114" y="1634"/>
                      <a:pt x="100" y="1595"/>
                      <a:pt x="94" y="1575"/>
                    </a:cubicBezTo>
                    <a:cubicBezTo>
                      <a:pt x="103" y="1603"/>
                      <a:pt x="106" y="1617"/>
                      <a:pt x="111" y="1639"/>
                    </a:cubicBezTo>
                    <a:cubicBezTo>
                      <a:pt x="106" y="1621"/>
                      <a:pt x="103" y="1618"/>
                      <a:pt x="100" y="1602"/>
                    </a:cubicBezTo>
                    <a:cubicBezTo>
                      <a:pt x="102" y="1607"/>
                      <a:pt x="102" y="1607"/>
                      <a:pt x="102" y="1607"/>
                    </a:cubicBezTo>
                    <a:cubicBezTo>
                      <a:pt x="95" y="1587"/>
                      <a:pt x="95" y="1587"/>
                      <a:pt x="95" y="1587"/>
                    </a:cubicBezTo>
                    <a:cubicBezTo>
                      <a:pt x="96" y="1584"/>
                      <a:pt x="82" y="1532"/>
                      <a:pt x="92" y="1562"/>
                    </a:cubicBezTo>
                    <a:cubicBezTo>
                      <a:pt x="85" y="1534"/>
                      <a:pt x="88" y="1553"/>
                      <a:pt x="81" y="1528"/>
                    </a:cubicBezTo>
                    <a:cubicBezTo>
                      <a:pt x="92" y="1578"/>
                      <a:pt x="92" y="1578"/>
                      <a:pt x="92" y="1578"/>
                    </a:cubicBezTo>
                    <a:cubicBezTo>
                      <a:pt x="90" y="1577"/>
                      <a:pt x="90" y="1577"/>
                      <a:pt x="90" y="1577"/>
                    </a:cubicBezTo>
                    <a:cubicBezTo>
                      <a:pt x="84" y="1559"/>
                      <a:pt x="85" y="1555"/>
                      <a:pt x="80" y="1535"/>
                    </a:cubicBezTo>
                    <a:cubicBezTo>
                      <a:pt x="78" y="1537"/>
                      <a:pt x="78" y="1537"/>
                      <a:pt x="78" y="1537"/>
                    </a:cubicBezTo>
                    <a:cubicBezTo>
                      <a:pt x="75" y="1525"/>
                      <a:pt x="74" y="1513"/>
                      <a:pt x="72" y="1501"/>
                    </a:cubicBezTo>
                    <a:cubicBezTo>
                      <a:pt x="72" y="1506"/>
                      <a:pt x="67" y="1478"/>
                      <a:pt x="65" y="1470"/>
                    </a:cubicBezTo>
                    <a:cubicBezTo>
                      <a:pt x="63" y="1450"/>
                      <a:pt x="69" y="1463"/>
                      <a:pt x="61" y="1429"/>
                    </a:cubicBezTo>
                    <a:cubicBezTo>
                      <a:pt x="62" y="1432"/>
                      <a:pt x="62" y="1432"/>
                      <a:pt x="62" y="1432"/>
                    </a:cubicBezTo>
                    <a:cubicBezTo>
                      <a:pt x="58" y="1412"/>
                      <a:pt x="55" y="1401"/>
                      <a:pt x="53" y="1373"/>
                    </a:cubicBezTo>
                    <a:cubicBezTo>
                      <a:pt x="54" y="1374"/>
                      <a:pt x="55" y="1382"/>
                      <a:pt x="56" y="1386"/>
                    </a:cubicBezTo>
                    <a:cubicBezTo>
                      <a:pt x="52" y="1347"/>
                      <a:pt x="44" y="1284"/>
                      <a:pt x="46" y="1266"/>
                    </a:cubicBezTo>
                    <a:cubicBezTo>
                      <a:pt x="48" y="1269"/>
                      <a:pt x="49" y="1285"/>
                      <a:pt x="51" y="1286"/>
                    </a:cubicBezTo>
                    <a:cubicBezTo>
                      <a:pt x="52" y="1347"/>
                      <a:pt x="57" y="1328"/>
                      <a:pt x="63" y="1399"/>
                    </a:cubicBezTo>
                    <a:cubicBezTo>
                      <a:pt x="59" y="1403"/>
                      <a:pt x="74" y="1458"/>
                      <a:pt x="72" y="1472"/>
                    </a:cubicBezTo>
                    <a:cubicBezTo>
                      <a:pt x="68" y="1444"/>
                      <a:pt x="60" y="1408"/>
                      <a:pt x="60" y="1413"/>
                    </a:cubicBezTo>
                    <a:cubicBezTo>
                      <a:pt x="64" y="1438"/>
                      <a:pt x="70" y="1474"/>
                      <a:pt x="73" y="1491"/>
                    </a:cubicBezTo>
                    <a:cubicBezTo>
                      <a:pt x="71" y="1476"/>
                      <a:pt x="75" y="1480"/>
                      <a:pt x="79" y="1491"/>
                    </a:cubicBezTo>
                    <a:cubicBezTo>
                      <a:pt x="69" y="1451"/>
                      <a:pt x="62" y="1376"/>
                      <a:pt x="58" y="1317"/>
                    </a:cubicBezTo>
                    <a:cubicBezTo>
                      <a:pt x="56" y="1324"/>
                      <a:pt x="56" y="1324"/>
                      <a:pt x="56" y="1324"/>
                    </a:cubicBezTo>
                    <a:cubicBezTo>
                      <a:pt x="50" y="1273"/>
                      <a:pt x="59" y="1330"/>
                      <a:pt x="56" y="1290"/>
                    </a:cubicBezTo>
                    <a:cubicBezTo>
                      <a:pt x="53" y="1273"/>
                      <a:pt x="53" y="1273"/>
                      <a:pt x="53" y="1273"/>
                    </a:cubicBezTo>
                    <a:cubicBezTo>
                      <a:pt x="53" y="1271"/>
                      <a:pt x="53" y="1271"/>
                      <a:pt x="53" y="1271"/>
                    </a:cubicBezTo>
                    <a:cubicBezTo>
                      <a:pt x="51" y="1261"/>
                      <a:pt x="50" y="1251"/>
                      <a:pt x="49" y="1242"/>
                    </a:cubicBezTo>
                    <a:cubicBezTo>
                      <a:pt x="50" y="1262"/>
                      <a:pt x="51" y="1253"/>
                      <a:pt x="52" y="1275"/>
                    </a:cubicBezTo>
                    <a:cubicBezTo>
                      <a:pt x="52" y="1295"/>
                      <a:pt x="49" y="1274"/>
                      <a:pt x="47" y="1269"/>
                    </a:cubicBezTo>
                    <a:cubicBezTo>
                      <a:pt x="48" y="1255"/>
                      <a:pt x="45" y="1206"/>
                      <a:pt x="48" y="1236"/>
                    </a:cubicBezTo>
                    <a:cubicBezTo>
                      <a:pt x="47" y="1218"/>
                      <a:pt x="45" y="1200"/>
                      <a:pt x="44" y="1183"/>
                    </a:cubicBezTo>
                    <a:cubicBezTo>
                      <a:pt x="45" y="1183"/>
                      <a:pt x="46" y="1195"/>
                      <a:pt x="46" y="1200"/>
                    </a:cubicBezTo>
                    <a:cubicBezTo>
                      <a:pt x="46" y="1161"/>
                      <a:pt x="46" y="1161"/>
                      <a:pt x="46" y="1161"/>
                    </a:cubicBezTo>
                    <a:cubicBezTo>
                      <a:pt x="46" y="1163"/>
                      <a:pt x="46" y="1163"/>
                      <a:pt x="46" y="1163"/>
                    </a:cubicBezTo>
                    <a:cubicBezTo>
                      <a:pt x="44" y="1131"/>
                      <a:pt x="47" y="1088"/>
                      <a:pt x="45" y="1064"/>
                    </a:cubicBezTo>
                    <a:cubicBezTo>
                      <a:pt x="41" y="1117"/>
                      <a:pt x="44" y="1038"/>
                      <a:pt x="43" y="1043"/>
                    </a:cubicBezTo>
                    <a:cubicBezTo>
                      <a:pt x="44" y="1023"/>
                      <a:pt x="50" y="1018"/>
                      <a:pt x="49" y="1059"/>
                    </a:cubicBezTo>
                    <a:cubicBezTo>
                      <a:pt x="46" y="1070"/>
                      <a:pt x="48" y="1098"/>
                      <a:pt x="47" y="1118"/>
                    </a:cubicBezTo>
                    <a:cubicBezTo>
                      <a:pt x="49" y="1092"/>
                      <a:pt x="48" y="1083"/>
                      <a:pt x="49" y="1063"/>
                    </a:cubicBezTo>
                    <a:cubicBezTo>
                      <a:pt x="49" y="1077"/>
                      <a:pt x="52" y="1035"/>
                      <a:pt x="53" y="1036"/>
                    </a:cubicBezTo>
                    <a:cubicBezTo>
                      <a:pt x="54" y="1039"/>
                      <a:pt x="56" y="1047"/>
                      <a:pt x="53" y="1074"/>
                    </a:cubicBezTo>
                    <a:cubicBezTo>
                      <a:pt x="52" y="1113"/>
                      <a:pt x="51" y="1078"/>
                      <a:pt x="51" y="1090"/>
                    </a:cubicBezTo>
                    <a:cubicBezTo>
                      <a:pt x="48" y="1100"/>
                      <a:pt x="49" y="1145"/>
                      <a:pt x="49" y="1169"/>
                    </a:cubicBezTo>
                    <a:cubicBezTo>
                      <a:pt x="49" y="1171"/>
                      <a:pt x="48" y="1164"/>
                      <a:pt x="48" y="1160"/>
                    </a:cubicBezTo>
                    <a:cubicBezTo>
                      <a:pt x="48" y="1180"/>
                      <a:pt x="49" y="1224"/>
                      <a:pt x="51" y="1227"/>
                    </a:cubicBezTo>
                    <a:cubicBezTo>
                      <a:pt x="50" y="1210"/>
                      <a:pt x="49" y="1193"/>
                      <a:pt x="49" y="1175"/>
                    </a:cubicBezTo>
                    <a:cubicBezTo>
                      <a:pt x="49" y="1164"/>
                      <a:pt x="51" y="1191"/>
                      <a:pt x="52" y="1175"/>
                    </a:cubicBezTo>
                    <a:cubicBezTo>
                      <a:pt x="51" y="1163"/>
                      <a:pt x="51" y="1149"/>
                      <a:pt x="51" y="1134"/>
                    </a:cubicBezTo>
                    <a:cubicBezTo>
                      <a:pt x="52" y="1137"/>
                      <a:pt x="52" y="1137"/>
                      <a:pt x="52" y="1137"/>
                    </a:cubicBezTo>
                    <a:cubicBezTo>
                      <a:pt x="54" y="1106"/>
                      <a:pt x="55" y="1057"/>
                      <a:pt x="57" y="1021"/>
                    </a:cubicBezTo>
                    <a:cubicBezTo>
                      <a:pt x="54" y="1012"/>
                      <a:pt x="53" y="993"/>
                      <a:pt x="50" y="977"/>
                    </a:cubicBezTo>
                    <a:cubicBezTo>
                      <a:pt x="54" y="923"/>
                      <a:pt x="63" y="867"/>
                      <a:pt x="73" y="810"/>
                    </a:cubicBezTo>
                    <a:cubicBezTo>
                      <a:pt x="73" y="824"/>
                      <a:pt x="67" y="860"/>
                      <a:pt x="62" y="899"/>
                    </a:cubicBezTo>
                    <a:cubicBezTo>
                      <a:pt x="63" y="882"/>
                      <a:pt x="63" y="882"/>
                      <a:pt x="63" y="882"/>
                    </a:cubicBezTo>
                    <a:cubicBezTo>
                      <a:pt x="59" y="914"/>
                      <a:pt x="59" y="926"/>
                      <a:pt x="58" y="939"/>
                    </a:cubicBezTo>
                    <a:cubicBezTo>
                      <a:pt x="58" y="938"/>
                      <a:pt x="57" y="940"/>
                      <a:pt x="56" y="945"/>
                    </a:cubicBezTo>
                    <a:cubicBezTo>
                      <a:pt x="54" y="974"/>
                      <a:pt x="55" y="989"/>
                      <a:pt x="58" y="974"/>
                    </a:cubicBezTo>
                    <a:cubicBezTo>
                      <a:pt x="58" y="965"/>
                      <a:pt x="58" y="965"/>
                      <a:pt x="58" y="965"/>
                    </a:cubicBezTo>
                    <a:cubicBezTo>
                      <a:pt x="62" y="945"/>
                      <a:pt x="62" y="945"/>
                      <a:pt x="62" y="945"/>
                    </a:cubicBezTo>
                    <a:cubicBezTo>
                      <a:pt x="59" y="938"/>
                      <a:pt x="67" y="880"/>
                      <a:pt x="71" y="849"/>
                    </a:cubicBezTo>
                    <a:cubicBezTo>
                      <a:pt x="69" y="870"/>
                      <a:pt x="71" y="889"/>
                      <a:pt x="65" y="917"/>
                    </a:cubicBezTo>
                    <a:cubicBezTo>
                      <a:pt x="67" y="914"/>
                      <a:pt x="67" y="914"/>
                      <a:pt x="67" y="914"/>
                    </a:cubicBezTo>
                    <a:cubicBezTo>
                      <a:pt x="64" y="939"/>
                      <a:pt x="60" y="958"/>
                      <a:pt x="61" y="972"/>
                    </a:cubicBezTo>
                    <a:cubicBezTo>
                      <a:pt x="63" y="943"/>
                      <a:pt x="63" y="943"/>
                      <a:pt x="63" y="943"/>
                    </a:cubicBezTo>
                    <a:cubicBezTo>
                      <a:pt x="64" y="944"/>
                      <a:pt x="64" y="944"/>
                      <a:pt x="64" y="944"/>
                    </a:cubicBezTo>
                    <a:cubicBezTo>
                      <a:pt x="66" y="924"/>
                      <a:pt x="68" y="898"/>
                      <a:pt x="72" y="880"/>
                    </a:cubicBezTo>
                    <a:cubicBezTo>
                      <a:pt x="72" y="864"/>
                      <a:pt x="73" y="848"/>
                      <a:pt x="80" y="805"/>
                    </a:cubicBezTo>
                    <a:cubicBezTo>
                      <a:pt x="80" y="807"/>
                      <a:pt x="80" y="807"/>
                      <a:pt x="80" y="807"/>
                    </a:cubicBezTo>
                    <a:cubicBezTo>
                      <a:pt x="82" y="777"/>
                      <a:pt x="98" y="726"/>
                      <a:pt x="102" y="704"/>
                    </a:cubicBezTo>
                    <a:cubicBezTo>
                      <a:pt x="102" y="691"/>
                      <a:pt x="90" y="750"/>
                      <a:pt x="86" y="765"/>
                    </a:cubicBezTo>
                    <a:cubicBezTo>
                      <a:pt x="88" y="746"/>
                      <a:pt x="94" y="728"/>
                      <a:pt x="89" y="743"/>
                    </a:cubicBezTo>
                    <a:cubicBezTo>
                      <a:pt x="97" y="700"/>
                      <a:pt x="97" y="718"/>
                      <a:pt x="103" y="683"/>
                    </a:cubicBezTo>
                    <a:cubicBezTo>
                      <a:pt x="98" y="702"/>
                      <a:pt x="98" y="702"/>
                      <a:pt x="98" y="702"/>
                    </a:cubicBezTo>
                    <a:cubicBezTo>
                      <a:pt x="99" y="686"/>
                      <a:pt x="107" y="661"/>
                      <a:pt x="110" y="645"/>
                    </a:cubicBezTo>
                    <a:cubicBezTo>
                      <a:pt x="108" y="642"/>
                      <a:pt x="102" y="671"/>
                      <a:pt x="95" y="700"/>
                    </a:cubicBezTo>
                    <a:cubicBezTo>
                      <a:pt x="96" y="687"/>
                      <a:pt x="96" y="687"/>
                      <a:pt x="96" y="687"/>
                    </a:cubicBezTo>
                    <a:cubicBezTo>
                      <a:pt x="85" y="747"/>
                      <a:pt x="85" y="747"/>
                      <a:pt x="85" y="747"/>
                    </a:cubicBezTo>
                    <a:cubicBezTo>
                      <a:pt x="84" y="765"/>
                      <a:pt x="87" y="749"/>
                      <a:pt x="82" y="787"/>
                    </a:cubicBezTo>
                    <a:cubicBezTo>
                      <a:pt x="77" y="806"/>
                      <a:pt x="72" y="817"/>
                      <a:pt x="71" y="808"/>
                    </a:cubicBezTo>
                    <a:cubicBezTo>
                      <a:pt x="75" y="792"/>
                      <a:pt x="80" y="762"/>
                      <a:pt x="81" y="763"/>
                    </a:cubicBezTo>
                    <a:cubicBezTo>
                      <a:pt x="82" y="746"/>
                      <a:pt x="92" y="697"/>
                      <a:pt x="88" y="706"/>
                    </a:cubicBezTo>
                    <a:cubicBezTo>
                      <a:pt x="88" y="704"/>
                      <a:pt x="89" y="701"/>
                      <a:pt x="89" y="699"/>
                    </a:cubicBezTo>
                    <a:cubicBezTo>
                      <a:pt x="96" y="680"/>
                      <a:pt x="105" y="649"/>
                      <a:pt x="122" y="596"/>
                    </a:cubicBezTo>
                    <a:cubicBezTo>
                      <a:pt x="125" y="586"/>
                      <a:pt x="124" y="584"/>
                      <a:pt x="122" y="585"/>
                    </a:cubicBezTo>
                    <a:cubicBezTo>
                      <a:pt x="126" y="574"/>
                      <a:pt x="131" y="564"/>
                      <a:pt x="135" y="554"/>
                    </a:cubicBezTo>
                    <a:cubicBezTo>
                      <a:pt x="133" y="562"/>
                      <a:pt x="131" y="568"/>
                      <a:pt x="126" y="583"/>
                    </a:cubicBezTo>
                    <a:cubicBezTo>
                      <a:pt x="136" y="556"/>
                      <a:pt x="147" y="529"/>
                      <a:pt x="160" y="503"/>
                    </a:cubicBezTo>
                    <a:cubicBezTo>
                      <a:pt x="158" y="510"/>
                      <a:pt x="158" y="510"/>
                      <a:pt x="158" y="510"/>
                    </a:cubicBezTo>
                    <a:cubicBezTo>
                      <a:pt x="162" y="499"/>
                      <a:pt x="167" y="489"/>
                      <a:pt x="172" y="479"/>
                    </a:cubicBezTo>
                    <a:cubicBezTo>
                      <a:pt x="163" y="496"/>
                      <a:pt x="150" y="523"/>
                      <a:pt x="152" y="515"/>
                    </a:cubicBezTo>
                    <a:cubicBezTo>
                      <a:pt x="166" y="479"/>
                      <a:pt x="179" y="461"/>
                      <a:pt x="193" y="431"/>
                    </a:cubicBezTo>
                    <a:cubicBezTo>
                      <a:pt x="197" y="433"/>
                      <a:pt x="203" y="424"/>
                      <a:pt x="199" y="434"/>
                    </a:cubicBezTo>
                    <a:cubicBezTo>
                      <a:pt x="198" y="436"/>
                      <a:pt x="197" y="437"/>
                      <a:pt x="197" y="438"/>
                    </a:cubicBezTo>
                    <a:cubicBezTo>
                      <a:pt x="192" y="449"/>
                      <a:pt x="182" y="473"/>
                      <a:pt x="173" y="492"/>
                    </a:cubicBezTo>
                    <a:cubicBezTo>
                      <a:pt x="208" y="429"/>
                      <a:pt x="198" y="445"/>
                      <a:pt x="233" y="393"/>
                    </a:cubicBezTo>
                    <a:cubicBezTo>
                      <a:pt x="238" y="389"/>
                      <a:pt x="203" y="442"/>
                      <a:pt x="212" y="431"/>
                    </a:cubicBezTo>
                    <a:cubicBezTo>
                      <a:pt x="202" y="447"/>
                      <a:pt x="192" y="464"/>
                      <a:pt x="182" y="481"/>
                    </a:cubicBezTo>
                    <a:cubicBezTo>
                      <a:pt x="187" y="472"/>
                      <a:pt x="187" y="471"/>
                      <a:pt x="189" y="466"/>
                    </a:cubicBezTo>
                    <a:cubicBezTo>
                      <a:pt x="172" y="503"/>
                      <a:pt x="163" y="515"/>
                      <a:pt x="154" y="544"/>
                    </a:cubicBezTo>
                    <a:cubicBezTo>
                      <a:pt x="145" y="562"/>
                      <a:pt x="164" y="516"/>
                      <a:pt x="156" y="535"/>
                    </a:cubicBezTo>
                    <a:cubicBezTo>
                      <a:pt x="162" y="519"/>
                      <a:pt x="168" y="502"/>
                      <a:pt x="170" y="493"/>
                    </a:cubicBezTo>
                    <a:cubicBezTo>
                      <a:pt x="149" y="535"/>
                      <a:pt x="161" y="518"/>
                      <a:pt x="146" y="555"/>
                    </a:cubicBezTo>
                    <a:cubicBezTo>
                      <a:pt x="142" y="564"/>
                      <a:pt x="138" y="573"/>
                      <a:pt x="134" y="582"/>
                    </a:cubicBezTo>
                    <a:cubicBezTo>
                      <a:pt x="129" y="599"/>
                      <a:pt x="137" y="577"/>
                      <a:pt x="138" y="576"/>
                    </a:cubicBezTo>
                    <a:cubicBezTo>
                      <a:pt x="132" y="596"/>
                      <a:pt x="128" y="604"/>
                      <a:pt x="123" y="619"/>
                    </a:cubicBezTo>
                    <a:cubicBezTo>
                      <a:pt x="125" y="615"/>
                      <a:pt x="129" y="604"/>
                      <a:pt x="129" y="607"/>
                    </a:cubicBezTo>
                    <a:cubicBezTo>
                      <a:pt x="119" y="632"/>
                      <a:pt x="114" y="660"/>
                      <a:pt x="104" y="683"/>
                    </a:cubicBezTo>
                    <a:cubicBezTo>
                      <a:pt x="109" y="669"/>
                      <a:pt x="104" y="701"/>
                      <a:pt x="102" y="712"/>
                    </a:cubicBezTo>
                    <a:cubicBezTo>
                      <a:pt x="106" y="695"/>
                      <a:pt x="112" y="679"/>
                      <a:pt x="117" y="662"/>
                    </a:cubicBezTo>
                    <a:cubicBezTo>
                      <a:pt x="133" y="597"/>
                      <a:pt x="147" y="560"/>
                      <a:pt x="177" y="496"/>
                    </a:cubicBezTo>
                    <a:cubicBezTo>
                      <a:pt x="176" y="500"/>
                      <a:pt x="176" y="500"/>
                      <a:pt x="176" y="500"/>
                    </a:cubicBezTo>
                    <a:cubicBezTo>
                      <a:pt x="203" y="451"/>
                      <a:pt x="214" y="431"/>
                      <a:pt x="224" y="413"/>
                    </a:cubicBezTo>
                    <a:cubicBezTo>
                      <a:pt x="234" y="394"/>
                      <a:pt x="243" y="377"/>
                      <a:pt x="273" y="339"/>
                    </a:cubicBezTo>
                    <a:cubicBezTo>
                      <a:pt x="277" y="339"/>
                      <a:pt x="302" y="306"/>
                      <a:pt x="301" y="310"/>
                    </a:cubicBezTo>
                    <a:cubicBezTo>
                      <a:pt x="282" y="332"/>
                      <a:pt x="287" y="328"/>
                      <a:pt x="294" y="323"/>
                    </a:cubicBezTo>
                    <a:cubicBezTo>
                      <a:pt x="303" y="309"/>
                      <a:pt x="310" y="300"/>
                      <a:pt x="333" y="278"/>
                    </a:cubicBezTo>
                    <a:cubicBezTo>
                      <a:pt x="326" y="288"/>
                      <a:pt x="347" y="269"/>
                      <a:pt x="325" y="291"/>
                    </a:cubicBezTo>
                    <a:cubicBezTo>
                      <a:pt x="356" y="261"/>
                      <a:pt x="374" y="245"/>
                      <a:pt x="390" y="229"/>
                    </a:cubicBezTo>
                    <a:cubicBezTo>
                      <a:pt x="445" y="183"/>
                      <a:pt x="408" y="218"/>
                      <a:pt x="466" y="177"/>
                    </a:cubicBezTo>
                    <a:cubicBezTo>
                      <a:pt x="457" y="183"/>
                      <a:pt x="457" y="183"/>
                      <a:pt x="457" y="183"/>
                    </a:cubicBezTo>
                    <a:cubicBezTo>
                      <a:pt x="495" y="160"/>
                      <a:pt x="495" y="160"/>
                      <a:pt x="495" y="160"/>
                    </a:cubicBezTo>
                    <a:cubicBezTo>
                      <a:pt x="481" y="166"/>
                      <a:pt x="481" y="166"/>
                      <a:pt x="481" y="166"/>
                    </a:cubicBezTo>
                    <a:cubicBezTo>
                      <a:pt x="496" y="156"/>
                      <a:pt x="511" y="147"/>
                      <a:pt x="526" y="138"/>
                    </a:cubicBezTo>
                    <a:cubicBezTo>
                      <a:pt x="553" y="122"/>
                      <a:pt x="513" y="143"/>
                      <a:pt x="517" y="140"/>
                    </a:cubicBezTo>
                    <a:cubicBezTo>
                      <a:pt x="508" y="147"/>
                      <a:pt x="508" y="147"/>
                      <a:pt x="508" y="147"/>
                    </a:cubicBezTo>
                    <a:cubicBezTo>
                      <a:pt x="489" y="157"/>
                      <a:pt x="465" y="175"/>
                      <a:pt x="461" y="176"/>
                    </a:cubicBezTo>
                    <a:cubicBezTo>
                      <a:pt x="490" y="157"/>
                      <a:pt x="482" y="160"/>
                      <a:pt x="493" y="152"/>
                    </a:cubicBezTo>
                    <a:cubicBezTo>
                      <a:pt x="465" y="170"/>
                      <a:pt x="465" y="170"/>
                      <a:pt x="465" y="170"/>
                    </a:cubicBezTo>
                    <a:cubicBezTo>
                      <a:pt x="455" y="174"/>
                      <a:pt x="455" y="174"/>
                      <a:pt x="455" y="174"/>
                    </a:cubicBezTo>
                    <a:cubicBezTo>
                      <a:pt x="428" y="193"/>
                      <a:pt x="407" y="207"/>
                      <a:pt x="394" y="221"/>
                    </a:cubicBezTo>
                    <a:cubicBezTo>
                      <a:pt x="405" y="214"/>
                      <a:pt x="410" y="206"/>
                      <a:pt x="420" y="200"/>
                    </a:cubicBezTo>
                    <a:cubicBezTo>
                      <a:pt x="409" y="212"/>
                      <a:pt x="377" y="237"/>
                      <a:pt x="349" y="264"/>
                    </a:cubicBezTo>
                    <a:cubicBezTo>
                      <a:pt x="348" y="264"/>
                      <a:pt x="338" y="273"/>
                      <a:pt x="342" y="269"/>
                    </a:cubicBezTo>
                    <a:cubicBezTo>
                      <a:pt x="342" y="268"/>
                      <a:pt x="347" y="263"/>
                      <a:pt x="350" y="261"/>
                    </a:cubicBezTo>
                    <a:cubicBezTo>
                      <a:pt x="347" y="262"/>
                      <a:pt x="363" y="247"/>
                      <a:pt x="335" y="271"/>
                    </a:cubicBezTo>
                    <a:cubicBezTo>
                      <a:pt x="344" y="261"/>
                      <a:pt x="362" y="240"/>
                      <a:pt x="361" y="240"/>
                    </a:cubicBezTo>
                    <a:cubicBezTo>
                      <a:pt x="377" y="225"/>
                      <a:pt x="401" y="206"/>
                      <a:pt x="416" y="196"/>
                    </a:cubicBezTo>
                    <a:cubicBezTo>
                      <a:pt x="415" y="197"/>
                      <a:pt x="415" y="197"/>
                      <a:pt x="415" y="197"/>
                    </a:cubicBezTo>
                    <a:cubicBezTo>
                      <a:pt x="430" y="186"/>
                      <a:pt x="462" y="162"/>
                      <a:pt x="466" y="162"/>
                    </a:cubicBezTo>
                    <a:cubicBezTo>
                      <a:pt x="476" y="156"/>
                      <a:pt x="503" y="139"/>
                      <a:pt x="475" y="155"/>
                    </a:cubicBezTo>
                    <a:cubicBezTo>
                      <a:pt x="489" y="145"/>
                      <a:pt x="505" y="136"/>
                      <a:pt x="521" y="127"/>
                    </a:cubicBezTo>
                    <a:cubicBezTo>
                      <a:pt x="515" y="134"/>
                      <a:pt x="559" y="111"/>
                      <a:pt x="514" y="139"/>
                    </a:cubicBezTo>
                    <a:cubicBezTo>
                      <a:pt x="516" y="138"/>
                      <a:pt x="532" y="127"/>
                      <a:pt x="560" y="114"/>
                    </a:cubicBezTo>
                    <a:cubicBezTo>
                      <a:pt x="559" y="115"/>
                      <a:pt x="559" y="115"/>
                      <a:pt x="559" y="115"/>
                    </a:cubicBezTo>
                    <a:cubicBezTo>
                      <a:pt x="558" y="116"/>
                      <a:pt x="556" y="116"/>
                      <a:pt x="556" y="117"/>
                    </a:cubicBezTo>
                    <a:cubicBezTo>
                      <a:pt x="550" y="120"/>
                      <a:pt x="546" y="121"/>
                      <a:pt x="545" y="121"/>
                    </a:cubicBezTo>
                    <a:cubicBezTo>
                      <a:pt x="529" y="131"/>
                      <a:pt x="555" y="120"/>
                      <a:pt x="581" y="108"/>
                    </a:cubicBezTo>
                    <a:cubicBezTo>
                      <a:pt x="586" y="103"/>
                      <a:pt x="586" y="103"/>
                      <a:pt x="586" y="103"/>
                    </a:cubicBezTo>
                    <a:cubicBezTo>
                      <a:pt x="610" y="95"/>
                      <a:pt x="624" y="90"/>
                      <a:pt x="656" y="78"/>
                    </a:cubicBezTo>
                    <a:cubicBezTo>
                      <a:pt x="680" y="67"/>
                      <a:pt x="704" y="58"/>
                      <a:pt x="729" y="48"/>
                    </a:cubicBezTo>
                    <a:cubicBezTo>
                      <a:pt x="752" y="43"/>
                      <a:pt x="752" y="43"/>
                      <a:pt x="752" y="43"/>
                    </a:cubicBezTo>
                    <a:cubicBezTo>
                      <a:pt x="762" y="41"/>
                      <a:pt x="796" y="34"/>
                      <a:pt x="783" y="39"/>
                    </a:cubicBezTo>
                    <a:cubicBezTo>
                      <a:pt x="786" y="39"/>
                      <a:pt x="775" y="41"/>
                      <a:pt x="760" y="44"/>
                    </a:cubicBezTo>
                    <a:cubicBezTo>
                      <a:pt x="758" y="45"/>
                      <a:pt x="761" y="43"/>
                      <a:pt x="759" y="44"/>
                    </a:cubicBezTo>
                    <a:cubicBezTo>
                      <a:pt x="755" y="46"/>
                      <a:pt x="754" y="48"/>
                      <a:pt x="772" y="45"/>
                    </a:cubicBezTo>
                    <a:cubicBezTo>
                      <a:pt x="754" y="49"/>
                      <a:pt x="751" y="49"/>
                      <a:pt x="739" y="53"/>
                    </a:cubicBezTo>
                    <a:cubicBezTo>
                      <a:pt x="757" y="49"/>
                      <a:pt x="757" y="49"/>
                      <a:pt x="757" y="49"/>
                    </a:cubicBezTo>
                    <a:cubicBezTo>
                      <a:pt x="730" y="55"/>
                      <a:pt x="690" y="70"/>
                      <a:pt x="691" y="72"/>
                    </a:cubicBezTo>
                    <a:cubicBezTo>
                      <a:pt x="698" y="67"/>
                      <a:pt x="716" y="64"/>
                      <a:pt x="731" y="61"/>
                    </a:cubicBezTo>
                    <a:cubicBezTo>
                      <a:pt x="719" y="64"/>
                      <a:pt x="697" y="72"/>
                      <a:pt x="715" y="67"/>
                    </a:cubicBezTo>
                    <a:cubicBezTo>
                      <a:pt x="720" y="64"/>
                      <a:pt x="770" y="51"/>
                      <a:pt x="734" y="59"/>
                    </a:cubicBezTo>
                    <a:cubicBezTo>
                      <a:pt x="749" y="55"/>
                      <a:pt x="769" y="48"/>
                      <a:pt x="786" y="46"/>
                    </a:cubicBezTo>
                    <a:cubicBezTo>
                      <a:pt x="766" y="51"/>
                      <a:pt x="780" y="49"/>
                      <a:pt x="774" y="52"/>
                    </a:cubicBezTo>
                    <a:cubicBezTo>
                      <a:pt x="792" y="47"/>
                      <a:pt x="791" y="46"/>
                      <a:pt x="794" y="44"/>
                    </a:cubicBezTo>
                    <a:cubicBezTo>
                      <a:pt x="846" y="38"/>
                      <a:pt x="867" y="38"/>
                      <a:pt x="923" y="36"/>
                    </a:cubicBezTo>
                    <a:cubicBezTo>
                      <a:pt x="931" y="35"/>
                      <a:pt x="889" y="37"/>
                      <a:pt x="894" y="36"/>
                    </a:cubicBezTo>
                    <a:cubicBezTo>
                      <a:pt x="936" y="31"/>
                      <a:pt x="949" y="39"/>
                      <a:pt x="985" y="41"/>
                    </a:cubicBezTo>
                    <a:cubicBezTo>
                      <a:pt x="981" y="39"/>
                      <a:pt x="978" y="38"/>
                      <a:pt x="975" y="37"/>
                    </a:cubicBezTo>
                    <a:cubicBezTo>
                      <a:pt x="986" y="37"/>
                      <a:pt x="1013" y="40"/>
                      <a:pt x="1027" y="43"/>
                    </a:cubicBezTo>
                    <a:cubicBezTo>
                      <a:pt x="1030" y="44"/>
                      <a:pt x="1067" y="54"/>
                      <a:pt x="1039" y="49"/>
                    </a:cubicBezTo>
                    <a:cubicBezTo>
                      <a:pt x="1099" y="65"/>
                      <a:pt x="1095" y="55"/>
                      <a:pt x="1161" y="83"/>
                    </a:cubicBezTo>
                    <a:cubicBezTo>
                      <a:pt x="1131" y="69"/>
                      <a:pt x="1127" y="68"/>
                      <a:pt x="1102" y="60"/>
                    </a:cubicBezTo>
                    <a:cubicBezTo>
                      <a:pt x="1129" y="67"/>
                      <a:pt x="1107" y="60"/>
                      <a:pt x="1110" y="59"/>
                    </a:cubicBezTo>
                    <a:cubicBezTo>
                      <a:pt x="1126" y="66"/>
                      <a:pt x="1176" y="86"/>
                      <a:pt x="1141" y="73"/>
                    </a:cubicBezTo>
                    <a:cubicBezTo>
                      <a:pt x="1162" y="82"/>
                      <a:pt x="1202" y="102"/>
                      <a:pt x="1212" y="106"/>
                    </a:cubicBezTo>
                    <a:cubicBezTo>
                      <a:pt x="1195" y="96"/>
                      <a:pt x="1195" y="96"/>
                      <a:pt x="1195" y="96"/>
                    </a:cubicBezTo>
                    <a:cubicBezTo>
                      <a:pt x="1224" y="111"/>
                      <a:pt x="1251" y="127"/>
                      <a:pt x="1264" y="133"/>
                    </a:cubicBezTo>
                    <a:cubicBezTo>
                      <a:pt x="1229" y="111"/>
                      <a:pt x="1229" y="114"/>
                      <a:pt x="1184" y="90"/>
                    </a:cubicBezTo>
                    <a:cubicBezTo>
                      <a:pt x="1134" y="65"/>
                      <a:pt x="1197" y="94"/>
                      <a:pt x="1165" y="76"/>
                    </a:cubicBezTo>
                    <a:cubicBezTo>
                      <a:pt x="1152" y="72"/>
                      <a:pt x="1140" y="67"/>
                      <a:pt x="1127" y="63"/>
                    </a:cubicBezTo>
                    <a:cubicBezTo>
                      <a:pt x="1144" y="70"/>
                      <a:pt x="1144" y="70"/>
                      <a:pt x="1144" y="70"/>
                    </a:cubicBezTo>
                    <a:cubicBezTo>
                      <a:pt x="1138" y="70"/>
                      <a:pt x="1087" y="49"/>
                      <a:pt x="1091" y="54"/>
                    </a:cubicBezTo>
                    <a:cubicBezTo>
                      <a:pt x="1053" y="41"/>
                      <a:pt x="1041" y="40"/>
                      <a:pt x="997" y="31"/>
                    </a:cubicBezTo>
                    <a:cubicBezTo>
                      <a:pt x="987" y="31"/>
                      <a:pt x="1003" y="33"/>
                      <a:pt x="1015" y="35"/>
                    </a:cubicBezTo>
                    <a:cubicBezTo>
                      <a:pt x="993" y="32"/>
                      <a:pt x="991" y="34"/>
                      <a:pt x="962" y="30"/>
                    </a:cubicBezTo>
                    <a:cubicBezTo>
                      <a:pt x="948" y="29"/>
                      <a:pt x="958" y="32"/>
                      <a:pt x="984" y="34"/>
                    </a:cubicBezTo>
                    <a:cubicBezTo>
                      <a:pt x="962" y="32"/>
                      <a:pt x="940" y="31"/>
                      <a:pt x="916" y="31"/>
                    </a:cubicBezTo>
                    <a:cubicBezTo>
                      <a:pt x="924" y="31"/>
                      <a:pt x="932" y="33"/>
                      <a:pt x="941" y="33"/>
                    </a:cubicBezTo>
                    <a:cubicBezTo>
                      <a:pt x="932" y="33"/>
                      <a:pt x="923" y="33"/>
                      <a:pt x="915" y="33"/>
                    </a:cubicBezTo>
                    <a:cubicBezTo>
                      <a:pt x="922" y="33"/>
                      <a:pt x="929" y="34"/>
                      <a:pt x="937" y="34"/>
                    </a:cubicBezTo>
                    <a:cubicBezTo>
                      <a:pt x="887" y="32"/>
                      <a:pt x="831" y="40"/>
                      <a:pt x="804" y="42"/>
                    </a:cubicBezTo>
                    <a:cubicBezTo>
                      <a:pt x="847" y="32"/>
                      <a:pt x="918" y="28"/>
                      <a:pt x="943" y="27"/>
                    </a:cubicBezTo>
                    <a:cubicBezTo>
                      <a:pt x="934" y="25"/>
                      <a:pt x="909" y="29"/>
                      <a:pt x="896" y="26"/>
                    </a:cubicBezTo>
                    <a:cubicBezTo>
                      <a:pt x="892" y="27"/>
                      <a:pt x="887" y="28"/>
                      <a:pt x="883" y="29"/>
                    </a:cubicBezTo>
                    <a:cubicBezTo>
                      <a:pt x="868" y="30"/>
                      <a:pt x="833" y="36"/>
                      <a:pt x="829" y="34"/>
                    </a:cubicBezTo>
                    <a:cubicBezTo>
                      <a:pt x="871" y="27"/>
                      <a:pt x="882" y="25"/>
                      <a:pt x="903" y="23"/>
                    </a:cubicBezTo>
                    <a:cubicBezTo>
                      <a:pt x="903" y="22"/>
                      <a:pt x="907" y="22"/>
                      <a:pt x="913" y="22"/>
                    </a:cubicBezTo>
                    <a:cubicBezTo>
                      <a:pt x="914" y="22"/>
                      <a:pt x="914" y="22"/>
                      <a:pt x="914" y="22"/>
                    </a:cubicBezTo>
                    <a:cubicBezTo>
                      <a:pt x="913" y="22"/>
                      <a:pt x="913" y="22"/>
                      <a:pt x="913" y="22"/>
                    </a:cubicBezTo>
                    <a:cubicBezTo>
                      <a:pt x="926" y="22"/>
                      <a:pt x="946" y="22"/>
                      <a:pt x="958" y="23"/>
                    </a:cubicBezTo>
                    <a:cubicBezTo>
                      <a:pt x="973" y="24"/>
                      <a:pt x="963" y="25"/>
                      <a:pt x="961" y="25"/>
                    </a:cubicBezTo>
                    <a:cubicBezTo>
                      <a:pt x="1011" y="32"/>
                      <a:pt x="1047" y="31"/>
                      <a:pt x="1098" y="48"/>
                    </a:cubicBezTo>
                    <a:cubicBezTo>
                      <a:pt x="1098" y="50"/>
                      <a:pt x="1137" y="64"/>
                      <a:pt x="1125" y="60"/>
                    </a:cubicBezTo>
                    <a:cubicBezTo>
                      <a:pt x="1154" y="71"/>
                      <a:pt x="1170" y="77"/>
                      <a:pt x="1189" y="85"/>
                    </a:cubicBezTo>
                    <a:cubicBezTo>
                      <a:pt x="1193" y="88"/>
                      <a:pt x="1231" y="108"/>
                      <a:pt x="1217" y="102"/>
                    </a:cubicBezTo>
                    <a:cubicBezTo>
                      <a:pt x="1243" y="114"/>
                      <a:pt x="1243" y="114"/>
                      <a:pt x="1243" y="114"/>
                    </a:cubicBezTo>
                    <a:cubicBezTo>
                      <a:pt x="1259" y="125"/>
                      <a:pt x="1294" y="148"/>
                      <a:pt x="1298" y="154"/>
                    </a:cubicBezTo>
                    <a:cubicBezTo>
                      <a:pt x="1316" y="167"/>
                      <a:pt x="1305" y="155"/>
                      <a:pt x="1328" y="175"/>
                    </a:cubicBezTo>
                    <a:cubicBezTo>
                      <a:pt x="1326" y="174"/>
                      <a:pt x="1328" y="176"/>
                      <a:pt x="1323" y="172"/>
                    </a:cubicBezTo>
                    <a:cubicBezTo>
                      <a:pt x="1333" y="181"/>
                      <a:pt x="1358" y="203"/>
                      <a:pt x="1369" y="212"/>
                    </a:cubicBezTo>
                    <a:cubicBezTo>
                      <a:pt x="1354" y="197"/>
                      <a:pt x="1366" y="208"/>
                      <a:pt x="1348" y="191"/>
                    </a:cubicBezTo>
                    <a:cubicBezTo>
                      <a:pt x="1349" y="191"/>
                      <a:pt x="1371" y="208"/>
                      <a:pt x="1390" y="230"/>
                    </a:cubicBezTo>
                    <a:cubicBezTo>
                      <a:pt x="1361" y="204"/>
                      <a:pt x="1410" y="254"/>
                      <a:pt x="1396" y="242"/>
                    </a:cubicBezTo>
                    <a:cubicBezTo>
                      <a:pt x="1438" y="288"/>
                      <a:pt x="1463" y="314"/>
                      <a:pt x="1495" y="355"/>
                    </a:cubicBezTo>
                    <a:cubicBezTo>
                      <a:pt x="1531" y="405"/>
                      <a:pt x="1568" y="473"/>
                      <a:pt x="1590" y="516"/>
                    </a:cubicBezTo>
                    <a:cubicBezTo>
                      <a:pt x="1587" y="510"/>
                      <a:pt x="1587" y="510"/>
                      <a:pt x="1587" y="510"/>
                    </a:cubicBezTo>
                    <a:cubicBezTo>
                      <a:pt x="1592" y="519"/>
                      <a:pt x="1597" y="527"/>
                      <a:pt x="1601" y="536"/>
                    </a:cubicBezTo>
                    <a:cubicBezTo>
                      <a:pt x="1608" y="551"/>
                      <a:pt x="1599" y="537"/>
                      <a:pt x="1610" y="560"/>
                    </a:cubicBezTo>
                    <a:cubicBezTo>
                      <a:pt x="1604" y="553"/>
                      <a:pt x="1591" y="519"/>
                      <a:pt x="1578" y="496"/>
                    </a:cubicBezTo>
                    <a:cubicBezTo>
                      <a:pt x="1596" y="538"/>
                      <a:pt x="1557" y="460"/>
                      <a:pt x="1568" y="488"/>
                    </a:cubicBezTo>
                    <a:cubicBezTo>
                      <a:pt x="1581" y="501"/>
                      <a:pt x="1611" y="574"/>
                      <a:pt x="1626" y="611"/>
                    </a:cubicBezTo>
                    <a:cubicBezTo>
                      <a:pt x="1639" y="647"/>
                      <a:pt x="1618" y="595"/>
                      <a:pt x="1625" y="613"/>
                    </a:cubicBezTo>
                    <a:cubicBezTo>
                      <a:pt x="1630" y="624"/>
                      <a:pt x="1630" y="624"/>
                      <a:pt x="1630" y="624"/>
                    </a:cubicBezTo>
                    <a:cubicBezTo>
                      <a:pt x="1635" y="638"/>
                      <a:pt x="1636" y="643"/>
                      <a:pt x="1635" y="643"/>
                    </a:cubicBezTo>
                    <a:cubicBezTo>
                      <a:pt x="1648" y="682"/>
                      <a:pt x="1662" y="726"/>
                      <a:pt x="1671" y="759"/>
                    </a:cubicBezTo>
                    <a:cubicBezTo>
                      <a:pt x="1660" y="716"/>
                      <a:pt x="1677" y="773"/>
                      <a:pt x="1667" y="730"/>
                    </a:cubicBezTo>
                    <a:cubicBezTo>
                      <a:pt x="1671" y="743"/>
                      <a:pt x="1678" y="770"/>
                      <a:pt x="1683" y="797"/>
                    </a:cubicBezTo>
                    <a:cubicBezTo>
                      <a:pt x="1677" y="772"/>
                      <a:pt x="1687" y="831"/>
                      <a:pt x="1676" y="775"/>
                    </a:cubicBezTo>
                    <a:cubicBezTo>
                      <a:pt x="1675" y="783"/>
                      <a:pt x="1683" y="803"/>
                      <a:pt x="1686" y="828"/>
                    </a:cubicBezTo>
                    <a:cubicBezTo>
                      <a:pt x="1684" y="815"/>
                      <a:pt x="1676" y="787"/>
                      <a:pt x="1676" y="790"/>
                    </a:cubicBezTo>
                    <a:cubicBezTo>
                      <a:pt x="1688" y="827"/>
                      <a:pt x="1693" y="912"/>
                      <a:pt x="1696" y="927"/>
                    </a:cubicBezTo>
                    <a:cubicBezTo>
                      <a:pt x="1701" y="954"/>
                      <a:pt x="1705" y="997"/>
                      <a:pt x="1708" y="1031"/>
                    </a:cubicBezTo>
                    <a:cubicBezTo>
                      <a:pt x="1707" y="1066"/>
                      <a:pt x="1708" y="1103"/>
                      <a:pt x="1706" y="1142"/>
                    </a:cubicBezTo>
                    <a:cubicBezTo>
                      <a:pt x="1705" y="1135"/>
                      <a:pt x="1705" y="1135"/>
                      <a:pt x="1705" y="1135"/>
                    </a:cubicBezTo>
                    <a:cubicBezTo>
                      <a:pt x="1704" y="1157"/>
                      <a:pt x="1704" y="1191"/>
                      <a:pt x="1701" y="1223"/>
                    </a:cubicBezTo>
                    <a:cubicBezTo>
                      <a:pt x="1699" y="1230"/>
                      <a:pt x="1699" y="1230"/>
                      <a:pt x="1699" y="1230"/>
                    </a:cubicBezTo>
                    <a:cubicBezTo>
                      <a:pt x="1698" y="1252"/>
                      <a:pt x="1695" y="1293"/>
                      <a:pt x="1692" y="1327"/>
                    </a:cubicBezTo>
                    <a:cubicBezTo>
                      <a:pt x="1693" y="1327"/>
                      <a:pt x="1695" y="1296"/>
                      <a:pt x="1695" y="1311"/>
                    </a:cubicBezTo>
                    <a:cubicBezTo>
                      <a:pt x="1697" y="1294"/>
                      <a:pt x="1698" y="1280"/>
                      <a:pt x="1696" y="1286"/>
                    </a:cubicBezTo>
                    <a:cubicBezTo>
                      <a:pt x="1698" y="1269"/>
                      <a:pt x="1699" y="1269"/>
                      <a:pt x="1701" y="1255"/>
                    </a:cubicBezTo>
                    <a:cubicBezTo>
                      <a:pt x="1700" y="1277"/>
                      <a:pt x="1698" y="1298"/>
                      <a:pt x="1697" y="1320"/>
                    </a:cubicBezTo>
                    <a:cubicBezTo>
                      <a:pt x="1696" y="1325"/>
                      <a:pt x="1696" y="1327"/>
                      <a:pt x="1696" y="1327"/>
                    </a:cubicBezTo>
                    <a:cubicBezTo>
                      <a:pt x="1697" y="1332"/>
                      <a:pt x="1697" y="1332"/>
                      <a:pt x="1697" y="1332"/>
                    </a:cubicBezTo>
                    <a:cubicBezTo>
                      <a:pt x="1696" y="1349"/>
                      <a:pt x="1695" y="1354"/>
                      <a:pt x="1694" y="1351"/>
                    </a:cubicBezTo>
                    <a:cubicBezTo>
                      <a:pt x="1691" y="1388"/>
                      <a:pt x="1693" y="1401"/>
                      <a:pt x="1687" y="1439"/>
                    </a:cubicBezTo>
                    <a:cubicBezTo>
                      <a:pt x="1687" y="1422"/>
                      <a:pt x="1688" y="1412"/>
                      <a:pt x="1691" y="1384"/>
                    </a:cubicBezTo>
                    <a:cubicBezTo>
                      <a:pt x="1689" y="1399"/>
                      <a:pt x="1687" y="1414"/>
                      <a:pt x="1685" y="1428"/>
                    </a:cubicBezTo>
                    <a:cubicBezTo>
                      <a:pt x="1687" y="1408"/>
                      <a:pt x="1694" y="1332"/>
                      <a:pt x="1690" y="1345"/>
                    </a:cubicBezTo>
                    <a:cubicBezTo>
                      <a:pt x="1687" y="1393"/>
                      <a:pt x="1681" y="1463"/>
                      <a:pt x="1674" y="1505"/>
                    </a:cubicBezTo>
                    <a:cubicBezTo>
                      <a:pt x="1669" y="1527"/>
                      <a:pt x="1664" y="1560"/>
                      <a:pt x="1655" y="1596"/>
                    </a:cubicBezTo>
                    <a:cubicBezTo>
                      <a:pt x="1653" y="1601"/>
                      <a:pt x="1650" y="1612"/>
                      <a:pt x="1651" y="1605"/>
                    </a:cubicBezTo>
                    <a:cubicBezTo>
                      <a:pt x="1653" y="1595"/>
                      <a:pt x="1653" y="1595"/>
                      <a:pt x="1653" y="1595"/>
                    </a:cubicBezTo>
                    <a:cubicBezTo>
                      <a:pt x="1642" y="1643"/>
                      <a:pt x="1628" y="1696"/>
                      <a:pt x="1614" y="1737"/>
                    </a:cubicBezTo>
                    <a:cubicBezTo>
                      <a:pt x="1611" y="1744"/>
                      <a:pt x="1607" y="1751"/>
                      <a:pt x="1604" y="1757"/>
                    </a:cubicBezTo>
                    <a:cubicBezTo>
                      <a:pt x="1574" y="1825"/>
                      <a:pt x="1614" y="1746"/>
                      <a:pt x="1583" y="1816"/>
                    </a:cubicBezTo>
                    <a:cubicBezTo>
                      <a:pt x="1574" y="1832"/>
                      <a:pt x="1538" y="1898"/>
                      <a:pt x="1534" y="1899"/>
                    </a:cubicBezTo>
                    <a:cubicBezTo>
                      <a:pt x="1526" y="1911"/>
                      <a:pt x="1522" y="1916"/>
                      <a:pt x="1523" y="1919"/>
                    </a:cubicBezTo>
                    <a:cubicBezTo>
                      <a:pt x="1530" y="1908"/>
                      <a:pt x="1545" y="1884"/>
                      <a:pt x="1538" y="1898"/>
                    </a:cubicBezTo>
                    <a:cubicBezTo>
                      <a:pt x="1524" y="1921"/>
                      <a:pt x="1516" y="1930"/>
                      <a:pt x="1504" y="1947"/>
                    </a:cubicBezTo>
                    <a:cubicBezTo>
                      <a:pt x="1505" y="1946"/>
                      <a:pt x="1512" y="1933"/>
                      <a:pt x="1508" y="1940"/>
                    </a:cubicBezTo>
                    <a:cubicBezTo>
                      <a:pt x="1480" y="1982"/>
                      <a:pt x="1416" y="2051"/>
                      <a:pt x="1381" y="2084"/>
                    </a:cubicBezTo>
                    <a:cubicBezTo>
                      <a:pt x="1394" y="2072"/>
                      <a:pt x="1395" y="2070"/>
                      <a:pt x="1413" y="2054"/>
                    </a:cubicBezTo>
                    <a:cubicBezTo>
                      <a:pt x="1414" y="2055"/>
                      <a:pt x="1404" y="2063"/>
                      <a:pt x="1401" y="2067"/>
                    </a:cubicBezTo>
                    <a:cubicBezTo>
                      <a:pt x="1404" y="2067"/>
                      <a:pt x="1418" y="2050"/>
                      <a:pt x="1437" y="2032"/>
                    </a:cubicBezTo>
                    <a:cubicBezTo>
                      <a:pt x="1428" y="2043"/>
                      <a:pt x="1418" y="2053"/>
                      <a:pt x="1408" y="2064"/>
                    </a:cubicBezTo>
                    <a:cubicBezTo>
                      <a:pt x="1427" y="2049"/>
                      <a:pt x="1427" y="2049"/>
                      <a:pt x="1427" y="2049"/>
                    </a:cubicBezTo>
                    <a:cubicBezTo>
                      <a:pt x="1405" y="2073"/>
                      <a:pt x="1381" y="2095"/>
                      <a:pt x="1357" y="2116"/>
                    </a:cubicBezTo>
                    <a:cubicBezTo>
                      <a:pt x="1421" y="2067"/>
                      <a:pt x="1442" y="2035"/>
                      <a:pt x="1486" y="1987"/>
                    </a:cubicBezTo>
                    <a:cubicBezTo>
                      <a:pt x="1480" y="1995"/>
                      <a:pt x="1486" y="1988"/>
                      <a:pt x="1488" y="1986"/>
                    </a:cubicBezTo>
                    <a:cubicBezTo>
                      <a:pt x="1501" y="1969"/>
                      <a:pt x="1516" y="1949"/>
                      <a:pt x="1522" y="1938"/>
                    </a:cubicBezTo>
                    <a:cubicBezTo>
                      <a:pt x="1541" y="1911"/>
                      <a:pt x="1541" y="1911"/>
                      <a:pt x="1541" y="1911"/>
                    </a:cubicBezTo>
                    <a:cubicBezTo>
                      <a:pt x="1541" y="1911"/>
                      <a:pt x="1537" y="1924"/>
                      <a:pt x="1517" y="1951"/>
                    </a:cubicBezTo>
                    <a:cubicBezTo>
                      <a:pt x="1586" y="1854"/>
                      <a:pt x="1618" y="1767"/>
                      <a:pt x="1653" y="1654"/>
                    </a:cubicBezTo>
                    <a:cubicBezTo>
                      <a:pt x="1654" y="1649"/>
                      <a:pt x="1649" y="1669"/>
                      <a:pt x="1652" y="1661"/>
                    </a:cubicBezTo>
                    <a:cubicBezTo>
                      <a:pt x="1656" y="1645"/>
                      <a:pt x="1661" y="1620"/>
                      <a:pt x="1660" y="1620"/>
                    </a:cubicBezTo>
                    <a:cubicBezTo>
                      <a:pt x="1660" y="1622"/>
                      <a:pt x="1660" y="1625"/>
                      <a:pt x="1658" y="1635"/>
                    </a:cubicBezTo>
                    <a:cubicBezTo>
                      <a:pt x="1672" y="1575"/>
                      <a:pt x="1682" y="1544"/>
                      <a:pt x="1687" y="1505"/>
                    </a:cubicBezTo>
                    <a:cubicBezTo>
                      <a:pt x="1689" y="1503"/>
                      <a:pt x="1683" y="1535"/>
                      <a:pt x="1684" y="1530"/>
                    </a:cubicBezTo>
                    <a:cubicBezTo>
                      <a:pt x="1696" y="1470"/>
                      <a:pt x="1697" y="1438"/>
                      <a:pt x="1703" y="1377"/>
                    </a:cubicBezTo>
                    <a:cubicBezTo>
                      <a:pt x="1703" y="1398"/>
                      <a:pt x="1707" y="1364"/>
                      <a:pt x="1709" y="1348"/>
                    </a:cubicBezTo>
                    <a:cubicBezTo>
                      <a:pt x="1713" y="1298"/>
                      <a:pt x="1721" y="1192"/>
                      <a:pt x="1721" y="1116"/>
                    </a:cubicBezTo>
                    <a:cubicBezTo>
                      <a:pt x="1726" y="1136"/>
                      <a:pt x="1722" y="1031"/>
                      <a:pt x="1725" y="1025"/>
                    </a:cubicBezTo>
                    <a:cubicBezTo>
                      <a:pt x="1724" y="1008"/>
                      <a:pt x="1723" y="982"/>
                      <a:pt x="1721" y="980"/>
                    </a:cubicBezTo>
                    <a:cubicBezTo>
                      <a:pt x="1722" y="989"/>
                      <a:pt x="1722" y="1012"/>
                      <a:pt x="1721" y="1009"/>
                    </a:cubicBezTo>
                    <a:cubicBezTo>
                      <a:pt x="1720" y="984"/>
                      <a:pt x="1717" y="947"/>
                      <a:pt x="1715" y="944"/>
                    </a:cubicBezTo>
                    <a:cubicBezTo>
                      <a:pt x="1715" y="933"/>
                      <a:pt x="1715" y="923"/>
                      <a:pt x="1714" y="913"/>
                    </a:cubicBezTo>
                    <a:cubicBezTo>
                      <a:pt x="1713" y="911"/>
                      <a:pt x="1710" y="902"/>
                      <a:pt x="1708" y="885"/>
                    </a:cubicBezTo>
                    <a:cubicBezTo>
                      <a:pt x="1707" y="847"/>
                      <a:pt x="1707" y="889"/>
                      <a:pt x="1701" y="836"/>
                    </a:cubicBezTo>
                    <a:cubicBezTo>
                      <a:pt x="1705" y="848"/>
                      <a:pt x="1707" y="859"/>
                      <a:pt x="1709" y="863"/>
                    </a:cubicBezTo>
                    <a:cubicBezTo>
                      <a:pt x="1706" y="837"/>
                      <a:pt x="1705" y="841"/>
                      <a:pt x="1702" y="823"/>
                    </a:cubicBezTo>
                    <a:cubicBezTo>
                      <a:pt x="1702" y="816"/>
                      <a:pt x="1708" y="840"/>
                      <a:pt x="1711" y="860"/>
                    </a:cubicBezTo>
                    <a:cubicBezTo>
                      <a:pt x="1710" y="848"/>
                      <a:pt x="1709" y="837"/>
                      <a:pt x="1707" y="826"/>
                    </a:cubicBezTo>
                    <a:cubicBezTo>
                      <a:pt x="1700" y="795"/>
                      <a:pt x="1686" y="741"/>
                      <a:pt x="1671" y="691"/>
                    </a:cubicBezTo>
                    <a:cubicBezTo>
                      <a:pt x="1675" y="699"/>
                      <a:pt x="1680" y="715"/>
                      <a:pt x="1678" y="701"/>
                    </a:cubicBezTo>
                    <a:cubicBezTo>
                      <a:pt x="1671" y="680"/>
                      <a:pt x="1660" y="652"/>
                      <a:pt x="1651" y="624"/>
                    </a:cubicBezTo>
                    <a:cubicBezTo>
                      <a:pt x="1652" y="628"/>
                      <a:pt x="1652" y="626"/>
                      <a:pt x="1653" y="629"/>
                    </a:cubicBezTo>
                    <a:cubicBezTo>
                      <a:pt x="1633" y="582"/>
                      <a:pt x="1640" y="593"/>
                      <a:pt x="1623" y="549"/>
                    </a:cubicBezTo>
                    <a:cubicBezTo>
                      <a:pt x="1623" y="550"/>
                      <a:pt x="1623" y="550"/>
                      <a:pt x="1624" y="551"/>
                    </a:cubicBezTo>
                    <a:cubicBezTo>
                      <a:pt x="1611" y="525"/>
                      <a:pt x="1611" y="525"/>
                      <a:pt x="1611" y="525"/>
                    </a:cubicBezTo>
                    <a:cubicBezTo>
                      <a:pt x="1583" y="473"/>
                      <a:pt x="1584" y="465"/>
                      <a:pt x="1568" y="432"/>
                    </a:cubicBezTo>
                    <a:cubicBezTo>
                      <a:pt x="1572" y="439"/>
                      <a:pt x="1572" y="439"/>
                      <a:pt x="1572" y="439"/>
                    </a:cubicBezTo>
                    <a:cubicBezTo>
                      <a:pt x="1563" y="418"/>
                      <a:pt x="1523" y="357"/>
                      <a:pt x="1511" y="340"/>
                    </a:cubicBezTo>
                    <a:cubicBezTo>
                      <a:pt x="1525" y="362"/>
                      <a:pt x="1515" y="348"/>
                      <a:pt x="1524" y="365"/>
                    </a:cubicBezTo>
                    <a:cubicBezTo>
                      <a:pt x="1536" y="383"/>
                      <a:pt x="1535" y="376"/>
                      <a:pt x="1554" y="408"/>
                    </a:cubicBezTo>
                    <a:cubicBezTo>
                      <a:pt x="1550" y="405"/>
                      <a:pt x="1524" y="366"/>
                      <a:pt x="1517" y="359"/>
                    </a:cubicBezTo>
                    <a:cubicBezTo>
                      <a:pt x="1505" y="342"/>
                      <a:pt x="1499" y="328"/>
                      <a:pt x="1499" y="325"/>
                    </a:cubicBezTo>
                    <a:cubicBezTo>
                      <a:pt x="1468" y="284"/>
                      <a:pt x="1450" y="259"/>
                      <a:pt x="1405" y="214"/>
                    </a:cubicBezTo>
                    <a:cubicBezTo>
                      <a:pt x="1388" y="198"/>
                      <a:pt x="1372" y="189"/>
                      <a:pt x="1333" y="153"/>
                    </a:cubicBezTo>
                    <a:cubicBezTo>
                      <a:pt x="1336" y="154"/>
                      <a:pt x="1336" y="154"/>
                      <a:pt x="1336" y="154"/>
                    </a:cubicBezTo>
                    <a:cubicBezTo>
                      <a:pt x="1334" y="154"/>
                      <a:pt x="1316" y="137"/>
                      <a:pt x="1306" y="132"/>
                    </a:cubicBezTo>
                    <a:cubicBezTo>
                      <a:pt x="1320" y="145"/>
                      <a:pt x="1287" y="119"/>
                      <a:pt x="1304" y="135"/>
                    </a:cubicBezTo>
                    <a:cubicBezTo>
                      <a:pt x="1279" y="117"/>
                      <a:pt x="1276" y="111"/>
                      <a:pt x="1274" y="108"/>
                    </a:cubicBezTo>
                    <a:cubicBezTo>
                      <a:pt x="1254" y="98"/>
                      <a:pt x="1223" y="73"/>
                      <a:pt x="1178" y="54"/>
                    </a:cubicBezTo>
                    <a:cubicBezTo>
                      <a:pt x="1187" y="56"/>
                      <a:pt x="1233" y="80"/>
                      <a:pt x="1215" y="69"/>
                    </a:cubicBezTo>
                    <a:cubicBezTo>
                      <a:pt x="1196" y="60"/>
                      <a:pt x="1177" y="53"/>
                      <a:pt x="1157" y="46"/>
                    </a:cubicBezTo>
                    <a:cubicBezTo>
                      <a:pt x="1166" y="50"/>
                      <a:pt x="1174" y="53"/>
                      <a:pt x="1182" y="57"/>
                    </a:cubicBezTo>
                    <a:cubicBezTo>
                      <a:pt x="1139" y="40"/>
                      <a:pt x="1127" y="34"/>
                      <a:pt x="1102" y="25"/>
                    </a:cubicBezTo>
                    <a:cubicBezTo>
                      <a:pt x="1097" y="22"/>
                      <a:pt x="1114" y="27"/>
                      <a:pt x="1127" y="31"/>
                    </a:cubicBezTo>
                    <a:cubicBezTo>
                      <a:pt x="1113" y="26"/>
                      <a:pt x="1091" y="20"/>
                      <a:pt x="1072" y="16"/>
                    </a:cubicBezTo>
                    <a:cubicBezTo>
                      <a:pt x="1058" y="14"/>
                      <a:pt x="1010" y="5"/>
                      <a:pt x="990" y="6"/>
                    </a:cubicBezTo>
                    <a:cubicBezTo>
                      <a:pt x="982" y="5"/>
                      <a:pt x="982" y="5"/>
                      <a:pt x="982" y="5"/>
                    </a:cubicBezTo>
                    <a:cubicBezTo>
                      <a:pt x="983" y="5"/>
                      <a:pt x="984" y="4"/>
                      <a:pt x="986" y="5"/>
                    </a:cubicBezTo>
                    <a:cubicBezTo>
                      <a:pt x="982" y="4"/>
                      <a:pt x="979" y="4"/>
                      <a:pt x="976" y="4"/>
                    </a:cubicBezTo>
                    <a:cubicBezTo>
                      <a:pt x="951" y="2"/>
                      <a:pt x="951" y="2"/>
                      <a:pt x="951" y="2"/>
                    </a:cubicBezTo>
                    <a:cubicBezTo>
                      <a:pt x="956" y="1"/>
                      <a:pt x="956" y="1"/>
                      <a:pt x="956" y="1"/>
                    </a:cubicBezTo>
                    <a:cubicBezTo>
                      <a:pt x="946" y="1"/>
                      <a:pt x="946" y="1"/>
                      <a:pt x="946" y="1"/>
                    </a:cubicBezTo>
                    <a:cubicBezTo>
                      <a:pt x="921" y="0"/>
                      <a:pt x="921" y="0"/>
                      <a:pt x="921" y="0"/>
                    </a:cubicBezTo>
                    <a:close/>
                    <a:moveTo>
                      <a:pt x="1525" y="1932"/>
                    </a:moveTo>
                    <a:cubicBezTo>
                      <a:pt x="1524" y="1934"/>
                      <a:pt x="1524" y="1935"/>
                      <a:pt x="1523" y="1937"/>
                    </a:cubicBezTo>
                    <a:cubicBezTo>
                      <a:pt x="1525" y="1933"/>
                      <a:pt x="1524" y="1934"/>
                      <a:pt x="1525" y="1932"/>
                    </a:cubicBezTo>
                    <a:close/>
                    <a:moveTo>
                      <a:pt x="315" y="266"/>
                    </a:moveTo>
                    <a:cubicBezTo>
                      <a:pt x="304" y="277"/>
                      <a:pt x="297" y="287"/>
                      <a:pt x="290" y="292"/>
                    </a:cubicBezTo>
                    <a:cubicBezTo>
                      <a:pt x="288" y="291"/>
                      <a:pt x="338" y="233"/>
                      <a:pt x="356" y="216"/>
                    </a:cubicBezTo>
                    <a:cubicBezTo>
                      <a:pt x="379" y="197"/>
                      <a:pt x="404" y="178"/>
                      <a:pt x="420" y="168"/>
                    </a:cubicBezTo>
                    <a:cubicBezTo>
                      <a:pt x="412" y="174"/>
                      <a:pt x="412" y="174"/>
                      <a:pt x="412" y="174"/>
                    </a:cubicBezTo>
                    <a:cubicBezTo>
                      <a:pt x="356" y="215"/>
                      <a:pt x="343" y="231"/>
                      <a:pt x="349" y="227"/>
                    </a:cubicBezTo>
                    <a:cubicBezTo>
                      <a:pt x="356" y="222"/>
                      <a:pt x="384" y="201"/>
                      <a:pt x="420" y="179"/>
                    </a:cubicBezTo>
                    <a:cubicBezTo>
                      <a:pt x="382" y="205"/>
                      <a:pt x="344" y="236"/>
                      <a:pt x="310" y="270"/>
                    </a:cubicBezTo>
                    <a:cubicBezTo>
                      <a:pt x="315" y="266"/>
                      <a:pt x="315" y="266"/>
                      <a:pt x="315" y="266"/>
                    </a:cubicBezTo>
                    <a:close/>
                    <a:moveTo>
                      <a:pt x="283" y="287"/>
                    </a:moveTo>
                    <a:cubicBezTo>
                      <a:pt x="277" y="294"/>
                      <a:pt x="271" y="301"/>
                      <a:pt x="265" y="309"/>
                    </a:cubicBezTo>
                    <a:cubicBezTo>
                      <a:pt x="267" y="305"/>
                      <a:pt x="262" y="309"/>
                      <a:pt x="280" y="288"/>
                    </a:cubicBezTo>
                    <a:cubicBezTo>
                      <a:pt x="279" y="290"/>
                      <a:pt x="281" y="289"/>
                      <a:pt x="283" y="287"/>
                    </a:cubicBezTo>
                    <a:close/>
                    <a:moveTo>
                      <a:pt x="271" y="303"/>
                    </a:moveTo>
                    <a:cubicBezTo>
                      <a:pt x="270" y="304"/>
                      <a:pt x="268" y="306"/>
                      <a:pt x="266" y="308"/>
                    </a:cubicBezTo>
                    <a:cubicBezTo>
                      <a:pt x="271" y="303"/>
                      <a:pt x="271" y="303"/>
                      <a:pt x="271" y="303"/>
                    </a:cubicBezTo>
                    <a:close/>
                    <a:moveTo>
                      <a:pt x="731" y="31"/>
                    </a:moveTo>
                    <a:cubicBezTo>
                      <a:pt x="724" y="32"/>
                      <a:pt x="718" y="34"/>
                      <a:pt x="712" y="35"/>
                    </a:cubicBezTo>
                    <a:cubicBezTo>
                      <a:pt x="713" y="35"/>
                      <a:pt x="713" y="35"/>
                      <a:pt x="714" y="35"/>
                    </a:cubicBezTo>
                    <a:cubicBezTo>
                      <a:pt x="723" y="32"/>
                      <a:pt x="728" y="31"/>
                      <a:pt x="731" y="31"/>
                    </a:cubicBezTo>
                    <a:close/>
                    <a:moveTo>
                      <a:pt x="672" y="46"/>
                    </a:moveTo>
                    <a:cubicBezTo>
                      <a:pt x="666" y="48"/>
                      <a:pt x="661" y="50"/>
                      <a:pt x="655" y="52"/>
                    </a:cubicBezTo>
                    <a:cubicBezTo>
                      <a:pt x="660" y="48"/>
                      <a:pt x="660" y="48"/>
                      <a:pt x="660" y="48"/>
                    </a:cubicBezTo>
                    <a:cubicBezTo>
                      <a:pt x="668" y="46"/>
                      <a:pt x="670" y="46"/>
                      <a:pt x="672" y="46"/>
                    </a:cubicBezTo>
                    <a:close/>
                    <a:moveTo>
                      <a:pt x="533" y="95"/>
                    </a:moveTo>
                    <a:cubicBezTo>
                      <a:pt x="505" y="109"/>
                      <a:pt x="511" y="113"/>
                      <a:pt x="484" y="124"/>
                    </a:cubicBezTo>
                    <a:cubicBezTo>
                      <a:pt x="481" y="127"/>
                      <a:pt x="488" y="124"/>
                      <a:pt x="498" y="119"/>
                    </a:cubicBezTo>
                    <a:cubicBezTo>
                      <a:pt x="494" y="121"/>
                      <a:pt x="493" y="122"/>
                      <a:pt x="492" y="123"/>
                    </a:cubicBezTo>
                    <a:cubicBezTo>
                      <a:pt x="482" y="128"/>
                      <a:pt x="474" y="134"/>
                      <a:pt x="465" y="139"/>
                    </a:cubicBezTo>
                    <a:cubicBezTo>
                      <a:pt x="457" y="144"/>
                      <a:pt x="450" y="148"/>
                      <a:pt x="452" y="146"/>
                    </a:cubicBezTo>
                    <a:cubicBezTo>
                      <a:pt x="453" y="143"/>
                      <a:pt x="485" y="122"/>
                      <a:pt x="494" y="115"/>
                    </a:cubicBezTo>
                    <a:cubicBezTo>
                      <a:pt x="502" y="110"/>
                      <a:pt x="541" y="89"/>
                      <a:pt x="533" y="95"/>
                    </a:cubicBezTo>
                    <a:close/>
                    <a:moveTo>
                      <a:pt x="402" y="2084"/>
                    </a:moveTo>
                    <a:cubicBezTo>
                      <a:pt x="397" y="2080"/>
                      <a:pt x="391" y="2076"/>
                      <a:pt x="384" y="2071"/>
                    </a:cubicBezTo>
                    <a:cubicBezTo>
                      <a:pt x="390" y="2077"/>
                      <a:pt x="396" y="2083"/>
                      <a:pt x="409" y="2093"/>
                    </a:cubicBezTo>
                    <a:cubicBezTo>
                      <a:pt x="440" y="2110"/>
                      <a:pt x="465" y="2129"/>
                      <a:pt x="499" y="2148"/>
                    </a:cubicBezTo>
                    <a:cubicBezTo>
                      <a:pt x="519" y="2157"/>
                      <a:pt x="519" y="2157"/>
                      <a:pt x="519" y="2157"/>
                    </a:cubicBezTo>
                    <a:cubicBezTo>
                      <a:pt x="515" y="2155"/>
                      <a:pt x="513" y="2153"/>
                      <a:pt x="512" y="2152"/>
                    </a:cubicBezTo>
                    <a:cubicBezTo>
                      <a:pt x="442" y="2116"/>
                      <a:pt x="486" y="2133"/>
                      <a:pt x="402" y="2084"/>
                    </a:cubicBezTo>
                    <a:close/>
                    <a:moveTo>
                      <a:pt x="238" y="1921"/>
                    </a:moveTo>
                    <a:cubicBezTo>
                      <a:pt x="230" y="1913"/>
                      <a:pt x="230" y="1913"/>
                      <a:pt x="230" y="1913"/>
                    </a:cubicBezTo>
                    <a:cubicBezTo>
                      <a:pt x="233" y="1919"/>
                      <a:pt x="252" y="1940"/>
                      <a:pt x="271" y="1962"/>
                    </a:cubicBezTo>
                    <a:cubicBezTo>
                      <a:pt x="277" y="1968"/>
                      <a:pt x="290" y="1980"/>
                      <a:pt x="297" y="1989"/>
                    </a:cubicBezTo>
                    <a:cubicBezTo>
                      <a:pt x="293" y="1987"/>
                      <a:pt x="293" y="1987"/>
                      <a:pt x="293" y="1987"/>
                    </a:cubicBezTo>
                    <a:cubicBezTo>
                      <a:pt x="296" y="1991"/>
                      <a:pt x="315" y="2012"/>
                      <a:pt x="339" y="2033"/>
                    </a:cubicBezTo>
                    <a:cubicBezTo>
                      <a:pt x="336" y="2031"/>
                      <a:pt x="332" y="2028"/>
                      <a:pt x="328" y="2025"/>
                    </a:cubicBezTo>
                    <a:cubicBezTo>
                      <a:pt x="322" y="2020"/>
                      <a:pt x="315" y="2014"/>
                      <a:pt x="306" y="2006"/>
                    </a:cubicBezTo>
                    <a:cubicBezTo>
                      <a:pt x="311" y="2011"/>
                      <a:pt x="316" y="2016"/>
                      <a:pt x="324" y="2024"/>
                    </a:cubicBezTo>
                    <a:cubicBezTo>
                      <a:pt x="309" y="2012"/>
                      <a:pt x="294" y="2000"/>
                      <a:pt x="281" y="1987"/>
                    </a:cubicBezTo>
                    <a:cubicBezTo>
                      <a:pt x="300" y="2008"/>
                      <a:pt x="306" y="2008"/>
                      <a:pt x="330" y="2033"/>
                    </a:cubicBezTo>
                    <a:cubicBezTo>
                      <a:pt x="327" y="2033"/>
                      <a:pt x="328" y="2035"/>
                      <a:pt x="299" y="2011"/>
                    </a:cubicBezTo>
                    <a:cubicBezTo>
                      <a:pt x="277" y="1987"/>
                      <a:pt x="302" y="2011"/>
                      <a:pt x="291" y="1998"/>
                    </a:cubicBezTo>
                    <a:cubicBezTo>
                      <a:pt x="271" y="1983"/>
                      <a:pt x="271" y="1973"/>
                      <a:pt x="251" y="1956"/>
                    </a:cubicBezTo>
                    <a:cubicBezTo>
                      <a:pt x="231" y="1932"/>
                      <a:pt x="239" y="1938"/>
                      <a:pt x="233" y="1930"/>
                    </a:cubicBezTo>
                    <a:cubicBezTo>
                      <a:pt x="253" y="1954"/>
                      <a:pt x="226" y="1917"/>
                      <a:pt x="251" y="1947"/>
                    </a:cubicBezTo>
                    <a:cubicBezTo>
                      <a:pt x="232" y="1921"/>
                      <a:pt x="234" y="1931"/>
                      <a:pt x="219" y="1909"/>
                    </a:cubicBezTo>
                    <a:cubicBezTo>
                      <a:pt x="218" y="1904"/>
                      <a:pt x="218" y="1904"/>
                      <a:pt x="218" y="1904"/>
                    </a:cubicBezTo>
                    <a:cubicBezTo>
                      <a:pt x="204" y="1884"/>
                      <a:pt x="176" y="1839"/>
                      <a:pt x="159" y="1811"/>
                    </a:cubicBezTo>
                    <a:cubicBezTo>
                      <a:pt x="172" y="1836"/>
                      <a:pt x="150" y="1797"/>
                      <a:pt x="151" y="1802"/>
                    </a:cubicBezTo>
                    <a:cubicBezTo>
                      <a:pt x="155" y="1805"/>
                      <a:pt x="173" y="1839"/>
                      <a:pt x="172" y="1840"/>
                    </a:cubicBezTo>
                    <a:cubicBezTo>
                      <a:pt x="159" y="1821"/>
                      <a:pt x="133" y="1771"/>
                      <a:pt x="129" y="1760"/>
                    </a:cubicBezTo>
                    <a:cubicBezTo>
                      <a:pt x="135" y="1773"/>
                      <a:pt x="141" y="1786"/>
                      <a:pt x="147" y="1799"/>
                    </a:cubicBezTo>
                    <a:cubicBezTo>
                      <a:pt x="138" y="1786"/>
                      <a:pt x="114" y="1739"/>
                      <a:pt x="113" y="1737"/>
                    </a:cubicBezTo>
                    <a:cubicBezTo>
                      <a:pt x="107" y="1722"/>
                      <a:pt x="98" y="1698"/>
                      <a:pt x="97" y="1690"/>
                    </a:cubicBezTo>
                    <a:cubicBezTo>
                      <a:pt x="109" y="1718"/>
                      <a:pt x="109" y="1718"/>
                      <a:pt x="109" y="1718"/>
                    </a:cubicBezTo>
                    <a:cubicBezTo>
                      <a:pt x="112" y="1729"/>
                      <a:pt x="112" y="1729"/>
                      <a:pt x="112" y="1729"/>
                    </a:cubicBezTo>
                    <a:cubicBezTo>
                      <a:pt x="121" y="1744"/>
                      <a:pt x="121" y="1744"/>
                      <a:pt x="121" y="1744"/>
                    </a:cubicBezTo>
                    <a:cubicBezTo>
                      <a:pt x="114" y="1726"/>
                      <a:pt x="100" y="1686"/>
                      <a:pt x="99" y="1677"/>
                    </a:cubicBezTo>
                    <a:cubicBezTo>
                      <a:pt x="114" y="1721"/>
                      <a:pt x="142" y="1788"/>
                      <a:pt x="193" y="1858"/>
                    </a:cubicBezTo>
                    <a:cubicBezTo>
                      <a:pt x="193" y="1858"/>
                      <a:pt x="192" y="1857"/>
                      <a:pt x="189" y="1854"/>
                    </a:cubicBezTo>
                    <a:cubicBezTo>
                      <a:pt x="213" y="1891"/>
                      <a:pt x="216" y="1893"/>
                      <a:pt x="238" y="1921"/>
                    </a:cubicBezTo>
                    <a:close/>
                    <a:moveTo>
                      <a:pt x="67" y="777"/>
                    </a:moveTo>
                    <a:cubicBezTo>
                      <a:pt x="65" y="780"/>
                      <a:pt x="65" y="780"/>
                      <a:pt x="65" y="780"/>
                    </a:cubicBezTo>
                    <a:cubicBezTo>
                      <a:pt x="51" y="847"/>
                      <a:pt x="49" y="896"/>
                      <a:pt x="42" y="966"/>
                    </a:cubicBezTo>
                    <a:cubicBezTo>
                      <a:pt x="41" y="956"/>
                      <a:pt x="44" y="929"/>
                      <a:pt x="43" y="933"/>
                    </a:cubicBezTo>
                    <a:cubicBezTo>
                      <a:pt x="39" y="975"/>
                      <a:pt x="44" y="970"/>
                      <a:pt x="38" y="1011"/>
                    </a:cubicBezTo>
                    <a:cubicBezTo>
                      <a:pt x="42" y="952"/>
                      <a:pt x="34" y="1048"/>
                      <a:pt x="37" y="994"/>
                    </a:cubicBezTo>
                    <a:cubicBezTo>
                      <a:pt x="33" y="1069"/>
                      <a:pt x="28" y="1149"/>
                      <a:pt x="29" y="1199"/>
                    </a:cubicBezTo>
                    <a:cubicBezTo>
                      <a:pt x="30" y="1186"/>
                      <a:pt x="31" y="1219"/>
                      <a:pt x="32" y="1220"/>
                    </a:cubicBezTo>
                    <a:cubicBezTo>
                      <a:pt x="32" y="1233"/>
                      <a:pt x="31" y="1229"/>
                      <a:pt x="30" y="1218"/>
                    </a:cubicBezTo>
                    <a:cubicBezTo>
                      <a:pt x="30" y="1244"/>
                      <a:pt x="29" y="1248"/>
                      <a:pt x="27" y="1244"/>
                    </a:cubicBezTo>
                    <a:cubicBezTo>
                      <a:pt x="26" y="1227"/>
                      <a:pt x="25" y="1209"/>
                      <a:pt x="25" y="1192"/>
                    </a:cubicBezTo>
                    <a:cubicBezTo>
                      <a:pt x="25" y="1209"/>
                      <a:pt x="24" y="1218"/>
                      <a:pt x="24" y="1232"/>
                    </a:cubicBezTo>
                    <a:cubicBezTo>
                      <a:pt x="24" y="1232"/>
                      <a:pt x="24" y="1232"/>
                      <a:pt x="24" y="1232"/>
                    </a:cubicBezTo>
                    <a:cubicBezTo>
                      <a:pt x="24" y="1232"/>
                      <a:pt x="24" y="1232"/>
                      <a:pt x="24" y="1232"/>
                    </a:cubicBezTo>
                    <a:cubicBezTo>
                      <a:pt x="24" y="1238"/>
                      <a:pt x="25" y="1245"/>
                      <a:pt x="25" y="1254"/>
                    </a:cubicBezTo>
                    <a:cubicBezTo>
                      <a:pt x="26" y="1263"/>
                      <a:pt x="27" y="1261"/>
                      <a:pt x="27" y="1261"/>
                    </a:cubicBezTo>
                    <a:cubicBezTo>
                      <a:pt x="29" y="1277"/>
                      <a:pt x="33" y="1298"/>
                      <a:pt x="36" y="1324"/>
                    </a:cubicBezTo>
                    <a:cubicBezTo>
                      <a:pt x="36" y="1323"/>
                      <a:pt x="36" y="1323"/>
                      <a:pt x="36" y="1323"/>
                    </a:cubicBezTo>
                    <a:cubicBezTo>
                      <a:pt x="37" y="1342"/>
                      <a:pt x="40" y="1360"/>
                      <a:pt x="42" y="1379"/>
                    </a:cubicBezTo>
                    <a:cubicBezTo>
                      <a:pt x="40" y="1372"/>
                      <a:pt x="40" y="1372"/>
                      <a:pt x="40" y="1372"/>
                    </a:cubicBezTo>
                    <a:cubicBezTo>
                      <a:pt x="42" y="1383"/>
                      <a:pt x="44" y="1394"/>
                      <a:pt x="46" y="1404"/>
                    </a:cubicBezTo>
                    <a:cubicBezTo>
                      <a:pt x="43" y="1404"/>
                      <a:pt x="46" y="1414"/>
                      <a:pt x="44" y="1413"/>
                    </a:cubicBezTo>
                    <a:cubicBezTo>
                      <a:pt x="43" y="1434"/>
                      <a:pt x="57" y="1485"/>
                      <a:pt x="64" y="1529"/>
                    </a:cubicBezTo>
                    <a:cubicBezTo>
                      <a:pt x="62" y="1522"/>
                      <a:pt x="62" y="1522"/>
                      <a:pt x="62" y="1522"/>
                    </a:cubicBezTo>
                    <a:cubicBezTo>
                      <a:pt x="69" y="1545"/>
                      <a:pt x="81" y="1604"/>
                      <a:pt x="92" y="1641"/>
                    </a:cubicBezTo>
                    <a:cubicBezTo>
                      <a:pt x="91" y="1640"/>
                      <a:pt x="91" y="1640"/>
                      <a:pt x="91" y="1640"/>
                    </a:cubicBezTo>
                    <a:cubicBezTo>
                      <a:pt x="84" y="1618"/>
                      <a:pt x="81" y="1613"/>
                      <a:pt x="83" y="1624"/>
                    </a:cubicBezTo>
                    <a:cubicBezTo>
                      <a:pt x="81" y="1616"/>
                      <a:pt x="77" y="1604"/>
                      <a:pt x="74" y="1597"/>
                    </a:cubicBezTo>
                    <a:cubicBezTo>
                      <a:pt x="71" y="1585"/>
                      <a:pt x="62" y="1549"/>
                      <a:pt x="63" y="1546"/>
                    </a:cubicBezTo>
                    <a:cubicBezTo>
                      <a:pt x="69" y="1572"/>
                      <a:pt x="69" y="1570"/>
                      <a:pt x="67" y="1557"/>
                    </a:cubicBezTo>
                    <a:cubicBezTo>
                      <a:pt x="59" y="1532"/>
                      <a:pt x="51" y="1482"/>
                      <a:pt x="49" y="1485"/>
                    </a:cubicBezTo>
                    <a:cubicBezTo>
                      <a:pt x="42" y="1448"/>
                      <a:pt x="47" y="1474"/>
                      <a:pt x="44" y="1447"/>
                    </a:cubicBezTo>
                    <a:cubicBezTo>
                      <a:pt x="44" y="1444"/>
                      <a:pt x="46" y="1453"/>
                      <a:pt x="48" y="1462"/>
                    </a:cubicBezTo>
                    <a:cubicBezTo>
                      <a:pt x="42" y="1426"/>
                      <a:pt x="37" y="1390"/>
                      <a:pt x="33" y="1354"/>
                    </a:cubicBezTo>
                    <a:cubicBezTo>
                      <a:pt x="30" y="1349"/>
                      <a:pt x="38" y="1424"/>
                      <a:pt x="32" y="1387"/>
                    </a:cubicBezTo>
                    <a:cubicBezTo>
                      <a:pt x="30" y="1378"/>
                      <a:pt x="27" y="1379"/>
                      <a:pt x="24" y="1342"/>
                    </a:cubicBezTo>
                    <a:cubicBezTo>
                      <a:pt x="24" y="1342"/>
                      <a:pt x="24" y="1345"/>
                      <a:pt x="25" y="1348"/>
                    </a:cubicBezTo>
                    <a:cubicBezTo>
                      <a:pt x="23" y="1331"/>
                      <a:pt x="24" y="1329"/>
                      <a:pt x="23" y="1310"/>
                    </a:cubicBezTo>
                    <a:cubicBezTo>
                      <a:pt x="25" y="1304"/>
                      <a:pt x="26" y="1333"/>
                      <a:pt x="29" y="1345"/>
                    </a:cubicBezTo>
                    <a:cubicBezTo>
                      <a:pt x="27" y="1333"/>
                      <a:pt x="25" y="1320"/>
                      <a:pt x="24" y="1307"/>
                    </a:cubicBezTo>
                    <a:cubicBezTo>
                      <a:pt x="25" y="1310"/>
                      <a:pt x="25" y="1310"/>
                      <a:pt x="25" y="1310"/>
                    </a:cubicBezTo>
                    <a:cubicBezTo>
                      <a:pt x="22" y="1270"/>
                      <a:pt x="22" y="1270"/>
                      <a:pt x="22" y="1270"/>
                    </a:cubicBezTo>
                    <a:cubicBezTo>
                      <a:pt x="19" y="1254"/>
                      <a:pt x="24" y="1300"/>
                      <a:pt x="23" y="1302"/>
                    </a:cubicBezTo>
                    <a:cubicBezTo>
                      <a:pt x="20" y="1277"/>
                      <a:pt x="20" y="1277"/>
                      <a:pt x="20" y="1277"/>
                    </a:cubicBezTo>
                    <a:cubicBezTo>
                      <a:pt x="17" y="1249"/>
                      <a:pt x="15" y="1171"/>
                      <a:pt x="19" y="1145"/>
                    </a:cubicBezTo>
                    <a:cubicBezTo>
                      <a:pt x="20" y="1112"/>
                      <a:pt x="18" y="1127"/>
                      <a:pt x="17" y="1118"/>
                    </a:cubicBezTo>
                    <a:cubicBezTo>
                      <a:pt x="16" y="1098"/>
                      <a:pt x="18" y="1079"/>
                      <a:pt x="19" y="1059"/>
                    </a:cubicBezTo>
                    <a:cubicBezTo>
                      <a:pt x="17" y="1060"/>
                      <a:pt x="18" y="1037"/>
                      <a:pt x="16" y="1036"/>
                    </a:cubicBezTo>
                    <a:cubicBezTo>
                      <a:pt x="19" y="1003"/>
                      <a:pt x="19" y="1003"/>
                      <a:pt x="19" y="1003"/>
                    </a:cubicBezTo>
                    <a:cubicBezTo>
                      <a:pt x="17" y="985"/>
                      <a:pt x="16" y="1042"/>
                      <a:pt x="14" y="1051"/>
                    </a:cubicBezTo>
                    <a:cubicBezTo>
                      <a:pt x="10" y="1068"/>
                      <a:pt x="14" y="1027"/>
                      <a:pt x="12" y="1038"/>
                    </a:cubicBezTo>
                    <a:cubicBezTo>
                      <a:pt x="11" y="1063"/>
                      <a:pt x="12" y="1065"/>
                      <a:pt x="12" y="1077"/>
                    </a:cubicBezTo>
                    <a:cubicBezTo>
                      <a:pt x="12" y="1091"/>
                      <a:pt x="11" y="1099"/>
                      <a:pt x="10" y="1098"/>
                    </a:cubicBezTo>
                    <a:cubicBezTo>
                      <a:pt x="12" y="1058"/>
                      <a:pt x="8" y="1076"/>
                      <a:pt x="11" y="1044"/>
                    </a:cubicBezTo>
                    <a:cubicBezTo>
                      <a:pt x="11" y="1043"/>
                      <a:pt x="11" y="1043"/>
                      <a:pt x="11" y="1043"/>
                    </a:cubicBezTo>
                    <a:cubicBezTo>
                      <a:pt x="9" y="1042"/>
                      <a:pt x="13" y="995"/>
                      <a:pt x="14" y="978"/>
                    </a:cubicBezTo>
                    <a:cubicBezTo>
                      <a:pt x="20" y="943"/>
                      <a:pt x="15" y="1007"/>
                      <a:pt x="16" y="1006"/>
                    </a:cubicBezTo>
                    <a:cubicBezTo>
                      <a:pt x="16" y="991"/>
                      <a:pt x="18" y="977"/>
                      <a:pt x="19" y="962"/>
                    </a:cubicBezTo>
                    <a:cubicBezTo>
                      <a:pt x="19" y="981"/>
                      <a:pt x="22" y="963"/>
                      <a:pt x="21" y="988"/>
                    </a:cubicBezTo>
                    <a:cubicBezTo>
                      <a:pt x="22" y="962"/>
                      <a:pt x="25" y="959"/>
                      <a:pt x="26" y="933"/>
                    </a:cubicBezTo>
                    <a:cubicBezTo>
                      <a:pt x="26" y="962"/>
                      <a:pt x="32" y="898"/>
                      <a:pt x="35" y="895"/>
                    </a:cubicBezTo>
                    <a:cubicBezTo>
                      <a:pt x="31" y="926"/>
                      <a:pt x="23" y="981"/>
                      <a:pt x="24" y="973"/>
                    </a:cubicBezTo>
                    <a:cubicBezTo>
                      <a:pt x="24" y="972"/>
                      <a:pt x="20" y="1008"/>
                      <a:pt x="19" y="1022"/>
                    </a:cubicBezTo>
                    <a:cubicBezTo>
                      <a:pt x="21" y="1043"/>
                      <a:pt x="21" y="1043"/>
                      <a:pt x="21" y="1043"/>
                    </a:cubicBezTo>
                    <a:cubicBezTo>
                      <a:pt x="22" y="1020"/>
                      <a:pt x="23" y="988"/>
                      <a:pt x="25" y="997"/>
                    </a:cubicBezTo>
                    <a:cubicBezTo>
                      <a:pt x="27" y="965"/>
                      <a:pt x="27" y="965"/>
                      <a:pt x="27" y="965"/>
                    </a:cubicBezTo>
                    <a:cubicBezTo>
                      <a:pt x="27" y="998"/>
                      <a:pt x="27" y="996"/>
                      <a:pt x="27" y="1026"/>
                    </a:cubicBezTo>
                    <a:cubicBezTo>
                      <a:pt x="34" y="966"/>
                      <a:pt x="34" y="918"/>
                      <a:pt x="43" y="868"/>
                    </a:cubicBezTo>
                    <a:cubicBezTo>
                      <a:pt x="42" y="876"/>
                      <a:pt x="42" y="876"/>
                      <a:pt x="42" y="876"/>
                    </a:cubicBezTo>
                    <a:cubicBezTo>
                      <a:pt x="56" y="777"/>
                      <a:pt x="66" y="755"/>
                      <a:pt x="74" y="735"/>
                    </a:cubicBezTo>
                    <a:cubicBezTo>
                      <a:pt x="71" y="750"/>
                      <a:pt x="69" y="764"/>
                      <a:pt x="67" y="777"/>
                    </a:cubicBezTo>
                    <a:close/>
                    <a:moveTo>
                      <a:pt x="104" y="598"/>
                    </a:moveTo>
                    <a:cubicBezTo>
                      <a:pt x="96" y="618"/>
                      <a:pt x="96" y="618"/>
                      <a:pt x="96" y="618"/>
                    </a:cubicBezTo>
                    <a:cubicBezTo>
                      <a:pt x="99" y="608"/>
                      <a:pt x="102" y="597"/>
                      <a:pt x="105" y="587"/>
                    </a:cubicBezTo>
                    <a:cubicBezTo>
                      <a:pt x="99" y="599"/>
                      <a:pt x="94" y="621"/>
                      <a:pt x="90" y="638"/>
                    </a:cubicBezTo>
                    <a:cubicBezTo>
                      <a:pt x="83" y="656"/>
                      <a:pt x="99" y="595"/>
                      <a:pt x="104" y="574"/>
                    </a:cubicBezTo>
                    <a:cubicBezTo>
                      <a:pt x="108" y="556"/>
                      <a:pt x="126" y="519"/>
                      <a:pt x="125" y="525"/>
                    </a:cubicBezTo>
                    <a:cubicBezTo>
                      <a:pt x="121" y="523"/>
                      <a:pt x="148" y="469"/>
                      <a:pt x="158" y="449"/>
                    </a:cubicBezTo>
                    <a:cubicBezTo>
                      <a:pt x="185" y="401"/>
                      <a:pt x="180" y="419"/>
                      <a:pt x="205" y="378"/>
                    </a:cubicBezTo>
                    <a:cubicBezTo>
                      <a:pt x="194" y="391"/>
                      <a:pt x="194" y="391"/>
                      <a:pt x="194" y="391"/>
                    </a:cubicBezTo>
                    <a:cubicBezTo>
                      <a:pt x="218" y="355"/>
                      <a:pt x="229" y="340"/>
                      <a:pt x="261" y="304"/>
                    </a:cubicBezTo>
                    <a:cubicBezTo>
                      <a:pt x="266" y="301"/>
                      <a:pt x="246" y="320"/>
                      <a:pt x="240" y="329"/>
                    </a:cubicBezTo>
                    <a:cubicBezTo>
                      <a:pt x="245" y="324"/>
                      <a:pt x="251" y="319"/>
                      <a:pt x="256" y="313"/>
                    </a:cubicBezTo>
                    <a:cubicBezTo>
                      <a:pt x="249" y="321"/>
                      <a:pt x="238" y="338"/>
                      <a:pt x="237" y="336"/>
                    </a:cubicBezTo>
                    <a:cubicBezTo>
                      <a:pt x="238" y="337"/>
                      <a:pt x="229" y="351"/>
                      <a:pt x="247" y="327"/>
                    </a:cubicBezTo>
                    <a:cubicBezTo>
                      <a:pt x="234" y="346"/>
                      <a:pt x="234" y="346"/>
                      <a:pt x="234" y="346"/>
                    </a:cubicBezTo>
                    <a:cubicBezTo>
                      <a:pt x="235" y="345"/>
                      <a:pt x="236" y="344"/>
                      <a:pt x="238" y="342"/>
                    </a:cubicBezTo>
                    <a:cubicBezTo>
                      <a:pt x="225" y="359"/>
                      <a:pt x="225" y="359"/>
                      <a:pt x="225" y="359"/>
                    </a:cubicBezTo>
                    <a:cubicBezTo>
                      <a:pt x="219" y="365"/>
                      <a:pt x="211" y="378"/>
                      <a:pt x="202" y="388"/>
                    </a:cubicBezTo>
                    <a:cubicBezTo>
                      <a:pt x="201" y="388"/>
                      <a:pt x="209" y="376"/>
                      <a:pt x="213" y="369"/>
                    </a:cubicBezTo>
                    <a:cubicBezTo>
                      <a:pt x="201" y="386"/>
                      <a:pt x="191" y="402"/>
                      <a:pt x="185" y="412"/>
                    </a:cubicBezTo>
                    <a:cubicBezTo>
                      <a:pt x="203" y="385"/>
                      <a:pt x="194" y="400"/>
                      <a:pt x="200" y="395"/>
                    </a:cubicBezTo>
                    <a:cubicBezTo>
                      <a:pt x="189" y="412"/>
                      <a:pt x="172" y="439"/>
                      <a:pt x="167" y="450"/>
                    </a:cubicBezTo>
                    <a:cubicBezTo>
                      <a:pt x="153" y="474"/>
                      <a:pt x="142" y="493"/>
                      <a:pt x="148" y="476"/>
                    </a:cubicBezTo>
                    <a:cubicBezTo>
                      <a:pt x="141" y="492"/>
                      <a:pt x="133" y="508"/>
                      <a:pt x="127" y="526"/>
                    </a:cubicBezTo>
                    <a:cubicBezTo>
                      <a:pt x="139" y="494"/>
                      <a:pt x="131" y="527"/>
                      <a:pt x="147" y="486"/>
                    </a:cubicBezTo>
                    <a:cubicBezTo>
                      <a:pt x="156" y="476"/>
                      <a:pt x="133" y="520"/>
                      <a:pt x="123" y="541"/>
                    </a:cubicBezTo>
                    <a:cubicBezTo>
                      <a:pt x="127" y="530"/>
                      <a:pt x="123" y="539"/>
                      <a:pt x="123" y="536"/>
                    </a:cubicBezTo>
                    <a:cubicBezTo>
                      <a:pt x="112" y="568"/>
                      <a:pt x="119" y="554"/>
                      <a:pt x="129" y="532"/>
                    </a:cubicBezTo>
                    <a:cubicBezTo>
                      <a:pt x="124" y="544"/>
                      <a:pt x="120" y="557"/>
                      <a:pt x="116" y="569"/>
                    </a:cubicBezTo>
                    <a:cubicBezTo>
                      <a:pt x="117" y="565"/>
                      <a:pt x="117" y="565"/>
                      <a:pt x="117" y="565"/>
                    </a:cubicBezTo>
                    <a:cubicBezTo>
                      <a:pt x="113" y="578"/>
                      <a:pt x="109" y="591"/>
                      <a:pt x="105" y="604"/>
                    </a:cubicBezTo>
                    <a:cubicBezTo>
                      <a:pt x="102" y="608"/>
                      <a:pt x="100" y="608"/>
                      <a:pt x="104" y="598"/>
                    </a:cubicBezTo>
                    <a:close/>
                    <a:moveTo>
                      <a:pt x="591" y="99"/>
                    </a:moveTo>
                    <a:cubicBezTo>
                      <a:pt x="593" y="99"/>
                      <a:pt x="593" y="99"/>
                      <a:pt x="593" y="99"/>
                    </a:cubicBezTo>
                    <a:cubicBezTo>
                      <a:pt x="591" y="99"/>
                      <a:pt x="591" y="99"/>
                      <a:pt x="591" y="99"/>
                    </a:cubicBezTo>
                    <a:cubicBezTo>
                      <a:pt x="591" y="99"/>
                      <a:pt x="591" y="99"/>
                      <a:pt x="591" y="99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4" name="Freeform 228"/>
              <p:cNvSpPr/>
              <p:nvPr/>
            </p:nvSpPr>
            <p:spPr bwMode="auto">
              <a:xfrm>
                <a:off x="4003" y="4028"/>
                <a:ext cx="75" cy="8"/>
              </a:xfrm>
              <a:custGeom>
                <a:avLst/>
                <a:gdLst>
                  <a:gd name="T0" fmla="*/ 13 w 45"/>
                  <a:gd name="T1" fmla="*/ 5 h 5"/>
                  <a:gd name="T2" fmla="*/ 41 w 45"/>
                  <a:gd name="T3" fmla="*/ 0 h 5"/>
                  <a:gd name="T4" fmla="*/ 13 w 45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5">
                    <a:moveTo>
                      <a:pt x="13" y="5"/>
                    </a:moveTo>
                    <a:cubicBezTo>
                      <a:pt x="22" y="4"/>
                      <a:pt x="45" y="1"/>
                      <a:pt x="41" y="0"/>
                    </a:cubicBezTo>
                    <a:cubicBezTo>
                      <a:pt x="41" y="2"/>
                      <a:pt x="0" y="4"/>
                      <a:pt x="13" y="5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5" name="Freeform 229"/>
              <p:cNvSpPr/>
              <p:nvPr/>
            </p:nvSpPr>
            <p:spPr bwMode="auto">
              <a:xfrm>
                <a:off x="4041" y="4029"/>
                <a:ext cx="47" cy="7"/>
              </a:xfrm>
              <a:custGeom>
                <a:avLst/>
                <a:gdLst>
                  <a:gd name="T0" fmla="*/ 18 w 28"/>
                  <a:gd name="T1" fmla="*/ 3 h 4"/>
                  <a:gd name="T2" fmla="*/ 28 w 28"/>
                  <a:gd name="T3" fmla="*/ 0 h 4"/>
                  <a:gd name="T4" fmla="*/ 0 w 28"/>
                  <a:gd name="T5" fmla="*/ 4 h 4"/>
                  <a:gd name="T6" fmla="*/ 18 w 28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">
                    <a:moveTo>
                      <a:pt x="18" y="3"/>
                    </a:moveTo>
                    <a:cubicBezTo>
                      <a:pt x="19" y="2"/>
                      <a:pt x="18" y="2"/>
                      <a:pt x="28" y="0"/>
                    </a:cubicBezTo>
                    <a:cubicBezTo>
                      <a:pt x="19" y="2"/>
                      <a:pt x="9" y="3"/>
                      <a:pt x="0" y="4"/>
                    </a:cubicBezTo>
                    <a:cubicBezTo>
                      <a:pt x="18" y="3"/>
                      <a:pt x="18" y="3"/>
                      <a:pt x="18" y="3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6" name="Freeform 230"/>
              <p:cNvSpPr/>
              <p:nvPr/>
            </p:nvSpPr>
            <p:spPr bwMode="auto">
              <a:xfrm>
                <a:off x="4121" y="4008"/>
                <a:ext cx="145" cy="44"/>
              </a:xfrm>
              <a:custGeom>
                <a:avLst/>
                <a:gdLst>
                  <a:gd name="T0" fmla="*/ 0 w 88"/>
                  <a:gd name="T1" fmla="*/ 23 h 27"/>
                  <a:gd name="T2" fmla="*/ 47 w 88"/>
                  <a:gd name="T3" fmla="*/ 11 h 27"/>
                  <a:gd name="T4" fmla="*/ 0 w 88"/>
                  <a:gd name="T5" fmla="*/ 27 h 27"/>
                  <a:gd name="T6" fmla="*/ 88 w 88"/>
                  <a:gd name="T7" fmla="*/ 0 h 27"/>
                  <a:gd name="T8" fmla="*/ 0 w 88"/>
                  <a:gd name="T9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27">
                    <a:moveTo>
                      <a:pt x="0" y="23"/>
                    </a:moveTo>
                    <a:cubicBezTo>
                      <a:pt x="15" y="19"/>
                      <a:pt x="24" y="17"/>
                      <a:pt x="47" y="11"/>
                    </a:cubicBezTo>
                    <a:cubicBezTo>
                      <a:pt x="57" y="13"/>
                      <a:pt x="10" y="21"/>
                      <a:pt x="0" y="27"/>
                    </a:cubicBezTo>
                    <a:cubicBezTo>
                      <a:pt x="43" y="19"/>
                      <a:pt x="55" y="12"/>
                      <a:pt x="88" y="0"/>
                    </a:cubicBezTo>
                    <a:cubicBezTo>
                      <a:pt x="71" y="6"/>
                      <a:pt x="1" y="21"/>
                      <a:pt x="0" y="23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7" name="Freeform 231"/>
              <p:cNvSpPr/>
              <p:nvPr/>
            </p:nvSpPr>
            <p:spPr bwMode="auto">
              <a:xfrm>
                <a:off x="4088" y="4052"/>
                <a:ext cx="43" cy="7"/>
              </a:xfrm>
              <a:custGeom>
                <a:avLst/>
                <a:gdLst>
                  <a:gd name="T0" fmla="*/ 2 w 26"/>
                  <a:gd name="T1" fmla="*/ 4 h 4"/>
                  <a:gd name="T2" fmla="*/ 26 w 26"/>
                  <a:gd name="T3" fmla="*/ 0 h 4"/>
                  <a:gd name="T4" fmla="*/ 24 w 26"/>
                  <a:gd name="T5" fmla="*/ 0 h 4"/>
                  <a:gd name="T6" fmla="*/ 0 w 26"/>
                  <a:gd name="T7" fmla="*/ 4 h 4"/>
                  <a:gd name="T8" fmla="*/ 2 w 26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">
                    <a:moveTo>
                      <a:pt x="2" y="4"/>
                    </a:moveTo>
                    <a:cubicBezTo>
                      <a:pt x="10" y="3"/>
                      <a:pt x="18" y="2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6" y="2"/>
                      <a:pt x="8" y="3"/>
                      <a:pt x="0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8" name="Freeform 232"/>
              <p:cNvSpPr/>
              <p:nvPr/>
            </p:nvSpPr>
            <p:spPr bwMode="auto">
              <a:xfrm>
                <a:off x="3252" y="3812"/>
                <a:ext cx="37" cy="18"/>
              </a:xfrm>
              <a:custGeom>
                <a:avLst/>
                <a:gdLst>
                  <a:gd name="T0" fmla="*/ 22 w 22"/>
                  <a:gd name="T1" fmla="*/ 11 h 11"/>
                  <a:gd name="T2" fmla="*/ 0 w 22"/>
                  <a:gd name="T3" fmla="*/ 0 h 11"/>
                  <a:gd name="T4" fmla="*/ 22 w 22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11">
                    <a:moveTo>
                      <a:pt x="22" y="11"/>
                    </a:moveTo>
                    <a:cubicBezTo>
                      <a:pt x="21" y="9"/>
                      <a:pt x="7" y="3"/>
                      <a:pt x="0" y="0"/>
                    </a:cubicBezTo>
                    <a:cubicBezTo>
                      <a:pt x="6" y="3"/>
                      <a:pt x="14" y="7"/>
                      <a:pt x="22" y="11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9" name="Freeform 233"/>
              <p:cNvSpPr/>
              <p:nvPr/>
            </p:nvSpPr>
            <p:spPr bwMode="auto">
              <a:xfrm>
                <a:off x="5115" y="2672"/>
                <a:ext cx="54" cy="290"/>
              </a:xfrm>
              <a:custGeom>
                <a:avLst/>
                <a:gdLst>
                  <a:gd name="T0" fmla="*/ 33 w 33"/>
                  <a:gd name="T1" fmla="*/ 0 h 176"/>
                  <a:gd name="T2" fmla="*/ 0 w 33"/>
                  <a:gd name="T3" fmla="*/ 176 h 176"/>
                  <a:gd name="T4" fmla="*/ 33 w 33"/>
                  <a:gd name="T5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176">
                    <a:moveTo>
                      <a:pt x="33" y="0"/>
                    </a:moveTo>
                    <a:cubicBezTo>
                      <a:pt x="25" y="59"/>
                      <a:pt x="14" y="118"/>
                      <a:pt x="0" y="176"/>
                    </a:cubicBezTo>
                    <a:cubicBezTo>
                      <a:pt x="12" y="125"/>
                      <a:pt x="22" y="79"/>
                      <a:pt x="33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0" name="Freeform 234"/>
              <p:cNvSpPr/>
              <p:nvPr/>
            </p:nvSpPr>
            <p:spPr bwMode="auto">
              <a:xfrm>
                <a:off x="2623" y="3112"/>
                <a:ext cx="101" cy="203"/>
              </a:xfrm>
              <a:custGeom>
                <a:avLst/>
                <a:gdLst>
                  <a:gd name="T0" fmla="*/ 5 w 61"/>
                  <a:gd name="T1" fmla="*/ 20 h 123"/>
                  <a:gd name="T2" fmla="*/ 61 w 61"/>
                  <a:gd name="T3" fmla="*/ 123 h 123"/>
                  <a:gd name="T4" fmla="*/ 0 w 61"/>
                  <a:gd name="T5" fmla="*/ 0 h 123"/>
                  <a:gd name="T6" fmla="*/ 5 w 61"/>
                  <a:gd name="T7" fmla="*/ 2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123">
                    <a:moveTo>
                      <a:pt x="5" y="20"/>
                    </a:moveTo>
                    <a:cubicBezTo>
                      <a:pt x="25" y="63"/>
                      <a:pt x="36" y="82"/>
                      <a:pt x="61" y="123"/>
                    </a:cubicBezTo>
                    <a:cubicBezTo>
                      <a:pt x="32" y="67"/>
                      <a:pt x="17" y="51"/>
                      <a:pt x="0" y="0"/>
                    </a:cubicBezTo>
                    <a:cubicBezTo>
                      <a:pt x="1" y="7"/>
                      <a:pt x="3" y="13"/>
                      <a:pt x="5" y="2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1" name="Freeform 235"/>
              <p:cNvSpPr/>
              <p:nvPr/>
            </p:nvSpPr>
            <p:spPr bwMode="auto">
              <a:xfrm>
                <a:off x="2630" y="3110"/>
                <a:ext cx="33" cy="76"/>
              </a:xfrm>
              <a:custGeom>
                <a:avLst/>
                <a:gdLst>
                  <a:gd name="T0" fmla="*/ 17 w 20"/>
                  <a:gd name="T1" fmla="*/ 32 h 46"/>
                  <a:gd name="T2" fmla="*/ 1 w 20"/>
                  <a:gd name="T3" fmla="*/ 7 h 46"/>
                  <a:gd name="T4" fmla="*/ 20 w 20"/>
                  <a:gd name="T5" fmla="*/ 46 h 46"/>
                  <a:gd name="T6" fmla="*/ 17 w 20"/>
                  <a:gd name="T7" fmla="*/ 3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46">
                    <a:moveTo>
                      <a:pt x="17" y="32"/>
                    </a:moveTo>
                    <a:cubicBezTo>
                      <a:pt x="18" y="41"/>
                      <a:pt x="0" y="0"/>
                      <a:pt x="1" y="7"/>
                    </a:cubicBezTo>
                    <a:cubicBezTo>
                      <a:pt x="14" y="36"/>
                      <a:pt x="9" y="20"/>
                      <a:pt x="20" y="46"/>
                    </a:cubicBezTo>
                    <a:cubicBezTo>
                      <a:pt x="19" y="42"/>
                      <a:pt x="18" y="37"/>
                      <a:pt x="17" y="32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2" name="Freeform 236"/>
              <p:cNvSpPr/>
              <p:nvPr/>
            </p:nvSpPr>
            <p:spPr bwMode="auto">
              <a:xfrm>
                <a:off x="2770" y="3488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0 w 18"/>
                  <a:gd name="T3" fmla="*/ 0 h 18"/>
                  <a:gd name="T4" fmla="*/ 13 w 18"/>
                  <a:gd name="T5" fmla="*/ 15 h 18"/>
                  <a:gd name="T6" fmla="*/ 18 w 18"/>
                  <a:gd name="T7" fmla="*/ 18 h 18"/>
                  <a:gd name="T8" fmla="*/ 18 w 18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0" y="0"/>
                    </a:lnTo>
                    <a:lnTo>
                      <a:pt x="13" y="15"/>
                    </a:lnTo>
                    <a:lnTo>
                      <a:pt x="18" y="18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3" name="Freeform 237"/>
              <p:cNvSpPr/>
              <p:nvPr/>
            </p:nvSpPr>
            <p:spPr bwMode="auto">
              <a:xfrm>
                <a:off x="2544" y="2794"/>
                <a:ext cx="6" cy="39"/>
              </a:xfrm>
              <a:custGeom>
                <a:avLst/>
                <a:gdLst>
                  <a:gd name="T0" fmla="*/ 2 w 4"/>
                  <a:gd name="T1" fmla="*/ 19 h 24"/>
                  <a:gd name="T2" fmla="*/ 4 w 4"/>
                  <a:gd name="T3" fmla="*/ 24 h 24"/>
                  <a:gd name="T4" fmla="*/ 0 w 4"/>
                  <a:gd name="T5" fmla="*/ 0 h 24"/>
                  <a:gd name="T6" fmla="*/ 2 w 4"/>
                  <a:gd name="T7" fmla="*/ 1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4">
                    <a:moveTo>
                      <a:pt x="2" y="19"/>
                    </a:moveTo>
                    <a:cubicBezTo>
                      <a:pt x="4" y="24"/>
                      <a:pt x="4" y="24"/>
                      <a:pt x="4" y="24"/>
                    </a:cubicBezTo>
                    <a:cubicBezTo>
                      <a:pt x="2" y="16"/>
                      <a:pt x="1" y="8"/>
                      <a:pt x="0" y="0"/>
                    </a:cubicBezTo>
                    <a:cubicBezTo>
                      <a:pt x="2" y="19"/>
                      <a:pt x="2" y="19"/>
                      <a:pt x="2" y="19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4" name="Freeform 238"/>
              <p:cNvSpPr/>
              <p:nvPr/>
            </p:nvSpPr>
            <p:spPr bwMode="auto">
              <a:xfrm>
                <a:off x="2550" y="2833"/>
                <a:ext cx="2" cy="8"/>
              </a:xfrm>
              <a:custGeom>
                <a:avLst/>
                <a:gdLst>
                  <a:gd name="T0" fmla="*/ 2 w 2"/>
                  <a:gd name="T1" fmla="*/ 8 h 8"/>
                  <a:gd name="T2" fmla="*/ 0 w 2"/>
                  <a:gd name="T3" fmla="*/ 0 h 8"/>
                  <a:gd name="T4" fmla="*/ 2 w 2"/>
                  <a:gd name="T5" fmla="*/ 8 h 8"/>
                  <a:gd name="T6" fmla="*/ 2 w 2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8">
                    <a:moveTo>
                      <a:pt x="2" y="8"/>
                    </a:moveTo>
                    <a:lnTo>
                      <a:pt x="0" y="0"/>
                    </a:lnTo>
                    <a:lnTo>
                      <a:pt x="2" y="8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5" name="Freeform 239"/>
              <p:cNvSpPr/>
              <p:nvPr/>
            </p:nvSpPr>
            <p:spPr bwMode="auto">
              <a:xfrm>
                <a:off x="2760" y="3487"/>
                <a:ext cx="37" cy="42"/>
              </a:xfrm>
              <a:custGeom>
                <a:avLst/>
                <a:gdLst>
                  <a:gd name="T0" fmla="*/ 0 w 22"/>
                  <a:gd name="T1" fmla="*/ 0 h 26"/>
                  <a:gd name="T2" fmla="*/ 14 w 22"/>
                  <a:gd name="T3" fmla="*/ 18 h 26"/>
                  <a:gd name="T4" fmla="*/ 22 w 22"/>
                  <a:gd name="T5" fmla="*/ 26 h 26"/>
                  <a:gd name="T6" fmla="*/ 0 w 22"/>
                  <a:gd name="T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6">
                    <a:moveTo>
                      <a:pt x="0" y="0"/>
                    </a:moveTo>
                    <a:cubicBezTo>
                      <a:pt x="5" y="6"/>
                      <a:pt x="9" y="12"/>
                      <a:pt x="14" y="18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15" y="17"/>
                      <a:pt x="7" y="9"/>
                      <a:pt x="0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6" name="Freeform 240"/>
              <p:cNvSpPr/>
              <p:nvPr/>
            </p:nvSpPr>
            <p:spPr bwMode="auto">
              <a:xfrm>
                <a:off x="2608" y="3180"/>
                <a:ext cx="20" cy="46"/>
              </a:xfrm>
              <a:custGeom>
                <a:avLst/>
                <a:gdLst>
                  <a:gd name="T0" fmla="*/ 3 w 12"/>
                  <a:gd name="T1" fmla="*/ 11 h 28"/>
                  <a:gd name="T2" fmla="*/ 12 w 12"/>
                  <a:gd name="T3" fmla="*/ 28 h 28"/>
                  <a:gd name="T4" fmla="*/ 3 w 12"/>
                  <a:gd name="T5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28">
                    <a:moveTo>
                      <a:pt x="3" y="11"/>
                    </a:moveTo>
                    <a:cubicBezTo>
                      <a:pt x="12" y="28"/>
                      <a:pt x="12" y="28"/>
                      <a:pt x="12" y="28"/>
                    </a:cubicBezTo>
                    <a:cubicBezTo>
                      <a:pt x="11" y="25"/>
                      <a:pt x="0" y="0"/>
                      <a:pt x="3" y="11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7" name="Freeform 241"/>
              <p:cNvSpPr/>
              <p:nvPr/>
            </p:nvSpPr>
            <p:spPr bwMode="auto">
              <a:xfrm>
                <a:off x="2504" y="2546"/>
                <a:ext cx="5" cy="43"/>
              </a:xfrm>
              <a:custGeom>
                <a:avLst/>
                <a:gdLst>
                  <a:gd name="T0" fmla="*/ 5 w 5"/>
                  <a:gd name="T1" fmla="*/ 40 h 43"/>
                  <a:gd name="T2" fmla="*/ 0 w 5"/>
                  <a:gd name="T3" fmla="*/ 0 h 43"/>
                  <a:gd name="T4" fmla="*/ 0 w 5"/>
                  <a:gd name="T5" fmla="*/ 5 h 43"/>
                  <a:gd name="T6" fmla="*/ 5 w 5"/>
                  <a:gd name="T7" fmla="*/ 43 h 43"/>
                  <a:gd name="T8" fmla="*/ 5 w 5"/>
                  <a:gd name="T9" fmla="*/ 40 h 43"/>
                  <a:gd name="T10" fmla="*/ 5 w 5"/>
                  <a:gd name="T11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3">
                    <a:moveTo>
                      <a:pt x="5" y="4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" y="43"/>
                    </a:lnTo>
                    <a:lnTo>
                      <a:pt x="5" y="40"/>
                    </a:lnTo>
                    <a:lnTo>
                      <a:pt x="5" y="40"/>
                    </a:ln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8" name="Freeform 242"/>
              <p:cNvSpPr/>
              <p:nvPr/>
            </p:nvSpPr>
            <p:spPr bwMode="auto">
              <a:xfrm>
                <a:off x="2499" y="2898"/>
                <a:ext cx="22" cy="85"/>
              </a:xfrm>
              <a:custGeom>
                <a:avLst/>
                <a:gdLst>
                  <a:gd name="T0" fmla="*/ 11 w 13"/>
                  <a:gd name="T1" fmla="*/ 38 h 52"/>
                  <a:gd name="T2" fmla="*/ 6 w 13"/>
                  <a:gd name="T3" fmla="*/ 28 h 52"/>
                  <a:gd name="T4" fmla="*/ 11 w 13"/>
                  <a:gd name="T5" fmla="*/ 3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52">
                    <a:moveTo>
                      <a:pt x="11" y="38"/>
                    </a:moveTo>
                    <a:cubicBezTo>
                      <a:pt x="13" y="52"/>
                      <a:pt x="0" y="0"/>
                      <a:pt x="6" y="28"/>
                    </a:cubicBezTo>
                    <a:cubicBezTo>
                      <a:pt x="13" y="52"/>
                      <a:pt x="11" y="42"/>
                      <a:pt x="11" y="38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9" name="Freeform 243"/>
              <p:cNvSpPr/>
              <p:nvPr/>
            </p:nvSpPr>
            <p:spPr bwMode="auto">
              <a:xfrm>
                <a:off x="2456" y="2470"/>
                <a:ext cx="2" cy="17"/>
              </a:xfrm>
              <a:custGeom>
                <a:avLst/>
                <a:gdLst>
                  <a:gd name="T0" fmla="*/ 1 w 1"/>
                  <a:gd name="T1" fmla="*/ 10 h 10"/>
                  <a:gd name="T2" fmla="*/ 0 w 1"/>
                  <a:gd name="T3" fmla="*/ 0 h 10"/>
                  <a:gd name="T4" fmla="*/ 1 w 1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0">
                    <a:moveTo>
                      <a:pt x="1" y="1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1" y="7"/>
                      <a:pt x="1" y="1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92" name="Freeform 245"/>
            <p:cNvSpPr/>
            <p:nvPr/>
          </p:nvSpPr>
          <p:spPr bwMode="auto">
            <a:xfrm>
              <a:off x="2458" y="2487"/>
              <a:ext cx="3" cy="46"/>
            </a:xfrm>
            <a:custGeom>
              <a:avLst/>
              <a:gdLst>
                <a:gd name="T0" fmla="*/ 0 w 2"/>
                <a:gd name="T1" fmla="*/ 0 h 28"/>
                <a:gd name="T2" fmla="*/ 2 w 2"/>
                <a:gd name="T3" fmla="*/ 28 h 28"/>
                <a:gd name="T4" fmla="*/ 0 w 2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8">
                  <a:moveTo>
                    <a:pt x="0" y="0"/>
                  </a:moveTo>
                  <a:cubicBezTo>
                    <a:pt x="1" y="11"/>
                    <a:pt x="1" y="21"/>
                    <a:pt x="2" y="28"/>
                  </a:cubicBezTo>
                  <a:cubicBezTo>
                    <a:pt x="2" y="15"/>
                    <a:pt x="1" y="10"/>
                    <a:pt x="0" y="0"/>
                  </a:cubicBezTo>
                  <a:close/>
                </a:path>
              </a:pathLst>
            </a:custGeom>
            <a:solidFill>
              <a:srgbClr val="FFF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246"/>
            <p:cNvSpPr/>
            <p:nvPr/>
          </p:nvSpPr>
          <p:spPr bwMode="auto">
            <a:xfrm>
              <a:off x="2445" y="2285"/>
              <a:ext cx="6" cy="55"/>
            </a:xfrm>
            <a:custGeom>
              <a:avLst/>
              <a:gdLst>
                <a:gd name="T0" fmla="*/ 2 w 4"/>
                <a:gd name="T1" fmla="*/ 3 h 33"/>
                <a:gd name="T2" fmla="*/ 2 w 4"/>
                <a:gd name="T3" fmla="*/ 13 h 33"/>
                <a:gd name="T4" fmla="*/ 2 w 4"/>
                <a:gd name="T5" fmla="*/ 16 h 33"/>
                <a:gd name="T6" fmla="*/ 3 w 4"/>
                <a:gd name="T7" fmla="*/ 27 h 33"/>
                <a:gd name="T8" fmla="*/ 4 w 4"/>
                <a:gd name="T9" fmla="*/ 33 h 33"/>
                <a:gd name="T10" fmla="*/ 3 w 4"/>
                <a:gd name="T11" fmla="*/ 25 h 33"/>
                <a:gd name="T12" fmla="*/ 2 w 4"/>
                <a:gd name="T13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3">
                  <a:moveTo>
                    <a:pt x="2" y="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3"/>
                    <a:pt x="1" y="8"/>
                    <a:pt x="2" y="16"/>
                  </a:cubicBezTo>
                  <a:cubicBezTo>
                    <a:pt x="2" y="26"/>
                    <a:pt x="3" y="26"/>
                    <a:pt x="3" y="27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0"/>
                    <a:pt x="4" y="27"/>
                    <a:pt x="3" y="25"/>
                  </a:cubicBezTo>
                  <a:cubicBezTo>
                    <a:pt x="3" y="9"/>
                    <a:pt x="2" y="0"/>
                    <a:pt x="2" y="3"/>
                  </a:cubicBezTo>
                  <a:close/>
                </a:path>
              </a:pathLst>
            </a:custGeom>
            <a:solidFill>
              <a:srgbClr val="FFF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247"/>
            <p:cNvSpPr/>
            <p:nvPr/>
          </p:nvSpPr>
          <p:spPr bwMode="auto">
            <a:xfrm>
              <a:off x="2537" y="1576"/>
              <a:ext cx="27" cy="144"/>
            </a:xfrm>
            <a:custGeom>
              <a:avLst/>
              <a:gdLst>
                <a:gd name="T0" fmla="*/ 16 w 16"/>
                <a:gd name="T1" fmla="*/ 0 h 87"/>
                <a:gd name="T2" fmla="*/ 6 w 16"/>
                <a:gd name="T3" fmla="*/ 40 h 87"/>
                <a:gd name="T4" fmla="*/ 1 w 16"/>
                <a:gd name="T5" fmla="*/ 87 h 87"/>
                <a:gd name="T6" fmla="*/ 16 w 16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7">
                  <a:moveTo>
                    <a:pt x="16" y="0"/>
                  </a:moveTo>
                  <a:cubicBezTo>
                    <a:pt x="9" y="33"/>
                    <a:pt x="7" y="42"/>
                    <a:pt x="6" y="40"/>
                  </a:cubicBezTo>
                  <a:cubicBezTo>
                    <a:pt x="0" y="72"/>
                    <a:pt x="3" y="67"/>
                    <a:pt x="1" y="87"/>
                  </a:cubicBezTo>
                  <a:cubicBezTo>
                    <a:pt x="6" y="50"/>
                    <a:pt x="8" y="43"/>
                    <a:pt x="16" y="0"/>
                  </a:cubicBezTo>
                  <a:close/>
                </a:path>
              </a:pathLst>
            </a:custGeom>
            <a:solidFill>
              <a:srgbClr val="FFF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248"/>
            <p:cNvSpPr/>
            <p:nvPr/>
          </p:nvSpPr>
          <p:spPr bwMode="auto">
            <a:xfrm>
              <a:off x="2536" y="1720"/>
              <a:ext cx="3" cy="19"/>
            </a:xfrm>
            <a:custGeom>
              <a:avLst/>
              <a:gdLst>
                <a:gd name="T0" fmla="*/ 2 w 2"/>
                <a:gd name="T1" fmla="*/ 0 h 12"/>
                <a:gd name="T2" fmla="*/ 0 w 2"/>
                <a:gd name="T3" fmla="*/ 12 h 12"/>
                <a:gd name="T4" fmla="*/ 2 w 2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2">
                  <a:moveTo>
                    <a:pt x="2" y="0"/>
                  </a:moveTo>
                  <a:cubicBezTo>
                    <a:pt x="1" y="4"/>
                    <a:pt x="1" y="8"/>
                    <a:pt x="0" y="12"/>
                  </a:cubicBezTo>
                  <a:cubicBezTo>
                    <a:pt x="1" y="7"/>
                    <a:pt x="1" y="3"/>
                    <a:pt x="2" y="0"/>
                  </a:cubicBezTo>
                  <a:close/>
                </a:path>
              </a:pathLst>
            </a:custGeom>
            <a:solidFill>
              <a:srgbClr val="FFF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249"/>
            <p:cNvSpPr/>
            <p:nvPr/>
          </p:nvSpPr>
          <p:spPr bwMode="auto">
            <a:xfrm>
              <a:off x="2427" y="2487"/>
              <a:ext cx="6" cy="36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1 w 4"/>
                <a:gd name="T5" fmla="*/ 8 h 22"/>
                <a:gd name="T6" fmla="*/ 4 w 4"/>
                <a:gd name="T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3" y="15"/>
                    <a:pt x="2" y="7"/>
                    <a:pt x="0" y="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13"/>
                    <a:pt x="3" y="17"/>
                    <a:pt x="4" y="22"/>
                  </a:cubicBezTo>
                  <a:close/>
                </a:path>
              </a:pathLst>
            </a:custGeom>
            <a:solidFill>
              <a:srgbClr val="FFF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250"/>
            <p:cNvSpPr/>
            <p:nvPr/>
          </p:nvSpPr>
          <p:spPr bwMode="auto">
            <a:xfrm>
              <a:off x="2574" y="1484"/>
              <a:ext cx="11" cy="48"/>
            </a:xfrm>
            <a:custGeom>
              <a:avLst/>
              <a:gdLst>
                <a:gd name="T0" fmla="*/ 5 w 7"/>
                <a:gd name="T1" fmla="*/ 6 h 29"/>
                <a:gd name="T2" fmla="*/ 0 w 7"/>
                <a:gd name="T3" fmla="*/ 27 h 29"/>
                <a:gd name="T4" fmla="*/ 5 w 7"/>
                <a:gd name="T5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9">
                  <a:moveTo>
                    <a:pt x="5" y="6"/>
                  </a:moveTo>
                  <a:cubicBezTo>
                    <a:pt x="4" y="12"/>
                    <a:pt x="1" y="22"/>
                    <a:pt x="0" y="27"/>
                  </a:cubicBezTo>
                  <a:cubicBezTo>
                    <a:pt x="1" y="29"/>
                    <a:pt x="7" y="0"/>
                    <a:pt x="5" y="6"/>
                  </a:cubicBezTo>
                  <a:close/>
                </a:path>
              </a:pathLst>
            </a:custGeom>
            <a:solidFill>
              <a:srgbClr val="FFF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251"/>
            <p:cNvSpPr/>
            <p:nvPr/>
          </p:nvSpPr>
          <p:spPr bwMode="auto">
            <a:xfrm>
              <a:off x="2484" y="1700"/>
              <a:ext cx="12" cy="58"/>
            </a:xfrm>
            <a:custGeom>
              <a:avLst/>
              <a:gdLst>
                <a:gd name="T0" fmla="*/ 6 w 7"/>
                <a:gd name="T1" fmla="*/ 0 h 35"/>
                <a:gd name="T2" fmla="*/ 0 w 7"/>
                <a:gd name="T3" fmla="*/ 35 h 35"/>
                <a:gd name="T4" fmla="*/ 6 w 7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5">
                  <a:moveTo>
                    <a:pt x="6" y="0"/>
                  </a:moveTo>
                  <a:cubicBezTo>
                    <a:pt x="5" y="4"/>
                    <a:pt x="2" y="26"/>
                    <a:pt x="0" y="35"/>
                  </a:cubicBezTo>
                  <a:cubicBezTo>
                    <a:pt x="2" y="22"/>
                    <a:pt x="7" y="12"/>
                    <a:pt x="6" y="0"/>
                  </a:cubicBezTo>
                  <a:close/>
                </a:path>
              </a:pathLst>
            </a:custGeom>
            <a:solidFill>
              <a:srgbClr val="FFF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252"/>
            <p:cNvSpPr/>
            <p:nvPr/>
          </p:nvSpPr>
          <p:spPr bwMode="auto">
            <a:xfrm>
              <a:off x="2598" y="1334"/>
              <a:ext cx="14" cy="54"/>
            </a:xfrm>
            <a:custGeom>
              <a:avLst/>
              <a:gdLst>
                <a:gd name="T0" fmla="*/ 8 w 8"/>
                <a:gd name="T1" fmla="*/ 0 h 33"/>
                <a:gd name="T2" fmla="*/ 3 w 8"/>
                <a:gd name="T3" fmla="*/ 11 h 33"/>
                <a:gd name="T4" fmla="*/ 8 w 8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33">
                  <a:moveTo>
                    <a:pt x="8" y="0"/>
                  </a:moveTo>
                  <a:cubicBezTo>
                    <a:pt x="6" y="6"/>
                    <a:pt x="3" y="16"/>
                    <a:pt x="3" y="11"/>
                  </a:cubicBezTo>
                  <a:cubicBezTo>
                    <a:pt x="1" y="20"/>
                    <a:pt x="0" y="33"/>
                    <a:pt x="8" y="0"/>
                  </a:cubicBezTo>
                  <a:close/>
                </a:path>
              </a:pathLst>
            </a:custGeom>
            <a:solidFill>
              <a:srgbClr val="FFF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253"/>
            <p:cNvSpPr/>
            <p:nvPr/>
          </p:nvSpPr>
          <p:spPr bwMode="auto">
            <a:xfrm>
              <a:off x="2504" y="1597"/>
              <a:ext cx="9" cy="47"/>
            </a:xfrm>
            <a:custGeom>
              <a:avLst/>
              <a:gdLst>
                <a:gd name="T0" fmla="*/ 5 w 5"/>
                <a:gd name="T1" fmla="*/ 0 h 28"/>
                <a:gd name="T2" fmla="*/ 4 w 5"/>
                <a:gd name="T3" fmla="*/ 5 h 28"/>
                <a:gd name="T4" fmla="*/ 0 w 5"/>
                <a:gd name="T5" fmla="*/ 28 h 28"/>
                <a:gd name="T6" fmla="*/ 5 w 5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8">
                  <a:moveTo>
                    <a:pt x="5" y="0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3" y="12"/>
                    <a:pt x="1" y="20"/>
                    <a:pt x="0" y="28"/>
                  </a:cubicBezTo>
                  <a:cubicBezTo>
                    <a:pt x="2" y="19"/>
                    <a:pt x="4" y="9"/>
                    <a:pt x="5" y="0"/>
                  </a:cubicBezTo>
                  <a:close/>
                </a:path>
              </a:pathLst>
            </a:custGeom>
            <a:solidFill>
              <a:srgbClr val="FFF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254"/>
            <p:cNvSpPr/>
            <p:nvPr/>
          </p:nvSpPr>
          <p:spPr bwMode="auto">
            <a:xfrm>
              <a:off x="2450" y="1640"/>
              <a:ext cx="31" cy="134"/>
            </a:xfrm>
            <a:custGeom>
              <a:avLst/>
              <a:gdLst>
                <a:gd name="T0" fmla="*/ 3 w 19"/>
                <a:gd name="T1" fmla="*/ 54 h 81"/>
                <a:gd name="T2" fmla="*/ 8 w 19"/>
                <a:gd name="T3" fmla="*/ 59 h 81"/>
                <a:gd name="T4" fmla="*/ 12 w 19"/>
                <a:gd name="T5" fmla="*/ 19 h 81"/>
                <a:gd name="T6" fmla="*/ 3 w 19"/>
                <a:gd name="T7" fmla="*/ 5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81">
                  <a:moveTo>
                    <a:pt x="3" y="54"/>
                  </a:moveTo>
                  <a:cubicBezTo>
                    <a:pt x="0" y="81"/>
                    <a:pt x="14" y="13"/>
                    <a:pt x="8" y="59"/>
                  </a:cubicBezTo>
                  <a:cubicBezTo>
                    <a:pt x="19" y="0"/>
                    <a:pt x="5" y="63"/>
                    <a:pt x="12" y="19"/>
                  </a:cubicBezTo>
                  <a:cubicBezTo>
                    <a:pt x="7" y="45"/>
                    <a:pt x="3" y="57"/>
                    <a:pt x="3" y="54"/>
                  </a:cubicBezTo>
                  <a:close/>
                </a:path>
              </a:pathLst>
            </a:custGeom>
            <a:solidFill>
              <a:srgbClr val="FFF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255"/>
            <p:cNvSpPr/>
            <p:nvPr/>
          </p:nvSpPr>
          <p:spPr bwMode="auto">
            <a:xfrm>
              <a:off x="2470" y="1652"/>
              <a:ext cx="3" cy="20"/>
            </a:xfrm>
            <a:custGeom>
              <a:avLst/>
              <a:gdLst>
                <a:gd name="T0" fmla="*/ 0 w 2"/>
                <a:gd name="T1" fmla="*/ 12 h 12"/>
                <a:gd name="T2" fmla="*/ 2 w 2"/>
                <a:gd name="T3" fmla="*/ 0 h 12"/>
                <a:gd name="T4" fmla="*/ 0 w 2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2">
                  <a:moveTo>
                    <a:pt x="0" y="12"/>
                  </a:moveTo>
                  <a:cubicBezTo>
                    <a:pt x="1" y="9"/>
                    <a:pt x="1" y="5"/>
                    <a:pt x="2" y="0"/>
                  </a:cubicBezTo>
                  <a:cubicBezTo>
                    <a:pt x="1" y="5"/>
                    <a:pt x="0" y="9"/>
                    <a:pt x="0" y="12"/>
                  </a:cubicBezTo>
                  <a:close/>
                </a:path>
              </a:pathLst>
            </a:custGeom>
            <a:solidFill>
              <a:srgbClr val="FFF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256"/>
            <p:cNvSpPr/>
            <p:nvPr/>
          </p:nvSpPr>
          <p:spPr bwMode="auto">
            <a:xfrm>
              <a:off x="2656" y="1079"/>
              <a:ext cx="7" cy="14"/>
            </a:xfrm>
            <a:custGeom>
              <a:avLst/>
              <a:gdLst>
                <a:gd name="T0" fmla="*/ 4 w 4"/>
                <a:gd name="T1" fmla="*/ 0 h 8"/>
                <a:gd name="T2" fmla="*/ 0 w 4"/>
                <a:gd name="T3" fmla="*/ 8 h 8"/>
                <a:gd name="T4" fmla="*/ 4 w 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0"/>
                  </a:moveTo>
                  <a:cubicBezTo>
                    <a:pt x="2" y="3"/>
                    <a:pt x="1" y="6"/>
                    <a:pt x="0" y="8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257"/>
            <p:cNvSpPr/>
            <p:nvPr/>
          </p:nvSpPr>
          <p:spPr bwMode="auto">
            <a:xfrm>
              <a:off x="2501" y="1357"/>
              <a:ext cx="35" cy="153"/>
            </a:xfrm>
            <a:custGeom>
              <a:avLst/>
              <a:gdLst>
                <a:gd name="T0" fmla="*/ 7 w 21"/>
                <a:gd name="T1" fmla="*/ 52 h 93"/>
                <a:gd name="T2" fmla="*/ 0 w 21"/>
                <a:gd name="T3" fmla="*/ 93 h 93"/>
                <a:gd name="T4" fmla="*/ 18 w 21"/>
                <a:gd name="T5" fmla="*/ 3 h 93"/>
                <a:gd name="T6" fmla="*/ 4 w 21"/>
                <a:gd name="T7" fmla="*/ 61 h 93"/>
                <a:gd name="T8" fmla="*/ 7 w 21"/>
                <a:gd name="T9" fmla="*/ 5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3">
                  <a:moveTo>
                    <a:pt x="7" y="52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4" y="66"/>
                    <a:pt x="21" y="0"/>
                    <a:pt x="18" y="3"/>
                  </a:cubicBezTo>
                  <a:cubicBezTo>
                    <a:pt x="11" y="24"/>
                    <a:pt x="6" y="50"/>
                    <a:pt x="4" y="61"/>
                  </a:cubicBezTo>
                  <a:cubicBezTo>
                    <a:pt x="7" y="52"/>
                    <a:pt x="7" y="52"/>
                    <a:pt x="7" y="52"/>
                  </a:cubicBezTo>
                  <a:close/>
                </a:path>
              </a:pathLst>
            </a:custGeom>
            <a:solidFill>
              <a:srgbClr val="FFF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258"/>
            <p:cNvSpPr/>
            <p:nvPr/>
          </p:nvSpPr>
          <p:spPr bwMode="auto">
            <a:xfrm>
              <a:off x="2902" y="804"/>
              <a:ext cx="25" cy="33"/>
            </a:xfrm>
            <a:custGeom>
              <a:avLst/>
              <a:gdLst>
                <a:gd name="T0" fmla="*/ 10 w 15"/>
                <a:gd name="T1" fmla="*/ 7 h 20"/>
                <a:gd name="T2" fmla="*/ 0 w 15"/>
                <a:gd name="T3" fmla="*/ 20 h 20"/>
                <a:gd name="T4" fmla="*/ 14 w 15"/>
                <a:gd name="T5" fmla="*/ 5 h 20"/>
                <a:gd name="T6" fmla="*/ 10 w 15"/>
                <a:gd name="T7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0">
                  <a:moveTo>
                    <a:pt x="10" y="7"/>
                  </a:moveTo>
                  <a:cubicBezTo>
                    <a:pt x="6" y="11"/>
                    <a:pt x="3" y="16"/>
                    <a:pt x="0" y="20"/>
                  </a:cubicBezTo>
                  <a:cubicBezTo>
                    <a:pt x="4" y="15"/>
                    <a:pt x="9" y="9"/>
                    <a:pt x="14" y="5"/>
                  </a:cubicBezTo>
                  <a:cubicBezTo>
                    <a:pt x="9" y="9"/>
                    <a:pt x="15" y="0"/>
                    <a:pt x="10" y="7"/>
                  </a:cubicBezTo>
                  <a:close/>
                </a:path>
              </a:pathLst>
            </a:custGeom>
            <a:solidFill>
              <a:srgbClr val="FFF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259"/>
            <p:cNvSpPr/>
            <p:nvPr/>
          </p:nvSpPr>
          <p:spPr bwMode="auto">
            <a:xfrm>
              <a:off x="2925" y="807"/>
              <a:ext cx="5" cy="5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3 h 3"/>
                <a:gd name="T4" fmla="*/ 3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3" y="0"/>
                  </a:cubicBezTo>
                  <a:close/>
                </a:path>
              </a:pathLst>
            </a:custGeom>
            <a:solidFill>
              <a:srgbClr val="FFF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260"/>
            <p:cNvSpPr/>
            <p:nvPr/>
          </p:nvSpPr>
          <p:spPr bwMode="auto">
            <a:xfrm>
              <a:off x="2592" y="1192"/>
              <a:ext cx="23" cy="57"/>
            </a:xfrm>
            <a:custGeom>
              <a:avLst/>
              <a:gdLst>
                <a:gd name="T0" fmla="*/ 12 w 14"/>
                <a:gd name="T1" fmla="*/ 1 h 35"/>
                <a:gd name="T2" fmla="*/ 0 w 14"/>
                <a:gd name="T3" fmla="*/ 35 h 35"/>
                <a:gd name="T4" fmla="*/ 12 w 14"/>
                <a:gd name="T5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35">
                  <a:moveTo>
                    <a:pt x="12" y="1"/>
                  </a:moveTo>
                  <a:cubicBezTo>
                    <a:pt x="7" y="13"/>
                    <a:pt x="3" y="23"/>
                    <a:pt x="0" y="35"/>
                  </a:cubicBezTo>
                  <a:cubicBezTo>
                    <a:pt x="2" y="30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FFF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261"/>
            <p:cNvSpPr/>
            <p:nvPr/>
          </p:nvSpPr>
          <p:spPr bwMode="auto">
            <a:xfrm>
              <a:off x="3023" y="677"/>
              <a:ext cx="38" cy="31"/>
            </a:xfrm>
            <a:custGeom>
              <a:avLst/>
              <a:gdLst>
                <a:gd name="T0" fmla="*/ 21 w 23"/>
                <a:gd name="T1" fmla="*/ 1 h 19"/>
                <a:gd name="T2" fmla="*/ 0 w 23"/>
                <a:gd name="T3" fmla="*/ 19 h 19"/>
                <a:gd name="T4" fmla="*/ 23 w 23"/>
                <a:gd name="T5" fmla="*/ 0 h 19"/>
                <a:gd name="T6" fmla="*/ 21 w 23"/>
                <a:gd name="T7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9">
                  <a:moveTo>
                    <a:pt x="21" y="1"/>
                  </a:moveTo>
                  <a:cubicBezTo>
                    <a:pt x="14" y="7"/>
                    <a:pt x="6" y="12"/>
                    <a:pt x="0" y="19"/>
                  </a:cubicBezTo>
                  <a:cubicBezTo>
                    <a:pt x="7" y="12"/>
                    <a:pt x="15" y="6"/>
                    <a:pt x="23" y="0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FFF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262"/>
            <p:cNvSpPr/>
            <p:nvPr/>
          </p:nvSpPr>
          <p:spPr bwMode="auto">
            <a:xfrm>
              <a:off x="3237" y="542"/>
              <a:ext cx="40" cy="21"/>
            </a:xfrm>
            <a:custGeom>
              <a:avLst/>
              <a:gdLst>
                <a:gd name="T0" fmla="*/ 0 w 40"/>
                <a:gd name="T1" fmla="*/ 21 h 21"/>
                <a:gd name="T2" fmla="*/ 7 w 40"/>
                <a:gd name="T3" fmla="*/ 18 h 21"/>
                <a:gd name="T4" fmla="*/ 40 w 40"/>
                <a:gd name="T5" fmla="*/ 0 h 21"/>
                <a:gd name="T6" fmla="*/ 32 w 40"/>
                <a:gd name="T7" fmla="*/ 3 h 21"/>
                <a:gd name="T8" fmla="*/ 0 w 40"/>
                <a:gd name="T9" fmla="*/ 21 h 21"/>
                <a:gd name="T10" fmla="*/ 0 w 40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21">
                  <a:moveTo>
                    <a:pt x="0" y="21"/>
                  </a:moveTo>
                  <a:lnTo>
                    <a:pt x="7" y="18"/>
                  </a:lnTo>
                  <a:lnTo>
                    <a:pt x="40" y="0"/>
                  </a:lnTo>
                  <a:lnTo>
                    <a:pt x="32" y="3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63"/>
            <p:cNvSpPr/>
            <p:nvPr/>
          </p:nvSpPr>
          <p:spPr bwMode="auto">
            <a:xfrm>
              <a:off x="2914" y="657"/>
              <a:ext cx="54" cy="48"/>
            </a:xfrm>
            <a:custGeom>
              <a:avLst/>
              <a:gdLst>
                <a:gd name="T0" fmla="*/ 25 w 33"/>
                <a:gd name="T1" fmla="*/ 4 h 29"/>
                <a:gd name="T2" fmla="*/ 5 w 33"/>
                <a:gd name="T3" fmla="*/ 26 h 29"/>
                <a:gd name="T4" fmla="*/ 33 w 33"/>
                <a:gd name="T5" fmla="*/ 0 h 29"/>
                <a:gd name="T6" fmla="*/ 8 w 33"/>
                <a:gd name="T7" fmla="*/ 22 h 29"/>
                <a:gd name="T8" fmla="*/ 25 w 33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25" y="4"/>
                  </a:moveTo>
                  <a:cubicBezTo>
                    <a:pt x="10" y="17"/>
                    <a:pt x="0" y="29"/>
                    <a:pt x="5" y="26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5" y="5"/>
                    <a:pt x="25" y="7"/>
                    <a:pt x="8" y="22"/>
                  </a:cubicBezTo>
                  <a:cubicBezTo>
                    <a:pt x="25" y="4"/>
                    <a:pt x="25" y="4"/>
                    <a:pt x="25" y="4"/>
                  </a:cubicBezTo>
                  <a:close/>
                </a:path>
              </a:pathLst>
            </a:custGeom>
            <a:solidFill>
              <a:srgbClr val="FFF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264"/>
            <p:cNvSpPr/>
            <p:nvPr/>
          </p:nvSpPr>
          <p:spPr bwMode="auto">
            <a:xfrm>
              <a:off x="4456" y="517"/>
              <a:ext cx="649" cy="891"/>
            </a:xfrm>
            <a:custGeom>
              <a:avLst/>
              <a:gdLst>
                <a:gd name="T0" fmla="*/ 138 w 393"/>
                <a:gd name="T1" fmla="*/ 106 h 540"/>
                <a:gd name="T2" fmla="*/ 102 w 393"/>
                <a:gd name="T3" fmla="*/ 71 h 540"/>
                <a:gd name="T4" fmla="*/ 113 w 393"/>
                <a:gd name="T5" fmla="*/ 78 h 540"/>
                <a:gd name="T6" fmla="*/ 88 w 393"/>
                <a:gd name="T7" fmla="*/ 60 h 540"/>
                <a:gd name="T8" fmla="*/ 130 w 393"/>
                <a:gd name="T9" fmla="*/ 91 h 540"/>
                <a:gd name="T10" fmla="*/ 52 w 393"/>
                <a:gd name="T11" fmla="*/ 27 h 540"/>
                <a:gd name="T12" fmla="*/ 74 w 393"/>
                <a:gd name="T13" fmla="*/ 46 h 540"/>
                <a:gd name="T14" fmla="*/ 16 w 393"/>
                <a:gd name="T15" fmla="*/ 6 h 540"/>
                <a:gd name="T16" fmla="*/ 9 w 393"/>
                <a:gd name="T17" fmla="*/ 5 h 540"/>
                <a:gd name="T18" fmla="*/ 5 w 393"/>
                <a:gd name="T19" fmla="*/ 2 h 540"/>
                <a:gd name="T20" fmla="*/ 0 w 393"/>
                <a:gd name="T21" fmla="*/ 0 h 540"/>
                <a:gd name="T22" fmla="*/ 3 w 393"/>
                <a:gd name="T23" fmla="*/ 2 h 540"/>
                <a:gd name="T24" fmla="*/ 6 w 393"/>
                <a:gd name="T25" fmla="*/ 4 h 540"/>
                <a:gd name="T26" fmla="*/ 54 w 393"/>
                <a:gd name="T27" fmla="*/ 40 h 540"/>
                <a:gd name="T28" fmla="*/ 113 w 393"/>
                <a:gd name="T29" fmla="*/ 87 h 540"/>
                <a:gd name="T30" fmla="*/ 131 w 393"/>
                <a:gd name="T31" fmla="*/ 103 h 540"/>
                <a:gd name="T32" fmla="*/ 137 w 393"/>
                <a:gd name="T33" fmla="*/ 110 h 540"/>
                <a:gd name="T34" fmla="*/ 126 w 393"/>
                <a:gd name="T35" fmla="*/ 101 h 540"/>
                <a:gd name="T36" fmla="*/ 159 w 393"/>
                <a:gd name="T37" fmla="*/ 132 h 540"/>
                <a:gd name="T38" fmla="*/ 214 w 393"/>
                <a:gd name="T39" fmla="*/ 198 h 540"/>
                <a:gd name="T40" fmla="*/ 218 w 393"/>
                <a:gd name="T41" fmla="*/ 204 h 540"/>
                <a:gd name="T42" fmla="*/ 221 w 393"/>
                <a:gd name="T43" fmla="*/ 206 h 540"/>
                <a:gd name="T44" fmla="*/ 393 w 393"/>
                <a:gd name="T45" fmla="*/ 540 h 540"/>
                <a:gd name="T46" fmla="*/ 376 w 393"/>
                <a:gd name="T47" fmla="*/ 488 h 540"/>
                <a:gd name="T48" fmla="*/ 370 w 393"/>
                <a:gd name="T49" fmla="*/ 466 h 540"/>
                <a:gd name="T50" fmla="*/ 386 w 393"/>
                <a:gd name="T51" fmla="*/ 506 h 540"/>
                <a:gd name="T52" fmla="*/ 386 w 393"/>
                <a:gd name="T53" fmla="*/ 495 h 540"/>
                <a:gd name="T54" fmla="*/ 344 w 393"/>
                <a:gd name="T55" fmla="*/ 403 h 540"/>
                <a:gd name="T56" fmla="*/ 340 w 393"/>
                <a:gd name="T57" fmla="*/ 389 h 540"/>
                <a:gd name="T58" fmla="*/ 343 w 393"/>
                <a:gd name="T59" fmla="*/ 396 h 540"/>
                <a:gd name="T60" fmla="*/ 311 w 393"/>
                <a:gd name="T61" fmla="*/ 334 h 540"/>
                <a:gd name="T62" fmla="*/ 314 w 393"/>
                <a:gd name="T63" fmla="*/ 334 h 540"/>
                <a:gd name="T64" fmla="*/ 266 w 393"/>
                <a:gd name="T65" fmla="*/ 258 h 540"/>
                <a:gd name="T66" fmla="*/ 267 w 393"/>
                <a:gd name="T67" fmla="*/ 259 h 540"/>
                <a:gd name="T68" fmla="*/ 198 w 393"/>
                <a:gd name="T69" fmla="*/ 167 h 540"/>
                <a:gd name="T70" fmla="*/ 222 w 393"/>
                <a:gd name="T71" fmla="*/ 193 h 540"/>
                <a:gd name="T72" fmla="*/ 188 w 393"/>
                <a:gd name="T73" fmla="*/ 154 h 540"/>
                <a:gd name="T74" fmla="*/ 200 w 393"/>
                <a:gd name="T75" fmla="*/ 164 h 540"/>
                <a:gd name="T76" fmla="*/ 134 w 393"/>
                <a:gd name="T77" fmla="*/ 98 h 540"/>
                <a:gd name="T78" fmla="*/ 138 w 393"/>
                <a:gd name="T79" fmla="*/ 10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93" h="540">
                  <a:moveTo>
                    <a:pt x="138" y="106"/>
                  </a:moveTo>
                  <a:cubicBezTo>
                    <a:pt x="132" y="100"/>
                    <a:pt x="103" y="73"/>
                    <a:pt x="102" y="71"/>
                  </a:cubicBezTo>
                  <a:cubicBezTo>
                    <a:pt x="107" y="74"/>
                    <a:pt x="123" y="88"/>
                    <a:pt x="113" y="78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57" y="31"/>
                    <a:pt x="115" y="76"/>
                    <a:pt x="130" y="91"/>
                  </a:cubicBezTo>
                  <a:cubicBezTo>
                    <a:pt x="99" y="61"/>
                    <a:pt x="88" y="54"/>
                    <a:pt x="52" y="27"/>
                  </a:cubicBezTo>
                  <a:cubicBezTo>
                    <a:pt x="63" y="35"/>
                    <a:pt x="69" y="41"/>
                    <a:pt x="74" y="46"/>
                  </a:cubicBezTo>
                  <a:cubicBezTo>
                    <a:pt x="74" y="49"/>
                    <a:pt x="41" y="22"/>
                    <a:pt x="16" y="6"/>
                  </a:cubicBezTo>
                  <a:cubicBezTo>
                    <a:pt x="31" y="17"/>
                    <a:pt x="21" y="12"/>
                    <a:pt x="9" y="5"/>
                  </a:cubicBezTo>
                  <a:cubicBezTo>
                    <a:pt x="7" y="3"/>
                    <a:pt x="6" y="3"/>
                    <a:pt x="5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3"/>
                    <a:pt x="6" y="4"/>
                  </a:cubicBezTo>
                  <a:cubicBezTo>
                    <a:pt x="27" y="17"/>
                    <a:pt x="42" y="30"/>
                    <a:pt x="54" y="40"/>
                  </a:cubicBezTo>
                  <a:cubicBezTo>
                    <a:pt x="44" y="27"/>
                    <a:pt x="98" y="73"/>
                    <a:pt x="113" y="87"/>
                  </a:cubicBezTo>
                  <a:cubicBezTo>
                    <a:pt x="119" y="93"/>
                    <a:pt x="125" y="98"/>
                    <a:pt x="131" y="103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38" y="111"/>
                    <a:pt x="136" y="110"/>
                    <a:pt x="126" y="101"/>
                  </a:cubicBezTo>
                  <a:cubicBezTo>
                    <a:pt x="135" y="108"/>
                    <a:pt x="160" y="135"/>
                    <a:pt x="159" y="132"/>
                  </a:cubicBezTo>
                  <a:cubicBezTo>
                    <a:pt x="178" y="153"/>
                    <a:pt x="197" y="175"/>
                    <a:pt x="214" y="198"/>
                  </a:cubicBezTo>
                  <a:cubicBezTo>
                    <a:pt x="216" y="200"/>
                    <a:pt x="217" y="202"/>
                    <a:pt x="218" y="204"/>
                  </a:cubicBezTo>
                  <a:cubicBezTo>
                    <a:pt x="220" y="206"/>
                    <a:pt x="221" y="206"/>
                    <a:pt x="221" y="206"/>
                  </a:cubicBezTo>
                  <a:cubicBezTo>
                    <a:pt x="296" y="306"/>
                    <a:pt x="353" y="420"/>
                    <a:pt x="393" y="540"/>
                  </a:cubicBezTo>
                  <a:cubicBezTo>
                    <a:pt x="387" y="522"/>
                    <a:pt x="382" y="506"/>
                    <a:pt x="376" y="488"/>
                  </a:cubicBezTo>
                  <a:cubicBezTo>
                    <a:pt x="389" y="514"/>
                    <a:pt x="365" y="459"/>
                    <a:pt x="370" y="466"/>
                  </a:cubicBezTo>
                  <a:cubicBezTo>
                    <a:pt x="376" y="477"/>
                    <a:pt x="383" y="495"/>
                    <a:pt x="386" y="506"/>
                  </a:cubicBezTo>
                  <a:cubicBezTo>
                    <a:pt x="388" y="510"/>
                    <a:pt x="384" y="494"/>
                    <a:pt x="386" y="495"/>
                  </a:cubicBezTo>
                  <a:cubicBezTo>
                    <a:pt x="370" y="450"/>
                    <a:pt x="362" y="445"/>
                    <a:pt x="344" y="403"/>
                  </a:cubicBezTo>
                  <a:cubicBezTo>
                    <a:pt x="346" y="404"/>
                    <a:pt x="353" y="416"/>
                    <a:pt x="340" y="389"/>
                  </a:cubicBezTo>
                  <a:cubicBezTo>
                    <a:pt x="343" y="396"/>
                    <a:pt x="343" y="396"/>
                    <a:pt x="343" y="396"/>
                  </a:cubicBezTo>
                  <a:cubicBezTo>
                    <a:pt x="320" y="352"/>
                    <a:pt x="329" y="360"/>
                    <a:pt x="311" y="334"/>
                  </a:cubicBezTo>
                  <a:cubicBezTo>
                    <a:pt x="314" y="334"/>
                    <a:pt x="314" y="334"/>
                    <a:pt x="314" y="334"/>
                  </a:cubicBezTo>
                  <a:cubicBezTo>
                    <a:pt x="302" y="315"/>
                    <a:pt x="280" y="278"/>
                    <a:pt x="266" y="258"/>
                  </a:cubicBezTo>
                  <a:cubicBezTo>
                    <a:pt x="267" y="259"/>
                    <a:pt x="267" y="259"/>
                    <a:pt x="267" y="259"/>
                  </a:cubicBezTo>
                  <a:cubicBezTo>
                    <a:pt x="226" y="204"/>
                    <a:pt x="246" y="227"/>
                    <a:pt x="198" y="167"/>
                  </a:cubicBezTo>
                  <a:cubicBezTo>
                    <a:pt x="206" y="176"/>
                    <a:pt x="214" y="184"/>
                    <a:pt x="222" y="193"/>
                  </a:cubicBezTo>
                  <a:cubicBezTo>
                    <a:pt x="206" y="172"/>
                    <a:pt x="200" y="169"/>
                    <a:pt x="188" y="154"/>
                  </a:cubicBezTo>
                  <a:cubicBezTo>
                    <a:pt x="189" y="155"/>
                    <a:pt x="188" y="150"/>
                    <a:pt x="200" y="164"/>
                  </a:cubicBezTo>
                  <a:cubicBezTo>
                    <a:pt x="179" y="141"/>
                    <a:pt x="157" y="119"/>
                    <a:pt x="134" y="98"/>
                  </a:cubicBezTo>
                  <a:cubicBezTo>
                    <a:pt x="117" y="84"/>
                    <a:pt x="136" y="102"/>
                    <a:pt x="138" y="106"/>
                  </a:cubicBezTo>
                  <a:close/>
                </a:path>
              </a:pathLst>
            </a:custGeom>
            <a:solidFill>
              <a:srgbClr val="FFF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65"/>
            <p:cNvSpPr/>
            <p:nvPr/>
          </p:nvSpPr>
          <p:spPr bwMode="auto">
            <a:xfrm>
              <a:off x="4519" y="545"/>
              <a:ext cx="23" cy="16"/>
            </a:xfrm>
            <a:custGeom>
              <a:avLst/>
              <a:gdLst>
                <a:gd name="T0" fmla="*/ 14 w 14"/>
                <a:gd name="T1" fmla="*/ 10 h 10"/>
                <a:gd name="T2" fmla="*/ 0 w 14"/>
                <a:gd name="T3" fmla="*/ 0 h 10"/>
                <a:gd name="T4" fmla="*/ 14 w 14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0">
                  <a:moveTo>
                    <a:pt x="14" y="10"/>
                  </a:moveTo>
                  <a:cubicBezTo>
                    <a:pt x="10" y="7"/>
                    <a:pt x="6" y="4"/>
                    <a:pt x="0" y="0"/>
                  </a:cubicBezTo>
                  <a:cubicBezTo>
                    <a:pt x="6" y="4"/>
                    <a:pt x="10" y="7"/>
                    <a:pt x="14" y="10"/>
                  </a:cubicBezTo>
                  <a:close/>
                </a:path>
              </a:pathLst>
            </a:custGeom>
            <a:solidFill>
              <a:srgbClr val="FFF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66"/>
            <p:cNvSpPr/>
            <p:nvPr/>
          </p:nvSpPr>
          <p:spPr bwMode="auto">
            <a:xfrm>
              <a:off x="5105" y="1408"/>
              <a:ext cx="13" cy="41"/>
            </a:xfrm>
            <a:custGeom>
              <a:avLst/>
              <a:gdLst>
                <a:gd name="T0" fmla="*/ 8 w 8"/>
                <a:gd name="T1" fmla="*/ 25 h 25"/>
                <a:gd name="T2" fmla="*/ 0 w 8"/>
                <a:gd name="T3" fmla="*/ 0 h 25"/>
                <a:gd name="T4" fmla="*/ 8 w 8"/>
                <a:gd name="T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5">
                  <a:moveTo>
                    <a:pt x="8" y="25"/>
                  </a:moveTo>
                  <a:cubicBezTo>
                    <a:pt x="5" y="17"/>
                    <a:pt x="3" y="8"/>
                    <a:pt x="0" y="0"/>
                  </a:cubicBezTo>
                  <a:cubicBezTo>
                    <a:pt x="2" y="8"/>
                    <a:pt x="5" y="16"/>
                    <a:pt x="8" y="25"/>
                  </a:cubicBezTo>
                  <a:close/>
                </a:path>
              </a:pathLst>
            </a:custGeom>
            <a:solidFill>
              <a:srgbClr val="FFF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267"/>
            <p:cNvSpPr/>
            <p:nvPr/>
          </p:nvSpPr>
          <p:spPr bwMode="auto">
            <a:xfrm>
              <a:off x="4329" y="449"/>
              <a:ext cx="92" cy="43"/>
            </a:xfrm>
            <a:custGeom>
              <a:avLst/>
              <a:gdLst>
                <a:gd name="T0" fmla="*/ 15 w 56"/>
                <a:gd name="T1" fmla="*/ 4 h 26"/>
                <a:gd name="T2" fmla="*/ 0 w 56"/>
                <a:gd name="T3" fmla="*/ 0 h 26"/>
                <a:gd name="T4" fmla="*/ 51 w 56"/>
                <a:gd name="T5" fmla="*/ 25 h 26"/>
                <a:gd name="T6" fmla="*/ 56 w 56"/>
                <a:gd name="T7" fmla="*/ 25 h 26"/>
                <a:gd name="T8" fmla="*/ 15 w 56"/>
                <a:gd name="T9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26">
                  <a:moveTo>
                    <a:pt x="15" y="4"/>
                  </a:moveTo>
                  <a:cubicBezTo>
                    <a:pt x="28" y="12"/>
                    <a:pt x="3" y="0"/>
                    <a:pt x="0" y="0"/>
                  </a:cubicBezTo>
                  <a:cubicBezTo>
                    <a:pt x="18" y="8"/>
                    <a:pt x="34" y="16"/>
                    <a:pt x="51" y="25"/>
                  </a:cubicBezTo>
                  <a:cubicBezTo>
                    <a:pt x="51" y="24"/>
                    <a:pt x="56" y="26"/>
                    <a:pt x="56" y="25"/>
                  </a:cubicBezTo>
                  <a:cubicBezTo>
                    <a:pt x="42" y="18"/>
                    <a:pt x="29" y="10"/>
                    <a:pt x="15" y="4"/>
                  </a:cubicBezTo>
                  <a:close/>
                </a:path>
              </a:pathLst>
            </a:custGeom>
            <a:solidFill>
              <a:srgbClr val="FFF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268"/>
            <p:cNvSpPr/>
            <p:nvPr/>
          </p:nvSpPr>
          <p:spPr bwMode="auto">
            <a:xfrm>
              <a:off x="4413" y="490"/>
              <a:ext cx="43" cy="27"/>
            </a:xfrm>
            <a:custGeom>
              <a:avLst/>
              <a:gdLst>
                <a:gd name="T0" fmla="*/ 13 w 26"/>
                <a:gd name="T1" fmla="*/ 10 h 16"/>
                <a:gd name="T2" fmla="*/ 26 w 26"/>
                <a:gd name="T3" fmla="*/ 16 h 16"/>
                <a:gd name="T4" fmla="*/ 0 w 26"/>
                <a:gd name="T5" fmla="*/ 0 h 16"/>
                <a:gd name="T6" fmla="*/ 13 w 26"/>
                <a:gd name="T7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6">
                  <a:moveTo>
                    <a:pt x="13" y="10"/>
                  </a:moveTo>
                  <a:cubicBezTo>
                    <a:pt x="15" y="10"/>
                    <a:pt x="21" y="13"/>
                    <a:pt x="26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2" y="3"/>
                    <a:pt x="13" y="10"/>
                  </a:cubicBezTo>
                  <a:close/>
                </a:path>
              </a:pathLst>
            </a:custGeom>
            <a:solidFill>
              <a:srgbClr val="FFF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269"/>
            <p:cNvSpPr/>
            <p:nvPr/>
          </p:nvSpPr>
          <p:spPr bwMode="auto">
            <a:xfrm>
              <a:off x="4462" y="439"/>
              <a:ext cx="38" cy="22"/>
            </a:xfrm>
            <a:custGeom>
              <a:avLst/>
              <a:gdLst>
                <a:gd name="T0" fmla="*/ 0 w 23"/>
                <a:gd name="T1" fmla="*/ 0 h 13"/>
                <a:gd name="T2" fmla="*/ 9 w 23"/>
                <a:gd name="T3" fmla="*/ 6 h 13"/>
                <a:gd name="T4" fmla="*/ 23 w 23"/>
                <a:gd name="T5" fmla="*/ 13 h 13"/>
                <a:gd name="T6" fmla="*/ 0 w 23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3">
                  <a:moveTo>
                    <a:pt x="0" y="0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14" y="8"/>
                    <a:pt x="18" y="11"/>
                    <a:pt x="23" y="13"/>
                  </a:cubicBezTo>
                  <a:cubicBezTo>
                    <a:pt x="15" y="9"/>
                    <a:pt x="8" y="5"/>
                    <a:pt x="0" y="0"/>
                  </a:cubicBezTo>
                  <a:close/>
                </a:path>
              </a:pathLst>
            </a:custGeom>
            <a:solidFill>
              <a:srgbClr val="FFF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270"/>
            <p:cNvSpPr/>
            <p:nvPr/>
          </p:nvSpPr>
          <p:spPr bwMode="auto">
            <a:xfrm>
              <a:off x="4623" y="558"/>
              <a:ext cx="56" cy="48"/>
            </a:xfrm>
            <a:custGeom>
              <a:avLst/>
              <a:gdLst>
                <a:gd name="T0" fmla="*/ 34 w 34"/>
                <a:gd name="T1" fmla="*/ 29 h 29"/>
                <a:gd name="T2" fmla="*/ 0 w 34"/>
                <a:gd name="T3" fmla="*/ 0 h 29"/>
                <a:gd name="T4" fmla="*/ 34 w 34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29">
                  <a:moveTo>
                    <a:pt x="34" y="29"/>
                  </a:moveTo>
                  <a:cubicBezTo>
                    <a:pt x="25" y="20"/>
                    <a:pt x="6" y="5"/>
                    <a:pt x="0" y="0"/>
                  </a:cubicBezTo>
                  <a:cubicBezTo>
                    <a:pt x="21" y="18"/>
                    <a:pt x="12" y="11"/>
                    <a:pt x="34" y="29"/>
                  </a:cubicBezTo>
                  <a:close/>
                </a:path>
              </a:pathLst>
            </a:custGeom>
            <a:solidFill>
              <a:srgbClr val="FFF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271"/>
            <p:cNvSpPr/>
            <p:nvPr/>
          </p:nvSpPr>
          <p:spPr bwMode="auto">
            <a:xfrm>
              <a:off x="4649" y="553"/>
              <a:ext cx="35" cy="28"/>
            </a:xfrm>
            <a:custGeom>
              <a:avLst/>
              <a:gdLst>
                <a:gd name="T0" fmla="*/ 0 w 35"/>
                <a:gd name="T1" fmla="*/ 0 h 28"/>
                <a:gd name="T2" fmla="*/ 35 w 35"/>
                <a:gd name="T3" fmla="*/ 28 h 28"/>
                <a:gd name="T4" fmla="*/ 33 w 35"/>
                <a:gd name="T5" fmla="*/ 25 h 28"/>
                <a:gd name="T6" fmla="*/ 0 w 35"/>
                <a:gd name="T7" fmla="*/ 0 h 28"/>
                <a:gd name="T8" fmla="*/ 0 w 35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">
                  <a:moveTo>
                    <a:pt x="0" y="0"/>
                  </a:moveTo>
                  <a:lnTo>
                    <a:pt x="35" y="28"/>
                  </a:lnTo>
                  <a:lnTo>
                    <a:pt x="33" y="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272"/>
            <p:cNvSpPr/>
            <p:nvPr/>
          </p:nvSpPr>
          <p:spPr bwMode="auto">
            <a:xfrm>
              <a:off x="5197" y="1762"/>
              <a:ext cx="4" cy="22"/>
            </a:xfrm>
            <a:custGeom>
              <a:avLst/>
              <a:gdLst>
                <a:gd name="T0" fmla="*/ 0 w 2"/>
                <a:gd name="T1" fmla="*/ 0 h 13"/>
                <a:gd name="T2" fmla="*/ 2 w 2"/>
                <a:gd name="T3" fmla="*/ 13 h 13"/>
                <a:gd name="T4" fmla="*/ 0 w 2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3">
                  <a:moveTo>
                    <a:pt x="0" y="0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1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FFF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273"/>
            <p:cNvSpPr/>
            <p:nvPr/>
          </p:nvSpPr>
          <p:spPr bwMode="auto">
            <a:xfrm>
              <a:off x="5092" y="1345"/>
              <a:ext cx="120" cy="718"/>
            </a:xfrm>
            <a:custGeom>
              <a:avLst/>
              <a:gdLst>
                <a:gd name="T0" fmla="*/ 14 w 73"/>
                <a:gd name="T1" fmla="*/ 38 h 435"/>
                <a:gd name="T2" fmla="*/ 3 w 73"/>
                <a:gd name="T3" fmla="*/ 20 h 435"/>
                <a:gd name="T4" fmla="*/ 14 w 73"/>
                <a:gd name="T5" fmla="*/ 51 h 435"/>
                <a:gd name="T6" fmla="*/ 13 w 73"/>
                <a:gd name="T7" fmla="*/ 49 h 435"/>
                <a:gd name="T8" fmla="*/ 25 w 73"/>
                <a:gd name="T9" fmla="*/ 88 h 435"/>
                <a:gd name="T10" fmla="*/ 24 w 73"/>
                <a:gd name="T11" fmla="*/ 74 h 435"/>
                <a:gd name="T12" fmla="*/ 35 w 73"/>
                <a:gd name="T13" fmla="*/ 130 h 435"/>
                <a:gd name="T14" fmla="*/ 48 w 73"/>
                <a:gd name="T15" fmla="*/ 189 h 435"/>
                <a:gd name="T16" fmla="*/ 46 w 73"/>
                <a:gd name="T17" fmla="*/ 185 h 435"/>
                <a:gd name="T18" fmla="*/ 48 w 73"/>
                <a:gd name="T19" fmla="*/ 194 h 435"/>
                <a:gd name="T20" fmla="*/ 68 w 73"/>
                <a:gd name="T21" fmla="*/ 398 h 435"/>
                <a:gd name="T22" fmla="*/ 73 w 73"/>
                <a:gd name="T23" fmla="*/ 404 h 435"/>
                <a:gd name="T24" fmla="*/ 66 w 73"/>
                <a:gd name="T25" fmla="*/ 293 h 435"/>
                <a:gd name="T26" fmla="*/ 67 w 73"/>
                <a:gd name="T27" fmla="*/ 288 h 435"/>
                <a:gd name="T28" fmla="*/ 62 w 73"/>
                <a:gd name="T29" fmla="*/ 264 h 435"/>
                <a:gd name="T30" fmla="*/ 64 w 73"/>
                <a:gd name="T31" fmla="*/ 287 h 435"/>
                <a:gd name="T32" fmla="*/ 46 w 73"/>
                <a:gd name="T33" fmla="*/ 168 h 435"/>
                <a:gd name="T34" fmla="*/ 62 w 73"/>
                <a:gd name="T35" fmla="*/ 254 h 435"/>
                <a:gd name="T36" fmla="*/ 64 w 73"/>
                <a:gd name="T37" fmla="*/ 253 h 435"/>
                <a:gd name="T38" fmla="*/ 14 w 73"/>
                <a:gd name="T39" fmla="*/ 38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435">
                  <a:moveTo>
                    <a:pt x="14" y="38"/>
                  </a:moveTo>
                  <a:cubicBezTo>
                    <a:pt x="31" y="97"/>
                    <a:pt x="0" y="0"/>
                    <a:pt x="3" y="20"/>
                  </a:cubicBezTo>
                  <a:cubicBezTo>
                    <a:pt x="7" y="30"/>
                    <a:pt x="11" y="40"/>
                    <a:pt x="14" y="5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7" y="62"/>
                    <a:pt x="21" y="74"/>
                    <a:pt x="25" y="88"/>
                  </a:cubicBezTo>
                  <a:cubicBezTo>
                    <a:pt x="24" y="79"/>
                    <a:pt x="22" y="73"/>
                    <a:pt x="24" y="74"/>
                  </a:cubicBezTo>
                  <a:cubicBezTo>
                    <a:pt x="38" y="127"/>
                    <a:pt x="27" y="91"/>
                    <a:pt x="35" y="130"/>
                  </a:cubicBezTo>
                  <a:cubicBezTo>
                    <a:pt x="40" y="150"/>
                    <a:pt x="44" y="170"/>
                    <a:pt x="48" y="189"/>
                  </a:cubicBezTo>
                  <a:cubicBezTo>
                    <a:pt x="46" y="185"/>
                    <a:pt x="46" y="185"/>
                    <a:pt x="46" y="185"/>
                  </a:cubicBezTo>
                  <a:cubicBezTo>
                    <a:pt x="47" y="190"/>
                    <a:pt x="48" y="192"/>
                    <a:pt x="48" y="194"/>
                  </a:cubicBezTo>
                  <a:cubicBezTo>
                    <a:pt x="60" y="261"/>
                    <a:pt x="67" y="329"/>
                    <a:pt x="68" y="398"/>
                  </a:cubicBezTo>
                  <a:cubicBezTo>
                    <a:pt x="70" y="435"/>
                    <a:pt x="71" y="377"/>
                    <a:pt x="73" y="404"/>
                  </a:cubicBezTo>
                  <a:cubicBezTo>
                    <a:pt x="73" y="361"/>
                    <a:pt x="70" y="296"/>
                    <a:pt x="66" y="293"/>
                  </a:cubicBezTo>
                  <a:cubicBezTo>
                    <a:pt x="66" y="294"/>
                    <a:pt x="67" y="297"/>
                    <a:pt x="67" y="288"/>
                  </a:cubicBezTo>
                  <a:cubicBezTo>
                    <a:pt x="62" y="264"/>
                    <a:pt x="62" y="264"/>
                    <a:pt x="62" y="264"/>
                  </a:cubicBezTo>
                  <a:cubicBezTo>
                    <a:pt x="64" y="287"/>
                    <a:pt x="64" y="287"/>
                    <a:pt x="64" y="287"/>
                  </a:cubicBezTo>
                  <a:cubicBezTo>
                    <a:pt x="60" y="262"/>
                    <a:pt x="48" y="182"/>
                    <a:pt x="46" y="168"/>
                  </a:cubicBezTo>
                  <a:cubicBezTo>
                    <a:pt x="55" y="213"/>
                    <a:pt x="55" y="190"/>
                    <a:pt x="62" y="254"/>
                  </a:cubicBezTo>
                  <a:cubicBezTo>
                    <a:pt x="62" y="251"/>
                    <a:pt x="62" y="239"/>
                    <a:pt x="64" y="253"/>
                  </a:cubicBezTo>
                  <a:cubicBezTo>
                    <a:pt x="54" y="178"/>
                    <a:pt x="41" y="112"/>
                    <a:pt x="14" y="38"/>
                  </a:cubicBezTo>
                  <a:close/>
                </a:path>
              </a:pathLst>
            </a:custGeom>
            <a:solidFill>
              <a:srgbClr val="FFF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274"/>
            <p:cNvSpPr/>
            <p:nvPr/>
          </p:nvSpPr>
          <p:spPr bwMode="auto">
            <a:xfrm>
              <a:off x="5174" y="2652"/>
              <a:ext cx="0" cy="3"/>
            </a:xfrm>
            <a:custGeom>
              <a:avLst/>
              <a:gdLst>
                <a:gd name="T0" fmla="*/ 1 h 2"/>
                <a:gd name="T1" fmla="*/ 0 h 2"/>
                <a:gd name="T2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FFF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275"/>
            <p:cNvSpPr/>
            <p:nvPr/>
          </p:nvSpPr>
          <p:spPr bwMode="auto">
            <a:xfrm>
              <a:off x="5172" y="2549"/>
              <a:ext cx="10" cy="103"/>
            </a:xfrm>
            <a:custGeom>
              <a:avLst/>
              <a:gdLst>
                <a:gd name="T0" fmla="*/ 5 w 6"/>
                <a:gd name="T1" fmla="*/ 37 h 62"/>
                <a:gd name="T2" fmla="*/ 6 w 6"/>
                <a:gd name="T3" fmla="*/ 0 h 62"/>
                <a:gd name="T4" fmla="*/ 0 w 6"/>
                <a:gd name="T5" fmla="*/ 58 h 62"/>
                <a:gd name="T6" fmla="*/ 1 w 6"/>
                <a:gd name="T7" fmla="*/ 62 h 62"/>
                <a:gd name="T8" fmla="*/ 4 w 6"/>
                <a:gd name="T9" fmla="*/ 29 h 62"/>
                <a:gd name="T10" fmla="*/ 5 w 6"/>
                <a:gd name="T11" fmla="*/ 3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2">
                  <a:moveTo>
                    <a:pt x="5" y="37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19"/>
                    <a:pt x="2" y="39"/>
                    <a:pt x="0" y="58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2" y="57"/>
                    <a:pt x="3" y="37"/>
                    <a:pt x="4" y="29"/>
                  </a:cubicBezTo>
                  <a:cubicBezTo>
                    <a:pt x="5" y="37"/>
                    <a:pt x="5" y="37"/>
                    <a:pt x="5" y="37"/>
                  </a:cubicBezTo>
                  <a:close/>
                </a:path>
              </a:pathLst>
            </a:custGeom>
            <a:solidFill>
              <a:srgbClr val="FFF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276"/>
            <p:cNvSpPr/>
            <p:nvPr/>
          </p:nvSpPr>
          <p:spPr bwMode="auto">
            <a:xfrm>
              <a:off x="5182" y="2479"/>
              <a:ext cx="12" cy="75"/>
            </a:xfrm>
            <a:custGeom>
              <a:avLst/>
              <a:gdLst>
                <a:gd name="T0" fmla="*/ 2 w 7"/>
                <a:gd name="T1" fmla="*/ 0 h 46"/>
                <a:gd name="T2" fmla="*/ 6 w 7"/>
                <a:gd name="T3" fmla="*/ 12 h 46"/>
                <a:gd name="T4" fmla="*/ 2 w 7"/>
                <a:gd name="T5" fmla="*/ 46 h 46"/>
                <a:gd name="T6" fmla="*/ 7 w 7"/>
                <a:gd name="T7" fmla="*/ 3 h 46"/>
                <a:gd name="T8" fmla="*/ 2 w 7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6">
                  <a:moveTo>
                    <a:pt x="2" y="0"/>
                  </a:moveTo>
                  <a:cubicBezTo>
                    <a:pt x="0" y="30"/>
                    <a:pt x="3" y="28"/>
                    <a:pt x="6" y="12"/>
                  </a:cubicBezTo>
                  <a:cubicBezTo>
                    <a:pt x="4" y="40"/>
                    <a:pt x="2" y="26"/>
                    <a:pt x="2" y="46"/>
                  </a:cubicBezTo>
                  <a:cubicBezTo>
                    <a:pt x="4" y="45"/>
                    <a:pt x="6" y="11"/>
                    <a:pt x="7" y="3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FF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277"/>
            <p:cNvSpPr/>
            <p:nvPr/>
          </p:nvSpPr>
          <p:spPr bwMode="auto">
            <a:xfrm>
              <a:off x="5209" y="2094"/>
              <a:ext cx="1" cy="35"/>
            </a:xfrm>
            <a:custGeom>
              <a:avLst/>
              <a:gdLst>
                <a:gd name="T0" fmla="*/ 0 w 1"/>
                <a:gd name="T1" fmla="*/ 20 h 35"/>
                <a:gd name="T2" fmla="*/ 1 w 1"/>
                <a:gd name="T3" fmla="*/ 35 h 35"/>
                <a:gd name="T4" fmla="*/ 1 w 1"/>
                <a:gd name="T5" fmla="*/ 0 h 35"/>
                <a:gd name="T6" fmla="*/ 0 w 1"/>
                <a:gd name="T7" fmla="*/ 20 h 35"/>
                <a:gd name="T8" fmla="*/ 0 w 1"/>
                <a:gd name="T9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5">
                  <a:moveTo>
                    <a:pt x="0" y="20"/>
                  </a:moveTo>
                  <a:lnTo>
                    <a:pt x="1" y="35"/>
                  </a:lnTo>
                  <a:lnTo>
                    <a:pt x="1" y="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278"/>
            <p:cNvSpPr/>
            <p:nvPr/>
          </p:nvSpPr>
          <p:spPr bwMode="auto">
            <a:xfrm>
              <a:off x="5209" y="2129"/>
              <a:ext cx="3" cy="33"/>
            </a:xfrm>
            <a:custGeom>
              <a:avLst/>
              <a:gdLst>
                <a:gd name="T0" fmla="*/ 1 w 2"/>
                <a:gd name="T1" fmla="*/ 0 h 20"/>
                <a:gd name="T2" fmla="*/ 0 w 2"/>
                <a:gd name="T3" fmla="*/ 20 h 20"/>
                <a:gd name="T4" fmla="*/ 2 w 2"/>
                <a:gd name="T5" fmla="*/ 14 h 20"/>
                <a:gd name="T6" fmla="*/ 1 w 2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0">
                  <a:moveTo>
                    <a:pt x="1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" y="19"/>
                    <a:pt x="2" y="18"/>
                    <a:pt x="2" y="14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279"/>
            <p:cNvSpPr/>
            <p:nvPr/>
          </p:nvSpPr>
          <p:spPr bwMode="auto">
            <a:xfrm>
              <a:off x="5202" y="2251"/>
              <a:ext cx="3" cy="49"/>
            </a:xfrm>
            <a:custGeom>
              <a:avLst/>
              <a:gdLst>
                <a:gd name="T0" fmla="*/ 2 w 2"/>
                <a:gd name="T1" fmla="*/ 0 h 30"/>
                <a:gd name="T2" fmla="*/ 0 w 2"/>
                <a:gd name="T3" fmla="*/ 30 h 30"/>
                <a:gd name="T4" fmla="*/ 2 w 2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0">
                  <a:moveTo>
                    <a:pt x="2" y="0"/>
                  </a:moveTo>
                  <a:cubicBezTo>
                    <a:pt x="1" y="9"/>
                    <a:pt x="0" y="19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FF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280"/>
            <p:cNvSpPr/>
            <p:nvPr/>
          </p:nvSpPr>
          <p:spPr bwMode="auto">
            <a:xfrm>
              <a:off x="5205" y="2213"/>
              <a:ext cx="2" cy="38"/>
            </a:xfrm>
            <a:custGeom>
              <a:avLst/>
              <a:gdLst>
                <a:gd name="T0" fmla="*/ 1 w 1"/>
                <a:gd name="T1" fmla="*/ 0 h 23"/>
                <a:gd name="T2" fmla="*/ 1 w 1"/>
                <a:gd name="T3" fmla="*/ 0 h 23"/>
                <a:gd name="T4" fmla="*/ 0 w 1"/>
                <a:gd name="T5" fmla="*/ 23 h 23"/>
                <a:gd name="T6" fmla="*/ 1 w 1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3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5"/>
                    <a:pt x="1" y="7"/>
                    <a:pt x="1" y="0"/>
                  </a:cubicBezTo>
                  <a:close/>
                </a:path>
              </a:pathLst>
            </a:custGeom>
            <a:solidFill>
              <a:srgbClr val="FFF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281"/>
            <p:cNvSpPr/>
            <p:nvPr/>
          </p:nvSpPr>
          <p:spPr bwMode="auto">
            <a:xfrm>
              <a:off x="5202" y="2162"/>
              <a:ext cx="7" cy="61"/>
            </a:xfrm>
            <a:custGeom>
              <a:avLst/>
              <a:gdLst>
                <a:gd name="T0" fmla="*/ 4 w 4"/>
                <a:gd name="T1" fmla="*/ 0 h 37"/>
                <a:gd name="T2" fmla="*/ 0 w 4"/>
                <a:gd name="T3" fmla="*/ 37 h 37"/>
                <a:gd name="T4" fmla="*/ 3 w 4"/>
                <a:gd name="T5" fmla="*/ 31 h 37"/>
                <a:gd name="T6" fmla="*/ 4 w 4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7">
                  <a:moveTo>
                    <a:pt x="4" y="0"/>
                  </a:moveTo>
                  <a:cubicBezTo>
                    <a:pt x="2" y="4"/>
                    <a:pt x="1" y="7"/>
                    <a:pt x="0" y="37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" y="21"/>
                    <a:pt x="4" y="11"/>
                    <a:pt x="4" y="0"/>
                  </a:cubicBezTo>
                  <a:close/>
                </a:path>
              </a:pathLst>
            </a:custGeom>
            <a:solidFill>
              <a:srgbClr val="FFF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282"/>
            <p:cNvSpPr/>
            <p:nvPr/>
          </p:nvSpPr>
          <p:spPr bwMode="auto">
            <a:xfrm>
              <a:off x="4867" y="786"/>
              <a:ext cx="28" cy="33"/>
            </a:xfrm>
            <a:custGeom>
              <a:avLst/>
              <a:gdLst>
                <a:gd name="T0" fmla="*/ 1 w 17"/>
                <a:gd name="T1" fmla="*/ 2 h 20"/>
                <a:gd name="T2" fmla="*/ 17 w 17"/>
                <a:gd name="T3" fmla="*/ 20 h 20"/>
                <a:gd name="T4" fmla="*/ 15 w 17"/>
                <a:gd name="T5" fmla="*/ 18 h 20"/>
                <a:gd name="T6" fmla="*/ 0 w 17"/>
                <a:gd name="T7" fmla="*/ 0 h 20"/>
                <a:gd name="T8" fmla="*/ 1 w 17"/>
                <a:gd name="T9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0">
                  <a:moveTo>
                    <a:pt x="1" y="2"/>
                  </a:moveTo>
                  <a:cubicBezTo>
                    <a:pt x="6" y="8"/>
                    <a:pt x="12" y="14"/>
                    <a:pt x="17" y="20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0" y="12"/>
                    <a:pt x="5" y="6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FFF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283"/>
            <p:cNvSpPr/>
            <p:nvPr/>
          </p:nvSpPr>
          <p:spPr bwMode="auto">
            <a:xfrm>
              <a:off x="4996" y="980"/>
              <a:ext cx="13" cy="20"/>
            </a:xfrm>
            <a:custGeom>
              <a:avLst/>
              <a:gdLst>
                <a:gd name="T0" fmla="*/ 0 w 8"/>
                <a:gd name="T1" fmla="*/ 0 h 12"/>
                <a:gd name="T2" fmla="*/ 8 w 8"/>
                <a:gd name="T3" fmla="*/ 12 h 12"/>
                <a:gd name="T4" fmla="*/ 0 w 8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3" y="5"/>
                    <a:pt x="6" y="9"/>
                    <a:pt x="8" y="12"/>
                  </a:cubicBezTo>
                  <a:cubicBezTo>
                    <a:pt x="5" y="7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FFF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284"/>
            <p:cNvSpPr/>
            <p:nvPr/>
          </p:nvSpPr>
          <p:spPr bwMode="auto">
            <a:xfrm>
              <a:off x="5009" y="1000"/>
              <a:ext cx="130" cy="249"/>
            </a:xfrm>
            <a:custGeom>
              <a:avLst/>
              <a:gdLst>
                <a:gd name="T0" fmla="*/ 51 w 79"/>
                <a:gd name="T1" fmla="*/ 74 h 151"/>
                <a:gd name="T2" fmla="*/ 54 w 79"/>
                <a:gd name="T3" fmla="*/ 88 h 151"/>
                <a:gd name="T4" fmla="*/ 32 w 79"/>
                <a:gd name="T5" fmla="*/ 48 h 151"/>
                <a:gd name="T6" fmla="*/ 38 w 79"/>
                <a:gd name="T7" fmla="*/ 55 h 151"/>
                <a:gd name="T8" fmla="*/ 28 w 79"/>
                <a:gd name="T9" fmla="*/ 41 h 151"/>
                <a:gd name="T10" fmla="*/ 0 w 79"/>
                <a:gd name="T11" fmla="*/ 0 h 151"/>
                <a:gd name="T12" fmla="*/ 66 w 79"/>
                <a:gd name="T13" fmla="*/ 130 h 151"/>
                <a:gd name="T14" fmla="*/ 79 w 79"/>
                <a:gd name="T15" fmla="*/ 135 h 151"/>
                <a:gd name="T16" fmla="*/ 51 w 79"/>
                <a:gd name="T17" fmla="*/ 7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151">
                  <a:moveTo>
                    <a:pt x="51" y="74"/>
                  </a:moveTo>
                  <a:cubicBezTo>
                    <a:pt x="62" y="101"/>
                    <a:pt x="32" y="40"/>
                    <a:pt x="54" y="88"/>
                  </a:cubicBezTo>
                  <a:cubicBezTo>
                    <a:pt x="54" y="93"/>
                    <a:pt x="43" y="71"/>
                    <a:pt x="32" y="48"/>
                  </a:cubicBezTo>
                  <a:cubicBezTo>
                    <a:pt x="34" y="50"/>
                    <a:pt x="44" y="70"/>
                    <a:pt x="38" y="55"/>
                  </a:cubicBezTo>
                  <a:cubicBezTo>
                    <a:pt x="29" y="41"/>
                    <a:pt x="27" y="35"/>
                    <a:pt x="28" y="41"/>
                  </a:cubicBezTo>
                  <a:cubicBezTo>
                    <a:pt x="14" y="18"/>
                    <a:pt x="11" y="16"/>
                    <a:pt x="0" y="0"/>
                  </a:cubicBezTo>
                  <a:cubicBezTo>
                    <a:pt x="18" y="28"/>
                    <a:pt x="48" y="92"/>
                    <a:pt x="66" y="130"/>
                  </a:cubicBezTo>
                  <a:cubicBezTo>
                    <a:pt x="78" y="151"/>
                    <a:pt x="76" y="136"/>
                    <a:pt x="79" y="135"/>
                  </a:cubicBezTo>
                  <a:cubicBezTo>
                    <a:pt x="79" y="131"/>
                    <a:pt x="55" y="75"/>
                    <a:pt x="51" y="74"/>
                  </a:cubicBezTo>
                  <a:close/>
                </a:path>
              </a:pathLst>
            </a:custGeom>
            <a:solidFill>
              <a:srgbClr val="FFF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285"/>
            <p:cNvSpPr/>
            <p:nvPr/>
          </p:nvSpPr>
          <p:spPr bwMode="auto">
            <a:xfrm>
              <a:off x="5045" y="1017"/>
              <a:ext cx="20" cy="36"/>
            </a:xfrm>
            <a:custGeom>
              <a:avLst/>
              <a:gdLst>
                <a:gd name="T0" fmla="*/ 12 w 12"/>
                <a:gd name="T1" fmla="*/ 22 h 22"/>
                <a:gd name="T2" fmla="*/ 0 w 12"/>
                <a:gd name="T3" fmla="*/ 0 h 22"/>
                <a:gd name="T4" fmla="*/ 12 w 12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22">
                  <a:moveTo>
                    <a:pt x="12" y="22"/>
                  </a:moveTo>
                  <a:cubicBezTo>
                    <a:pt x="6" y="10"/>
                    <a:pt x="4" y="7"/>
                    <a:pt x="0" y="0"/>
                  </a:cubicBezTo>
                  <a:cubicBezTo>
                    <a:pt x="0" y="2"/>
                    <a:pt x="7" y="13"/>
                    <a:pt x="12" y="22"/>
                  </a:cubicBezTo>
                  <a:close/>
                </a:path>
              </a:pathLst>
            </a:custGeom>
            <a:solidFill>
              <a:srgbClr val="FFF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286"/>
            <p:cNvSpPr/>
            <p:nvPr/>
          </p:nvSpPr>
          <p:spPr bwMode="auto">
            <a:xfrm>
              <a:off x="5194" y="1510"/>
              <a:ext cx="16" cy="64"/>
            </a:xfrm>
            <a:custGeom>
              <a:avLst/>
              <a:gdLst>
                <a:gd name="T0" fmla="*/ 2 w 10"/>
                <a:gd name="T1" fmla="*/ 14 h 39"/>
                <a:gd name="T2" fmla="*/ 10 w 10"/>
                <a:gd name="T3" fmla="*/ 34 h 39"/>
                <a:gd name="T4" fmla="*/ 0 w 10"/>
                <a:gd name="T5" fmla="*/ 0 h 39"/>
                <a:gd name="T6" fmla="*/ 2 w 10"/>
                <a:gd name="T7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9">
                  <a:moveTo>
                    <a:pt x="2" y="14"/>
                  </a:moveTo>
                  <a:cubicBezTo>
                    <a:pt x="4" y="17"/>
                    <a:pt x="10" y="39"/>
                    <a:pt x="1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8"/>
                    <a:pt x="2" y="11"/>
                    <a:pt x="2" y="14"/>
                  </a:cubicBezTo>
                  <a:close/>
                </a:path>
              </a:pathLst>
            </a:custGeom>
            <a:solidFill>
              <a:srgbClr val="FFF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287"/>
            <p:cNvSpPr/>
            <p:nvPr/>
          </p:nvSpPr>
          <p:spPr bwMode="auto">
            <a:xfrm>
              <a:off x="5187" y="1485"/>
              <a:ext cx="7" cy="25"/>
            </a:xfrm>
            <a:custGeom>
              <a:avLst/>
              <a:gdLst>
                <a:gd name="T0" fmla="*/ 0 w 4"/>
                <a:gd name="T1" fmla="*/ 0 h 15"/>
                <a:gd name="T2" fmla="*/ 4 w 4"/>
                <a:gd name="T3" fmla="*/ 15 h 15"/>
                <a:gd name="T4" fmla="*/ 0 w 4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5">
                  <a:moveTo>
                    <a:pt x="0" y="0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3" y="11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FFF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288"/>
            <p:cNvSpPr/>
            <p:nvPr/>
          </p:nvSpPr>
          <p:spPr bwMode="auto">
            <a:xfrm>
              <a:off x="5197" y="1533"/>
              <a:ext cx="0" cy="3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FFF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289"/>
            <p:cNvSpPr/>
            <p:nvPr/>
          </p:nvSpPr>
          <p:spPr bwMode="auto">
            <a:xfrm>
              <a:off x="5191" y="2391"/>
              <a:ext cx="3" cy="38"/>
            </a:xfrm>
            <a:custGeom>
              <a:avLst/>
              <a:gdLst>
                <a:gd name="T0" fmla="*/ 2 w 2"/>
                <a:gd name="T1" fmla="*/ 0 h 23"/>
                <a:gd name="T2" fmla="*/ 0 w 2"/>
                <a:gd name="T3" fmla="*/ 23 h 23"/>
                <a:gd name="T4" fmla="*/ 2 w 2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3">
                  <a:moveTo>
                    <a:pt x="2" y="0"/>
                  </a:moveTo>
                  <a:cubicBezTo>
                    <a:pt x="1" y="0"/>
                    <a:pt x="1" y="15"/>
                    <a:pt x="0" y="23"/>
                  </a:cubicBezTo>
                  <a:cubicBezTo>
                    <a:pt x="1" y="17"/>
                    <a:pt x="2" y="8"/>
                    <a:pt x="2" y="0"/>
                  </a:cubicBezTo>
                  <a:close/>
                </a:path>
              </a:pathLst>
            </a:custGeom>
            <a:solidFill>
              <a:srgbClr val="FFF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290"/>
            <p:cNvSpPr/>
            <p:nvPr/>
          </p:nvSpPr>
          <p:spPr bwMode="auto">
            <a:xfrm>
              <a:off x="4973" y="3328"/>
              <a:ext cx="11" cy="20"/>
            </a:xfrm>
            <a:custGeom>
              <a:avLst/>
              <a:gdLst>
                <a:gd name="T0" fmla="*/ 7 w 7"/>
                <a:gd name="T1" fmla="*/ 0 h 12"/>
                <a:gd name="T2" fmla="*/ 0 w 7"/>
                <a:gd name="T3" fmla="*/ 12 h 12"/>
                <a:gd name="T4" fmla="*/ 7 w 7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2">
                  <a:moveTo>
                    <a:pt x="7" y="0"/>
                  </a:moveTo>
                  <a:cubicBezTo>
                    <a:pt x="5" y="4"/>
                    <a:pt x="2" y="8"/>
                    <a:pt x="0" y="12"/>
                  </a:cubicBezTo>
                  <a:cubicBezTo>
                    <a:pt x="3" y="8"/>
                    <a:pt x="4" y="6"/>
                    <a:pt x="7" y="0"/>
                  </a:cubicBezTo>
                  <a:close/>
                </a:path>
              </a:pathLst>
            </a:custGeom>
            <a:solidFill>
              <a:srgbClr val="FFF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291"/>
            <p:cNvSpPr/>
            <p:nvPr/>
          </p:nvSpPr>
          <p:spPr bwMode="auto">
            <a:xfrm>
              <a:off x="4821" y="3643"/>
              <a:ext cx="1" cy="4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292"/>
            <p:cNvSpPr/>
            <p:nvPr/>
          </p:nvSpPr>
          <p:spPr bwMode="auto">
            <a:xfrm>
              <a:off x="4742" y="3647"/>
              <a:ext cx="79" cy="82"/>
            </a:xfrm>
            <a:custGeom>
              <a:avLst/>
              <a:gdLst>
                <a:gd name="T0" fmla="*/ 48 w 48"/>
                <a:gd name="T1" fmla="*/ 0 h 50"/>
                <a:gd name="T2" fmla="*/ 13 w 48"/>
                <a:gd name="T3" fmla="*/ 36 h 50"/>
                <a:gd name="T4" fmla="*/ 14 w 48"/>
                <a:gd name="T5" fmla="*/ 35 h 50"/>
                <a:gd name="T6" fmla="*/ 0 w 48"/>
                <a:gd name="T7" fmla="*/ 50 h 50"/>
                <a:gd name="T8" fmla="*/ 48 w 48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50">
                  <a:moveTo>
                    <a:pt x="48" y="0"/>
                  </a:moveTo>
                  <a:cubicBezTo>
                    <a:pt x="42" y="8"/>
                    <a:pt x="20" y="28"/>
                    <a:pt x="13" y="36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4" y="37"/>
                    <a:pt x="41" y="9"/>
                    <a:pt x="48" y="0"/>
                  </a:cubicBezTo>
                  <a:close/>
                </a:path>
              </a:pathLst>
            </a:custGeom>
            <a:solidFill>
              <a:srgbClr val="FFF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096" y="4755075"/>
            <a:ext cx="2047619" cy="204761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327082" y="1399401"/>
            <a:ext cx="2991508" cy="4038881"/>
            <a:chOff x="4145199" y="1151719"/>
            <a:chExt cx="4006342" cy="5389062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45199" y="1151719"/>
              <a:ext cx="4006342" cy="5389062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91849" y="2545015"/>
              <a:ext cx="2068037" cy="883984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5267326" y="3481388"/>
            <a:ext cx="744538" cy="549275"/>
            <a:chOff x="5267326" y="3481388"/>
            <a:chExt cx="744538" cy="549275"/>
          </a:xfrm>
        </p:grpSpPr>
        <p:sp>
          <p:nvSpPr>
            <p:cNvPr id="49" name="Freeform 12"/>
            <p:cNvSpPr/>
            <p:nvPr/>
          </p:nvSpPr>
          <p:spPr bwMode="auto">
            <a:xfrm>
              <a:off x="5395914" y="3579813"/>
              <a:ext cx="495300" cy="285750"/>
            </a:xfrm>
            <a:custGeom>
              <a:avLst/>
              <a:gdLst>
                <a:gd name="T0" fmla="*/ 27 w 132"/>
                <a:gd name="T1" fmla="*/ 72 h 76"/>
                <a:gd name="T2" fmla="*/ 54 w 132"/>
                <a:gd name="T3" fmla="*/ 73 h 76"/>
                <a:gd name="T4" fmla="*/ 111 w 132"/>
                <a:gd name="T5" fmla="*/ 54 h 76"/>
                <a:gd name="T6" fmla="*/ 94 w 132"/>
                <a:gd name="T7" fmla="*/ 3 h 76"/>
                <a:gd name="T8" fmla="*/ 62 w 132"/>
                <a:gd name="T9" fmla="*/ 6 h 76"/>
                <a:gd name="T10" fmla="*/ 20 w 132"/>
                <a:gd name="T11" fmla="*/ 18 h 76"/>
                <a:gd name="T12" fmla="*/ 27 w 132"/>
                <a:gd name="T13" fmla="*/ 7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76">
                  <a:moveTo>
                    <a:pt x="27" y="72"/>
                  </a:moveTo>
                  <a:cubicBezTo>
                    <a:pt x="35" y="75"/>
                    <a:pt x="44" y="76"/>
                    <a:pt x="54" y="73"/>
                  </a:cubicBezTo>
                  <a:cubicBezTo>
                    <a:pt x="72" y="68"/>
                    <a:pt x="98" y="68"/>
                    <a:pt x="111" y="54"/>
                  </a:cubicBezTo>
                  <a:cubicBezTo>
                    <a:pt x="132" y="32"/>
                    <a:pt x="122" y="9"/>
                    <a:pt x="94" y="3"/>
                  </a:cubicBezTo>
                  <a:cubicBezTo>
                    <a:pt x="82" y="0"/>
                    <a:pt x="74" y="5"/>
                    <a:pt x="62" y="6"/>
                  </a:cubicBezTo>
                  <a:cubicBezTo>
                    <a:pt x="45" y="8"/>
                    <a:pt x="33" y="5"/>
                    <a:pt x="20" y="18"/>
                  </a:cubicBezTo>
                  <a:cubicBezTo>
                    <a:pt x="0" y="37"/>
                    <a:pt x="8" y="63"/>
                    <a:pt x="27" y="72"/>
                  </a:cubicBezTo>
                  <a:close/>
                </a:path>
              </a:pathLst>
            </a:custGeom>
            <a:solidFill>
              <a:srgbClr val="FFFF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3"/>
            <p:cNvSpPr>
              <a:spLocks noEditPoints="1"/>
            </p:cNvSpPr>
            <p:nvPr/>
          </p:nvSpPr>
          <p:spPr bwMode="auto">
            <a:xfrm>
              <a:off x="5267326" y="3481388"/>
              <a:ext cx="744538" cy="549275"/>
            </a:xfrm>
            <a:custGeom>
              <a:avLst/>
              <a:gdLst>
                <a:gd name="T0" fmla="*/ 173 w 198"/>
                <a:gd name="T1" fmla="*/ 41 h 146"/>
                <a:gd name="T2" fmla="*/ 176 w 198"/>
                <a:gd name="T3" fmla="*/ 41 h 146"/>
                <a:gd name="T4" fmla="*/ 143 w 198"/>
                <a:gd name="T5" fmla="*/ 29 h 146"/>
                <a:gd name="T6" fmla="*/ 111 w 198"/>
                <a:gd name="T7" fmla="*/ 4 h 146"/>
                <a:gd name="T8" fmla="*/ 82 w 198"/>
                <a:gd name="T9" fmla="*/ 6 h 146"/>
                <a:gd name="T10" fmla="*/ 69 w 198"/>
                <a:gd name="T11" fmla="*/ 21 h 146"/>
                <a:gd name="T12" fmla="*/ 42 w 198"/>
                <a:gd name="T13" fmla="*/ 7 h 146"/>
                <a:gd name="T14" fmla="*/ 32 w 198"/>
                <a:gd name="T15" fmla="*/ 45 h 146"/>
                <a:gd name="T16" fmla="*/ 17 w 198"/>
                <a:gd name="T17" fmla="*/ 31 h 146"/>
                <a:gd name="T18" fmla="*/ 2 w 198"/>
                <a:gd name="T19" fmla="*/ 51 h 146"/>
                <a:gd name="T20" fmla="*/ 30 w 198"/>
                <a:gd name="T21" fmla="*/ 68 h 146"/>
                <a:gd name="T22" fmla="*/ 8 w 198"/>
                <a:gd name="T23" fmla="*/ 93 h 146"/>
                <a:gd name="T24" fmla="*/ 40 w 198"/>
                <a:gd name="T25" fmla="*/ 97 h 146"/>
                <a:gd name="T26" fmla="*/ 45 w 198"/>
                <a:gd name="T27" fmla="*/ 125 h 146"/>
                <a:gd name="T28" fmla="*/ 66 w 198"/>
                <a:gd name="T29" fmla="*/ 102 h 146"/>
                <a:gd name="T30" fmla="*/ 96 w 198"/>
                <a:gd name="T31" fmla="*/ 136 h 146"/>
                <a:gd name="T32" fmla="*/ 104 w 198"/>
                <a:gd name="T33" fmla="*/ 103 h 146"/>
                <a:gd name="T34" fmla="*/ 132 w 198"/>
                <a:gd name="T35" fmla="*/ 129 h 146"/>
                <a:gd name="T36" fmla="*/ 144 w 198"/>
                <a:gd name="T37" fmla="*/ 101 h 146"/>
                <a:gd name="T38" fmla="*/ 161 w 198"/>
                <a:gd name="T39" fmla="*/ 116 h 146"/>
                <a:gd name="T40" fmla="*/ 171 w 198"/>
                <a:gd name="T41" fmla="*/ 115 h 146"/>
                <a:gd name="T42" fmla="*/ 164 w 198"/>
                <a:gd name="T43" fmla="*/ 90 h 146"/>
                <a:gd name="T44" fmla="*/ 195 w 198"/>
                <a:gd name="T45" fmla="*/ 69 h 146"/>
                <a:gd name="T46" fmla="*/ 173 w 198"/>
                <a:gd name="T47" fmla="*/ 41 h 146"/>
                <a:gd name="T48" fmla="*/ 110 w 198"/>
                <a:gd name="T49" fmla="*/ 76 h 146"/>
                <a:gd name="T50" fmla="*/ 107 w 198"/>
                <a:gd name="T51" fmla="*/ 69 h 146"/>
                <a:gd name="T52" fmla="*/ 92 w 198"/>
                <a:gd name="T53" fmla="*/ 94 h 146"/>
                <a:gd name="T54" fmla="*/ 87 w 198"/>
                <a:gd name="T55" fmla="*/ 74 h 146"/>
                <a:gd name="T56" fmla="*/ 47 w 198"/>
                <a:gd name="T57" fmla="*/ 69 h 146"/>
                <a:gd name="T58" fmla="*/ 59 w 198"/>
                <a:gd name="T59" fmla="*/ 54 h 146"/>
                <a:gd name="T60" fmla="*/ 51 w 198"/>
                <a:gd name="T61" fmla="*/ 31 h 146"/>
                <a:gd name="T62" fmla="*/ 84 w 198"/>
                <a:gd name="T63" fmla="*/ 49 h 146"/>
                <a:gd name="T64" fmla="*/ 111 w 198"/>
                <a:gd name="T65" fmla="*/ 48 h 146"/>
                <a:gd name="T66" fmla="*/ 140 w 198"/>
                <a:gd name="T67" fmla="*/ 40 h 146"/>
                <a:gd name="T68" fmla="*/ 128 w 198"/>
                <a:gd name="T69" fmla="*/ 67 h 146"/>
                <a:gd name="T70" fmla="*/ 126 w 198"/>
                <a:gd name="T71" fmla="*/ 85 h 146"/>
                <a:gd name="T72" fmla="*/ 110 w 198"/>
                <a:gd name="T73" fmla="*/ 7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8" h="146">
                  <a:moveTo>
                    <a:pt x="173" y="41"/>
                  </a:moveTo>
                  <a:cubicBezTo>
                    <a:pt x="174" y="42"/>
                    <a:pt x="175" y="42"/>
                    <a:pt x="176" y="41"/>
                  </a:cubicBezTo>
                  <a:cubicBezTo>
                    <a:pt x="181" y="25"/>
                    <a:pt x="156" y="21"/>
                    <a:pt x="143" y="29"/>
                  </a:cubicBezTo>
                  <a:cubicBezTo>
                    <a:pt x="144" y="18"/>
                    <a:pt x="120" y="6"/>
                    <a:pt x="111" y="4"/>
                  </a:cubicBezTo>
                  <a:cubicBezTo>
                    <a:pt x="102" y="2"/>
                    <a:pt x="90" y="0"/>
                    <a:pt x="82" y="6"/>
                  </a:cubicBezTo>
                  <a:cubicBezTo>
                    <a:pt x="77" y="10"/>
                    <a:pt x="75" y="19"/>
                    <a:pt x="69" y="21"/>
                  </a:cubicBezTo>
                  <a:cubicBezTo>
                    <a:pt x="68" y="9"/>
                    <a:pt x="52" y="2"/>
                    <a:pt x="42" y="7"/>
                  </a:cubicBezTo>
                  <a:cubicBezTo>
                    <a:pt x="30" y="14"/>
                    <a:pt x="31" y="34"/>
                    <a:pt x="32" y="45"/>
                  </a:cubicBezTo>
                  <a:cubicBezTo>
                    <a:pt x="28" y="40"/>
                    <a:pt x="25" y="30"/>
                    <a:pt x="17" y="31"/>
                  </a:cubicBezTo>
                  <a:cubicBezTo>
                    <a:pt x="9" y="31"/>
                    <a:pt x="3" y="45"/>
                    <a:pt x="2" y="51"/>
                  </a:cubicBezTo>
                  <a:cubicBezTo>
                    <a:pt x="0" y="69"/>
                    <a:pt x="17" y="69"/>
                    <a:pt x="30" y="68"/>
                  </a:cubicBezTo>
                  <a:cubicBezTo>
                    <a:pt x="21" y="67"/>
                    <a:pt x="5" y="83"/>
                    <a:pt x="8" y="93"/>
                  </a:cubicBezTo>
                  <a:cubicBezTo>
                    <a:pt x="11" y="104"/>
                    <a:pt x="33" y="105"/>
                    <a:pt x="40" y="97"/>
                  </a:cubicBezTo>
                  <a:cubicBezTo>
                    <a:pt x="33" y="106"/>
                    <a:pt x="33" y="120"/>
                    <a:pt x="45" y="125"/>
                  </a:cubicBezTo>
                  <a:cubicBezTo>
                    <a:pt x="60" y="132"/>
                    <a:pt x="62" y="112"/>
                    <a:pt x="66" y="102"/>
                  </a:cubicBezTo>
                  <a:cubicBezTo>
                    <a:pt x="66" y="115"/>
                    <a:pt x="79" y="146"/>
                    <a:pt x="96" y="136"/>
                  </a:cubicBezTo>
                  <a:cubicBezTo>
                    <a:pt x="107" y="129"/>
                    <a:pt x="105" y="113"/>
                    <a:pt x="104" y="103"/>
                  </a:cubicBezTo>
                  <a:cubicBezTo>
                    <a:pt x="107" y="116"/>
                    <a:pt x="116" y="130"/>
                    <a:pt x="132" y="129"/>
                  </a:cubicBezTo>
                  <a:cubicBezTo>
                    <a:pt x="151" y="128"/>
                    <a:pt x="146" y="115"/>
                    <a:pt x="144" y="101"/>
                  </a:cubicBezTo>
                  <a:cubicBezTo>
                    <a:pt x="148" y="105"/>
                    <a:pt x="154" y="113"/>
                    <a:pt x="161" y="116"/>
                  </a:cubicBezTo>
                  <a:cubicBezTo>
                    <a:pt x="164" y="118"/>
                    <a:pt x="167" y="118"/>
                    <a:pt x="171" y="115"/>
                  </a:cubicBezTo>
                  <a:cubicBezTo>
                    <a:pt x="178" y="108"/>
                    <a:pt x="169" y="95"/>
                    <a:pt x="164" y="90"/>
                  </a:cubicBezTo>
                  <a:cubicBezTo>
                    <a:pt x="175" y="85"/>
                    <a:pt x="191" y="83"/>
                    <a:pt x="195" y="69"/>
                  </a:cubicBezTo>
                  <a:cubicBezTo>
                    <a:pt x="198" y="55"/>
                    <a:pt x="184" y="44"/>
                    <a:pt x="173" y="41"/>
                  </a:cubicBezTo>
                  <a:close/>
                  <a:moveTo>
                    <a:pt x="110" y="76"/>
                  </a:moveTo>
                  <a:cubicBezTo>
                    <a:pt x="108" y="73"/>
                    <a:pt x="107" y="71"/>
                    <a:pt x="107" y="69"/>
                  </a:cubicBezTo>
                  <a:cubicBezTo>
                    <a:pt x="103" y="75"/>
                    <a:pt x="98" y="91"/>
                    <a:pt x="92" y="94"/>
                  </a:cubicBezTo>
                  <a:cubicBezTo>
                    <a:pt x="79" y="101"/>
                    <a:pt x="84" y="80"/>
                    <a:pt x="87" y="74"/>
                  </a:cubicBezTo>
                  <a:cubicBezTo>
                    <a:pt x="80" y="73"/>
                    <a:pt x="47" y="86"/>
                    <a:pt x="47" y="69"/>
                  </a:cubicBezTo>
                  <a:cubicBezTo>
                    <a:pt x="47" y="63"/>
                    <a:pt x="56" y="58"/>
                    <a:pt x="59" y="54"/>
                  </a:cubicBezTo>
                  <a:cubicBezTo>
                    <a:pt x="48" y="54"/>
                    <a:pt x="43" y="39"/>
                    <a:pt x="51" y="31"/>
                  </a:cubicBezTo>
                  <a:cubicBezTo>
                    <a:pt x="67" y="18"/>
                    <a:pt x="73" y="47"/>
                    <a:pt x="84" y="49"/>
                  </a:cubicBezTo>
                  <a:cubicBezTo>
                    <a:pt x="84" y="31"/>
                    <a:pt x="115" y="31"/>
                    <a:pt x="111" y="48"/>
                  </a:cubicBezTo>
                  <a:cubicBezTo>
                    <a:pt x="118" y="41"/>
                    <a:pt x="131" y="32"/>
                    <a:pt x="140" y="40"/>
                  </a:cubicBezTo>
                  <a:cubicBezTo>
                    <a:pt x="154" y="52"/>
                    <a:pt x="132" y="72"/>
                    <a:pt x="128" y="67"/>
                  </a:cubicBezTo>
                  <a:cubicBezTo>
                    <a:pt x="132" y="71"/>
                    <a:pt x="133" y="83"/>
                    <a:pt x="126" y="85"/>
                  </a:cubicBezTo>
                  <a:cubicBezTo>
                    <a:pt x="122" y="87"/>
                    <a:pt x="114" y="81"/>
                    <a:pt x="110" y="76"/>
                  </a:cubicBezTo>
                  <a:close/>
                </a:path>
              </a:pathLst>
            </a:custGeom>
            <a:solidFill>
              <a:srgbClr val="FFF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4"/>
            <p:cNvSpPr/>
            <p:nvPr/>
          </p:nvSpPr>
          <p:spPr bwMode="auto">
            <a:xfrm>
              <a:off x="5316539" y="3516313"/>
              <a:ext cx="638175" cy="379413"/>
            </a:xfrm>
            <a:custGeom>
              <a:avLst/>
              <a:gdLst>
                <a:gd name="T0" fmla="*/ 113 w 170"/>
                <a:gd name="T1" fmla="*/ 23 h 101"/>
                <a:gd name="T2" fmla="*/ 91 w 170"/>
                <a:gd name="T3" fmla="*/ 23 h 101"/>
                <a:gd name="T4" fmla="*/ 86 w 170"/>
                <a:gd name="T5" fmla="*/ 18 h 101"/>
                <a:gd name="T6" fmla="*/ 65 w 170"/>
                <a:gd name="T7" fmla="*/ 24 h 101"/>
                <a:gd name="T8" fmla="*/ 62 w 170"/>
                <a:gd name="T9" fmla="*/ 27 h 101"/>
                <a:gd name="T10" fmla="*/ 34 w 170"/>
                <a:gd name="T11" fmla="*/ 27 h 101"/>
                <a:gd name="T12" fmla="*/ 34 w 170"/>
                <a:gd name="T13" fmla="*/ 42 h 101"/>
                <a:gd name="T14" fmla="*/ 6 w 170"/>
                <a:gd name="T15" fmla="*/ 46 h 101"/>
                <a:gd name="T16" fmla="*/ 19 w 170"/>
                <a:gd name="T17" fmla="*/ 53 h 101"/>
                <a:gd name="T18" fmla="*/ 21 w 170"/>
                <a:gd name="T19" fmla="*/ 53 h 101"/>
                <a:gd name="T20" fmla="*/ 21 w 170"/>
                <a:gd name="T21" fmla="*/ 53 h 101"/>
                <a:gd name="T22" fmla="*/ 21 w 170"/>
                <a:gd name="T23" fmla="*/ 53 h 101"/>
                <a:gd name="T24" fmla="*/ 24 w 170"/>
                <a:gd name="T25" fmla="*/ 58 h 101"/>
                <a:gd name="T26" fmla="*/ 24 w 170"/>
                <a:gd name="T27" fmla="*/ 58 h 101"/>
                <a:gd name="T28" fmla="*/ 18 w 170"/>
                <a:gd name="T29" fmla="*/ 63 h 101"/>
                <a:gd name="T30" fmla="*/ 36 w 170"/>
                <a:gd name="T31" fmla="*/ 87 h 101"/>
                <a:gd name="T32" fmla="*/ 55 w 170"/>
                <a:gd name="T33" fmla="*/ 78 h 101"/>
                <a:gd name="T34" fmla="*/ 66 w 170"/>
                <a:gd name="T35" fmla="*/ 95 h 101"/>
                <a:gd name="T36" fmla="*/ 78 w 170"/>
                <a:gd name="T37" fmla="*/ 80 h 101"/>
                <a:gd name="T38" fmla="*/ 82 w 170"/>
                <a:gd name="T39" fmla="*/ 80 h 101"/>
                <a:gd name="T40" fmla="*/ 97 w 170"/>
                <a:gd name="T41" fmla="*/ 94 h 101"/>
                <a:gd name="T42" fmla="*/ 112 w 170"/>
                <a:gd name="T43" fmla="*/ 77 h 101"/>
                <a:gd name="T44" fmla="*/ 136 w 170"/>
                <a:gd name="T45" fmla="*/ 93 h 101"/>
                <a:gd name="T46" fmla="*/ 146 w 170"/>
                <a:gd name="T47" fmla="*/ 75 h 101"/>
                <a:gd name="T48" fmla="*/ 152 w 170"/>
                <a:gd name="T49" fmla="*/ 68 h 101"/>
                <a:gd name="T50" fmla="*/ 156 w 170"/>
                <a:gd name="T51" fmla="*/ 42 h 101"/>
                <a:gd name="T52" fmla="*/ 140 w 170"/>
                <a:gd name="T53" fmla="*/ 45 h 101"/>
                <a:gd name="T54" fmla="*/ 146 w 170"/>
                <a:gd name="T55" fmla="*/ 31 h 101"/>
                <a:gd name="T56" fmla="*/ 127 w 170"/>
                <a:gd name="T57" fmla="*/ 19 h 101"/>
                <a:gd name="T58" fmla="*/ 115 w 170"/>
                <a:gd name="T59" fmla="*/ 27 h 101"/>
                <a:gd name="T60" fmla="*/ 111 w 170"/>
                <a:gd name="T61" fmla="*/ 26 h 101"/>
                <a:gd name="T62" fmla="*/ 117 w 170"/>
                <a:gd name="T63" fmla="*/ 20 h 101"/>
                <a:gd name="T64" fmla="*/ 140 w 170"/>
                <a:gd name="T65" fmla="*/ 16 h 101"/>
                <a:gd name="T66" fmla="*/ 149 w 170"/>
                <a:gd name="T67" fmla="*/ 41 h 101"/>
                <a:gd name="T68" fmla="*/ 145 w 170"/>
                <a:gd name="T69" fmla="*/ 39 h 101"/>
                <a:gd name="T70" fmla="*/ 170 w 170"/>
                <a:gd name="T71" fmla="*/ 57 h 101"/>
                <a:gd name="T72" fmla="*/ 149 w 170"/>
                <a:gd name="T73" fmla="*/ 69 h 101"/>
                <a:gd name="T74" fmla="*/ 148 w 170"/>
                <a:gd name="T75" fmla="*/ 88 h 101"/>
                <a:gd name="T76" fmla="*/ 124 w 170"/>
                <a:gd name="T77" fmla="*/ 98 h 101"/>
                <a:gd name="T78" fmla="*/ 110 w 170"/>
                <a:gd name="T79" fmla="*/ 90 h 101"/>
                <a:gd name="T80" fmla="*/ 83 w 170"/>
                <a:gd name="T81" fmla="*/ 95 h 101"/>
                <a:gd name="T82" fmla="*/ 78 w 170"/>
                <a:gd name="T83" fmla="*/ 76 h 101"/>
                <a:gd name="T84" fmla="*/ 79 w 170"/>
                <a:gd name="T85" fmla="*/ 88 h 101"/>
                <a:gd name="T86" fmla="*/ 52 w 170"/>
                <a:gd name="T87" fmla="*/ 99 h 101"/>
                <a:gd name="T88" fmla="*/ 51 w 170"/>
                <a:gd name="T89" fmla="*/ 76 h 101"/>
                <a:gd name="T90" fmla="*/ 37 w 170"/>
                <a:gd name="T91" fmla="*/ 91 h 101"/>
                <a:gd name="T92" fmla="*/ 15 w 170"/>
                <a:gd name="T93" fmla="*/ 60 h 101"/>
                <a:gd name="T94" fmla="*/ 16 w 170"/>
                <a:gd name="T95" fmla="*/ 58 h 101"/>
                <a:gd name="T96" fmla="*/ 6 w 170"/>
                <a:gd name="T97" fmla="*/ 31 h 101"/>
                <a:gd name="T98" fmla="*/ 30 w 170"/>
                <a:gd name="T99" fmla="*/ 26 h 101"/>
                <a:gd name="T100" fmla="*/ 66 w 170"/>
                <a:gd name="T101" fmla="*/ 26 h 101"/>
                <a:gd name="T102" fmla="*/ 62 w 170"/>
                <a:gd name="T103" fmla="*/ 24 h 101"/>
                <a:gd name="T104" fmla="*/ 90 w 170"/>
                <a:gd name="T105" fmla="*/ 18 h 101"/>
                <a:gd name="T106" fmla="*/ 87 w 170"/>
                <a:gd name="T107" fmla="*/ 21 h 101"/>
                <a:gd name="T108" fmla="*/ 117 w 170"/>
                <a:gd name="T109" fmla="*/ 23 h 101"/>
                <a:gd name="T110" fmla="*/ 112 w 170"/>
                <a:gd name="T111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0" h="101">
                  <a:moveTo>
                    <a:pt x="112" y="27"/>
                  </a:moveTo>
                  <a:cubicBezTo>
                    <a:pt x="112" y="28"/>
                    <a:pt x="116" y="27"/>
                    <a:pt x="113" y="23"/>
                  </a:cubicBezTo>
                  <a:cubicBezTo>
                    <a:pt x="115" y="20"/>
                    <a:pt x="113" y="14"/>
                    <a:pt x="108" y="12"/>
                  </a:cubicBezTo>
                  <a:cubicBezTo>
                    <a:pt x="104" y="11"/>
                    <a:pt x="96" y="16"/>
                    <a:pt x="91" y="23"/>
                  </a:cubicBezTo>
                  <a:cubicBezTo>
                    <a:pt x="89" y="24"/>
                    <a:pt x="88" y="34"/>
                    <a:pt x="83" y="28"/>
                  </a:cubicBezTo>
                  <a:cubicBezTo>
                    <a:pt x="85" y="26"/>
                    <a:pt x="86" y="22"/>
                    <a:pt x="86" y="18"/>
                  </a:cubicBezTo>
                  <a:cubicBezTo>
                    <a:pt x="89" y="8"/>
                    <a:pt x="78" y="6"/>
                    <a:pt x="72" y="13"/>
                  </a:cubicBezTo>
                  <a:cubicBezTo>
                    <a:pt x="69" y="15"/>
                    <a:pt x="66" y="20"/>
                    <a:pt x="65" y="24"/>
                  </a:cubicBezTo>
                  <a:cubicBezTo>
                    <a:pt x="65" y="26"/>
                    <a:pt x="66" y="27"/>
                    <a:pt x="67" y="31"/>
                  </a:cubicBezTo>
                  <a:cubicBezTo>
                    <a:pt x="59" y="36"/>
                    <a:pt x="64" y="28"/>
                    <a:pt x="62" y="27"/>
                  </a:cubicBezTo>
                  <a:cubicBezTo>
                    <a:pt x="61" y="17"/>
                    <a:pt x="48" y="7"/>
                    <a:pt x="40" y="15"/>
                  </a:cubicBezTo>
                  <a:cubicBezTo>
                    <a:pt x="36" y="18"/>
                    <a:pt x="34" y="22"/>
                    <a:pt x="34" y="27"/>
                  </a:cubicBezTo>
                  <a:cubicBezTo>
                    <a:pt x="34" y="29"/>
                    <a:pt x="34" y="31"/>
                    <a:pt x="34" y="34"/>
                  </a:cubicBezTo>
                  <a:cubicBezTo>
                    <a:pt x="34" y="36"/>
                    <a:pt x="40" y="37"/>
                    <a:pt x="34" y="42"/>
                  </a:cubicBezTo>
                  <a:cubicBezTo>
                    <a:pt x="28" y="34"/>
                    <a:pt x="16" y="26"/>
                    <a:pt x="8" y="34"/>
                  </a:cubicBezTo>
                  <a:cubicBezTo>
                    <a:pt x="5" y="37"/>
                    <a:pt x="5" y="41"/>
                    <a:pt x="6" y="46"/>
                  </a:cubicBezTo>
                  <a:cubicBezTo>
                    <a:pt x="6" y="51"/>
                    <a:pt x="12" y="55"/>
                    <a:pt x="16" y="54"/>
                  </a:cubicBezTo>
                  <a:cubicBezTo>
                    <a:pt x="18" y="54"/>
                    <a:pt x="19" y="54"/>
                    <a:pt x="19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3" y="55"/>
                    <a:pt x="18" y="47"/>
                    <a:pt x="24" y="58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1" y="60"/>
                    <a:pt x="19" y="61"/>
                    <a:pt x="18" y="63"/>
                  </a:cubicBezTo>
                  <a:cubicBezTo>
                    <a:pt x="14" y="66"/>
                    <a:pt x="13" y="71"/>
                    <a:pt x="14" y="76"/>
                  </a:cubicBezTo>
                  <a:cubicBezTo>
                    <a:pt x="15" y="86"/>
                    <a:pt x="25" y="92"/>
                    <a:pt x="36" y="87"/>
                  </a:cubicBezTo>
                  <a:cubicBezTo>
                    <a:pt x="40" y="85"/>
                    <a:pt x="44" y="84"/>
                    <a:pt x="48" y="79"/>
                  </a:cubicBezTo>
                  <a:cubicBezTo>
                    <a:pt x="50" y="80"/>
                    <a:pt x="50" y="72"/>
                    <a:pt x="55" y="78"/>
                  </a:cubicBezTo>
                  <a:cubicBezTo>
                    <a:pt x="54" y="80"/>
                    <a:pt x="52" y="82"/>
                    <a:pt x="51" y="85"/>
                  </a:cubicBezTo>
                  <a:cubicBezTo>
                    <a:pt x="47" y="95"/>
                    <a:pt x="57" y="98"/>
                    <a:pt x="66" y="95"/>
                  </a:cubicBezTo>
                  <a:cubicBezTo>
                    <a:pt x="70" y="94"/>
                    <a:pt x="74" y="91"/>
                    <a:pt x="76" y="86"/>
                  </a:cubicBezTo>
                  <a:cubicBezTo>
                    <a:pt x="77" y="84"/>
                    <a:pt x="78" y="82"/>
                    <a:pt x="78" y="80"/>
                  </a:cubicBezTo>
                  <a:cubicBezTo>
                    <a:pt x="80" y="79"/>
                    <a:pt x="74" y="77"/>
                    <a:pt x="82" y="76"/>
                  </a:cubicBezTo>
                  <a:cubicBezTo>
                    <a:pt x="82" y="80"/>
                    <a:pt x="82" y="80"/>
                    <a:pt x="82" y="80"/>
                  </a:cubicBezTo>
                  <a:cubicBezTo>
                    <a:pt x="81" y="84"/>
                    <a:pt x="82" y="90"/>
                    <a:pt x="86" y="92"/>
                  </a:cubicBezTo>
                  <a:cubicBezTo>
                    <a:pt x="88" y="95"/>
                    <a:pt x="93" y="94"/>
                    <a:pt x="97" y="94"/>
                  </a:cubicBezTo>
                  <a:cubicBezTo>
                    <a:pt x="101" y="93"/>
                    <a:pt x="105" y="90"/>
                    <a:pt x="108" y="87"/>
                  </a:cubicBezTo>
                  <a:cubicBezTo>
                    <a:pt x="111" y="84"/>
                    <a:pt x="113" y="80"/>
                    <a:pt x="112" y="77"/>
                  </a:cubicBezTo>
                  <a:cubicBezTo>
                    <a:pt x="120" y="81"/>
                    <a:pt x="114" y="93"/>
                    <a:pt x="125" y="94"/>
                  </a:cubicBezTo>
                  <a:cubicBezTo>
                    <a:pt x="129" y="96"/>
                    <a:pt x="133" y="95"/>
                    <a:pt x="136" y="93"/>
                  </a:cubicBezTo>
                  <a:cubicBezTo>
                    <a:pt x="139" y="91"/>
                    <a:pt x="144" y="91"/>
                    <a:pt x="145" y="86"/>
                  </a:cubicBezTo>
                  <a:cubicBezTo>
                    <a:pt x="146" y="83"/>
                    <a:pt x="146" y="79"/>
                    <a:pt x="146" y="75"/>
                  </a:cubicBezTo>
                  <a:cubicBezTo>
                    <a:pt x="146" y="74"/>
                    <a:pt x="145" y="72"/>
                    <a:pt x="145" y="70"/>
                  </a:cubicBezTo>
                  <a:cubicBezTo>
                    <a:pt x="151" y="64"/>
                    <a:pt x="149" y="69"/>
                    <a:pt x="152" y="68"/>
                  </a:cubicBezTo>
                  <a:cubicBezTo>
                    <a:pt x="159" y="70"/>
                    <a:pt x="167" y="63"/>
                    <a:pt x="166" y="57"/>
                  </a:cubicBezTo>
                  <a:cubicBezTo>
                    <a:pt x="165" y="50"/>
                    <a:pt x="160" y="46"/>
                    <a:pt x="156" y="42"/>
                  </a:cubicBezTo>
                  <a:cubicBezTo>
                    <a:pt x="152" y="43"/>
                    <a:pt x="149" y="40"/>
                    <a:pt x="146" y="43"/>
                  </a:cubicBezTo>
                  <a:cubicBezTo>
                    <a:pt x="143" y="44"/>
                    <a:pt x="142" y="48"/>
                    <a:pt x="140" y="45"/>
                  </a:cubicBezTo>
                  <a:cubicBezTo>
                    <a:pt x="143" y="45"/>
                    <a:pt x="145" y="42"/>
                    <a:pt x="145" y="39"/>
                  </a:cubicBezTo>
                  <a:cubicBezTo>
                    <a:pt x="146" y="36"/>
                    <a:pt x="146" y="34"/>
                    <a:pt x="146" y="31"/>
                  </a:cubicBezTo>
                  <a:cubicBezTo>
                    <a:pt x="146" y="25"/>
                    <a:pt x="142" y="22"/>
                    <a:pt x="139" y="20"/>
                  </a:cubicBezTo>
                  <a:cubicBezTo>
                    <a:pt x="134" y="20"/>
                    <a:pt x="131" y="18"/>
                    <a:pt x="127" y="19"/>
                  </a:cubicBezTo>
                  <a:cubicBezTo>
                    <a:pt x="123" y="19"/>
                    <a:pt x="121" y="22"/>
                    <a:pt x="119" y="23"/>
                  </a:cubicBezTo>
                  <a:cubicBezTo>
                    <a:pt x="118" y="25"/>
                    <a:pt x="115" y="25"/>
                    <a:pt x="115" y="27"/>
                  </a:cubicBezTo>
                  <a:cubicBezTo>
                    <a:pt x="113" y="26"/>
                    <a:pt x="114" y="28"/>
                    <a:pt x="114" y="28"/>
                  </a:cubicBezTo>
                  <a:cubicBezTo>
                    <a:pt x="116" y="30"/>
                    <a:pt x="112" y="27"/>
                    <a:pt x="111" y="26"/>
                  </a:cubicBezTo>
                  <a:cubicBezTo>
                    <a:pt x="110" y="25"/>
                    <a:pt x="113" y="26"/>
                    <a:pt x="112" y="24"/>
                  </a:cubicBezTo>
                  <a:cubicBezTo>
                    <a:pt x="111" y="21"/>
                    <a:pt x="116" y="23"/>
                    <a:pt x="117" y="20"/>
                  </a:cubicBezTo>
                  <a:cubicBezTo>
                    <a:pt x="118" y="16"/>
                    <a:pt x="123" y="19"/>
                    <a:pt x="126" y="15"/>
                  </a:cubicBezTo>
                  <a:cubicBezTo>
                    <a:pt x="130" y="16"/>
                    <a:pt x="135" y="12"/>
                    <a:pt x="140" y="16"/>
                  </a:cubicBezTo>
                  <a:cubicBezTo>
                    <a:pt x="145" y="18"/>
                    <a:pt x="151" y="24"/>
                    <a:pt x="150" y="31"/>
                  </a:cubicBezTo>
                  <a:cubicBezTo>
                    <a:pt x="151" y="34"/>
                    <a:pt x="151" y="37"/>
                    <a:pt x="149" y="41"/>
                  </a:cubicBezTo>
                  <a:cubicBezTo>
                    <a:pt x="148" y="44"/>
                    <a:pt x="146" y="47"/>
                    <a:pt x="142" y="49"/>
                  </a:cubicBezTo>
                  <a:cubicBezTo>
                    <a:pt x="133" y="45"/>
                    <a:pt x="142" y="38"/>
                    <a:pt x="145" y="39"/>
                  </a:cubicBezTo>
                  <a:cubicBezTo>
                    <a:pt x="148" y="36"/>
                    <a:pt x="154" y="35"/>
                    <a:pt x="157" y="39"/>
                  </a:cubicBezTo>
                  <a:cubicBezTo>
                    <a:pt x="163" y="42"/>
                    <a:pt x="169" y="48"/>
                    <a:pt x="170" y="57"/>
                  </a:cubicBezTo>
                  <a:cubicBezTo>
                    <a:pt x="170" y="66"/>
                    <a:pt x="161" y="73"/>
                    <a:pt x="152" y="72"/>
                  </a:cubicBezTo>
                  <a:cubicBezTo>
                    <a:pt x="151" y="71"/>
                    <a:pt x="145" y="73"/>
                    <a:pt x="149" y="69"/>
                  </a:cubicBezTo>
                  <a:cubicBezTo>
                    <a:pt x="149" y="71"/>
                    <a:pt x="150" y="73"/>
                    <a:pt x="150" y="75"/>
                  </a:cubicBezTo>
                  <a:cubicBezTo>
                    <a:pt x="151" y="79"/>
                    <a:pt x="151" y="84"/>
                    <a:pt x="148" y="88"/>
                  </a:cubicBezTo>
                  <a:cubicBezTo>
                    <a:pt x="147" y="92"/>
                    <a:pt x="143" y="97"/>
                    <a:pt x="138" y="97"/>
                  </a:cubicBezTo>
                  <a:cubicBezTo>
                    <a:pt x="134" y="100"/>
                    <a:pt x="128" y="99"/>
                    <a:pt x="124" y="98"/>
                  </a:cubicBezTo>
                  <a:cubicBezTo>
                    <a:pt x="114" y="98"/>
                    <a:pt x="106" y="81"/>
                    <a:pt x="116" y="76"/>
                  </a:cubicBezTo>
                  <a:cubicBezTo>
                    <a:pt x="117" y="81"/>
                    <a:pt x="114" y="86"/>
                    <a:pt x="110" y="90"/>
                  </a:cubicBezTo>
                  <a:cubicBezTo>
                    <a:pt x="107" y="93"/>
                    <a:pt x="103" y="96"/>
                    <a:pt x="98" y="98"/>
                  </a:cubicBezTo>
                  <a:cubicBezTo>
                    <a:pt x="93" y="99"/>
                    <a:pt x="87" y="100"/>
                    <a:pt x="83" y="95"/>
                  </a:cubicBezTo>
                  <a:cubicBezTo>
                    <a:pt x="79" y="90"/>
                    <a:pt x="78" y="85"/>
                    <a:pt x="78" y="80"/>
                  </a:cubicBezTo>
                  <a:cubicBezTo>
                    <a:pt x="78" y="76"/>
                    <a:pt x="78" y="76"/>
                    <a:pt x="78" y="76"/>
                  </a:cubicBezTo>
                  <a:cubicBezTo>
                    <a:pt x="87" y="78"/>
                    <a:pt x="80" y="79"/>
                    <a:pt x="82" y="80"/>
                  </a:cubicBezTo>
                  <a:cubicBezTo>
                    <a:pt x="82" y="83"/>
                    <a:pt x="81" y="86"/>
                    <a:pt x="79" y="88"/>
                  </a:cubicBezTo>
                  <a:cubicBezTo>
                    <a:pt x="77" y="93"/>
                    <a:pt x="73" y="97"/>
                    <a:pt x="68" y="99"/>
                  </a:cubicBezTo>
                  <a:cubicBezTo>
                    <a:pt x="62" y="101"/>
                    <a:pt x="57" y="101"/>
                    <a:pt x="52" y="99"/>
                  </a:cubicBezTo>
                  <a:cubicBezTo>
                    <a:pt x="46" y="96"/>
                    <a:pt x="46" y="88"/>
                    <a:pt x="48" y="83"/>
                  </a:cubicBezTo>
                  <a:cubicBezTo>
                    <a:pt x="48" y="80"/>
                    <a:pt x="50" y="78"/>
                    <a:pt x="51" y="76"/>
                  </a:cubicBezTo>
                  <a:cubicBezTo>
                    <a:pt x="58" y="81"/>
                    <a:pt x="50" y="80"/>
                    <a:pt x="50" y="82"/>
                  </a:cubicBezTo>
                  <a:cubicBezTo>
                    <a:pt x="46" y="85"/>
                    <a:pt x="42" y="88"/>
                    <a:pt x="37" y="91"/>
                  </a:cubicBezTo>
                  <a:cubicBezTo>
                    <a:pt x="26" y="97"/>
                    <a:pt x="10" y="89"/>
                    <a:pt x="10" y="77"/>
                  </a:cubicBezTo>
                  <a:cubicBezTo>
                    <a:pt x="10" y="71"/>
                    <a:pt x="11" y="65"/>
                    <a:pt x="15" y="60"/>
                  </a:cubicBezTo>
                  <a:cubicBezTo>
                    <a:pt x="16" y="58"/>
                    <a:pt x="19" y="56"/>
                    <a:pt x="21" y="55"/>
                  </a:cubicBezTo>
                  <a:cubicBezTo>
                    <a:pt x="25" y="57"/>
                    <a:pt x="18" y="58"/>
                    <a:pt x="16" y="58"/>
                  </a:cubicBezTo>
                  <a:cubicBezTo>
                    <a:pt x="9" y="59"/>
                    <a:pt x="5" y="52"/>
                    <a:pt x="3" y="47"/>
                  </a:cubicBezTo>
                  <a:cubicBezTo>
                    <a:pt x="0" y="42"/>
                    <a:pt x="1" y="35"/>
                    <a:pt x="6" y="31"/>
                  </a:cubicBezTo>
                  <a:cubicBezTo>
                    <a:pt x="17" y="20"/>
                    <a:pt x="30" y="32"/>
                    <a:pt x="37" y="39"/>
                  </a:cubicBezTo>
                  <a:cubicBezTo>
                    <a:pt x="29" y="40"/>
                    <a:pt x="31" y="30"/>
                    <a:pt x="30" y="26"/>
                  </a:cubicBezTo>
                  <a:cubicBezTo>
                    <a:pt x="31" y="20"/>
                    <a:pt x="34" y="16"/>
                    <a:pt x="38" y="11"/>
                  </a:cubicBezTo>
                  <a:cubicBezTo>
                    <a:pt x="51" y="3"/>
                    <a:pt x="62" y="17"/>
                    <a:pt x="66" y="26"/>
                  </a:cubicBezTo>
                  <a:cubicBezTo>
                    <a:pt x="65" y="27"/>
                    <a:pt x="71" y="35"/>
                    <a:pt x="63" y="31"/>
                  </a:cubicBezTo>
                  <a:cubicBezTo>
                    <a:pt x="63" y="30"/>
                    <a:pt x="61" y="26"/>
                    <a:pt x="62" y="24"/>
                  </a:cubicBezTo>
                  <a:cubicBezTo>
                    <a:pt x="63" y="18"/>
                    <a:pt x="66" y="14"/>
                    <a:pt x="69" y="10"/>
                  </a:cubicBezTo>
                  <a:cubicBezTo>
                    <a:pt x="77" y="0"/>
                    <a:pt x="91" y="8"/>
                    <a:pt x="90" y="18"/>
                  </a:cubicBezTo>
                  <a:cubicBezTo>
                    <a:pt x="89" y="22"/>
                    <a:pt x="90" y="27"/>
                    <a:pt x="86" y="31"/>
                  </a:cubicBezTo>
                  <a:cubicBezTo>
                    <a:pt x="80" y="26"/>
                    <a:pt x="88" y="25"/>
                    <a:pt x="87" y="21"/>
                  </a:cubicBezTo>
                  <a:cubicBezTo>
                    <a:pt x="93" y="13"/>
                    <a:pt x="101" y="7"/>
                    <a:pt x="109" y="8"/>
                  </a:cubicBezTo>
                  <a:cubicBezTo>
                    <a:pt x="118" y="12"/>
                    <a:pt x="117" y="20"/>
                    <a:pt x="117" y="23"/>
                  </a:cubicBezTo>
                  <a:cubicBezTo>
                    <a:pt x="116" y="27"/>
                    <a:pt x="120" y="25"/>
                    <a:pt x="116" y="29"/>
                  </a:cubicBezTo>
                  <a:cubicBezTo>
                    <a:pt x="118" y="30"/>
                    <a:pt x="112" y="27"/>
                    <a:pt x="112" y="27"/>
                  </a:cubicBezTo>
                  <a:close/>
                </a:path>
              </a:pathLst>
            </a:custGeom>
            <a:solidFill>
              <a:srgbClr val="645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190736" y="5322981"/>
            <a:ext cx="841375" cy="560388"/>
            <a:chOff x="4200526" y="5349875"/>
            <a:chExt cx="841375" cy="560388"/>
          </a:xfrm>
        </p:grpSpPr>
        <p:sp>
          <p:nvSpPr>
            <p:cNvPr id="53" name="Freeform 15"/>
            <p:cNvSpPr/>
            <p:nvPr/>
          </p:nvSpPr>
          <p:spPr bwMode="auto">
            <a:xfrm>
              <a:off x="4321176" y="5387975"/>
              <a:ext cx="638175" cy="450850"/>
            </a:xfrm>
            <a:custGeom>
              <a:avLst/>
              <a:gdLst>
                <a:gd name="T0" fmla="*/ 162 w 170"/>
                <a:gd name="T1" fmla="*/ 71 h 120"/>
                <a:gd name="T2" fmla="*/ 31 w 170"/>
                <a:gd name="T3" fmla="*/ 32 h 120"/>
                <a:gd name="T4" fmla="*/ 16 w 170"/>
                <a:gd name="T5" fmla="*/ 91 h 120"/>
                <a:gd name="T6" fmla="*/ 107 w 170"/>
                <a:gd name="T7" fmla="*/ 115 h 120"/>
                <a:gd name="T8" fmla="*/ 162 w 170"/>
                <a:gd name="T9" fmla="*/ 7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120">
                  <a:moveTo>
                    <a:pt x="162" y="71"/>
                  </a:moveTo>
                  <a:cubicBezTo>
                    <a:pt x="170" y="0"/>
                    <a:pt x="68" y="16"/>
                    <a:pt x="31" y="32"/>
                  </a:cubicBezTo>
                  <a:cubicBezTo>
                    <a:pt x="5" y="43"/>
                    <a:pt x="0" y="68"/>
                    <a:pt x="16" y="91"/>
                  </a:cubicBezTo>
                  <a:cubicBezTo>
                    <a:pt x="37" y="120"/>
                    <a:pt x="77" y="119"/>
                    <a:pt x="107" y="115"/>
                  </a:cubicBezTo>
                  <a:cubicBezTo>
                    <a:pt x="135" y="112"/>
                    <a:pt x="159" y="102"/>
                    <a:pt x="162" y="71"/>
                  </a:cubicBezTo>
                  <a:close/>
                </a:path>
              </a:pathLst>
            </a:custGeom>
            <a:solidFill>
              <a:srgbClr val="FFFF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6"/>
            <p:cNvSpPr>
              <a:spLocks noEditPoints="1"/>
            </p:cNvSpPr>
            <p:nvPr/>
          </p:nvSpPr>
          <p:spPr bwMode="auto">
            <a:xfrm>
              <a:off x="4200526" y="5349875"/>
              <a:ext cx="841375" cy="560388"/>
            </a:xfrm>
            <a:custGeom>
              <a:avLst/>
              <a:gdLst>
                <a:gd name="T0" fmla="*/ 201 w 224"/>
                <a:gd name="T1" fmla="*/ 65 h 149"/>
                <a:gd name="T2" fmla="*/ 190 w 224"/>
                <a:gd name="T3" fmla="*/ 59 h 149"/>
                <a:gd name="T4" fmla="*/ 200 w 224"/>
                <a:gd name="T5" fmla="*/ 46 h 149"/>
                <a:gd name="T6" fmla="*/ 188 w 224"/>
                <a:gd name="T7" fmla="*/ 24 h 149"/>
                <a:gd name="T8" fmla="*/ 138 w 224"/>
                <a:gd name="T9" fmla="*/ 42 h 149"/>
                <a:gd name="T10" fmla="*/ 138 w 224"/>
                <a:gd name="T11" fmla="*/ 5 h 149"/>
                <a:gd name="T12" fmla="*/ 103 w 224"/>
                <a:gd name="T13" fmla="*/ 21 h 149"/>
                <a:gd name="T14" fmla="*/ 87 w 224"/>
                <a:gd name="T15" fmla="*/ 4 h 149"/>
                <a:gd name="T16" fmla="*/ 77 w 224"/>
                <a:gd name="T17" fmla="*/ 14 h 149"/>
                <a:gd name="T18" fmla="*/ 75 w 224"/>
                <a:gd name="T19" fmla="*/ 30 h 149"/>
                <a:gd name="T20" fmla="*/ 65 w 224"/>
                <a:gd name="T21" fmla="*/ 16 h 149"/>
                <a:gd name="T22" fmla="*/ 45 w 224"/>
                <a:gd name="T23" fmla="*/ 21 h 149"/>
                <a:gd name="T24" fmla="*/ 46 w 224"/>
                <a:gd name="T25" fmla="*/ 48 h 149"/>
                <a:gd name="T26" fmla="*/ 12 w 224"/>
                <a:gd name="T27" fmla="*/ 54 h 149"/>
                <a:gd name="T28" fmla="*/ 32 w 224"/>
                <a:gd name="T29" fmla="*/ 75 h 149"/>
                <a:gd name="T30" fmla="*/ 28 w 224"/>
                <a:gd name="T31" fmla="*/ 82 h 149"/>
                <a:gd name="T32" fmla="*/ 25 w 224"/>
                <a:gd name="T33" fmla="*/ 112 h 149"/>
                <a:gd name="T34" fmla="*/ 63 w 224"/>
                <a:gd name="T35" fmla="*/ 102 h 149"/>
                <a:gd name="T36" fmla="*/ 63 w 224"/>
                <a:gd name="T37" fmla="*/ 133 h 149"/>
                <a:gd name="T38" fmla="*/ 83 w 224"/>
                <a:gd name="T39" fmla="*/ 119 h 149"/>
                <a:gd name="T40" fmla="*/ 91 w 224"/>
                <a:gd name="T41" fmla="*/ 142 h 149"/>
                <a:gd name="T42" fmla="*/ 112 w 224"/>
                <a:gd name="T43" fmla="*/ 138 h 149"/>
                <a:gd name="T44" fmla="*/ 119 w 224"/>
                <a:gd name="T45" fmla="*/ 131 h 149"/>
                <a:gd name="T46" fmla="*/ 122 w 224"/>
                <a:gd name="T47" fmla="*/ 122 h 149"/>
                <a:gd name="T48" fmla="*/ 135 w 224"/>
                <a:gd name="T49" fmla="*/ 143 h 149"/>
                <a:gd name="T50" fmla="*/ 141 w 224"/>
                <a:gd name="T51" fmla="*/ 143 h 149"/>
                <a:gd name="T52" fmla="*/ 158 w 224"/>
                <a:gd name="T53" fmla="*/ 121 h 149"/>
                <a:gd name="T54" fmla="*/ 172 w 224"/>
                <a:gd name="T55" fmla="*/ 130 h 149"/>
                <a:gd name="T56" fmla="*/ 188 w 224"/>
                <a:gd name="T57" fmla="*/ 126 h 149"/>
                <a:gd name="T58" fmla="*/ 187 w 224"/>
                <a:gd name="T59" fmla="*/ 96 h 149"/>
                <a:gd name="T60" fmla="*/ 201 w 224"/>
                <a:gd name="T61" fmla="*/ 65 h 149"/>
                <a:gd name="T62" fmla="*/ 146 w 224"/>
                <a:gd name="T63" fmla="*/ 72 h 149"/>
                <a:gd name="T64" fmla="*/ 168 w 224"/>
                <a:gd name="T65" fmla="*/ 90 h 149"/>
                <a:gd name="T66" fmla="*/ 147 w 224"/>
                <a:gd name="T67" fmla="*/ 96 h 149"/>
                <a:gd name="T68" fmla="*/ 134 w 224"/>
                <a:gd name="T69" fmla="*/ 117 h 149"/>
                <a:gd name="T70" fmla="*/ 115 w 224"/>
                <a:gd name="T71" fmla="*/ 106 h 149"/>
                <a:gd name="T72" fmla="*/ 113 w 224"/>
                <a:gd name="T73" fmla="*/ 96 h 149"/>
                <a:gd name="T74" fmla="*/ 102 w 224"/>
                <a:gd name="T75" fmla="*/ 109 h 149"/>
                <a:gd name="T76" fmla="*/ 87 w 224"/>
                <a:gd name="T77" fmla="*/ 101 h 149"/>
                <a:gd name="T78" fmla="*/ 84 w 224"/>
                <a:gd name="T79" fmla="*/ 85 h 149"/>
                <a:gd name="T80" fmla="*/ 62 w 224"/>
                <a:gd name="T81" fmla="*/ 70 h 149"/>
                <a:gd name="T82" fmla="*/ 71 w 224"/>
                <a:gd name="T83" fmla="*/ 53 h 149"/>
                <a:gd name="T84" fmla="*/ 88 w 224"/>
                <a:gd name="T85" fmla="*/ 51 h 149"/>
                <a:gd name="T86" fmla="*/ 108 w 224"/>
                <a:gd name="T87" fmla="*/ 38 h 149"/>
                <a:gd name="T88" fmla="*/ 127 w 224"/>
                <a:gd name="T89" fmla="*/ 58 h 149"/>
                <a:gd name="T90" fmla="*/ 141 w 224"/>
                <a:gd name="T91" fmla="*/ 49 h 149"/>
                <a:gd name="T92" fmla="*/ 172 w 224"/>
                <a:gd name="T93" fmla="*/ 54 h 149"/>
                <a:gd name="T94" fmla="*/ 146 w 224"/>
                <a:gd name="T95" fmla="*/ 7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4" h="149">
                  <a:moveTo>
                    <a:pt x="201" y="65"/>
                  </a:moveTo>
                  <a:cubicBezTo>
                    <a:pt x="200" y="64"/>
                    <a:pt x="191" y="59"/>
                    <a:pt x="190" y="59"/>
                  </a:cubicBezTo>
                  <a:cubicBezTo>
                    <a:pt x="192" y="54"/>
                    <a:pt x="199" y="52"/>
                    <a:pt x="200" y="46"/>
                  </a:cubicBezTo>
                  <a:cubicBezTo>
                    <a:pt x="202" y="36"/>
                    <a:pt x="197" y="28"/>
                    <a:pt x="188" y="24"/>
                  </a:cubicBezTo>
                  <a:cubicBezTo>
                    <a:pt x="173" y="19"/>
                    <a:pt x="147" y="28"/>
                    <a:pt x="138" y="42"/>
                  </a:cubicBezTo>
                  <a:cubicBezTo>
                    <a:pt x="142" y="33"/>
                    <a:pt x="152" y="11"/>
                    <a:pt x="138" y="5"/>
                  </a:cubicBezTo>
                  <a:cubicBezTo>
                    <a:pt x="131" y="3"/>
                    <a:pt x="102" y="13"/>
                    <a:pt x="103" y="21"/>
                  </a:cubicBezTo>
                  <a:cubicBezTo>
                    <a:pt x="102" y="11"/>
                    <a:pt x="99" y="0"/>
                    <a:pt x="87" y="4"/>
                  </a:cubicBezTo>
                  <a:cubicBezTo>
                    <a:pt x="81" y="5"/>
                    <a:pt x="78" y="7"/>
                    <a:pt x="77" y="14"/>
                  </a:cubicBezTo>
                  <a:cubicBezTo>
                    <a:pt x="76" y="19"/>
                    <a:pt x="79" y="27"/>
                    <a:pt x="75" y="30"/>
                  </a:cubicBezTo>
                  <a:cubicBezTo>
                    <a:pt x="75" y="26"/>
                    <a:pt x="68" y="18"/>
                    <a:pt x="65" y="16"/>
                  </a:cubicBezTo>
                  <a:cubicBezTo>
                    <a:pt x="57" y="13"/>
                    <a:pt x="49" y="16"/>
                    <a:pt x="45" y="21"/>
                  </a:cubicBezTo>
                  <a:cubicBezTo>
                    <a:pt x="39" y="28"/>
                    <a:pt x="40" y="40"/>
                    <a:pt x="46" y="48"/>
                  </a:cubicBezTo>
                  <a:cubicBezTo>
                    <a:pt x="35" y="42"/>
                    <a:pt x="19" y="45"/>
                    <a:pt x="12" y="54"/>
                  </a:cubicBezTo>
                  <a:cubicBezTo>
                    <a:pt x="0" y="68"/>
                    <a:pt x="20" y="79"/>
                    <a:pt x="32" y="75"/>
                  </a:cubicBezTo>
                  <a:cubicBezTo>
                    <a:pt x="30" y="77"/>
                    <a:pt x="29" y="80"/>
                    <a:pt x="28" y="82"/>
                  </a:cubicBezTo>
                  <a:cubicBezTo>
                    <a:pt x="26" y="88"/>
                    <a:pt x="20" y="106"/>
                    <a:pt x="25" y="112"/>
                  </a:cubicBezTo>
                  <a:cubicBezTo>
                    <a:pt x="33" y="123"/>
                    <a:pt x="54" y="110"/>
                    <a:pt x="63" y="102"/>
                  </a:cubicBezTo>
                  <a:cubicBezTo>
                    <a:pt x="56" y="110"/>
                    <a:pt x="50" y="131"/>
                    <a:pt x="63" y="133"/>
                  </a:cubicBezTo>
                  <a:cubicBezTo>
                    <a:pt x="73" y="135"/>
                    <a:pt x="77" y="124"/>
                    <a:pt x="83" y="119"/>
                  </a:cubicBezTo>
                  <a:cubicBezTo>
                    <a:pt x="80" y="127"/>
                    <a:pt x="85" y="137"/>
                    <a:pt x="91" y="142"/>
                  </a:cubicBezTo>
                  <a:cubicBezTo>
                    <a:pt x="98" y="149"/>
                    <a:pt x="106" y="143"/>
                    <a:pt x="112" y="138"/>
                  </a:cubicBezTo>
                  <a:cubicBezTo>
                    <a:pt x="114" y="136"/>
                    <a:pt x="118" y="133"/>
                    <a:pt x="119" y="131"/>
                  </a:cubicBezTo>
                  <a:cubicBezTo>
                    <a:pt x="121" y="128"/>
                    <a:pt x="120" y="125"/>
                    <a:pt x="122" y="122"/>
                  </a:cubicBezTo>
                  <a:cubicBezTo>
                    <a:pt x="124" y="131"/>
                    <a:pt x="126" y="142"/>
                    <a:pt x="135" y="143"/>
                  </a:cubicBezTo>
                  <a:cubicBezTo>
                    <a:pt x="137" y="144"/>
                    <a:pt x="139" y="144"/>
                    <a:pt x="141" y="143"/>
                  </a:cubicBezTo>
                  <a:cubicBezTo>
                    <a:pt x="150" y="142"/>
                    <a:pt x="159" y="130"/>
                    <a:pt x="158" y="121"/>
                  </a:cubicBezTo>
                  <a:cubicBezTo>
                    <a:pt x="159" y="125"/>
                    <a:pt x="168" y="129"/>
                    <a:pt x="172" y="130"/>
                  </a:cubicBezTo>
                  <a:cubicBezTo>
                    <a:pt x="178" y="131"/>
                    <a:pt x="184" y="130"/>
                    <a:pt x="188" y="126"/>
                  </a:cubicBezTo>
                  <a:cubicBezTo>
                    <a:pt x="196" y="120"/>
                    <a:pt x="194" y="103"/>
                    <a:pt x="187" y="96"/>
                  </a:cubicBezTo>
                  <a:cubicBezTo>
                    <a:pt x="206" y="111"/>
                    <a:pt x="224" y="79"/>
                    <a:pt x="201" y="65"/>
                  </a:cubicBezTo>
                  <a:close/>
                  <a:moveTo>
                    <a:pt x="146" y="72"/>
                  </a:moveTo>
                  <a:cubicBezTo>
                    <a:pt x="154" y="75"/>
                    <a:pt x="168" y="79"/>
                    <a:pt x="168" y="90"/>
                  </a:cubicBezTo>
                  <a:cubicBezTo>
                    <a:pt x="167" y="103"/>
                    <a:pt x="155" y="103"/>
                    <a:pt x="147" y="96"/>
                  </a:cubicBezTo>
                  <a:cubicBezTo>
                    <a:pt x="152" y="101"/>
                    <a:pt x="141" y="118"/>
                    <a:pt x="134" y="117"/>
                  </a:cubicBezTo>
                  <a:cubicBezTo>
                    <a:pt x="128" y="117"/>
                    <a:pt x="118" y="112"/>
                    <a:pt x="115" y="106"/>
                  </a:cubicBezTo>
                  <a:cubicBezTo>
                    <a:pt x="114" y="102"/>
                    <a:pt x="116" y="98"/>
                    <a:pt x="113" y="96"/>
                  </a:cubicBezTo>
                  <a:cubicBezTo>
                    <a:pt x="110" y="94"/>
                    <a:pt x="104" y="108"/>
                    <a:pt x="102" y="109"/>
                  </a:cubicBezTo>
                  <a:cubicBezTo>
                    <a:pt x="97" y="111"/>
                    <a:pt x="89" y="106"/>
                    <a:pt x="87" y="101"/>
                  </a:cubicBezTo>
                  <a:cubicBezTo>
                    <a:pt x="85" y="96"/>
                    <a:pt x="88" y="90"/>
                    <a:pt x="84" y="85"/>
                  </a:cubicBezTo>
                  <a:cubicBezTo>
                    <a:pt x="78" y="78"/>
                    <a:pt x="64" y="81"/>
                    <a:pt x="62" y="70"/>
                  </a:cubicBezTo>
                  <a:cubicBezTo>
                    <a:pt x="62" y="64"/>
                    <a:pt x="67" y="56"/>
                    <a:pt x="71" y="53"/>
                  </a:cubicBezTo>
                  <a:cubicBezTo>
                    <a:pt x="75" y="51"/>
                    <a:pt x="87" y="47"/>
                    <a:pt x="88" y="51"/>
                  </a:cubicBezTo>
                  <a:cubicBezTo>
                    <a:pt x="91" y="41"/>
                    <a:pt x="98" y="36"/>
                    <a:pt x="108" y="38"/>
                  </a:cubicBezTo>
                  <a:cubicBezTo>
                    <a:pt x="120" y="39"/>
                    <a:pt x="122" y="50"/>
                    <a:pt x="127" y="58"/>
                  </a:cubicBezTo>
                  <a:cubicBezTo>
                    <a:pt x="132" y="56"/>
                    <a:pt x="135" y="52"/>
                    <a:pt x="141" y="49"/>
                  </a:cubicBezTo>
                  <a:cubicBezTo>
                    <a:pt x="149" y="46"/>
                    <a:pt x="167" y="43"/>
                    <a:pt x="172" y="54"/>
                  </a:cubicBezTo>
                  <a:cubicBezTo>
                    <a:pt x="180" y="70"/>
                    <a:pt x="156" y="76"/>
                    <a:pt x="146" y="72"/>
                  </a:cubicBezTo>
                  <a:close/>
                </a:path>
              </a:pathLst>
            </a:custGeom>
            <a:solidFill>
              <a:srgbClr val="FFF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7"/>
            <p:cNvSpPr>
              <a:spLocks noEditPoints="1"/>
            </p:cNvSpPr>
            <p:nvPr/>
          </p:nvSpPr>
          <p:spPr bwMode="auto">
            <a:xfrm>
              <a:off x="4230689" y="5486400"/>
              <a:ext cx="450850" cy="357188"/>
            </a:xfrm>
            <a:custGeom>
              <a:avLst/>
              <a:gdLst>
                <a:gd name="T0" fmla="*/ 75 w 120"/>
                <a:gd name="T1" fmla="*/ 37 h 95"/>
                <a:gd name="T2" fmla="*/ 77 w 120"/>
                <a:gd name="T3" fmla="*/ 23 h 95"/>
                <a:gd name="T4" fmla="*/ 92 w 120"/>
                <a:gd name="T5" fmla="*/ 54 h 95"/>
                <a:gd name="T6" fmla="*/ 82 w 120"/>
                <a:gd name="T7" fmla="*/ 63 h 95"/>
                <a:gd name="T8" fmla="*/ 91 w 120"/>
                <a:gd name="T9" fmla="*/ 57 h 95"/>
                <a:gd name="T10" fmla="*/ 80 w 120"/>
                <a:gd name="T11" fmla="*/ 48 h 95"/>
                <a:gd name="T12" fmla="*/ 80 w 120"/>
                <a:gd name="T13" fmla="*/ 63 h 95"/>
                <a:gd name="T14" fmla="*/ 66 w 120"/>
                <a:gd name="T15" fmla="*/ 54 h 95"/>
                <a:gd name="T16" fmla="*/ 62 w 120"/>
                <a:gd name="T17" fmla="*/ 58 h 95"/>
                <a:gd name="T18" fmla="*/ 114 w 120"/>
                <a:gd name="T19" fmla="*/ 28 h 95"/>
                <a:gd name="T20" fmla="*/ 120 w 120"/>
                <a:gd name="T21" fmla="*/ 31 h 95"/>
                <a:gd name="T22" fmla="*/ 119 w 120"/>
                <a:gd name="T23" fmla="*/ 34 h 95"/>
                <a:gd name="T24" fmla="*/ 28 w 120"/>
                <a:gd name="T25" fmla="*/ 9 h 95"/>
                <a:gd name="T26" fmla="*/ 50 w 120"/>
                <a:gd name="T27" fmla="*/ 76 h 95"/>
                <a:gd name="T28" fmla="*/ 54 w 120"/>
                <a:gd name="T29" fmla="*/ 89 h 95"/>
                <a:gd name="T30" fmla="*/ 56 w 120"/>
                <a:gd name="T31" fmla="*/ 89 h 95"/>
                <a:gd name="T32" fmla="*/ 100 w 120"/>
                <a:gd name="T33" fmla="*/ 21 h 95"/>
                <a:gd name="T34" fmla="*/ 93 w 120"/>
                <a:gd name="T35" fmla="*/ 35 h 95"/>
                <a:gd name="T36" fmla="*/ 91 w 120"/>
                <a:gd name="T37" fmla="*/ 36 h 95"/>
                <a:gd name="T38" fmla="*/ 105 w 120"/>
                <a:gd name="T39" fmla="*/ 28 h 95"/>
                <a:gd name="T40" fmla="*/ 29 w 120"/>
                <a:gd name="T41" fmla="*/ 79 h 95"/>
                <a:gd name="T42" fmla="*/ 48 w 120"/>
                <a:gd name="T43" fmla="*/ 33 h 95"/>
                <a:gd name="T44" fmla="*/ 53 w 120"/>
                <a:gd name="T45" fmla="*/ 31 h 95"/>
                <a:gd name="T46" fmla="*/ 62 w 120"/>
                <a:gd name="T47" fmla="*/ 37 h 95"/>
                <a:gd name="T48" fmla="*/ 66 w 120"/>
                <a:gd name="T49" fmla="*/ 36 h 95"/>
                <a:gd name="T50" fmla="*/ 63 w 120"/>
                <a:gd name="T51" fmla="*/ 27 h 95"/>
                <a:gd name="T52" fmla="*/ 55 w 120"/>
                <a:gd name="T53" fmla="*/ 36 h 95"/>
                <a:gd name="T54" fmla="*/ 78 w 120"/>
                <a:gd name="T55" fmla="*/ 81 h 95"/>
                <a:gd name="T56" fmla="*/ 67 w 120"/>
                <a:gd name="T57" fmla="*/ 89 h 95"/>
                <a:gd name="T58" fmla="*/ 75 w 120"/>
                <a:gd name="T59" fmla="*/ 89 h 95"/>
                <a:gd name="T60" fmla="*/ 37 w 120"/>
                <a:gd name="T61" fmla="*/ 9 h 95"/>
                <a:gd name="T62" fmla="*/ 47 w 120"/>
                <a:gd name="T63" fmla="*/ 10 h 95"/>
                <a:gd name="T64" fmla="*/ 35 w 120"/>
                <a:gd name="T65" fmla="*/ 0 h 95"/>
                <a:gd name="T66" fmla="*/ 97 w 120"/>
                <a:gd name="T67" fmla="*/ 90 h 95"/>
                <a:gd name="T68" fmla="*/ 97 w 120"/>
                <a:gd name="T69" fmla="*/ 76 h 95"/>
                <a:gd name="T70" fmla="*/ 36 w 120"/>
                <a:gd name="T71" fmla="*/ 63 h 95"/>
                <a:gd name="T72" fmla="*/ 2 w 120"/>
                <a:gd name="T73" fmla="*/ 32 h 95"/>
                <a:gd name="T74" fmla="*/ 8 w 120"/>
                <a:gd name="T75" fmla="*/ 34 h 95"/>
                <a:gd name="T76" fmla="*/ 14 w 120"/>
                <a:gd name="T77" fmla="*/ 27 h 95"/>
                <a:gd name="T78" fmla="*/ 13 w 120"/>
                <a:gd name="T79" fmla="*/ 31 h 95"/>
                <a:gd name="T80" fmla="*/ 28 w 120"/>
                <a:gd name="T81" fmla="*/ 34 h 95"/>
                <a:gd name="T82" fmla="*/ 26 w 120"/>
                <a:gd name="T83" fmla="*/ 30 h 95"/>
                <a:gd name="T84" fmla="*/ 16 w 120"/>
                <a:gd name="T85" fmla="*/ 12 h 95"/>
                <a:gd name="T86" fmla="*/ 10 w 120"/>
                <a:gd name="T87" fmla="*/ 15 h 95"/>
                <a:gd name="T88" fmla="*/ 87 w 120"/>
                <a:gd name="T89" fmla="*/ 90 h 95"/>
                <a:gd name="T90" fmla="*/ 92 w 120"/>
                <a:gd name="T91" fmla="*/ 81 h 95"/>
                <a:gd name="T92" fmla="*/ 81 w 120"/>
                <a:gd name="T93" fmla="*/ 87 h 95"/>
                <a:gd name="T94" fmla="*/ 85 w 120"/>
                <a:gd name="T95" fmla="*/ 88 h 95"/>
                <a:gd name="T96" fmla="*/ 65 w 120"/>
                <a:gd name="T97" fmla="*/ 79 h 95"/>
                <a:gd name="T98" fmla="*/ 66 w 120"/>
                <a:gd name="T99" fmla="*/ 89 h 95"/>
                <a:gd name="T100" fmla="*/ 54 w 120"/>
                <a:gd name="T101" fmla="*/ 63 h 95"/>
                <a:gd name="T102" fmla="*/ 56 w 120"/>
                <a:gd name="T103" fmla="*/ 62 h 95"/>
                <a:gd name="T104" fmla="*/ 23 w 120"/>
                <a:gd name="T105" fmla="*/ 53 h 95"/>
                <a:gd name="T106" fmla="*/ 22 w 120"/>
                <a:gd name="T107" fmla="*/ 55 h 95"/>
                <a:gd name="T108" fmla="*/ 45 w 120"/>
                <a:gd name="T109" fmla="*/ 60 h 95"/>
                <a:gd name="T110" fmla="*/ 49 w 120"/>
                <a:gd name="T111" fmla="*/ 53 h 95"/>
                <a:gd name="T112" fmla="*/ 52 w 120"/>
                <a:gd name="T113" fmla="*/ 62 h 95"/>
                <a:gd name="T114" fmla="*/ 36 w 120"/>
                <a:gd name="T115" fmla="*/ 34 h 95"/>
                <a:gd name="T116" fmla="*/ 38 w 120"/>
                <a:gd name="T117" fmla="*/ 29 h 95"/>
                <a:gd name="T118" fmla="*/ 34 w 120"/>
                <a:gd name="T119" fmla="*/ 53 h 95"/>
                <a:gd name="T120" fmla="*/ 29 w 120"/>
                <a:gd name="T121" fmla="*/ 6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0" h="95">
                  <a:moveTo>
                    <a:pt x="73" y="29"/>
                  </a:moveTo>
                  <a:cubicBezTo>
                    <a:pt x="73" y="29"/>
                    <a:pt x="74" y="28"/>
                    <a:pt x="74" y="28"/>
                  </a:cubicBezTo>
                  <a:cubicBezTo>
                    <a:pt x="75" y="28"/>
                    <a:pt x="75" y="27"/>
                    <a:pt x="76" y="27"/>
                  </a:cubicBezTo>
                  <a:cubicBezTo>
                    <a:pt x="77" y="27"/>
                    <a:pt x="77" y="28"/>
                    <a:pt x="78" y="28"/>
                  </a:cubicBezTo>
                  <a:cubicBezTo>
                    <a:pt x="78" y="28"/>
                    <a:pt x="78" y="28"/>
                    <a:pt x="79" y="29"/>
                  </a:cubicBezTo>
                  <a:cubicBezTo>
                    <a:pt x="79" y="29"/>
                    <a:pt x="79" y="30"/>
                    <a:pt x="79" y="30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78" y="35"/>
                    <a:pt x="78" y="35"/>
                    <a:pt x="77" y="36"/>
                  </a:cubicBezTo>
                  <a:cubicBezTo>
                    <a:pt x="77" y="36"/>
                    <a:pt x="76" y="36"/>
                    <a:pt x="76" y="36"/>
                  </a:cubicBezTo>
                  <a:cubicBezTo>
                    <a:pt x="75" y="36"/>
                    <a:pt x="75" y="36"/>
                    <a:pt x="74" y="35"/>
                  </a:cubicBezTo>
                  <a:cubicBezTo>
                    <a:pt x="74" y="35"/>
                    <a:pt x="73" y="35"/>
                    <a:pt x="73" y="34"/>
                  </a:cubicBezTo>
                  <a:cubicBezTo>
                    <a:pt x="73" y="33"/>
                    <a:pt x="73" y="33"/>
                    <a:pt x="73" y="32"/>
                  </a:cubicBezTo>
                  <a:cubicBezTo>
                    <a:pt x="73" y="31"/>
                    <a:pt x="73" y="30"/>
                    <a:pt x="73" y="29"/>
                  </a:cubicBezTo>
                  <a:close/>
                  <a:moveTo>
                    <a:pt x="75" y="37"/>
                  </a:moveTo>
                  <a:cubicBezTo>
                    <a:pt x="76" y="37"/>
                    <a:pt x="76" y="37"/>
                    <a:pt x="77" y="37"/>
                  </a:cubicBezTo>
                  <a:cubicBezTo>
                    <a:pt x="78" y="37"/>
                    <a:pt x="78" y="36"/>
                    <a:pt x="79" y="35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83" y="36"/>
                    <a:pt x="83" y="36"/>
                    <a:pt x="83" y="36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82" y="36"/>
                    <a:pt x="81" y="36"/>
                    <a:pt x="81" y="36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1" y="35"/>
                    <a:pt x="81" y="35"/>
                    <a:pt x="81" y="34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79" y="21"/>
                    <a:pt x="79" y="22"/>
                    <a:pt x="79" y="22"/>
                  </a:cubicBezTo>
                  <a:cubicBezTo>
                    <a:pt x="78" y="22"/>
                    <a:pt x="78" y="22"/>
                    <a:pt x="77" y="22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79" y="27"/>
                    <a:pt x="78" y="27"/>
                    <a:pt x="77" y="27"/>
                  </a:cubicBezTo>
                  <a:cubicBezTo>
                    <a:pt x="77" y="26"/>
                    <a:pt x="76" y="26"/>
                    <a:pt x="75" y="26"/>
                  </a:cubicBezTo>
                  <a:cubicBezTo>
                    <a:pt x="75" y="26"/>
                    <a:pt x="74" y="26"/>
                    <a:pt x="73" y="27"/>
                  </a:cubicBezTo>
                  <a:cubicBezTo>
                    <a:pt x="72" y="27"/>
                    <a:pt x="72" y="28"/>
                    <a:pt x="71" y="29"/>
                  </a:cubicBezTo>
                  <a:cubicBezTo>
                    <a:pt x="71" y="30"/>
                    <a:pt x="71" y="31"/>
                    <a:pt x="71" y="32"/>
                  </a:cubicBezTo>
                  <a:cubicBezTo>
                    <a:pt x="71" y="33"/>
                    <a:pt x="71" y="35"/>
                    <a:pt x="72" y="36"/>
                  </a:cubicBezTo>
                  <a:cubicBezTo>
                    <a:pt x="73" y="37"/>
                    <a:pt x="74" y="37"/>
                    <a:pt x="75" y="37"/>
                  </a:cubicBezTo>
                  <a:close/>
                  <a:moveTo>
                    <a:pt x="93" y="62"/>
                  </a:moveTo>
                  <a:cubicBezTo>
                    <a:pt x="93" y="62"/>
                    <a:pt x="93" y="62"/>
                    <a:pt x="93" y="61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3" y="56"/>
                    <a:pt x="93" y="55"/>
                    <a:pt x="93" y="55"/>
                  </a:cubicBezTo>
                  <a:cubicBezTo>
                    <a:pt x="93" y="55"/>
                    <a:pt x="93" y="54"/>
                    <a:pt x="92" y="54"/>
                  </a:cubicBezTo>
                  <a:cubicBezTo>
                    <a:pt x="92" y="54"/>
                    <a:pt x="92" y="53"/>
                    <a:pt x="91" y="53"/>
                  </a:cubicBezTo>
                  <a:cubicBezTo>
                    <a:pt x="91" y="53"/>
                    <a:pt x="90" y="53"/>
                    <a:pt x="90" y="53"/>
                  </a:cubicBezTo>
                  <a:cubicBezTo>
                    <a:pt x="89" y="53"/>
                    <a:pt x="88" y="53"/>
                    <a:pt x="88" y="53"/>
                  </a:cubicBezTo>
                  <a:cubicBezTo>
                    <a:pt x="87" y="54"/>
                    <a:pt x="86" y="54"/>
                    <a:pt x="85" y="55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4" y="53"/>
                    <a:pt x="83" y="53"/>
                    <a:pt x="83" y="53"/>
                  </a:cubicBezTo>
                  <a:cubicBezTo>
                    <a:pt x="83" y="54"/>
                    <a:pt x="82" y="54"/>
                    <a:pt x="82" y="54"/>
                  </a:cubicBezTo>
                  <a:cubicBezTo>
                    <a:pt x="82" y="55"/>
                    <a:pt x="82" y="55"/>
                    <a:pt x="82" y="5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3" y="61"/>
                    <a:pt x="83" y="61"/>
                    <a:pt x="83" y="61"/>
                  </a:cubicBezTo>
                  <a:cubicBezTo>
                    <a:pt x="83" y="62"/>
                    <a:pt x="83" y="62"/>
                    <a:pt x="83" y="62"/>
                  </a:cubicBezTo>
                  <a:cubicBezTo>
                    <a:pt x="83" y="63"/>
                    <a:pt x="83" y="63"/>
                    <a:pt x="83" y="63"/>
                  </a:cubicBezTo>
                  <a:cubicBezTo>
                    <a:pt x="83" y="63"/>
                    <a:pt x="82" y="63"/>
                    <a:pt x="82" y="63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85" y="62"/>
                    <a:pt x="85" y="62"/>
                    <a:pt x="85" y="61"/>
                  </a:cubicBezTo>
                  <a:cubicBezTo>
                    <a:pt x="85" y="56"/>
                    <a:pt x="85" y="56"/>
                    <a:pt x="85" y="56"/>
                  </a:cubicBezTo>
                  <a:cubicBezTo>
                    <a:pt x="86" y="55"/>
                    <a:pt x="87" y="55"/>
                    <a:pt x="87" y="55"/>
                  </a:cubicBezTo>
                  <a:cubicBezTo>
                    <a:pt x="88" y="54"/>
                    <a:pt x="89" y="54"/>
                    <a:pt x="89" y="54"/>
                  </a:cubicBezTo>
                  <a:cubicBezTo>
                    <a:pt x="90" y="54"/>
                    <a:pt x="90" y="54"/>
                    <a:pt x="90" y="55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91" y="56"/>
                    <a:pt x="91" y="56"/>
                    <a:pt x="91" y="57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3"/>
                    <a:pt x="90" y="63"/>
                    <a:pt x="90" y="63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3" y="62"/>
                    <a:pt x="93" y="62"/>
                    <a:pt x="93" y="62"/>
                  </a:cubicBezTo>
                  <a:close/>
                  <a:moveTo>
                    <a:pt x="79" y="50"/>
                  </a:moveTo>
                  <a:cubicBezTo>
                    <a:pt x="80" y="50"/>
                    <a:pt x="80" y="50"/>
                    <a:pt x="80" y="50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8" y="48"/>
                    <a:pt x="78" y="48"/>
                    <a:pt x="78" y="48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79" y="50"/>
                    <a:pt x="79" y="50"/>
                    <a:pt x="79" y="50"/>
                  </a:cubicBezTo>
                  <a:close/>
                  <a:moveTo>
                    <a:pt x="78" y="62"/>
                  </a:moveTo>
                  <a:cubicBezTo>
                    <a:pt x="77" y="63"/>
                    <a:pt x="77" y="63"/>
                    <a:pt x="77" y="63"/>
                  </a:cubicBezTo>
                  <a:cubicBezTo>
                    <a:pt x="77" y="63"/>
                    <a:pt x="77" y="63"/>
                    <a:pt x="76" y="63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1" y="63"/>
                    <a:pt x="80" y="63"/>
                    <a:pt x="80" y="63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7" y="54"/>
                    <a:pt x="77" y="54"/>
                    <a:pt x="76" y="54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8" y="55"/>
                    <a:pt x="78" y="55"/>
                    <a:pt x="78" y="55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8" y="62"/>
                    <a:pt x="78" y="62"/>
                    <a:pt x="78" y="62"/>
                  </a:cubicBezTo>
                  <a:close/>
                  <a:moveTo>
                    <a:pt x="63" y="55"/>
                  </a:moveTo>
                  <a:cubicBezTo>
                    <a:pt x="63" y="55"/>
                    <a:pt x="63" y="54"/>
                    <a:pt x="64" y="54"/>
                  </a:cubicBezTo>
                  <a:cubicBezTo>
                    <a:pt x="64" y="54"/>
                    <a:pt x="65" y="54"/>
                    <a:pt x="65" y="54"/>
                  </a:cubicBezTo>
                  <a:cubicBezTo>
                    <a:pt x="65" y="54"/>
                    <a:pt x="66" y="54"/>
                    <a:pt x="66" y="54"/>
                  </a:cubicBezTo>
                  <a:cubicBezTo>
                    <a:pt x="67" y="54"/>
                    <a:pt x="67" y="55"/>
                    <a:pt x="67" y="55"/>
                  </a:cubicBezTo>
                  <a:cubicBezTo>
                    <a:pt x="67" y="55"/>
                    <a:pt x="67" y="56"/>
                    <a:pt x="68" y="56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62" y="56"/>
                    <a:pt x="63" y="55"/>
                    <a:pt x="63" y="55"/>
                  </a:cubicBezTo>
                  <a:close/>
                  <a:moveTo>
                    <a:pt x="65" y="64"/>
                  </a:moveTo>
                  <a:cubicBezTo>
                    <a:pt x="66" y="64"/>
                    <a:pt x="66" y="64"/>
                    <a:pt x="67" y="64"/>
                  </a:cubicBezTo>
                  <a:cubicBezTo>
                    <a:pt x="67" y="63"/>
                    <a:pt x="68" y="63"/>
                    <a:pt x="68" y="63"/>
                  </a:cubicBezTo>
                  <a:cubicBezTo>
                    <a:pt x="69" y="62"/>
                    <a:pt x="69" y="62"/>
                    <a:pt x="70" y="61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68" y="62"/>
                    <a:pt x="68" y="62"/>
                    <a:pt x="67" y="62"/>
                  </a:cubicBezTo>
                  <a:cubicBezTo>
                    <a:pt x="67" y="63"/>
                    <a:pt x="66" y="63"/>
                    <a:pt x="65" y="63"/>
                  </a:cubicBezTo>
                  <a:cubicBezTo>
                    <a:pt x="65" y="63"/>
                    <a:pt x="64" y="63"/>
                    <a:pt x="64" y="62"/>
                  </a:cubicBezTo>
                  <a:cubicBezTo>
                    <a:pt x="63" y="62"/>
                    <a:pt x="63" y="61"/>
                    <a:pt x="62" y="61"/>
                  </a:cubicBezTo>
                  <a:cubicBezTo>
                    <a:pt x="62" y="60"/>
                    <a:pt x="62" y="59"/>
                    <a:pt x="62" y="58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0" y="57"/>
                    <a:pt x="70" y="56"/>
                    <a:pt x="69" y="56"/>
                  </a:cubicBezTo>
                  <a:cubicBezTo>
                    <a:pt x="69" y="55"/>
                    <a:pt x="69" y="55"/>
                    <a:pt x="69" y="54"/>
                  </a:cubicBezTo>
                  <a:cubicBezTo>
                    <a:pt x="68" y="54"/>
                    <a:pt x="68" y="53"/>
                    <a:pt x="67" y="53"/>
                  </a:cubicBezTo>
                  <a:cubicBezTo>
                    <a:pt x="67" y="53"/>
                    <a:pt x="66" y="53"/>
                    <a:pt x="65" y="53"/>
                  </a:cubicBezTo>
                  <a:cubicBezTo>
                    <a:pt x="64" y="53"/>
                    <a:pt x="63" y="53"/>
                    <a:pt x="62" y="54"/>
                  </a:cubicBezTo>
                  <a:cubicBezTo>
                    <a:pt x="62" y="54"/>
                    <a:pt x="61" y="55"/>
                    <a:pt x="60" y="55"/>
                  </a:cubicBezTo>
                  <a:cubicBezTo>
                    <a:pt x="60" y="56"/>
                    <a:pt x="60" y="57"/>
                    <a:pt x="60" y="58"/>
                  </a:cubicBezTo>
                  <a:cubicBezTo>
                    <a:pt x="60" y="59"/>
                    <a:pt x="60" y="60"/>
                    <a:pt x="60" y="61"/>
                  </a:cubicBezTo>
                  <a:cubicBezTo>
                    <a:pt x="61" y="62"/>
                    <a:pt x="62" y="63"/>
                    <a:pt x="62" y="63"/>
                  </a:cubicBezTo>
                  <a:cubicBezTo>
                    <a:pt x="63" y="64"/>
                    <a:pt x="64" y="64"/>
                    <a:pt x="65" y="64"/>
                  </a:cubicBezTo>
                  <a:close/>
                  <a:moveTo>
                    <a:pt x="113" y="28"/>
                  </a:moveTo>
                  <a:cubicBezTo>
                    <a:pt x="113" y="28"/>
                    <a:pt x="114" y="28"/>
                    <a:pt x="114" y="28"/>
                  </a:cubicBezTo>
                  <a:cubicBezTo>
                    <a:pt x="114" y="27"/>
                    <a:pt x="115" y="27"/>
                    <a:pt x="115" y="27"/>
                  </a:cubicBezTo>
                  <a:cubicBezTo>
                    <a:pt x="116" y="27"/>
                    <a:pt x="116" y="27"/>
                    <a:pt x="116" y="28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118" y="29"/>
                    <a:pt x="118" y="29"/>
                    <a:pt x="118" y="30"/>
                  </a:cubicBezTo>
                  <a:cubicBezTo>
                    <a:pt x="112" y="30"/>
                    <a:pt x="112" y="30"/>
                    <a:pt x="112" y="30"/>
                  </a:cubicBezTo>
                  <a:cubicBezTo>
                    <a:pt x="113" y="29"/>
                    <a:pt x="113" y="29"/>
                    <a:pt x="113" y="28"/>
                  </a:cubicBezTo>
                  <a:close/>
                  <a:moveTo>
                    <a:pt x="119" y="34"/>
                  </a:moveTo>
                  <a:cubicBezTo>
                    <a:pt x="118" y="35"/>
                    <a:pt x="118" y="35"/>
                    <a:pt x="117" y="36"/>
                  </a:cubicBezTo>
                  <a:cubicBezTo>
                    <a:pt x="117" y="36"/>
                    <a:pt x="116" y="36"/>
                    <a:pt x="116" y="36"/>
                  </a:cubicBezTo>
                  <a:cubicBezTo>
                    <a:pt x="115" y="36"/>
                    <a:pt x="114" y="36"/>
                    <a:pt x="114" y="36"/>
                  </a:cubicBezTo>
                  <a:cubicBezTo>
                    <a:pt x="113" y="35"/>
                    <a:pt x="113" y="35"/>
                    <a:pt x="113" y="34"/>
                  </a:cubicBezTo>
                  <a:cubicBezTo>
                    <a:pt x="112" y="33"/>
                    <a:pt x="112" y="32"/>
                    <a:pt x="112" y="32"/>
                  </a:cubicBezTo>
                  <a:cubicBezTo>
                    <a:pt x="112" y="31"/>
                    <a:pt x="112" y="31"/>
                    <a:pt x="112" y="31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20" y="30"/>
                    <a:pt x="120" y="30"/>
                    <a:pt x="120" y="29"/>
                  </a:cubicBezTo>
                  <a:cubicBezTo>
                    <a:pt x="119" y="29"/>
                    <a:pt x="119" y="28"/>
                    <a:pt x="119" y="28"/>
                  </a:cubicBezTo>
                  <a:cubicBezTo>
                    <a:pt x="118" y="27"/>
                    <a:pt x="118" y="27"/>
                    <a:pt x="117" y="27"/>
                  </a:cubicBezTo>
                  <a:cubicBezTo>
                    <a:pt x="117" y="26"/>
                    <a:pt x="116" y="26"/>
                    <a:pt x="115" y="26"/>
                  </a:cubicBezTo>
                  <a:cubicBezTo>
                    <a:pt x="114" y="26"/>
                    <a:pt x="113" y="26"/>
                    <a:pt x="113" y="27"/>
                  </a:cubicBezTo>
                  <a:cubicBezTo>
                    <a:pt x="112" y="27"/>
                    <a:pt x="111" y="28"/>
                    <a:pt x="111" y="29"/>
                  </a:cubicBezTo>
                  <a:cubicBezTo>
                    <a:pt x="110" y="30"/>
                    <a:pt x="110" y="31"/>
                    <a:pt x="110" y="32"/>
                  </a:cubicBezTo>
                  <a:cubicBezTo>
                    <a:pt x="110" y="33"/>
                    <a:pt x="110" y="34"/>
                    <a:pt x="111" y="35"/>
                  </a:cubicBezTo>
                  <a:cubicBezTo>
                    <a:pt x="111" y="35"/>
                    <a:pt x="112" y="36"/>
                    <a:pt x="113" y="37"/>
                  </a:cubicBezTo>
                  <a:cubicBezTo>
                    <a:pt x="113" y="37"/>
                    <a:pt x="114" y="37"/>
                    <a:pt x="115" y="37"/>
                  </a:cubicBezTo>
                  <a:cubicBezTo>
                    <a:pt x="116" y="37"/>
                    <a:pt x="117" y="37"/>
                    <a:pt x="117" y="37"/>
                  </a:cubicBezTo>
                  <a:cubicBezTo>
                    <a:pt x="117" y="37"/>
                    <a:pt x="118" y="37"/>
                    <a:pt x="118" y="36"/>
                  </a:cubicBezTo>
                  <a:cubicBezTo>
                    <a:pt x="119" y="36"/>
                    <a:pt x="119" y="35"/>
                    <a:pt x="120" y="35"/>
                  </a:cubicBezTo>
                  <a:cubicBezTo>
                    <a:pt x="119" y="34"/>
                    <a:pt x="119" y="34"/>
                    <a:pt x="119" y="34"/>
                  </a:cubicBezTo>
                  <a:close/>
                  <a:moveTo>
                    <a:pt x="64" y="75"/>
                  </a:moveTo>
                  <a:cubicBezTo>
                    <a:pt x="63" y="75"/>
                    <a:pt x="63" y="75"/>
                    <a:pt x="63" y="75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3" y="77"/>
                    <a:pt x="63" y="77"/>
                    <a:pt x="63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5" y="77"/>
                    <a:pt x="65" y="77"/>
                    <a:pt x="65" y="77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4" y="75"/>
                    <a:pt x="64" y="75"/>
                    <a:pt x="64" y="75"/>
                  </a:cubicBezTo>
                  <a:close/>
                  <a:moveTo>
                    <a:pt x="33" y="10"/>
                  </a:moveTo>
                  <a:cubicBezTo>
                    <a:pt x="32" y="10"/>
                    <a:pt x="31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lose/>
                  <a:moveTo>
                    <a:pt x="59" y="89"/>
                  </a:moveTo>
                  <a:cubicBezTo>
                    <a:pt x="59" y="89"/>
                    <a:pt x="59" y="88"/>
                    <a:pt x="59" y="88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82"/>
                    <a:pt x="59" y="81"/>
                    <a:pt x="58" y="80"/>
                  </a:cubicBezTo>
                  <a:cubicBezTo>
                    <a:pt x="58" y="80"/>
                    <a:pt x="57" y="79"/>
                    <a:pt x="56" y="79"/>
                  </a:cubicBezTo>
                  <a:cubicBezTo>
                    <a:pt x="55" y="79"/>
                    <a:pt x="55" y="80"/>
                    <a:pt x="54" y="80"/>
                  </a:cubicBezTo>
                  <a:cubicBezTo>
                    <a:pt x="53" y="80"/>
                    <a:pt x="52" y="81"/>
                    <a:pt x="52" y="81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50" y="75"/>
                    <a:pt x="50" y="76"/>
                    <a:pt x="50" y="76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9"/>
                    <a:pt x="50" y="89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54" y="90"/>
                    <a:pt x="54" y="90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2" y="89"/>
                    <a:pt x="52" y="89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89"/>
                    <a:pt x="52" y="88"/>
                    <a:pt x="52" y="88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52" y="82"/>
                    <a:pt x="53" y="82"/>
                    <a:pt x="54" y="81"/>
                  </a:cubicBezTo>
                  <a:cubicBezTo>
                    <a:pt x="54" y="81"/>
                    <a:pt x="55" y="81"/>
                    <a:pt x="55" y="81"/>
                  </a:cubicBezTo>
                  <a:cubicBezTo>
                    <a:pt x="56" y="81"/>
                    <a:pt x="56" y="81"/>
                    <a:pt x="57" y="81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8" y="83"/>
                    <a:pt x="58" y="83"/>
                    <a:pt x="58" y="84"/>
                  </a:cubicBezTo>
                  <a:cubicBezTo>
                    <a:pt x="58" y="88"/>
                    <a:pt x="58" y="88"/>
                    <a:pt x="58" y="88"/>
                  </a:cubicBezTo>
                  <a:cubicBezTo>
                    <a:pt x="58" y="88"/>
                    <a:pt x="58" y="89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7" y="89"/>
                    <a:pt x="57" y="89"/>
                    <a:pt x="56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61" y="89"/>
                    <a:pt x="60" y="89"/>
                    <a:pt x="60" y="89"/>
                  </a:cubicBezTo>
                  <a:cubicBezTo>
                    <a:pt x="59" y="89"/>
                    <a:pt x="59" y="89"/>
                    <a:pt x="59" y="89"/>
                  </a:cubicBezTo>
                  <a:close/>
                  <a:moveTo>
                    <a:pt x="108" y="36"/>
                  </a:moveTo>
                  <a:cubicBezTo>
                    <a:pt x="108" y="35"/>
                    <a:pt x="108" y="35"/>
                    <a:pt x="108" y="35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08" y="28"/>
                    <a:pt x="108" y="28"/>
                    <a:pt x="107" y="27"/>
                  </a:cubicBezTo>
                  <a:cubicBezTo>
                    <a:pt x="106" y="27"/>
                    <a:pt x="105" y="26"/>
                    <a:pt x="104" y="26"/>
                  </a:cubicBezTo>
                  <a:cubicBezTo>
                    <a:pt x="104" y="26"/>
                    <a:pt x="103" y="26"/>
                    <a:pt x="102" y="27"/>
                  </a:cubicBezTo>
                  <a:cubicBezTo>
                    <a:pt x="102" y="27"/>
                    <a:pt x="101" y="28"/>
                    <a:pt x="100" y="28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99" y="21"/>
                    <a:pt x="98" y="22"/>
                    <a:pt x="98" y="22"/>
                  </a:cubicBezTo>
                  <a:cubicBezTo>
                    <a:pt x="98" y="22"/>
                    <a:pt x="97" y="22"/>
                    <a:pt x="96" y="22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8" y="36"/>
                    <a:pt x="97" y="36"/>
                    <a:pt x="97" y="36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6" y="36"/>
                    <a:pt x="95" y="36"/>
                    <a:pt x="94" y="36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3" y="35"/>
                    <a:pt x="93" y="35"/>
                    <a:pt x="93" y="34"/>
                  </a:cubicBezTo>
                  <a:cubicBezTo>
                    <a:pt x="93" y="28"/>
                    <a:pt x="93" y="28"/>
                    <a:pt x="93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92" y="24"/>
                    <a:pt x="92" y="24"/>
                    <a:pt x="91" y="25"/>
                  </a:cubicBezTo>
                  <a:cubicBezTo>
                    <a:pt x="91" y="25"/>
                    <a:pt x="91" y="26"/>
                    <a:pt x="90" y="26"/>
                  </a:cubicBezTo>
                  <a:cubicBezTo>
                    <a:pt x="90" y="26"/>
                    <a:pt x="90" y="27"/>
                    <a:pt x="89" y="27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1" y="34"/>
                    <a:pt x="91" y="34"/>
                    <a:pt x="91" y="34"/>
                  </a:cubicBezTo>
                  <a:cubicBezTo>
                    <a:pt x="91" y="35"/>
                    <a:pt x="91" y="36"/>
                    <a:pt x="91" y="36"/>
                  </a:cubicBezTo>
                  <a:cubicBezTo>
                    <a:pt x="91" y="36"/>
                    <a:pt x="92" y="37"/>
                    <a:pt x="92" y="37"/>
                  </a:cubicBezTo>
                  <a:cubicBezTo>
                    <a:pt x="92" y="37"/>
                    <a:pt x="93" y="37"/>
                    <a:pt x="94" y="37"/>
                  </a:cubicBezTo>
                  <a:cubicBezTo>
                    <a:pt x="94" y="37"/>
                    <a:pt x="95" y="37"/>
                    <a:pt x="96" y="36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1" y="29"/>
                    <a:pt x="101" y="28"/>
                    <a:pt x="102" y="28"/>
                  </a:cubicBezTo>
                  <a:cubicBezTo>
                    <a:pt x="103" y="28"/>
                    <a:pt x="103" y="28"/>
                    <a:pt x="104" y="28"/>
                  </a:cubicBezTo>
                  <a:cubicBezTo>
                    <a:pt x="104" y="28"/>
                    <a:pt x="105" y="28"/>
                    <a:pt x="105" y="28"/>
                  </a:cubicBezTo>
                  <a:cubicBezTo>
                    <a:pt x="106" y="28"/>
                    <a:pt x="106" y="29"/>
                    <a:pt x="106" y="29"/>
                  </a:cubicBezTo>
                  <a:cubicBezTo>
                    <a:pt x="106" y="29"/>
                    <a:pt x="106" y="30"/>
                    <a:pt x="106" y="31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5" y="36"/>
                    <a:pt x="105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110" y="37"/>
                    <a:pt x="110" y="37"/>
                    <a:pt x="110" y="37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09" y="36"/>
                    <a:pt x="109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lose/>
                  <a:moveTo>
                    <a:pt x="30" y="78"/>
                  </a:moveTo>
                  <a:cubicBezTo>
                    <a:pt x="29" y="79"/>
                    <a:pt x="29" y="79"/>
                    <a:pt x="29" y="79"/>
                  </a:cubicBezTo>
                  <a:cubicBezTo>
                    <a:pt x="28" y="80"/>
                    <a:pt x="28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8" y="80"/>
                    <a:pt x="30" y="80"/>
                    <a:pt x="31" y="80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0" y="77"/>
                    <a:pt x="30" y="78"/>
                    <a:pt x="30" y="78"/>
                  </a:cubicBezTo>
                  <a:close/>
                  <a:moveTo>
                    <a:pt x="53" y="34"/>
                  </a:moveTo>
                  <a:cubicBezTo>
                    <a:pt x="52" y="35"/>
                    <a:pt x="51" y="35"/>
                    <a:pt x="51" y="36"/>
                  </a:cubicBezTo>
                  <a:cubicBezTo>
                    <a:pt x="50" y="36"/>
                    <a:pt x="50" y="36"/>
                    <a:pt x="49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9" y="32"/>
                    <a:pt x="50" y="32"/>
                  </a:cubicBezTo>
                  <a:cubicBezTo>
                    <a:pt x="50" y="32"/>
                    <a:pt x="51" y="32"/>
                    <a:pt x="53" y="32"/>
                  </a:cubicBezTo>
                  <a:cubicBezTo>
                    <a:pt x="53" y="34"/>
                    <a:pt x="53" y="34"/>
                    <a:pt x="53" y="34"/>
                  </a:cubicBezTo>
                  <a:close/>
                  <a:moveTo>
                    <a:pt x="46" y="29"/>
                  </a:moveTo>
                  <a:cubicBezTo>
                    <a:pt x="46" y="30"/>
                    <a:pt x="46" y="30"/>
                    <a:pt x="46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8" y="30"/>
                    <a:pt x="48" y="29"/>
                  </a:cubicBezTo>
                  <a:cubicBezTo>
                    <a:pt x="48" y="29"/>
                    <a:pt x="48" y="28"/>
                    <a:pt x="48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1" y="27"/>
                    <a:pt x="52" y="27"/>
                    <a:pt x="52" y="28"/>
                  </a:cubicBezTo>
                  <a:cubicBezTo>
                    <a:pt x="53" y="28"/>
                    <a:pt x="53" y="29"/>
                    <a:pt x="53" y="29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1" y="31"/>
                    <a:pt x="50" y="31"/>
                    <a:pt x="49" y="31"/>
                  </a:cubicBezTo>
                  <a:cubicBezTo>
                    <a:pt x="48" y="32"/>
                    <a:pt x="47" y="32"/>
                    <a:pt x="47" y="32"/>
                  </a:cubicBezTo>
                  <a:cubicBezTo>
                    <a:pt x="46" y="32"/>
                    <a:pt x="46" y="33"/>
                    <a:pt x="46" y="33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5"/>
                    <a:pt x="46" y="36"/>
                    <a:pt x="46" y="36"/>
                  </a:cubicBezTo>
                  <a:cubicBezTo>
                    <a:pt x="47" y="37"/>
                    <a:pt x="48" y="37"/>
                    <a:pt x="49" y="37"/>
                  </a:cubicBezTo>
                  <a:cubicBezTo>
                    <a:pt x="49" y="37"/>
                    <a:pt x="50" y="37"/>
                    <a:pt x="51" y="37"/>
                  </a:cubicBezTo>
                  <a:cubicBezTo>
                    <a:pt x="51" y="36"/>
                    <a:pt x="52" y="36"/>
                    <a:pt x="53" y="35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5" y="37"/>
                    <a:pt x="55" y="37"/>
                    <a:pt x="56" y="37"/>
                  </a:cubicBezTo>
                  <a:cubicBezTo>
                    <a:pt x="56" y="37"/>
                    <a:pt x="56" y="37"/>
                    <a:pt x="57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2" y="36"/>
                    <a:pt x="61" y="36"/>
                    <a:pt x="61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1" y="35"/>
                    <a:pt x="61" y="35"/>
                    <a:pt x="61" y="34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1" y="29"/>
                    <a:pt x="62" y="28"/>
                    <a:pt x="63" y="28"/>
                  </a:cubicBezTo>
                  <a:cubicBezTo>
                    <a:pt x="63" y="28"/>
                    <a:pt x="64" y="28"/>
                    <a:pt x="64" y="28"/>
                  </a:cubicBezTo>
                  <a:cubicBezTo>
                    <a:pt x="65" y="28"/>
                    <a:pt x="65" y="28"/>
                    <a:pt x="66" y="28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29"/>
                    <a:pt x="66" y="30"/>
                    <a:pt x="66" y="30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66" y="36"/>
                    <a:pt x="65" y="36"/>
                    <a:pt x="65" y="36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8" y="35"/>
                    <a:pt x="68" y="35"/>
                    <a:pt x="68" y="34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68" y="29"/>
                    <a:pt x="68" y="29"/>
                    <a:pt x="68" y="28"/>
                  </a:cubicBezTo>
                  <a:cubicBezTo>
                    <a:pt x="68" y="28"/>
                    <a:pt x="68" y="28"/>
                    <a:pt x="68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6" y="26"/>
                    <a:pt x="66" y="26"/>
                    <a:pt x="65" y="26"/>
                  </a:cubicBezTo>
                  <a:cubicBezTo>
                    <a:pt x="64" y="26"/>
                    <a:pt x="64" y="26"/>
                    <a:pt x="63" y="27"/>
                  </a:cubicBezTo>
                  <a:cubicBezTo>
                    <a:pt x="62" y="27"/>
                    <a:pt x="61" y="27"/>
                    <a:pt x="60" y="28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59" y="27"/>
                    <a:pt x="59" y="27"/>
                    <a:pt x="58" y="27"/>
                  </a:cubicBezTo>
                  <a:cubicBezTo>
                    <a:pt x="58" y="27"/>
                    <a:pt x="58" y="27"/>
                    <a:pt x="57" y="27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8" y="36"/>
                    <a:pt x="57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7" y="36"/>
                    <a:pt x="56" y="36"/>
                    <a:pt x="56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4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29"/>
                    <a:pt x="55" y="28"/>
                    <a:pt x="54" y="28"/>
                  </a:cubicBezTo>
                  <a:cubicBezTo>
                    <a:pt x="54" y="27"/>
                    <a:pt x="54" y="27"/>
                    <a:pt x="53" y="27"/>
                  </a:cubicBezTo>
                  <a:cubicBezTo>
                    <a:pt x="52" y="26"/>
                    <a:pt x="52" y="26"/>
                    <a:pt x="51" y="26"/>
                  </a:cubicBezTo>
                  <a:cubicBezTo>
                    <a:pt x="50" y="26"/>
                    <a:pt x="49" y="26"/>
                    <a:pt x="48" y="27"/>
                  </a:cubicBezTo>
                  <a:cubicBezTo>
                    <a:pt x="47" y="27"/>
                    <a:pt x="47" y="27"/>
                    <a:pt x="46" y="28"/>
                  </a:cubicBezTo>
                  <a:cubicBezTo>
                    <a:pt x="46" y="28"/>
                    <a:pt x="46" y="29"/>
                    <a:pt x="46" y="29"/>
                  </a:cubicBezTo>
                  <a:close/>
                  <a:moveTo>
                    <a:pt x="79" y="89"/>
                  </a:moveTo>
                  <a:cubicBezTo>
                    <a:pt x="78" y="89"/>
                    <a:pt x="78" y="88"/>
                    <a:pt x="78" y="88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1"/>
                    <a:pt x="78" y="81"/>
                    <a:pt x="78" y="81"/>
                  </a:cubicBezTo>
                  <a:cubicBezTo>
                    <a:pt x="77" y="80"/>
                    <a:pt x="77" y="80"/>
                    <a:pt x="77" y="80"/>
                  </a:cubicBezTo>
                  <a:cubicBezTo>
                    <a:pt x="76" y="80"/>
                    <a:pt x="76" y="79"/>
                    <a:pt x="75" y="79"/>
                  </a:cubicBezTo>
                  <a:cubicBezTo>
                    <a:pt x="74" y="79"/>
                    <a:pt x="74" y="80"/>
                    <a:pt x="73" y="80"/>
                  </a:cubicBezTo>
                  <a:cubicBezTo>
                    <a:pt x="72" y="80"/>
                    <a:pt x="72" y="81"/>
                    <a:pt x="71" y="82"/>
                  </a:cubicBezTo>
                  <a:cubicBezTo>
                    <a:pt x="71" y="79"/>
                    <a:pt x="71" y="79"/>
                    <a:pt x="71" y="79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69" y="80"/>
                    <a:pt x="69" y="80"/>
                    <a:pt x="68" y="80"/>
                  </a:cubicBezTo>
                  <a:cubicBezTo>
                    <a:pt x="68" y="80"/>
                    <a:pt x="68" y="80"/>
                    <a:pt x="67" y="80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7"/>
                    <a:pt x="69" y="87"/>
                    <a:pt x="69" y="87"/>
                  </a:cubicBezTo>
                  <a:cubicBezTo>
                    <a:pt x="69" y="88"/>
                    <a:pt x="69" y="89"/>
                    <a:pt x="69" y="89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89"/>
                    <a:pt x="68" y="89"/>
                    <a:pt x="67" y="89"/>
                  </a:cubicBezTo>
                  <a:cubicBezTo>
                    <a:pt x="67" y="89"/>
                    <a:pt x="67" y="89"/>
                    <a:pt x="67" y="89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9" y="89"/>
                    <a:pt x="70" y="88"/>
                    <a:pt x="71" y="87"/>
                  </a:cubicBezTo>
                  <a:cubicBezTo>
                    <a:pt x="71" y="83"/>
                    <a:pt x="71" y="83"/>
                    <a:pt x="71" y="83"/>
                  </a:cubicBezTo>
                  <a:cubicBezTo>
                    <a:pt x="71" y="82"/>
                    <a:pt x="72" y="82"/>
                    <a:pt x="73" y="81"/>
                  </a:cubicBezTo>
                  <a:cubicBezTo>
                    <a:pt x="73" y="81"/>
                    <a:pt x="74" y="81"/>
                    <a:pt x="74" y="81"/>
                  </a:cubicBezTo>
                  <a:cubicBezTo>
                    <a:pt x="75" y="81"/>
                    <a:pt x="75" y="81"/>
                    <a:pt x="76" y="81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77" y="82"/>
                    <a:pt x="77" y="83"/>
                    <a:pt x="77" y="84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8"/>
                    <a:pt x="77" y="89"/>
                    <a:pt x="76" y="89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76" y="89"/>
                    <a:pt x="76" y="89"/>
                    <a:pt x="75" y="89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0" y="89"/>
                    <a:pt x="79" y="89"/>
                    <a:pt x="79" y="89"/>
                  </a:cubicBezTo>
                  <a:cubicBezTo>
                    <a:pt x="79" y="89"/>
                    <a:pt x="79" y="89"/>
                    <a:pt x="79" y="89"/>
                  </a:cubicBezTo>
                  <a:close/>
                  <a:moveTo>
                    <a:pt x="35" y="1"/>
                  </a:moveTo>
                  <a:cubicBezTo>
                    <a:pt x="35" y="7"/>
                    <a:pt x="35" y="7"/>
                    <a:pt x="35" y="7"/>
                  </a:cubicBezTo>
                  <a:cubicBezTo>
                    <a:pt x="36" y="8"/>
                    <a:pt x="36" y="9"/>
                    <a:pt x="37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9"/>
                    <a:pt x="37" y="8"/>
                    <a:pt x="37" y="8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8" y="2"/>
                    <a:pt x="38" y="2"/>
                    <a:pt x="39" y="1"/>
                  </a:cubicBezTo>
                  <a:cubicBezTo>
                    <a:pt x="40" y="1"/>
                    <a:pt x="40" y="1"/>
                    <a:pt x="41" y="1"/>
                  </a:cubicBezTo>
                  <a:cubicBezTo>
                    <a:pt x="41" y="1"/>
                    <a:pt x="42" y="1"/>
                    <a:pt x="42" y="1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2"/>
                    <a:pt x="43" y="3"/>
                    <a:pt x="43" y="4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9"/>
                    <a:pt x="43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2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6" y="9"/>
                    <a:pt x="45" y="9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8"/>
                    <a:pt x="45" y="8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5" y="2"/>
                    <a:pt x="45" y="2"/>
                  </a:cubicBezTo>
                  <a:cubicBezTo>
                    <a:pt x="45" y="1"/>
                    <a:pt x="44" y="1"/>
                    <a:pt x="44" y="1"/>
                  </a:cubicBezTo>
                  <a:cubicBezTo>
                    <a:pt x="44" y="0"/>
                    <a:pt x="43" y="0"/>
                    <a:pt x="43" y="0"/>
                  </a:cubicBezTo>
                  <a:cubicBezTo>
                    <a:pt x="43" y="0"/>
                    <a:pt x="42" y="0"/>
                    <a:pt x="41" y="0"/>
                  </a:cubicBezTo>
                  <a:cubicBezTo>
                    <a:pt x="41" y="0"/>
                    <a:pt x="40" y="0"/>
                    <a:pt x="39" y="0"/>
                  </a:cubicBezTo>
                  <a:cubicBezTo>
                    <a:pt x="39" y="0"/>
                    <a:pt x="38" y="1"/>
                    <a:pt x="37" y="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5" y="0"/>
                  </a:cubicBezTo>
                  <a:cubicBezTo>
                    <a:pt x="35" y="0"/>
                    <a:pt x="34" y="0"/>
                    <a:pt x="34" y="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5" y="1"/>
                    <a:pt x="35" y="1"/>
                    <a:pt x="35" y="1"/>
                  </a:cubicBezTo>
                  <a:close/>
                  <a:moveTo>
                    <a:pt x="97" y="76"/>
                  </a:moveTo>
                  <a:cubicBezTo>
                    <a:pt x="98" y="76"/>
                    <a:pt x="98" y="76"/>
                    <a:pt x="98" y="76"/>
                  </a:cubicBezTo>
                  <a:cubicBezTo>
                    <a:pt x="98" y="76"/>
                    <a:pt x="99" y="76"/>
                    <a:pt x="99" y="76"/>
                  </a:cubicBezTo>
                  <a:cubicBezTo>
                    <a:pt x="99" y="77"/>
                    <a:pt x="99" y="77"/>
                    <a:pt x="99" y="77"/>
                  </a:cubicBezTo>
                  <a:cubicBezTo>
                    <a:pt x="99" y="77"/>
                    <a:pt x="99" y="77"/>
                    <a:pt x="99" y="78"/>
                  </a:cubicBezTo>
                  <a:cubicBezTo>
                    <a:pt x="99" y="88"/>
                    <a:pt x="99" y="88"/>
                    <a:pt x="99" y="88"/>
                  </a:cubicBezTo>
                  <a:cubicBezTo>
                    <a:pt x="99" y="88"/>
                    <a:pt x="99" y="89"/>
                    <a:pt x="99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9" y="89"/>
                    <a:pt x="98" y="89"/>
                    <a:pt x="98" y="89"/>
                  </a:cubicBezTo>
                  <a:cubicBezTo>
                    <a:pt x="97" y="89"/>
                    <a:pt x="97" y="89"/>
                    <a:pt x="97" y="89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103" y="90"/>
                    <a:pt x="103" y="90"/>
                    <a:pt x="103" y="90"/>
                  </a:cubicBezTo>
                  <a:cubicBezTo>
                    <a:pt x="103" y="89"/>
                    <a:pt x="103" y="89"/>
                    <a:pt x="103" y="89"/>
                  </a:cubicBezTo>
                  <a:cubicBezTo>
                    <a:pt x="103" y="89"/>
                    <a:pt x="103" y="89"/>
                    <a:pt x="103" y="89"/>
                  </a:cubicBezTo>
                  <a:cubicBezTo>
                    <a:pt x="102" y="89"/>
                    <a:pt x="102" y="89"/>
                    <a:pt x="102" y="89"/>
                  </a:cubicBezTo>
                  <a:cubicBezTo>
                    <a:pt x="101" y="89"/>
                    <a:pt x="101" y="89"/>
                    <a:pt x="101" y="89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102" y="76"/>
                    <a:pt x="102" y="76"/>
                    <a:pt x="102" y="76"/>
                  </a:cubicBezTo>
                  <a:cubicBezTo>
                    <a:pt x="102" y="76"/>
                    <a:pt x="102" y="76"/>
                    <a:pt x="103" y="76"/>
                  </a:cubicBezTo>
                  <a:cubicBezTo>
                    <a:pt x="103" y="76"/>
                    <a:pt x="103" y="76"/>
                    <a:pt x="103" y="76"/>
                  </a:cubicBezTo>
                  <a:cubicBezTo>
                    <a:pt x="103" y="75"/>
                    <a:pt x="103" y="75"/>
                    <a:pt x="103" y="75"/>
                  </a:cubicBezTo>
                  <a:cubicBezTo>
                    <a:pt x="97" y="75"/>
                    <a:pt x="97" y="75"/>
                    <a:pt x="97" y="75"/>
                  </a:cubicBezTo>
                  <a:cubicBezTo>
                    <a:pt x="97" y="76"/>
                    <a:pt x="97" y="76"/>
                    <a:pt x="97" y="76"/>
                  </a:cubicBezTo>
                  <a:close/>
                  <a:moveTo>
                    <a:pt x="40" y="63"/>
                  </a:moveTo>
                  <a:cubicBezTo>
                    <a:pt x="40" y="62"/>
                    <a:pt x="40" y="62"/>
                    <a:pt x="40" y="62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8" y="53"/>
                    <a:pt x="38" y="53"/>
                    <a:pt x="37" y="53"/>
                  </a:cubicBezTo>
                  <a:cubicBezTo>
                    <a:pt x="37" y="54"/>
                    <a:pt x="36" y="54"/>
                    <a:pt x="36" y="54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7" y="63"/>
                    <a:pt x="37" y="63"/>
                    <a:pt x="3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3"/>
                    <a:pt x="41" y="63"/>
                    <a:pt x="41" y="63"/>
                  </a:cubicBezTo>
                  <a:cubicBezTo>
                    <a:pt x="41" y="63"/>
                    <a:pt x="41" y="63"/>
                    <a:pt x="41" y="63"/>
                  </a:cubicBezTo>
                  <a:cubicBezTo>
                    <a:pt x="40" y="63"/>
                    <a:pt x="40" y="63"/>
                    <a:pt x="40" y="63"/>
                  </a:cubicBezTo>
                  <a:close/>
                  <a:moveTo>
                    <a:pt x="3" y="27"/>
                  </a:moveTo>
                  <a:cubicBezTo>
                    <a:pt x="3" y="27"/>
                    <a:pt x="2" y="27"/>
                    <a:pt x="2" y="27"/>
                  </a:cubicBezTo>
                  <a:cubicBezTo>
                    <a:pt x="1" y="26"/>
                    <a:pt x="1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30"/>
                    <a:pt x="2" y="30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29"/>
                    <a:pt x="4" y="29"/>
                    <a:pt x="3" y="28"/>
                  </a:cubicBezTo>
                  <a:cubicBezTo>
                    <a:pt x="3" y="28"/>
                    <a:pt x="3" y="28"/>
                    <a:pt x="3" y="27"/>
                  </a:cubicBezTo>
                  <a:close/>
                  <a:moveTo>
                    <a:pt x="33" y="10"/>
                  </a:moveTo>
                  <a:cubicBezTo>
                    <a:pt x="33" y="10"/>
                    <a:pt x="33" y="10"/>
                    <a:pt x="33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close/>
                  <a:moveTo>
                    <a:pt x="13" y="34"/>
                  </a:moveTo>
                  <a:cubicBezTo>
                    <a:pt x="13" y="35"/>
                    <a:pt x="12" y="35"/>
                    <a:pt x="11" y="36"/>
                  </a:cubicBezTo>
                  <a:cubicBezTo>
                    <a:pt x="11" y="36"/>
                    <a:pt x="10" y="36"/>
                    <a:pt x="10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10" y="32"/>
                    <a:pt x="10" y="32"/>
                  </a:cubicBezTo>
                  <a:cubicBezTo>
                    <a:pt x="11" y="32"/>
                    <a:pt x="12" y="32"/>
                    <a:pt x="13" y="32"/>
                  </a:cubicBezTo>
                  <a:cubicBezTo>
                    <a:pt x="13" y="34"/>
                    <a:pt x="13" y="34"/>
                    <a:pt x="13" y="34"/>
                  </a:cubicBezTo>
                  <a:close/>
                  <a:moveTo>
                    <a:pt x="18" y="37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4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29"/>
                    <a:pt x="15" y="28"/>
                    <a:pt x="15" y="28"/>
                  </a:cubicBezTo>
                  <a:cubicBezTo>
                    <a:pt x="15" y="27"/>
                    <a:pt x="14" y="27"/>
                    <a:pt x="14" y="27"/>
                  </a:cubicBezTo>
                  <a:cubicBezTo>
                    <a:pt x="13" y="26"/>
                    <a:pt x="12" y="26"/>
                    <a:pt x="11" y="26"/>
                  </a:cubicBezTo>
                  <a:cubicBezTo>
                    <a:pt x="10" y="26"/>
                    <a:pt x="9" y="26"/>
                    <a:pt x="9" y="27"/>
                  </a:cubicBezTo>
                  <a:cubicBezTo>
                    <a:pt x="8" y="27"/>
                    <a:pt x="7" y="27"/>
                    <a:pt x="7" y="28"/>
                  </a:cubicBezTo>
                  <a:cubicBezTo>
                    <a:pt x="7" y="28"/>
                    <a:pt x="6" y="29"/>
                    <a:pt x="6" y="29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30"/>
                    <a:pt x="8" y="30"/>
                    <a:pt x="8" y="29"/>
                  </a:cubicBezTo>
                  <a:cubicBezTo>
                    <a:pt x="9" y="29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1" y="27"/>
                  </a:cubicBezTo>
                  <a:cubicBezTo>
                    <a:pt x="12" y="27"/>
                    <a:pt x="12" y="27"/>
                    <a:pt x="13" y="28"/>
                  </a:cubicBezTo>
                  <a:cubicBezTo>
                    <a:pt x="13" y="28"/>
                    <a:pt x="13" y="29"/>
                    <a:pt x="13" y="29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2" y="31"/>
                    <a:pt x="10" y="31"/>
                    <a:pt x="9" y="31"/>
                  </a:cubicBezTo>
                  <a:cubicBezTo>
                    <a:pt x="8" y="32"/>
                    <a:pt x="8" y="32"/>
                    <a:pt x="7" y="32"/>
                  </a:cubicBezTo>
                  <a:cubicBezTo>
                    <a:pt x="7" y="32"/>
                    <a:pt x="6" y="33"/>
                    <a:pt x="6" y="33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5"/>
                    <a:pt x="6" y="36"/>
                    <a:pt x="7" y="36"/>
                  </a:cubicBezTo>
                  <a:cubicBezTo>
                    <a:pt x="7" y="37"/>
                    <a:pt x="8" y="37"/>
                    <a:pt x="9" y="37"/>
                  </a:cubicBezTo>
                  <a:cubicBezTo>
                    <a:pt x="10" y="37"/>
                    <a:pt x="10" y="37"/>
                    <a:pt x="11" y="37"/>
                  </a:cubicBezTo>
                  <a:cubicBezTo>
                    <a:pt x="12" y="36"/>
                    <a:pt x="13" y="36"/>
                    <a:pt x="14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6" y="37"/>
                    <a:pt x="16" y="37"/>
                  </a:cubicBezTo>
                  <a:cubicBezTo>
                    <a:pt x="17" y="37"/>
                    <a:pt x="17" y="37"/>
                    <a:pt x="18" y="37"/>
                  </a:cubicBezTo>
                  <a:close/>
                  <a:moveTo>
                    <a:pt x="23" y="37"/>
                  </a:moveTo>
                  <a:cubicBezTo>
                    <a:pt x="25" y="37"/>
                    <a:pt x="26" y="36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6"/>
                    <a:pt x="25" y="36"/>
                    <a:pt x="24" y="36"/>
                  </a:cubicBezTo>
                  <a:cubicBezTo>
                    <a:pt x="24" y="36"/>
                    <a:pt x="24" y="36"/>
                    <a:pt x="23" y="36"/>
                  </a:cubicBezTo>
                  <a:cubicBezTo>
                    <a:pt x="22" y="36"/>
                    <a:pt x="21" y="36"/>
                    <a:pt x="21" y="35"/>
                  </a:cubicBezTo>
                  <a:cubicBezTo>
                    <a:pt x="20" y="34"/>
                    <a:pt x="20" y="33"/>
                    <a:pt x="20" y="32"/>
                  </a:cubicBezTo>
                  <a:cubicBezTo>
                    <a:pt x="20" y="31"/>
                    <a:pt x="20" y="30"/>
                    <a:pt x="20" y="29"/>
                  </a:cubicBezTo>
                  <a:cubicBezTo>
                    <a:pt x="20" y="29"/>
                    <a:pt x="21" y="28"/>
                    <a:pt x="21" y="28"/>
                  </a:cubicBezTo>
                  <a:cubicBezTo>
                    <a:pt x="22" y="27"/>
                    <a:pt x="22" y="27"/>
                    <a:pt x="23" y="27"/>
                  </a:cubicBezTo>
                  <a:cubicBezTo>
                    <a:pt x="23" y="27"/>
                    <a:pt x="24" y="27"/>
                    <a:pt x="24" y="27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5" y="29"/>
                    <a:pt x="25" y="29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8"/>
                    <a:pt x="27" y="28"/>
                    <a:pt x="26" y="27"/>
                  </a:cubicBezTo>
                  <a:cubicBezTo>
                    <a:pt x="25" y="27"/>
                    <a:pt x="24" y="26"/>
                    <a:pt x="23" y="26"/>
                  </a:cubicBezTo>
                  <a:cubicBezTo>
                    <a:pt x="22" y="26"/>
                    <a:pt x="21" y="26"/>
                    <a:pt x="20" y="27"/>
                  </a:cubicBezTo>
                  <a:cubicBezTo>
                    <a:pt x="19" y="27"/>
                    <a:pt x="19" y="28"/>
                    <a:pt x="18" y="29"/>
                  </a:cubicBezTo>
                  <a:cubicBezTo>
                    <a:pt x="18" y="30"/>
                    <a:pt x="18" y="31"/>
                    <a:pt x="18" y="32"/>
                  </a:cubicBezTo>
                  <a:cubicBezTo>
                    <a:pt x="18" y="33"/>
                    <a:pt x="18" y="35"/>
                    <a:pt x="19" y="36"/>
                  </a:cubicBezTo>
                  <a:cubicBezTo>
                    <a:pt x="20" y="37"/>
                    <a:pt x="21" y="37"/>
                    <a:pt x="23" y="37"/>
                  </a:cubicBezTo>
                  <a:close/>
                  <a:moveTo>
                    <a:pt x="12" y="15"/>
                  </a:moveTo>
                  <a:cubicBezTo>
                    <a:pt x="13" y="15"/>
                    <a:pt x="13" y="15"/>
                    <a:pt x="14" y="15"/>
                  </a:cubicBezTo>
                  <a:cubicBezTo>
                    <a:pt x="14" y="15"/>
                    <a:pt x="15" y="14"/>
                    <a:pt x="15" y="14"/>
                  </a:cubicBezTo>
                  <a:cubicBezTo>
                    <a:pt x="16" y="13"/>
                    <a:pt x="16" y="12"/>
                    <a:pt x="16" y="12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2"/>
                    <a:pt x="15" y="12"/>
                    <a:pt x="15" y="13"/>
                  </a:cubicBezTo>
                  <a:cubicBezTo>
                    <a:pt x="14" y="13"/>
                    <a:pt x="14" y="14"/>
                    <a:pt x="14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5"/>
                    <a:pt x="10" y="15"/>
                  </a:cubicBezTo>
                  <a:cubicBezTo>
                    <a:pt x="11" y="15"/>
                    <a:pt x="11" y="15"/>
                    <a:pt x="12" y="15"/>
                  </a:cubicBezTo>
                  <a:close/>
                  <a:moveTo>
                    <a:pt x="88" y="85"/>
                  </a:moveTo>
                  <a:cubicBezTo>
                    <a:pt x="88" y="85"/>
                    <a:pt x="87" y="85"/>
                    <a:pt x="87" y="85"/>
                  </a:cubicBezTo>
                  <a:cubicBezTo>
                    <a:pt x="87" y="86"/>
                    <a:pt x="86" y="86"/>
                    <a:pt x="86" y="86"/>
                  </a:cubicBezTo>
                  <a:cubicBezTo>
                    <a:pt x="85" y="86"/>
                    <a:pt x="85" y="86"/>
                    <a:pt x="84" y="85"/>
                  </a:cubicBezTo>
                  <a:cubicBezTo>
                    <a:pt x="84" y="85"/>
                    <a:pt x="84" y="85"/>
                    <a:pt x="83" y="85"/>
                  </a:cubicBezTo>
                  <a:cubicBezTo>
                    <a:pt x="83" y="84"/>
                    <a:pt x="83" y="84"/>
                    <a:pt x="83" y="83"/>
                  </a:cubicBezTo>
                  <a:cubicBezTo>
                    <a:pt x="83" y="82"/>
                    <a:pt x="83" y="82"/>
                    <a:pt x="84" y="81"/>
                  </a:cubicBezTo>
                  <a:cubicBezTo>
                    <a:pt x="84" y="81"/>
                    <a:pt x="85" y="80"/>
                    <a:pt x="86" y="80"/>
                  </a:cubicBezTo>
                  <a:cubicBezTo>
                    <a:pt x="86" y="80"/>
                    <a:pt x="87" y="81"/>
                    <a:pt x="87" y="81"/>
                  </a:cubicBezTo>
                  <a:cubicBezTo>
                    <a:pt x="88" y="82"/>
                    <a:pt x="88" y="82"/>
                    <a:pt x="88" y="83"/>
                  </a:cubicBezTo>
                  <a:cubicBezTo>
                    <a:pt x="88" y="84"/>
                    <a:pt x="88" y="84"/>
                    <a:pt x="88" y="85"/>
                  </a:cubicBezTo>
                  <a:close/>
                  <a:moveTo>
                    <a:pt x="84" y="90"/>
                  </a:moveTo>
                  <a:cubicBezTo>
                    <a:pt x="87" y="90"/>
                    <a:pt x="87" y="90"/>
                    <a:pt x="87" y="90"/>
                  </a:cubicBezTo>
                  <a:cubicBezTo>
                    <a:pt x="88" y="91"/>
                    <a:pt x="88" y="91"/>
                    <a:pt x="89" y="91"/>
                  </a:cubicBezTo>
                  <a:cubicBezTo>
                    <a:pt x="89" y="91"/>
                    <a:pt x="90" y="91"/>
                    <a:pt x="90" y="91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3"/>
                    <a:pt x="90" y="93"/>
                    <a:pt x="90" y="93"/>
                  </a:cubicBezTo>
                  <a:cubicBezTo>
                    <a:pt x="89" y="93"/>
                    <a:pt x="89" y="94"/>
                    <a:pt x="88" y="94"/>
                  </a:cubicBezTo>
                  <a:cubicBezTo>
                    <a:pt x="88" y="94"/>
                    <a:pt x="87" y="94"/>
                    <a:pt x="86" y="94"/>
                  </a:cubicBezTo>
                  <a:cubicBezTo>
                    <a:pt x="85" y="94"/>
                    <a:pt x="84" y="94"/>
                    <a:pt x="84" y="94"/>
                  </a:cubicBezTo>
                  <a:cubicBezTo>
                    <a:pt x="83" y="94"/>
                    <a:pt x="83" y="93"/>
                    <a:pt x="83" y="93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2" y="92"/>
                    <a:pt x="82" y="92"/>
                    <a:pt x="83" y="91"/>
                  </a:cubicBezTo>
                  <a:cubicBezTo>
                    <a:pt x="83" y="91"/>
                    <a:pt x="83" y="90"/>
                    <a:pt x="84" y="90"/>
                  </a:cubicBezTo>
                  <a:close/>
                  <a:moveTo>
                    <a:pt x="90" y="81"/>
                  </a:moveTo>
                  <a:cubicBezTo>
                    <a:pt x="91" y="81"/>
                    <a:pt x="91" y="81"/>
                    <a:pt x="91" y="81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91" y="80"/>
                    <a:pt x="91" y="80"/>
                    <a:pt x="91" y="80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90" y="80"/>
                    <a:pt x="89" y="80"/>
                    <a:pt x="89" y="81"/>
                  </a:cubicBezTo>
                  <a:cubicBezTo>
                    <a:pt x="88" y="80"/>
                    <a:pt x="88" y="80"/>
                    <a:pt x="87" y="80"/>
                  </a:cubicBezTo>
                  <a:cubicBezTo>
                    <a:pt x="87" y="80"/>
                    <a:pt x="86" y="79"/>
                    <a:pt x="86" y="79"/>
                  </a:cubicBezTo>
                  <a:cubicBezTo>
                    <a:pt x="84" y="79"/>
                    <a:pt x="83" y="80"/>
                    <a:pt x="82" y="81"/>
                  </a:cubicBezTo>
                  <a:cubicBezTo>
                    <a:pt x="82" y="81"/>
                    <a:pt x="81" y="82"/>
                    <a:pt x="81" y="83"/>
                  </a:cubicBezTo>
                  <a:cubicBezTo>
                    <a:pt x="81" y="84"/>
                    <a:pt x="81" y="84"/>
                    <a:pt x="82" y="85"/>
                  </a:cubicBezTo>
                  <a:cubicBezTo>
                    <a:pt x="82" y="85"/>
                    <a:pt x="82" y="86"/>
                    <a:pt x="83" y="86"/>
                  </a:cubicBezTo>
                  <a:cubicBezTo>
                    <a:pt x="82" y="86"/>
                    <a:pt x="82" y="86"/>
                    <a:pt x="82" y="86"/>
                  </a:cubicBezTo>
                  <a:cubicBezTo>
                    <a:pt x="82" y="87"/>
                    <a:pt x="82" y="87"/>
                    <a:pt x="81" y="87"/>
                  </a:cubicBezTo>
                  <a:cubicBezTo>
                    <a:pt x="81" y="87"/>
                    <a:pt x="81" y="87"/>
                    <a:pt x="81" y="87"/>
                  </a:cubicBezTo>
                  <a:cubicBezTo>
                    <a:pt x="81" y="88"/>
                    <a:pt x="81" y="88"/>
                    <a:pt x="81" y="88"/>
                  </a:cubicBezTo>
                  <a:cubicBezTo>
                    <a:pt x="81" y="88"/>
                    <a:pt x="81" y="89"/>
                    <a:pt x="81" y="89"/>
                  </a:cubicBezTo>
                  <a:cubicBezTo>
                    <a:pt x="82" y="89"/>
                    <a:pt x="82" y="89"/>
                    <a:pt x="83" y="90"/>
                  </a:cubicBezTo>
                  <a:cubicBezTo>
                    <a:pt x="82" y="90"/>
                    <a:pt x="81" y="91"/>
                    <a:pt x="81" y="91"/>
                  </a:cubicBezTo>
                  <a:cubicBezTo>
                    <a:pt x="81" y="92"/>
                    <a:pt x="80" y="92"/>
                    <a:pt x="80" y="93"/>
                  </a:cubicBezTo>
                  <a:cubicBezTo>
                    <a:pt x="81" y="94"/>
                    <a:pt x="81" y="94"/>
                    <a:pt x="81" y="94"/>
                  </a:cubicBezTo>
                  <a:cubicBezTo>
                    <a:pt x="81" y="94"/>
                    <a:pt x="82" y="95"/>
                    <a:pt x="83" y="95"/>
                  </a:cubicBezTo>
                  <a:cubicBezTo>
                    <a:pt x="83" y="95"/>
                    <a:pt x="84" y="95"/>
                    <a:pt x="85" y="95"/>
                  </a:cubicBezTo>
                  <a:cubicBezTo>
                    <a:pt x="88" y="95"/>
                    <a:pt x="89" y="95"/>
                    <a:pt x="90" y="94"/>
                  </a:cubicBezTo>
                  <a:cubicBezTo>
                    <a:pt x="91" y="94"/>
                    <a:pt x="92" y="93"/>
                    <a:pt x="92" y="92"/>
                  </a:cubicBezTo>
                  <a:cubicBezTo>
                    <a:pt x="92" y="91"/>
                    <a:pt x="92" y="91"/>
                    <a:pt x="91" y="90"/>
                  </a:cubicBezTo>
                  <a:cubicBezTo>
                    <a:pt x="91" y="90"/>
                    <a:pt x="90" y="90"/>
                    <a:pt x="90" y="89"/>
                  </a:cubicBezTo>
                  <a:cubicBezTo>
                    <a:pt x="89" y="89"/>
                    <a:pt x="88" y="89"/>
                    <a:pt x="88" y="89"/>
                  </a:cubicBezTo>
                  <a:cubicBezTo>
                    <a:pt x="85" y="88"/>
                    <a:pt x="85" y="88"/>
                    <a:pt x="85" y="88"/>
                  </a:cubicBezTo>
                  <a:cubicBezTo>
                    <a:pt x="84" y="88"/>
                    <a:pt x="83" y="88"/>
                    <a:pt x="83" y="88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3" y="87"/>
                    <a:pt x="83" y="87"/>
                    <a:pt x="84" y="86"/>
                  </a:cubicBezTo>
                  <a:cubicBezTo>
                    <a:pt x="84" y="87"/>
                    <a:pt x="85" y="87"/>
                    <a:pt x="86" y="87"/>
                  </a:cubicBezTo>
                  <a:cubicBezTo>
                    <a:pt x="87" y="87"/>
                    <a:pt x="88" y="86"/>
                    <a:pt x="89" y="86"/>
                  </a:cubicBezTo>
                  <a:cubicBezTo>
                    <a:pt x="90" y="85"/>
                    <a:pt x="90" y="84"/>
                    <a:pt x="90" y="83"/>
                  </a:cubicBezTo>
                  <a:cubicBezTo>
                    <a:pt x="90" y="82"/>
                    <a:pt x="90" y="82"/>
                    <a:pt x="89" y="81"/>
                  </a:cubicBezTo>
                  <a:cubicBezTo>
                    <a:pt x="90" y="81"/>
                    <a:pt x="90" y="81"/>
                    <a:pt x="90" y="81"/>
                  </a:cubicBezTo>
                  <a:cubicBezTo>
                    <a:pt x="90" y="81"/>
                    <a:pt x="90" y="81"/>
                    <a:pt x="90" y="81"/>
                  </a:cubicBezTo>
                  <a:close/>
                  <a:moveTo>
                    <a:pt x="66" y="89"/>
                  </a:moveTo>
                  <a:cubicBezTo>
                    <a:pt x="65" y="89"/>
                    <a:pt x="65" y="89"/>
                    <a:pt x="65" y="89"/>
                  </a:cubicBezTo>
                  <a:cubicBezTo>
                    <a:pt x="65" y="88"/>
                    <a:pt x="65" y="88"/>
                    <a:pt x="65" y="88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64" y="80"/>
                    <a:pt x="63" y="80"/>
                    <a:pt x="63" y="80"/>
                  </a:cubicBezTo>
                  <a:cubicBezTo>
                    <a:pt x="62" y="80"/>
                    <a:pt x="62" y="80"/>
                    <a:pt x="61" y="80"/>
                  </a:cubicBezTo>
                  <a:cubicBezTo>
                    <a:pt x="61" y="81"/>
                    <a:pt x="61" y="81"/>
                    <a:pt x="61" y="81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88"/>
                    <a:pt x="63" y="89"/>
                    <a:pt x="63" y="89"/>
                  </a:cubicBezTo>
                  <a:cubicBezTo>
                    <a:pt x="63" y="89"/>
                    <a:pt x="63" y="89"/>
                    <a:pt x="63" y="89"/>
                  </a:cubicBezTo>
                  <a:cubicBezTo>
                    <a:pt x="63" y="89"/>
                    <a:pt x="62" y="89"/>
                    <a:pt x="62" y="89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67" y="89"/>
                    <a:pt x="67" y="89"/>
                    <a:pt x="67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lose/>
                  <a:moveTo>
                    <a:pt x="22" y="48"/>
                  </a:moveTo>
                  <a:cubicBezTo>
                    <a:pt x="21" y="49"/>
                    <a:pt x="21" y="49"/>
                    <a:pt x="21" y="4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2" y="48"/>
                    <a:pt x="22" y="48"/>
                    <a:pt x="22" y="48"/>
                  </a:cubicBezTo>
                  <a:close/>
                  <a:moveTo>
                    <a:pt x="56" y="62"/>
                  </a:moveTo>
                  <a:cubicBezTo>
                    <a:pt x="55" y="62"/>
                    <a:pt x="55" y="62"/>
                    <a:pt x="55" y="6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63"/>
                    <a:pt x="58" y="63"/>
                    <a:pt x="58" y="63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58" y="62"/>
                    <a:pt x="58" y="62"/>
                    <a:pt x="58" y="61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6" y="48"/>
                    <a:pt x="55" y="49"/>
                    <a:pt x="54" y="49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6" y="61"/>
                    <a:pt x="56" y="61"/>
                    <a:pt x="56" y="61"/>
                  </a:cubicBezTo>
                  <a:cubicBezTo>
                    <a:pt x="56" y="61"/>
                    <a:pt x="56" y="62"/>
                    <a:pt x="56" y="62"/>
                  </a:cubicBezTo>
                  <a:close/>
                  <a:moveTo>
                    <a:pt x="38" y="48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8"/>
                    <a:pt x="38" y="48"/>
                    <a:pt x="38" y="48"/>
                  </a:cubicBezTo>
                  <a:close/>
                  <a:moveTo>
                    <a:pt x="24" y="63"/>
                  </a:moveTo>
                  <a:cubicBezTo>
                    <a:pt x="24" y="62"/>
                    <a:pt x="24" y="62"/>
                    <a:pt x="24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2" y="53"/>
                    <a:pt x="22" y="53"/>
                    <a:pt x="21" y="53"/>
                  </a:cubicBezTo>
                  <a:cubicBezTo>
                    <a:pt x="21" y="54"/>
                    <a:pt x="21" y="54"/>
                    <a:pt x="20" y="54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8" y="54"/>
                    <a:pt x="18" y="54"/>
                    <a:pt x="18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8"/>
                    <a:pt x="16" y="60"/>
                    <a:pt x="16" y="62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5"/>
                    <a:pt x="19" y="55"/>
                    <a:pt x="19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3"/>
                    <a:pt x="21" y="63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4" y="63"/>
                    <a:pt x="24" y="63"/>
                  </a:cubicBezTo>
                  <a:close/>
                  <a:moveTo>
                    <a:pt x="47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5" y="61"/>
                    <a:pt x="45" y="60"/>
                    <a:pt x="45" y="60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6" y="55"/>
                    <a:pt x="46" y="55"/>
                    <a:pt x="47" y="54"/>
                  </a:cubicBezTo>
                  <a:cubicBezTo>
                    <a:pt x="47" y="54"/>
                    <a:pt x="48" y="54"/>
                    <a:pt x="48" y="54"/>
                  </a:cubicBezTo>
                  <a:cubicBezTo>
                    <a:pt x="49" y="54"/>
                    <a:pt x="50" y="54"/>
                    <a:pt x="50" y="55"/>
                  </a:cubicBezTo>
                  <a:cubicBezTo>
                    <a:pt x="51" y="56"/>
                    <a:pt x="51" y="57"/>
                    <a:pt x="51" y="58"/>
                  </a:cubicBezTo>
                  <a:cubicBezTo>
                    <a:pt x="51" y="59"/>
                    <a:pt x="51" y="60"/>
                    <a:pt x="51" y="61"/>
                  </a:cubicBezTo>
                  <a:cubicBezTo>
                    <a:pt x="51" y="61"/>
                    <a:pt x="50" y="62"/>
                    <a:pt x="50" y="62"/>
                  </a:cubicBezTo>
                  <a:cubicBezTo>
                    <a:pt x="49" y="62"/>
                    <a:pt x="49" y="63"/>
                    <a:pt x="48" y="63"/>
                  </a:cubicBezTo>
                  <a:cubicBezTo>
                    <a:pt x="48" y="63"/>
                    <a:pt x="47" y="63"/>
                    <a:pt x="47" y="62"/>
                  </a:cubicBezTo>
                  <a:close/>
                  <a:moveTo>
                    <a:pt x="52" y="62"/>
                  </a:moveTo>
                  <a:cubicBezTo>
                    <a:pt x="53" y="61"/>
                    <a:pt x="53" y="60"/>
                    <a:pt x="53" y="58"/>
                  </a:cubicBezTo>
                  <a:cubicBezTo>
                    <a:pt x="53" y="57"/>
                    <a:pt x="53" y="56"/>
                    <a:pt x="53" y="55"/>
                  </a:cubicBezTo>
                  <a:cubicBezTo>
                    <a:pt x="52" y="55"/>
                    <a:pt x="52" y="54"/>
                    <a:pt x="51" y="53"/>
                  </a:cubicBezTo>
                  <a:cubicBezTo>
                    <a:pt x="51" y="53"/>
                    <a:pt x="50" y="53"/>
                    <a:pt x="49" y="53"/>
                  </a:cubicBezTo>
                  <a:cubicBezTo>
                    <a:pt x="48" y="53"/>
                    <a:pt x="48" y="53"/>
                    <a:pt x="47" y="53"/>
                  </a:cubicBezTo>
                  <a:cubicBezTo>
                    <a:pt x="46" y="53"/>
                    <a:pt x="46" y="54"/>
                    <a:pt x="45" y="54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8"/>
                    <a:pt x="43" y="48"/>
                    <a:pt x="43" y="48"/>
                  </a:cubicBezTo>
                  <a:cubicBezTo>
                    <a:pt x="42" y="48"/>
                    <a:pt x="42" y="49"/>
                    <a:pt x="41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5" y="63"/>
                    <a:pt x="46" y="63"/>
                    <a:pt x="46" y="63"/>
                  </a:cubicBezTo>
                  <a:cubicBezTo>
                    <a:pt x="47" y="64"/>
                    <a:pt x="48" y="64"/>
                    <a:pt x="48" y="64"/>
                  </a:cubicBezTo>
                  <a:cubicBezTo>
                    <a:pt x="50" y="64"/>
                    <a:pt x="51" y="63"/>
                    <a:pt x="52" y="62"/>
                  </a:cubicBezTo>
                  <a:close/>
                  <a:moveTo>
                    <a:pt x="22" y="80"/>
                  </a:moveTo>
                  <a:cubicBezTo>
                    <a:pt x="23" y="80"/>
                    <a:pt x="23" y="80"/>
                    <a:pt x="23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2" y="80"/>
                    <a:pt x="22" y="80"/>
                    <a:pt x="22" y="80"/>
                  </a:cubicBezTo>
                  <a:close/>
                  <a:moveTo>
                    <a:pt x="24" y="8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4" y="80"/>
                    <a:pt x="24" y="80"/>
                    <a:pt x="24" y="80"/>
                  </a:cubicBezTo>
                  <a:close/>
                  <a:moveTo>
                    <a:pt x="33" y="27"/>
                  </a:moveTo>
                  <a:cubicBezTo>
                    <a:pt x="34" y="27"/>
                    <a:pt x="34" y="27"/>
                    <a:pt x="35" y="28"/>
                  </a:cubicBezTo>
                  <a:cubicBezTo>
                    <a:pt x="35" y="28"/>
                    <a:pt x="36" y="29"/>
                    <a:pt x="36" y="29"/>
                  </a:cubicBezTo>
                  <a:cubicBezTo>
                    <a:pt x="36" y="30"/>
                    <a:pt x="36" y="31"/>
                    <a:pt x="36" y="32"/>
                  </a:cubicBezTo>
                  <a:cubicBezTo>
                    <a:pt x="36" y="33"/>
                    <a:pt x="36" y="33"/>
                    <a:pt x="36" y="34"/>
                  </a:cubicBezTo>
                  <a:cubicBezTo>
                    <a:pt x="36" y="35"/>
                    <a:pt x="35" y="35"/>
                    <a:pt x="35" y="36"/>
                  </a:cubicBezTo>
                  <a:cubicBezTo>
                    <a:pt x="34" y="36"/>
                    <a:pt x="34" y="36"/>
                    <a:pt x="33" y="36"/>
                  </a:cubicBezTo>
                  <a:cubicBezTo>
                    <a:pt x="32" y="36"/>
                    <a:pt x="32" y="36"/>
                    <a:pt x="31" y="35"/>
                  </a:cubicBezTo>
                  <a:cubicBezTo>
                    <a:pt x="30" y="34"/>
                    <a:pt x="30" y="33"/>
                    <a:pt x="30" y="32"/>
                  </a:cubicBezTo>
                  <a:cubicBezTo>
                    <a:pt x="30" y="30"/>
                    <a:pt x="30" y="29"/>
                    <a:pt x="31" y="28"/>
                  </a:cubicBezTo>
                  <a:cubicBezTo>
                    <a:pt x="32" y="28"/>
                    <a:pt x="32" y="27"/>
                    <a:pt x="33" y="27"/>
                  </a:cubicBezTo>
                  <a:close/>
                  <a:moveTo>
                    <a:pt x="29" y="29"/>
                  </a:moveTo>
                  <a:cubicBezTo>
                    <a:pt x="28" y="30"/>
                    <a:pt x="28" y="31"/>
                    <a:pt x="28" y="32"/>
                  </a:cubicBezTo>
                  <a:cubicBezTo>
                    <a:pt x="28" y="33"/>
                    <a:pt x="28" y="34"/>
                    <a:pt x="29" y="36"/>
                  </a:cubicBezTo>
                  <a:cubicBezTo>
                    <a:pt x="30" y="37"/>
                    <a:pt x="31" y="37"/>
                    <a:pt x="33" y="37"/>
                  </a:cubicBezTo>
                  <a:cubicBezTo>
                    <a:pt x="34" y="37"/>
                    <a:pt x="35" y="37"/>
                    <a:pt x="36" y="37"/>
                  </a:cubicBezTo>
                  <a:cubicBezTo>
                    <a:pt x="37" y="36"/>
                    <a:pt x="37" y="35"/>
                    <a:pt x="38" y="35"/>
                  </a:cubicBezTo>
                  <a:cubicBezTo>
                    <a:pt x="38" y="34"/>
                    <a:pt x="39" y="33"/>
                    <a:pt x="39" y="32"/>
                  </a:cubicBezTo>
                  <a:cubicBezTo>
                    <a:pt x="39" y="31"/>
                    <a:pt x="38" y="30"/>
                    <a:pt x="38" y="29"/>
                  </a:cubicBezTo>
                  <a:cubicBezTo>
                    <a:pt x="37" y="28"/>
                    <a:pt x="37" y="27"/>
                    <a:pt x="36" y="27"/>
                  </a:cubicBezTo>
                  <a:cubicBezTo>
                    <a:pt x="35" y="26"/>
                    <a:pt x="34" y="26"/>
                    <a:pt x="33" y="26"/>
                  </a:cubicBezTo>
                  <a:cubicBezTo>
                    <a:pt x="32" y="26"/>
                    <a:pt x="31" y="26"/>
                    <a:pt x="31" y="27"/>
                  </a:cubicBezTo>
                  <a:cubicBezTo>
                    <a:pt x="30" y="27"/>
                    <a:pt x="29" y="28"/>
                    <a:pt x="29" y="29"/>
                  </a:cubicBezTo>
                  <a:close/>
                  <a:moveTo>
                    <a:pt x="32" y="58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7"/>
                    <a:pt x="29" y="56"/>
                    <a:pt x="28" y="56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9" y="54"/>
                    <a:pt x="29" y="54"/>
                    <a:pt x="30" y="54"/>
                  </a:cubicBezTo>
                  <a:cubicBezTo>
                    <a:pt x="31" y="54"/>
                    <a:pt x="31" y="54"/>
                    <a:pt x="32" y="55"/>
                  </a:cubicBezTo>
                  <a:cubicBezTo>
                    <a:pt x="33" y="55"/>
                    <a:pt x="33" y="56"/>
                    <a:pt x="34" y="57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2" y="53"/>
                    <a:pt x="32" y="53"/>
                    <a:pt x="31" y="53"/>
                  </a:cubicBezTo>
                  <a:cubicBezTo>
                    <a:pt x="31" y="53"/>
                    <a:pt x="30" y="53"/>
                    <a:pt x="30" y="53"/>
                  </a:cubicBezTo>
                  <a:cubicBezTo>
                    <a:pt x="29" y="53"/>
                    <a:pt x="28" y="53"/>
                    <a:pt x="27" y="54"/>
                  </a:cubicBezTo>
                  <a:cubicBezTo>
                    <a:pt x="27" y="54"/>
                    <a:pt x="26" y="55"/>
                    <a:pt x="26" y="56"/>
                  </a:cubicBezTo>
                  <a:cubicBezTo>
                    <a:pt x="26" y="56"/>
                    <a:pt x="26" y="57"/>
                    <a:pt x="27" y="57"/>
                  </a:cubicBezTo>
                  <a:cubicBezTo>
                    <a:pt x="27" y="58"/>
                    <a:pt x="28" y="58"/>
                    <a:pt x="29" y="58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60"/>
                    <a:pt x="33" y="60"/>
                    <a:pt x="33" y="60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2" y="63"/>
                    <a:pt x="32" y="63"/>
                    <a:pt x="31" y="63"/>
                  </a:cubicBezTo>
                  <a:cubicBezTo>
                    <a:pt x="30" y="63"/>
                    <a:pt x="29" y="62"/>
                    <a:pt x="29" y="62"/>
                  </a:cubicBezTo>
                  <a:cubicBezTo>
                    <a:pt x="28" y="61"/>
                    <a:pt x="27" y="61"/>
                    <a:pt x="27" y="6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9" y="63"/>
                    <a:pt x="30" y="64"/>
                    <a:pt x="31" y="64"/>
                  </a:cubicBezTo>
                  <a:cubicBezTo>
                    <a:pt x="32" y="64"/>
                    <a:pt x="33" y="64"/>
                    <a:pt x="33" y="63"/>
                  </a:cubicBezTo>
                  <a:cubicBezTo>
                    <a:pt x="34" y="63"/>
                    <a:pt x="34" y="63"/>
                    <a:pt x="35" y="62"/>
                  </a:cubicBezTo>
                  <a:cubicBezTo>
                    <a:pt x="35" y="62"/>
                    <a:pt x="35" y="61"/>
                    <a:pt x="35" y="61"/>
                  </a:cubicBezTo>
                  <a:cubicBezTo>
                    <a:pt x="35" y="60"/>
                    <a:pt x="35" y="60"/>
                    <a:pt x="35" y="59"/>
                  </a:cubicBezTo>
                  <a:cubicBezTo>
                    <a:pt x="34" y="59"/>
                    <a:pt x="33" y="58"/>
                    <a:pt x="32" y="58"/>
                  </a:cubicBezTo>
                  <a:close/>
                </a:path>
              </a:pathLst>
            </a:custGeom>
            <a:solidFill>
              <a:srgbClr val="8278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8"/>
            <p:cNvSpPr/>
            <p:nvPr/>
          </p:nvSpPr>
          <p:spPr bwMode="auto">
            <a:xfrm>
              <a:off x="4268789" y="5459413"/>
              <a:ext cx="701675" cy="368300"/>
            </a:xfrm>
            <a:custGeom>
              <a:avLst/>
              <a:gdLst>
                <a:gd name="T0" fmla="*/ 75 w 187"/>
                <a:gd name="T1" fmla="*/ 17 h 98"/>
                <a:gd name="T2" fmla="*/ 69 w 187"/>
                <a:gd name="T3" fmla="*/ 21 h 98"/>
                <a:gd name="T4" fmla="*/ 49 w 187"/>
                <a:gd name="T5" fmla="*/ 24 h 98"/>
                <a:gd name="T6" fmla="*/ 40 w 187"/>
                <a:gd name="T7" fmla="*/ 14 h 98"/>
                <a:gd name="T8" fmla="*/ 39 w 187"/>
                <a:gd name="T9" fmla="*/ 36 h 98"/>
                <a:gd name="T10" fmla="*/ 11 w 187"/>
                <a:gd name="T11" fmla="*/ 30 h 98"/>
                <a:gd name="T12" fmla="*/ 33 w 187"/>
                <a:gd name="T13" fmla="*/ 53 h 98"/>
                <a:gd name="T14" fmla="*/ 38 w 187"/>
                <a:gd name="T15" fmla="*/ 72 h 98"/>
                <a:gd name="T16" fmla="*/ 61 w 187"/>
                <a:gd name="T17" fmla="*/ 66 h 98"/>
                <a:gd name="T18" fmla="*/ 62 w 187"/>
                <a:gd name="T19" fmla="*/ 71 h 98"/>
                <a:gd name="T20" fmla="*/ 79 w 187"/>
                <a:gd name="T21" fmla="*/ 90 h 98"/>
                <a:gd name="T22" fmla="*/ 95 w 187"/>
                <a:gd name="T23" fmla="*/ 83 h 98"/>
                <a:gd name="T24" fmla="*/ 117 w 187"/>
                <a:gd name="T25" fmla="*/ 79 h 98"/>
                <a:gd name="T26" fmla="*/ 126 w 187"/>
                <a:gd name="T27" fmla="*/ 85 h 98"/>
                <a:gd name="T28" fmla="*/ 150 w 187"/>
                <a:gd name="T29" fmla="*/ 67 h 98"/>
                <a:gd name="T30" fmla="*/ 168 w 187"/>
                <a:gd name="T31" fmla="*/ 51 h 98"/>
                <a:gd name="T32" fmla="*/ 163 w 187"/>
                <a:gd name="T33" fmla="*/ 42 h 98"/>
                <a:gd name="T34" fmla="*/ 135 w 187"/>
                <a:gd name="T35" fmla="*/ 33 h 98"/>
                <a:gd name="T36" fmla="*/ 128 w 187"/>
                <a:gd name="T37" fmla="*/ 6 h 98"/>
                <a:gd name="T38" fmla="*/ 103 w 187"/>
                <a:gd name="T39" fmla="*/ 22 h 98"/>
                <a:gd name="T40" fmla="*/ 96 w 187"/>
                <a:gd name="T41" fmla="*/ 13 h 98"/>
                <a:gd name="T42" fmla="*/ 92 w 187"/>
                <a:gd name="T43" fmla="*/ 4 h 98"/>
                <a:gd name="T44" fmla="*/ 101 w 187"/>
                <a:gd name="T45" fmla="*/ 23 h 98"/>
                <a:gd name="T46" fmla="*/ 102 w 187"/>
                <a:gd name="T47" fmla="*/ 14 h 98"/>
                <a:gd name="T48" fmla="*/ 139 w 187"/>
                <a:gd name="T49" fmla="*/ 10 h 98"/>
                <a:gd name="T50" fmla="*/ 153 w 187"/>
                <a:gd name="T51" fmla="*/ 20 h 98"/>
                <a:gd name="T52" fmla="*/ 154 w 187"/>
                <a:gd name="T53" fmla="*/ 45 h 98"/>
                <a:gd name="T54" fmla="*/ 160 w 187"/>
                <a:gd name="T55" fmla="*/ 77 h 98"/>
                <a:gd name="T56" fmla="*/ 149 w 187"/>
                <a:gd name="T57" fmla="*/ 67 h 98"/>
                <a:gd name="T58" fmla="*/ 153 w 187"/>
                <a:gd name="T59" fmla="*/ 83 h 98"/>
                <a:gd name="T60" fmla="*/ 118 w 187"/>
                <a:gd name="T61" fmla="*/ 80 h 98"/>
                <a:gd name="T62" fmla="*/ 110 w 187"/>
                <a:gd name="T63" fmla="*/ 95 h 98"/>
                <a:gd name="T64" fmla="*/ 92 w 187"/>
                <a:gd name="T65" fmla="*/ 78 h 98"/>
                <a:gd name="T66" fmla="*/ 63 w 187"/>
                <a:gd name="T67" fmla="*/ 92 h 98"/>
                <a:gd name="T68" fmla="*/ 57 w 187"/>
                <a:gd name="T69" fmla="*/ 73 h 98"/>
                <a:gd name="T70" fmla="*/ 16 w 187"/>
                <a:gd name="T71" fmla="*/ 52 h 98"/>
                <a:gd name="T72" fmla="*/ 33 w 187"/>
                <a:gd name="T73" fmla="*/ 58 h 98"/>
                <a:gd name="T74" fmla="*/ 6 w 187"/>
                <a:gd name="T75" fmla="*/ 43 h 98"/>
                <a:gd name="T76" fmla="*/ 42 w 187"/>
                <a:gd name="T77" fmla="*/ 36 h 98"/>
                <a:gd name="T78" fmla="*/ 44 w 187"/>
                <a:gd name="T79" fmla="*/ 40 h 98"/>
                <a:gd name="T80" fmla="*/ 38 w 187"/>
                <a:gd name="T81" fmla="*/ 39 h 98"/>
                <a:gd name="T82" fmla="*/ 42 w 187"/>
                <a:gd name="T83" fmla="*/ 11 h 98"/>
                <a:gd name="T84" fmla="*/ 47 w 187"/>
                <a:gd name="T85" fmla="*/ 25 h 98"/>
                <a:gd name="T86" fmla="*/ 73 w 187"/>
                <a:gd name="T87" fmla="*/ 21 h 98"/>
                <a:gd name="T88" fmla="*/ 71 w 187"/>
                <a:gd name="T89" fmla="*/ 15 h 98"/>
                <a:gd name="T90" fmla="*/ 91 w 187"/>
                <a:gd name="T91" fmla="*/ 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7" h="98">
                  <a:moveTo>
                    <a:pt x="91" y="8"/>
                  </a:moveTo>
                  <a:cubicBezTo>
                    <a:pt x="91" y="8"/>
                    <a:pt x="90" y="4"/>
                    <a:pt x="86" y="7"/>
                  </a:cubicBezTo>
                  <a:cubicBezTo>
                    <a:pt x="82" y="6"/>
                    <a:pt x="78" y="11"/>
                    <a:pt x="75" y="17"/>
                  </a:cubicBezTo>
                  <a:cubicBezTo>
                    <a:pt x="74" y="18"/>
                    <a:pt x="74" y="20"/>
                    <a:pt x="74" y="22"/>
                  </a:cubicBezTo>
                  <a:cubicBezTo>
                    <a:pt x="71" y="22"/>
                    <a:pt x="78" y="25"/>
                    <a:pt x="68" y="24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69" y="16"/>
                    <a:pt x="70" y="11"/>
                    <a:pt x="66" y="9"/>
                  </a:cubicBezTo>
                  <a:cubicBezTo>
                    <a:pt x="59" y="5"/>
                    <a:pt x="50" y="8"/>
                    <a:pt x="49" y="18"/>
                  </a:cubicBezTo>
                  <a:cubicBezTo>
                    <a:pt x="49" y="20"/>
                    <a:pt x="49" y="22"/>
                    <a:pt x="49" y="24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44" y="27"/>
                    <a:pt x="49" y="26"/>
                    <a:pt x="47" y="25"/>
                  </a:cubicBezTo>
                  <a:cubicBezTo>
                    <a:pt x="47" y="21"/>
                    <a:pt x="44" y="17"/>
                    <a:pt x="40" y="14"/>
                  </a:cubicBezTo>
                  <a:cubicBezTo>
                    <a:pt x="37" y="12"/>
                    <a:pt x="31" y="16"/>
                    <a:pt x="28" y="19"/>
                  </a:cubicBezTo>
                  <a:cubicBezTo>
                    <a:pt x="27" y="22"/>
                    <a:pt x="28" y="28"/>
                    <a:pt x="32" y="32"/>
                  </a:cubicBezTo>
                  <a:cubicBezTo>
                    <a:pt x="34" y="34"/>
                    <a:pt x="36" y="35"/>
                    <a:pt x="39" y="36"/>
                  </a:cubicBezTo>
                  <a:cubicBezTo>
                    <a:pt x="41" y="36"/>
                    <a:pt x="47" y="41"/>
                    <a:pt x="41" y="38"/>
                  </a:cubicBezTo>
                  <a:cubicBezTo>
                    <a:pt x="35" y="35"/>
                    <a:pt x="32" y="28"/>
                    <a:pt x="26" y="28"/>
                  </a:cubicBezTo>
                  <a:cubicBezTo>
                    <a:pt x="22" y="27"/>
                    <a:pt x="16" y="28"/>
                    <a:pt x="11" y="30"/>
                  </a:cubicBezTo>
                  <a:cubicBezTo>
                    <a:pt x="5" y="32"/>
                    <a:pt x="5" y="36"/>
                    <a:pt x="9" y="40"/>
                  </a:cubicBezTo>
                  <a:cubicBezTo>
                    <a:pt x="13" y="44"/>
                    <a:pt x="19" y="47"/>
                    <a:pt x="24" y="50"/>
                  </a:cubicBezTo>
                  <a:cubicBezTo>
                    <a:pt x="29" y="53"/>
                    <a:pt x="38" y="56"/>
                    <a:pt x="33" y="53"/>
                  </a:cubicBezTo>
                  <a:cubicBezTo>
                    <a:pt x="28" y="51"/>
                    <a:pt x="23" y="52"/>
                    <a:pt x="19" y="54"/>
                  </a:cubicBezTo>
                  <a:cubicBezTo>
                    <a:pt x="15" y="57"/>
                    <a:pt x="19" y="65"/>
                    <a:pt x="24" y="68"/>
                  </a:cubicBezTo>
                  <a:cubicBezTo>
                    <a:pt x="29" y="70"/>
                    <a:pt x="32" y="72"/>
                    <a:pt x="38" y="72"/>
                  </a:cubicBezTo>
                  <a:cubicBezTo>
                    <a:pt x="44" y="72"/>
                    <a:pt x="50" y="71"/>
                    <a:pt x="55" y="69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6" y="74"/>
                    <a:pt x="62" y="68"/>
                    <a:pt x="63" y="70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60" y="72"/>
                    <a:pt x="58" y="74"/>
                    <a:pt x="57" y="76"/>
                  </a:cubicBezTo>
                  <a:cubicBezTo>
                    <a:pt x="55" y="80"/>
                    <a:pt x="59" y="87"/>
                    <a:pt x="65" y="88"/>
                  </a:cubicBezTo>
                  <a:cubicBezTo>
                    <a:pt x="69" y="90"/>
                    <a:pt x="74" y="93"/>
                    <a:pt x="79" y="90"/>
                  </a:cubicBezTo>
                  <a:cubicBezTo>
                    <a:pt x="85" y="89"/>
                    <a:pt x="87" y="84"/>
                    <a:pt x="91" y="80"/>
                  </a:cubicBezTo>
                  <a:cubicBezTo>
                    <a:pt x="93" y="80"/>
                    <a:pt x="90" y="73"/>
                    <a:pt x="96" y="80"/>
                  </a:cubicBezTo>
                  <a:cubicBezTo>
                    <a:pt x="95" y="81"/>
                    <a:pt x="95" y="82"/>
                    <a:pt x="95" y="83"/>
                  </a:cubicBezTo>
                  <a:cubicBezTo>
                    <a:pt x="95" y="86"/>
                    <a:pt x="95" y="88"/>
                    <a:pt x="96" y="90"/>
                  </a:cubicBezTo>
                  <a:cubicBezTo>
                    <a:pt x="98" y="93"/>
                    <a:pt x="103" y="94"/>
                    <a:pt x="108" y="91"/>
                  </a:cubicBezTo>
                  <a:cubicBezTo>
                    <a:pt x="112" y="89"/>
                    <a:pt x="115" y="84"/>
                    <a:pt x="117" y="79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26" y="77"/>
                    <a:pt x="121" y="78"/>
                    <a:pt x="122" y="79"/>
                  </a:cubicBezTo>
                  <a:cubicBezTo>
                    <a:pt x="123" y="81"/>
                    <a:pt x="124" y="83"/>
                    <a:pt x="126" y="85"/>
                  </a:cubicBezTo>
                  <a:cubicBezTo>
                    <a:pt x="129" y="90"/>
                    <a:pt x="134" y="91"/>
                    <a:pt x="139" y="89"/>
                  </a:cubicBezTo>
                  <a:cubicBezTo>
                    <a:pt x="143" y="88"/>
                    <a:pt x="147" y="86"/>
                    <a:pt x="149" y="81"/>
                  </a:cubicBezTo>
                  <a:cubicBezTo>
                    <a:pt x="151" y="78"/>
                    <a:pt x="150" y="72"/>
                    <a:pt x="150" y="67"/>
                  </a:cubicBezTo>
                  <a:cubicBezTo>
                    <a:pt x="155" y="67"/>
                    <a:pt x="156" y="74"/>
                    <a:pt x="161" y="74"/>
                  </a:cubicBezTo>
                  <a:cubicBezTo>
                    <a:pt x="168" y="74"/>
                    <a:pt x="180" y="68"/>
                    <a:pt x="177" y="59"/>
                  </a:cubicBezTo>
                  <a:cubicBezTo>
                    <a:pt x="176" y="55"/>
                    <a:pt x="172" y="52"/>
                    <a:pt x="168" y="51"/>
                  </a:cubicBezTo>
                  <a:cubicBezTo>
                    <a:pt x="164" y="50"/>
                    <a:pt x="159" y="47"/>
                    <a:pt x="155" y="49"/>
                  </a:cubicBezTo>
                  <a:cubicBezTo>
                    <a:pt x="149" y="42"/>
                    <a:pt x="158" y="46"/>
                    <a:pt x="158" y="44"/>
                  </a:cubicBezTo>
                  <a:cubicBezTo>
                    <a:pt x="160" y="44"/>
                    <a:pt x="161" y="43"/>
                    <a:pt x="163" y="42"/>
                  </a:cubicBezTo>
                  <a:cubicBezTo>
                    <a:pt x="166" y="39"/>
                    <a:pt x="169" y="36"/>
                    <a:pt x="170" y="33"/>
                  </a:cubicBezTo>
                  <a:cubicBezTo>
                    <a:pt x="173" y="24"/>
                    <a:pt x="160" y="22"/>
                    <a:pt x="154" y="24"/>
                  </a:cubicBezTo>
                  <a:cubicBezTo>
                    <a:pt x="146" y="25"/>
                    <a:pt x="140" y="29"/>
                    <a:pt x="135" y="33"/>
                  </a:cubicBezTo>
                  <a:cubicBezTo>
                    <a:pt x="126" y="29"/>
                    <a:pt x="137" y="25"/>
                    <a:pt x="136" y="22"/>
                  </a:cubicBezTo>
                  <a:cubicBezTo>
                    <a:pt x="135" y="18"/>
                    <a:pt x="138" y="14"/>
                    <a:pt x="135" y="12"/>
                  </a:cubicBezTo>
                  <a:cubicBezTo>
                    <a:pt x="134" y="8"/>
                    <a:pt x="132" y="6"/>
                    <a:pt x="128" y="6"/>
                  </a:cubicBezTo>
                  <a:cubicBezTo>
                    <a:pt x="125" y="5"/>
                    <a:pt x="122" y="6"/>
                    <a:pt x="119" y="6"/>
                  </a:cubicBezTo>
                  <a:cubicBezTo>
                    <a:pt x="113" y="8"/>
                    <a:pt x="109" y="12"/>
                    <a:pt x="106" y="16"/>
                  </a:cubicBezTo>
                  <a:cubicBezTo>
                    <a:pt x="105" y="19"/>
                    <a:pt x="104" y="21"/>
                    <a:pt x="103" y="22"/>
                  </a:cubicBezTo>
                  <a:cubicBezTo>
                    <a:pt x="102" y="23"/>
                    <a:pt x="102" y="24"/>
                    <a:pt x="101" y="25"/>
                  </a:cubicBezTo>
                  <a:cubicBezTo>
                    <a:pt x="94" y="27"/>
                    <a:pt x="99" y="23"/>
                    <a:pt x="97" y="23"/>
                  </a:cubicBezTo>
                  <a:cubicBezTo>
                    <a:pt x="99" y="18"/>
                    <a:pt x="97" y="16"/>
                    <a:pt x="96" y="13"/>
                  </a:cubicBezTo>
                  <a:cubicBezTo>
                    <a:pt x="95" y="11"/>
                    <a:pt x="94" y="9"/>
                    <a:pt x="93" y="9"/>
                  </a:cubicBezTo>
                  <a:cubicBezTo>
                    <a:pt x="93" y="6"/>
                    <a:pt x="91" y="8"/>
                    <a:pt x="91" y="8"/>
                  </a:cubicBezTo>
                  <a:cubicBezTo>
                    <a:pt x="90" y="10"/>
                    <a:pt x="92" y="6"/>
                    <a:pt x="92" y="4"/>
                  </a:cubicBezTo>
                  <a:cubicBezTo>
                    <a:pt x="93" y="3"/>
                    <a:pt x="93" y="6"/>
                    <a:pt x="95" y="5"/>
                  </a:cubicBezTo>
                  <a:cubicBezTo>
                    <a:pt x="98" y="5"/>
                    <a:pt x="97" y="10"/>
                    <a:pt x="100" y="12"/>
                  </a:cubicBezTo>
                  <a:cubicBezTo>
                    <a:pt x="104" y="14"/>
                    <a:pt x="99" y="20"/>
                    <a:pt x="101" y="23"/>
                  </a:cubicBezTo>
                  <a:cubicBezTo>
                    <a:pt x="99" y="23"/>
                    <a:pt x="104" y="25"/>
                    <a:pt x="98" y="25"/>
                  </a:cubicBezTo>
                  <a:cubicBezTo>
                    <a:pt x="98" y="24"/>
                    <a:pt x="98" y="22"/>
                    <a:pt x="98" y="21"/>
                  </a:cubicBezTo>
                  <a:cubicBezTo>
                    <a:pt x="99" y="18"/>
                    <a:pt x="100" y="15"/>
                    <a:pt x="102" y="14"/>
                  </a:cubicBezTo>
                  <a:cubicBezTo>
                    <a:pt x="106" y="9"/>
                    <a:pt x="111" y="4"/>
                    <a:pt x="118" y="3"/>
                  </a:cubicBezTo>
                  <a:cubicBezTo>
                    <a:pt x="121" y="1"/>
                    <a:pt x="125" y="1"/>
                    <a:pt x="129" y="2"/>
                  </a:cubicBezTo>
                  <a:cubicBezTo>
                    <a:pt x="133" y="2"/>
                    <a:pt x="138" y="6"/>
                    <a:pt x="139" y="10"/>
                  </a:cubicBezTo>
                  <a:cubicBezTo>
                    <a:pt x="140" y="14"/>
                    <a:pt x="143" y="19"/>
                    <a:pt x="139" y="23"/>
                  </a:cubicBezTo>
                  <a:cubicBezTo>
                    <a:pt x="137" y="26"/>
                    <a:pt x="141" y="34"/>
                    <a:pt x="131" y="31"/>
                  </a:cubicBezTo>
                  <a:cubicBezTo>
                    <a:pt x="138" y="25"/>
                    <a:pt x="144" y="20"/>
                    <a:pt x="153" y="20"/>
                  </a:cubicBezTo>
                  <a:cubicBezTo>
                    <a:pt x="160" y="18"/>
                    <a:pt x="177" y="19"/>
                    <a:pt x="174" y="33"/>
                  </a:cubicBezTo>
                  <a:cubicBezTo>
                    <a:pt x="172" y="39"/>
                    <a:pt x="169" y="41"/>
                    <a:pt x="165" y="45"/>
                  </a:cubicBezTo>
                  <a:cubicBezTo>
                    <a:pt x="163" y="47"/>
                    <a:pt x="153" y="54"/>
                    <a:pt x="154" y="45"/>
                  </a:cubicBezTo>
                  <a:cubicBezTo>
                    <a:pt x="160" y="45"/>
                    <a:pt x="164" y="43"/>
                    <a:pt x="169" y="47"/>
                  </a:cubicBezTo>
                  <a:cubicBezTo>
                    <a:pt x="175" y="48"/>
                    <a:pt x="178" y="53"/>
                    <a:pt x="180" y="58"/>
                  </a:cubicBezTo>
                  <a:cubicBezTo>
                    <a:pt x="187" y="71"/>
                    <a:pt x="170" y="80"/>
                    <a:pt x="160" y="77"/>
                  </a:cubicBezTo>
                  <a:cubicBezTo>
                    <a:pt x="157" y="77"/>
                    <a:pt x="155" y="75"/>
                    <a:pt x="153" y="73"/>
                  </a:cubicBezTo>
                  <a:cubicBezTo>
                    <a:pt x="152" y="72"/>
                    <a:pt x="151" y="71"/>
                    <a:pt x="150" y="70"/>
                  </a:cubicBezTo>
                  <a:cubicBezTo>
                    <a:pt x="150" y="69"/>
                    <a:pt x="149" y="68"/>
                    <a:pt x="149" y="67"/>
                  </a:cubicBezTo>
                  <a:cubicBezTo>
                    <a:pt x="149" y="66"/>
                    <a:pt x="150" y="65"/>
                    <a:pt x="151" y="64"/>
                  </a:cubicBezTo>
                  <a:cubicBezTo>
                    <a:pt x="157" y="67"/>
                    <a:pt x="153" y="66"/>
                    <a:pt x="154" y="66"/>
                  </a:cubicBezTo>
                  <a:cubicBezTo>
                    <a:pt x="154" y="72"/>
                    <a:pt x="155" y="77"/>
                    <a:pt x="153" y="83"/>
                  </a:cubicBezTo>
                  <a:cubicBezTo>
                    <a:pt x="151" y="89"/>
                    <a:pt x="145" y="93"/>
                    <a:pt x="140" y="93"/>
                  </a:cubicBezTo>
                  <a:cubicBezTo>
                    <a:pt x="134" y="94"/>
                    <a:pt x="127" y="93"/>
                    <a:pt x="123" y="88"/>
                  </a:cubicBezTo>
                  <a:cubicBezTo>
                    <a:pt x="121" y="86"/>
                    <a:pt x="119" y="83"/>
                    <a:pt x="118" y="80"/>
                  </a:cubicBezTo>
                  <a:cubicBezTo>
                    <a:pt x="120" y="79"/>
                    <a:pt x="114" y="76"/>
                    <a:pt x="122" y="76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118" y="85"/>
                    <a:pt x="115" y="91"/>
                    <a:pt x="110" y="95"/>
                  </a:cubicBezTo>
                  <a:cubicBezTo>
                    <a:pt x="105" y="98"/>
                    <a:pt x="96" y="98"/>
                    <a:pt x="93" y="92"/>
                  </a:cubicBezTo>
                  <a:cubicBezTo>
                    <a:pt x="91" y="89"/>
                    <a:pt x="91" y="86"/>
                    <a:pt x="91" y="83"/>
                  </a:cubicBezTo>
                  <a:cubicBezTo>
                    <a:pt x="91" y="81"/>
                    <a:pt x="91" y="79"/>
                    <a:pt x="92" y="78"/>
                  </a:cubicBezTo>
                  <a:cubicBezTo>
                    <a:pt x="99" y="81"/>
                    <a:pt x="93" y="81"/>
                    <a:pt x="94" y="82"/>
                  </a:cubicBezTo>
                  <a:cubicBezTo>
                    <a:pt x="91" y="86"/>
                    <a:pt x="87" y="92"/>
                    <a:pt x="81" y="94"/>
                  </a:cubicBezTo>
                  <a:cubicBezTo>
                    <a:pt x="74" y="95"/>
                    <a:pt x="69" y="93"/>
                    <a:pt x="63" y="92"/>
                  </a:cubicBezTo>
                  <a:cubicBezTo>
                    <a:pt x="57" y="89"/>
                    <a:pt x="51" y="83"/>
                    <a:pt x="53" y="75"/>
                  </a:cubicBezTo>
                  <a:cubicBezTo>
                    <a:pt x="54" y="71"/>
                    <a:pt x="57" y="68"/>
                    <a:pt x="60" y="67"/>
                  </a:cubicBezTo>
                  <a:cubicBezTo>
                    <a:pt x="67" y="72"/>
                    <a:pt x="57" y="70"/>
                    <a:pt x="57" y="73"/>
                  </a:cubicBezTo>
                  <a:cubicBezTo>
                    <a:pt x="50" y="74"/>
                    <a:pt x="45" y="75"/>
                    <a:pt x="38" y="76"/>
                  </a:cubicBezTo>
                  <a:cubicBezTo>
                    <a:pt x="32" y="76"/>
                    <a:pt x="26" y="74"/>
                    <a:pt x="21" y="70"/>
                  </a:cubicBezTo>
                  <a:cubicBezTo>
                    <a:pt x="15" y="67"/>
                    <a:pt x="12" y="59"/>
                    <a:pt x="16" y="52"/>
                  </a:cubicBezTo>
                  <a:cubicBezTo>
                    <a:pt x="22" y="46"/>
                    <a:pt x="29" y="47"/>
                    <a:pt x="35" y="49"/>
                  </a:cubicBezTo>
                  <a:cubicBezTo>
                    <a:pt x="36" y="49"/>
                    <a:pt x="40" y="53"/>
                    <a:pt x="38" y="56"/>
                  </a:cubicBezTo>
                  <a:cubicBezTo>
                    <a:pt x="36" y="57"/>
                    <a:pt x="38" y="58"/>
                    <a:pt x="33" y="58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17" y="50"/>
                    <a:pt x="12" y="47"/>
                    <a:pt x="6" y="43"/>
                  </a:cubicBezTo>
                  <a:cubicBezTo>
                    <a:pt x="0" y="39"/>
                    <a:pt x="2" y="28"/>
                    <a:pt x="9" y="27"/>
                  </a:cubicBezTo>
                  <a:cubicBezTo>
                    <a:pt x="15" y="24"/>
                    <a:pt x="21" y="24"/>
                    <a:pt x="27" y="24"/>
                  </a:cubicBezTo>
                  <a:cubicBezTo>
                    <a:pt x="35" y="26"/>
                    <a:pt x="38" y="33"/>
                    <a:pt x="42" y="36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8"/>
                    <a:pt x="45" y="33"/>
                    <a:pt x="44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1" y="40"/>
                    <a:pt x="39" y="40"/>
                    <a:pt x="38" y="39"/>
                  </a:cubicBezTo>
                  <a:cubicBezTo>
                    <a:pt x="35" y="38"/>
                    <a:pt x="32" y="36"/>
                    <a:pt x="29" y="35"/>
                  </a:cubicBezTo>
                  <a:cubicBezTo>
                    <a:pt x="24" y="30"/>
                    <a:pt x="22" y="23"/>
                    <a:pt x="25" y="17"/>
                  </a:cubicBezTo>
                  <a:cubicBezTo>
                    <a:pt x="30" y="13"/>
                    <a:pt x="35" y="8"/>
                    <a:pt x="42" y="11"/>
                  </a:cubicBezTo>
                  <a:cubicBezTo>
                    <a:pt x="47" y="13"/>
                    <a:pt x="51" y="19"/>
                    <a:pt x="50" y="25"/>
                  </a:cubicBezTo>
                  <a:cubicBezTo>
                    <a:pt x="50" y="26"/>
                    <a:pt x="51" y="28"/>
                    <a:pt x="48" y="28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2"/>
                    <a:pt x="46" y="20"/>
                    <a:pt x="46" y="17"/>
                  </a:cubicBezTo>
                  <a:cubicBezTo>
                    <a:pt x="46" y="5"/>
                    <a:pt x="60" y="0"/>
                    <a:pt x="68" y="6"/>
                  </a:cubicBezTo>
                  <a:cubicBezTo>
                    <a:pt x="74" y="9"/>
                    <a:pt x="73" y="17"/>
                    <a:pt x="73" y="21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66" y="23"/>
                    <a:pt x="71" y="22"/>
                    <a:pt x="70" y="21"/>
                  </a:cubicBezTo>
                  <a:cubicBezTo>
                    <a:pt x="70" y="19"/>
                    <a:pt x="70" y="17"/>
                    <a:pt x="71" y="15"/>
                  </a:cubicBezTo>
                  <a:cubicBezTo>
                    <a:pt x="74" y="7"/>
                    <a:pt x="81" y="4"/>
                    <a:pt x="86" y="3"/>
                  </a:cubicBezTo>
                  <a:cubicBezTo>
                    <a:pt x="90" y="4"/>
                    <a:pt x="87" y="1"/>
                    <a:pt x="92" y="4"/>
                  </a:cubicBezTo>
                  <a:cubicBezTo>
                    <a:pt x="93" y="2"/>
                    <a:pt x="91" y="8"/>
                    <a:pt x="91" y="8"/>
                  </a:cubicBezTo>
                  <a:close/>
                </a:path>
              </a:pathLst>
            </a:custGeom>
            <a:solidFill>
              <a:srgbClr val="645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43" name="组合 342"/>
          <p:cNvGrpSpPr/>
          <p:nvPr/>
        </p:nvGrpSpPr>
        <p:grpSpPr>
          <a:xfrm>
            <a:off x="580479" y="1618700"/>
            <a:ext cx="3141672" cy="2324046"/>
            <a:chOff x="580479" y="1618700"/>
            <a:chExt cx="3141672" cy="2324046"/>
          </a:xfrm>
        </p:grpSpPr>
        <p:grpSp>
          <p:nvGrpSpPr>
            <p:cNvPr id="34" name="组合 33"/>
            <p:cNvGrpSpPr/>
            <p:nvPr/>
          </p:nvGrpSpPr>
          <p:grpSpPr>
            <a:xfrm>
              <a:off x="580479" y="1618700"/>
              <a:ext cx="3141672" cy="2324046"/>
              <a:chOff x="1348031" y="1217013"/>
              <a:chExt cx="2367922" cy="1751666"/>
            </a:xfrm>
          </p:grpSpPr>
          <p:sp>
            <p:nvSpPr>
              <p:cNvPr id="35" name="Freeform 5"/>
              <p:cNvSpPr/>
              <p:nvPr/>
            </p:nvSpPr>
            <p:spPr bwMode="auto">
              <a:xfrm>
                <a:off x="1348031" y="1217013"/>
                <a:ext cx="2367922" cy="1520103"/>
              </a:xfrm>
              <a:custGeom>
                <a:avLst/>
                <a:gdLst>
                  <a:gd name="T0" fmla="*/ 81 w 268"/>
                  <a:gd name="T1" fmla="*/ 15 h 172"/>
                  <a:gd name="T2" fmla="*/ 97 w 268"/>
                  <a:gd name="T3" fmla="*/ 25 h 172"/>
                  <a:gd name="T4" fmla="*/ 111 w 268"/>
                  <a:gd name="T5" fmla="*/ 46 h 172"/>
                  <a:gd name="T6" fmla="*/ 142 w 268"/>
                  <a:gd name="T7" fmla="*/ 4 h 172"/>
                  <a:gd name="T8" fmla="*/ 172 w 268"/>
                  <a:gd name="T9" fmla="*/ 46 h 172"/>
                  <a:gd name="T10" fmla="*/ 178 w 268"/>
                  <a:gd name="T11" fmla="*/ 33 h 172"/>
                  <a:gd name="T12" fmla="*/ 220 w 268"/>
                  <a:gd name="T13" fmla="*/ 24 h 172"/>
                  <a:gd name="T14" fmla="*/ 236 w 268"/>
                  <a:gd name="T15" fmla="*/ 44 h 172"/>
                  <a:gd name="T16" fmla="*/ 224 w 268"/>
                  <a:gd name="T17" fmla="*/ 60 h 172"/>
                  <a:gd name="T18" fmla="*/ 261 w 268"/>
                  <a:gd name="T19" fmla="*/ 74 h 172"/>
                  <a:gd name="T20" fmla="*/ 219 w 268"/>
                  <a:gd name="T21" fmla="*/ 101 h 172"/>
                  <a:gd name="T22" fmla="*/ 242 w 268"/>
                  <a:gd name="T23" fmla="*/ 134 h 172"/>
                  <a:gd name="T24" fmla="*/ 199 w 268"/>
                  <a:gd name="T25" fmla="*/ 118 h 172"/>
                  <a:gd name="T26" fmla="*/ 198 w 268"/>
                  <a:gd name="T27" fmla="*/ 153 h 172"/>
                  <a:gd name="T28" fmla="*/ 160 w 268"/>
                  <a:gd name="T29" fmla="*/ 136 h 172"/>
                  <a:gd name="T30" fmla="*/ 143 w 268"/>
                  <a:gd name="T31" fmla="*/ 163 h 172"/>
                  <a:gd name="T32" fmla="*/ 125 w 268"/>
                  <a:gd name="T33" fmla="*/ 131 h 172"/>
                  <a:gd name="T34" fmla="*/ 97 w 268"/>
                  <a:gd name="T35" fmla="*/ 170 h 172"/>
                  <a:gd name="T36" fmla="*/ 85 w 268"/>
                  <a:gd name="T37" fmla="*/ 126 h 172"/>
                  <a:gd name="T38" fmla="*/ 24 w 268"/>
                  <a:gd name="T39" fmla="*/ 145 h 172"/>
                  <a:gd name="T40" fmla="*/ 35 w 268"/>
                  <a:gd name="T41" fmla="*/ 92 h 172"/>
                  <a:gd name="T42" fmla="*/ 10 w 268"/>
                  <a:gd name="T43" fmla="*/ 83 h 172"/>
                  <a:gd name="T44" fmla="*/ 6 w 268"/>
                  <a:gd name="T45" fmla="*/ 57 h 172"/>
                  <a:gd name="T46" fmla="*/ 65 w 268"/>
                  <a:gd name="T47" fmla="*/ 59 h 172"/>
                  <a:gd name="T48" fmla="*/ 73 w 268"/>
                  <a:gd name="T49" fmla="*/ 14 h 172"/>
                  <a:gd name="T50" fmla="*/ 81 w 268"/>
                  <a:gd name="T51" fmla="*/ 15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8" h="172">
                    <a:moveTo>
                      <a:pt x="81" y="15"/>
                    </a:moveTo>
                    <a:cubicBezTo>
                      <a:pt x="87" y="18"/>
                      <a:pt x="93" y="21"/>
                      <a:pt x="97" y="25"/>
                    </a:cubicBezTo>
                    <a:cubicBezTo>
                      <a:pt x="105" y="31"/>
                      <a:pt x="106" y="40"/>
                      <a:pt x="111" y="46"/>
                    </a:cubicBezTo>
                    <a:cubicBezTo>
                      <a:pt x="100" y="32"/>
                      <a:pt x="130" y="5"/>
                      <a:pt x="142" y="4"/>
                    </a:cubicBezTo>
                    <a:cubicBezTo>
                      <a:pt x="163" y="0"/>
                      <a:pt x="176" y="29"/>
                      <a:pt x="172" y="46"/>
                    </a:cubicBezTo>
                    <a:cubicBezTo>
                      <a:pt x="169" y="41"/>
                      <a:pt x="175" y="36"/>
                      <a:pt x="178" y="33"/>
                    </a:cubicBezTo>
                    <a:cubicBezTo>
                      <a:pt x="188" y="24"/>
                      <a:pt x="206" y="20"/>
                      <a:pt x="220" y="24"/>
                    </a:cubicBezTo>
                    <a:cubicBezTo>
                      <a:pt x="230" y="27"/>
                      <a:pt x="237" y="33"/>
                      <a:pt x="236" y="44"/>
                    </a:cubicBezTo>
                    <a:cubicBezTo>
                      <a:pt x="236" y="51"/>
                      <a:pt x="232" y="59"/>
                      <a:pt x="224" y="60"/>
                    </a:cubicBezTo>
                    <a:cubicBezTo>
                      <a:pt x="237" y="60"/>
                      <a:pt x="255" y="60"/>
                      <a:pt x="261" y="74"/>
                    </a:cubicBezTo>
                    <a:cubicBezTo>
                      <a:pt x="268" y="92"/>
                      <a:pt x="231" y="115"/>
                      <a:pt x="219" y="101"/>
                    </a:cubicBezTo>
                    <a:cubicBezTo>
                      <a:pt x="227" y="111"/>
                      <a:pt x="254" y="117"/>
                      <a:pt x="242" y="134"/>
                    </a:cubicBezTo>
                    <a:cubicBezTo>
                      <a:pt x="234" y="147"/>
                      <a:pt x="200" y="135"/>
                      <a:pt x="199" y="118"/>
                    </a:cubicBezTo>
                    <a:cubicBezTo>
                      <a:pt x="204" y="123"/>
                      <a:pt x="202" y="147"/>
                      <a:pt x="198" y="153"/>
                    </a:cubicBezTo>
                    <a:cubicBezTo>
                      <a:pt x="188" y="169"/>
                      <a:pt x="157" y="155"/>
                      <a:pt x="160" y="136"/>
                    </a:cubicBezTo>
                    <a:cubicBezTo>
                      <a:pt x="159" y="145"/>
                      <a:pt x="155" y="164"/>
                      <a:pt x="143" y="163"/>
                    </a:cubicBezTo>
                    <a:cubicBezTo>
                      <a:pt x="129" y="162"/>
                      <a:pt x="123" y="141"/>
                      <a:pt x="125" y="131"/>
                    </a:cubicBezTo>
                    <a:cubicBezTo>
                      <a:pt x="124" y="143"/>
                      <a:pt x="110" y="168"/>
                      <a:pt x="97" y="170"/>
                    </a:cubicBezTo>
                    <a:cubicBezTo>
                      <a:pt x="77" y="172"/>
                      <a:pt x="86" y="137"/>
                      <a:pt x="85" y="126"/>
                    </a:cubicBezTo>
                    <a:cubicBezTo>
                      <a:pt x="75" y="144"/>
                      <a:pt x="44" y="161"/>
                      <a:pt x="24" y="145"/>
                    </a:cubicBezTo>
                    <a:cubicBezTo>
                      <a:pt x="2" y="128"/>
                      <a:pt x="18" y="103"/>
                      <a:pt x="35" y="92"/>
                    </a:cubicBezTo>
                    <a:cubicBezTo>
                      <a:pt x="27" y="87"/>
                      <a:pt x="17" y="89"/>
                      <a:pt x="10" y="83"/>
                    </a:cubicBezTo>
                    <a:cubicBezTo>
                      <a:pt x="2" y="77"/>
                      <a:pt x="0" y="64"/>
                      <a:pt x="6" y="57"/>
                    </a:cubicBezTo>
                    <a:cubicBezTo>
                      <a:pt x="18" y="43"/>
                      <a:pt x="52" y="50"/>
                      <a:pt x="65" y="59"/>
                    </a:cubicBezTo>
                    <a:cubicBezTo>
                      <a:pt x="52" y="48"/>
                      <a:pt x="52" y="12"/>
                      <a:pt x="73" y="14"/>
                    </a:cubicBezTo>
                    <a:cubicBezTo>
                      <a:pt x="76" y="14"/>
                      <a:pt x="78" y="15"/>
                      <a:pt x="81" y="15"/>
                    </a:cubicBezTo>
                    <a:close/>
                  </a:path>
                </a:pathLst>
              </a:custGeom>
              <a:solidFill>
                <a:srgbClr val="FFFF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6"/>
              <p:cNvSpPr>
                <a:spLocks noEditPoints="1"/>
              </p:cNvSpPr>
              <p:nvPr/>
            </p:nvSpPr>
            <p:spPr bwMode="auto">
              <a:xfrm>
                <a:off x="1400319" y="1217013"/>
                <a:ext cx="2315634" cy="1751666"/>
              </a:xfrm>
              <a:custGeom>
                <a:avLst/>
                <a:gdLst>
                  <a:gd name="T0" fmla="*/ 244 w 262"/>
                  <a:gd name="T1" fmla="*/ 114 h 198"/>
                  <a:gd name="T2" fmla="*/ 237 w 262"/>
                  <a:gd name="T3" fmla="*/ 72 h 198"/>
                  <a:gd name="T4" fmla="*/ 223 w 262"/>
                  <a:gd name="T5" fmla="*/ 75 h 198"/>
                  <a:gd name="T6" fmla="*/ 221 w 262"/>
                  <a:gd name="T7" fmla="*/ 33 h 198"/>
                  <a:gd name="T8" fmla="*/ 192 w 262"/>
                  <a:gd name="T9" fmla="*/ 21 h 198"/>
                  <a:gd name="T10" fmla="*/ 174 w 262"/>
                  <a:gd name="T11" fmla="*/ 26 h 198"/>
                  <a:gd name="T12" fmla="*/ 161 w 262"/>
                  <a:gd name="T13" fmla="*/ 43 h 198"/>
                  <a:gd name="T14" fmla="*/ 137 w 262"/>
                  <a:gd name="T15" fmla="*/ 2 h 198"/>
                  <a:gd name="T16" fmla="*/ 107 w 262"/>
                  <a:gd name="T17" fmla="*/ 43 h 198"/>
                  <a:gd name="T18" fmla="*/ 95 w 262"/>
                  <a:gd name="T19" fmla="*/ 25 h 198"/>
                  <a:gd name="T20" fmla="*/ 76 w 262"/>
                  <a:gd name="T21" fmla="*/ 15 h 198"/>
                  <a:gd name="T22" fmla="*/ 63 w 262"/>
                  <a:gd name="T23" fmla="*/ 34 h 198"/>
                  <a:gd name="T24" fmla="*/ 67 w 262"/>
                  <a:gd name="T25" fmla="*/ 53 h 198"/>
                  <a:gd name="T26" fmla="*/ 14 w 262"/>
                  <a:gd name="T27" fmla="*/ 65 h 198"/>
                  <a:gd name="T28" fmla="*/ 32 w 262"/>
                  <a:gd name="T29" fmla="*/ 85 h 198"/>
                  <a:gd name="T30" fmla="*/ 12 w 262"/>
                  <a:gd name="T31" fmla="*/ 97 h 198"/>
                  <a:gd name="T32" fmla="*/ 34 w 262"/>
                  <a:gd name="T33" fmla="*/ 131 h 198"/>
                  <a:gd name="T34" fmla="*/ 44 w 262"/>
                  <a:gd name="T35" fmla="*/ 129 h 198"/>
                  <a:gd name="T36" fmla="*/ 54 w 262"/>
                  <a:gd name="T37" fmla="*/ 128 h 198"/>
                  <a:gd name="T38" fmla="*/ 51 w 262"/>
                  <a:gd name="T39" fmla="*/ 151 h 198"/>
                  <a:gd name="T40" fmla="*/ 96 w 262"/>
                  <a:gd name="T41" fmla="*/ 159 h 198"/>
                  <a:gd name="T42" fmla="*/ 102 w 262"/>
                  <a:gd name="T43" fmla="*/ 145 h 198"/>
                  <a:gd name="T44" fmla="*/ 148 w 262"/>
                  <a:gd name="T45" fmla="*/ 145 h 198"/>
                  <a:gd name="T46" fmla="*/ 195 w 262"/>
                  <a:gd name="T47" fmla="*/ 147 h 198"/>
                  <a:gd name="T48" fmla="*/ 232 w 262"/>
                  <a:gd name="T49" fmla="*/ 121 h 198"/>
                  <a:gd name="T50" fmla="*/ 244 w 262"/>
                  <a:gd name="T51" fmla="*/ 114 h 198"/>
                  <a:gd name="T52" fmla="*/ 207 w 262"/>
                  <a:gd name="T53" fmla="*/ 70 h 198"/>
                  <a:gd name="T54" fmla="*/ 194 w 262"/>
                  <a:gd name="T55" fmla="*/ 91 h 198"/>
                  <a:gd name="T56" fmla="*/ 180 w 262"/>
                  <a:gd name="T57" fmla="*/ 151 h 198"/>
                  <a:gd name="T58" fmla="*/ 160 w 262"/>
                  <a:gd name="T59" fmla="*/ 113 h 198"/>
                  <a:gd name="T60" fmla="*/ 146 w 262"/>
                  <a:gd name="T61" fmla="*/ 137 h 198"/>
                  <a:gd name="T62" fmla="*/ 127 w 262"/>
                  <a:gd name="T63" fmla="*/ 155 h 198"/>
                  <a:gd name="T64" fmla="*/ 108 w 262"/>
                  <a:gd name="T65" fmla="*/ 142 h 198"/>
                  <a:gd name="T66" fmla="*/ 103 w 262"/>
                  <a:gd name="T67" fmla="*/ 112 h 198"/>
                  <a:gd name="T68" fmla="*/ 80 w 262"/>
                  <a:gd name="T69" fmla="*/ 138 h 198"/>
                  <a:gd name="T70" fmla="*/ 69 w 262"/>
                  <a:gd name="T71" fmla="*/ 123 h 198"/>
                  <a:gd name="T72" fmla="*/ 72 w 262"/>
                  <a:gd name="T73" fmla="*/ 106 h 198"/>
                  <a:gd name="T74" fmla="*/ 75 w 262"/>
                  <a:gd name="T75" fmla="*/ 99 h 198"/>
                  <a:gd name="T76" fmla="*/ 56 w 262"/>
                  <a:gd name="T77" fmla="*/ 112 h 198"/>
                  <a:gd name="T78" fmla="*/ 37 w 262"/>
                  <a:gd name="T79" fmla="*/ 99 h 198"/>
                  <a:gd name="T80" fmla="*/ 58 w 262"/>
                  <a:gd name="T81" fmla="*/ 89 h 198"/>
                  <a:gd name="T82" fmla="*/ 37 w 262"/>
                  <a:gd name="T83" fmla="*/ 80 h 198"/>
                  <a:gd name="T84" fmla="*/ 55 w 262"/>
                  <a:gd name="T85" fmla="*/ 59 h 198"/>
                  <a:gd name="T86" fmla="*/ 65 w 262"/>
                  <a:gd name="T87" fmla="*/ 59 h 198"/>
                  <a:gd name="T88" fmla="*/ 72 w 262"/>
                  <a:gd name="T89" fmla="*/ 62 h 198"/>
                  <a:gd name="T90" fmla="*/ 77 w 262"/>
                  <a:gd name="T91" fmla="*/ 32 h 198"/>
                  <a:gd name="T92" fmla="*/ 106 w 262"/>
                  <a:gd name="T93" fmla="*/ 62 h 198"/>
                  <a:gd name="T94" fmla="*/ 146 w 262"/>
                  <a:gd name="T95" fmla="*/ 19 h 198"/>
                  <a:gd name="T96" fmla="*/ 156 w 262"/>
                  <a:gd name="T97" fmla="*/ 46 h 198"/>
                  <a:gd name="T98" fmla="*/ 156 w 262"/>
                  <a:gd name="T99" fmla="*/ 66 h 198"/>
                  <a:gd name="T100" fmla="*/ 178 w 262"/>
                  <a:gd name="T101" fmla="*/ 38 h 198"/>
                  <a:gd name="T102" fmla="*/ 205 w 262"/>
                  <a:gd name="T103" fmla="*/ 58 h 198"/>
                  <a:gd name="T104" fmla="*/ 207 w 262"/>
                  <a:gd name="T105" fmla="*/ 7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2" h="198">
                    <a:moveTo>
                      <a:pt x="244" y="114"/>
                    </a:moveTo>
                    <a:cubicBezTo>
                      <a:pt x="256" y="102"/>
                      <a:pt x="256" y="78"/>
                      <a:pt x="237" y="72"/>
                    </a:cubicBezTo>
                    <a:cubicBezTo>
                      <a:pt x="233" y="71"/>
                      <a:pt x="225" y="71"/>
                      <a:pt x="223" y="75"/>
                    </a:cubicBezTo>
                    <a:cubicBezTo>
                      <a:pt x="232" y="62"/>
                      <a:pt x="223" y="46"/>
                      <a:pt x="221" y="33"/>
                    </a:cubicBezTo>
                    <a:cubicBezTo>
                      <a:pt x="217" y="17"/>
                      <a:pt x="205" y="21"/>
                      <a:pt x="192" y="21"/>
                    </a:cubicBezTo>
                    <a:cubicBezTo>
                      <a:pt x="185" y="21"/>
                      <a:pt x="180" y="23"/>
                      <a:pt x="174" y="26"/>
                    </a:cubicBezTo>
                    <a:cubicBezTo>
                      <a:pt x="167" y="31"/>
                      <a:pt x="165" y="36"/>
                      <a:pt x="161" y="43"/>
                    </a:cubicBezTo>
                    <a:cubicBezTo>
                      <a:pt x="163" y="28"/>
                      <a:pt x="156" y="0"/>
                      <a:pt x="137" y="2"/>
                    </a:cubicBezTo>
                    <a:cubicBezTo>
                      <a:pt x="116" y="4"/>
                      <a:pt x="105" y="24"/>
                      <a:pt x="107" y="43"/>
                    </a:cubicBezTo>
                    <a:cubicBezTo>
                      <a:pt x="104" y="37"/>
                      <a:pt x="99" y="30"/>
                      <a:pt x="95" y="25"/>
                    </a:cubicBezTo>
                    <a:cubicBezTo>
                      <a:pt x="90" y="18"/>
                      <a:pt x="84" y="13"/>
                      <a:pt x="76" y="15"/>
                    </a:cubicBezTo>
                    <a:cubicBezTo>
                      <a:pt x="67" y="17"/>
                      <a:pt x="64" y="26"/>
                      <a:pt x="63" y="34"/>
                    </a:cubicBezTo>
                    <a:cubicBezTo>
                      <a:pt x="62" y="41"/>
                      <a:pt x="66" y="46"/>
                      <a:pt x="67" y="53"/>
                    </a:cubicBezTo>
                    <a:cubicBezTo>
                      <a:pt x="65" y="30"/>
                      <a:pt x="7" y="33"/>
                      <a:pt x="14" y="65"/>
                    </a:cubicBezTo>
                    <a:cubicBezTo>
                      <a:pt x="15" y="70"/>
                      <a:pt x="25" y="85"/>
                      <a:pt x="32" y="85"/>
                    </a:cubicBezTo>
                    <a:cubicBezTo>
                      <a:pt x="24" y="84"/>
                      <a:pt x="16" y="90"/>
                      <a:pt x="12" y="97"/>
                    </a:cubicBezTo>
                    <a:cubicBezTo>
                      <a:pt x="0" y="116"/>
                      <a:pt x="15" y="129"/>
                      <a:pt x="34" y="131"/>
                    </a:cubicBezTo>
                    <a:cubicBezTo>
                      <a:pt x="38" y="131"/>
                      <a:pt x="40" y="129"/>
                      <a:pt x="44" y="129"/>
                    </a:cubicBezTo>
                    <a:cubicBezTo>
                      <a:pt x="47" y="128"/>
                      <a:pt x="51" y="130"/>
                      <a:pt x="54" y="128"/>
                    </a:cubicBezTo>
                    <a:cubicBezTo>
                      <a:pt x="46" y="133"/>
                      <a:pt x="47" y="144"/>
                      <a:pt x="51" y="151"/>
                    </a:cubicBezTo>
                    <a:cubicBezTo>
                      <a:pt x="60" y="167"/>
                      <a:pt x="82" y="174"/>
                      <a:pt x="96" y="159"/>
                    </a:cubicBezTo>
                    <a:cubicBezTo>
                      <a:pt x="99" y="155"/>
                      <a:pt x="99" y="149"/>
                      <a:pt x="102" y="145"/>
                    </a:cubicBezTo>
                    <a:cubicBezTo>
                      <a:pt x="96" y="156"/>
                      <a:pt x="142" y="191"/>
                      <a:pt x="148" y="145"/>
                    </a:cubicBezTo>
                    <a:cubicBezTo>
                      <a:pt x="141" y="198"/>
                      <a:pt x="213" y="179"/>
                      <a:pt x="195" y="147"/>
                    </a:cubicBezTo>
                    <a:cubicBezTo>
                      <a:pt x="223" y="198"/>
                      <a:pt x="262" y="129"/>
                      <a:pt x="232" y="121"/>
                    </a:cubicBezTo>
                    <a:cubicBezTo>
                      <a:pt x="238" y="123"/>
                      <a:pt x="241" y="118"/>
                      <a:pt x="244" y="114"/>
                    </a:cubicBezTo>
                    <a:close/>
                    <a:moveTo>
                      <a:pt x="207" y="70"/>
                    </a:moveTo>
                    <a:cubicBezTo>
                      <a:pt x="207" y="80"/>
                      <a:pt x="204" y="90"/>
                      <a:pt x="194" y="91"/>
                    </a:cubicBezTo>
                    <a:cubicBezTo>
                      <a:pt x="218" y="88"/>
                      <a:pt x="198" y="147"/>
                      <a:pt x="180" y="151"/>
                    </a:cubicBezTo>
                    <a:cubicBezTo>
                      <a:pt x="157" y="157"/>
                      <a:pt x="159" y="129"/>
                      <a:pt x="160" y="113"/>
                    </a:cubicBezTo>
                    <a:cubicBezTo>
                      <a:pt x="160" y="120"/>
                      <a:pt x="150" y="131"/>
                      <a:pt x="146" y="137"/>
                    </a:cubicBezTo>
                    <a:cubicBezTo>
                      <a:pt x="142" y="143"/>
                      <a:pt x="135" y="153"/>
                      <a:pt x="127" y="155"/>
                    </a:cubicBezTo>
                    <a:cubicBezTo>
                      <a:pt x="119" y="157"/>
                      <a:pt x="111" y="148"/>
                      <a:pt x="108" y="142"/>
                    </a:cubicBezTo>
                    <a:cubicBezTo>
                      <a:pt x="103" y="133"/>
                      <a:pt x="102" y="122"/>
                      <a:pt x="103" y="112"/>
                    </a:cubicBezTo>
                    <a:cubicBezTo>
                      <a:pt x="99" y="120"/>
                      <a:pt x="90" y="138"/>
                      <a:pt x="80" y="138"/>
                    </a:cubicBezTo>
                    <a:cubicBezTo>
                      <a:pt x="73" y="139"/>
                      <a:pt x="69" y="130"/>
                      <a:pt x="69" y="123"/>
                    </a:cubicBezTo>
                    <a:cubicBezTo>
                      <a:pt x="69" y="118"/>
                      <a:pt x="71" y="111"/>
                      <a:pt x="72" y="106"/>
                    </a:cubicBezTo>
                    <a:cubicBezTo>
                      <a:pt x="73" y="103"/>
                      <a:pt x="73" y="101"/>
                      <a:pt x="75" y="99"/>
                    </a:cubicBezTo>
                    <a:cubicBezTo>
                      <a:pt x="71" y="107"/>
                      <a:pt x="63" y="109"/>
                      <a:pt x="56" y="112"/>
                    </a:cubicBezTo>
                    <a:cubicBezTo>
                      <a:pt x="43" y="118"/>
                      <a:pt x="25" y="116"/>
                      <a:pt x="37" y="99"/>
                    </a:cubicBezTo>
                    <a:cubicBezTo>
                      <a:pt x="42" y="92"/>
                      <a:pt x="50" y="89"/>
                      <a:pt x="58" y="89"/>
                    </a:cubicBezTo>
                    <a:cubicBezTo>
                      <a:pt x="51" y="89"/>
                      <a:pt x="40" y="89"/>
                      <a:pt x="37" y="80"/>
                    </a:cubicBezTo>
                    <a:cubicBezTo>
                      <a:pt x="33" y="72"/>
                      <a:pt x="47" y="61"/>
                      <a:pt x="55" y="59"/>
                    </a:cubicBezTo>
                    <a:cubicBezTo>
                      <a:pt x="57" y="59"/>
                      <a:pt x="62" y="58"/>
                      <a:pt x="65" y="59"/>
                    </a:cubicBezTo>
                    <a:cubicBezTo>
                      <a:pt x="68" y="59"/>
                      <a:pt x="69" y="62"/>
                      <a:pt x="72" y="62"/>
                    </a:cubicBezTo>
                    <a:cubicBezTo>
                      <a:pt x="75" y="53"/>
                      <a:pt x="61" y="37"/>
                      <a:pt x="77" y="32"/>
                    </a:cubicBezTo>
                    <a:cubicBezTo>
                      <a:pt x="89" y="28"/>
                      <a:pt x="103" y="52"/>
                      <a:pt x="106" y="62"/>
                    </a:cubicBezTo>
                    <a:cubicBezTo>
                      <a:pt x="109" y="51"/>
                      <a:pt x="132" y="9"/>
                      <a:pt x="146" y="19"/>
                    </a:cubicBezTo>
                    <a:cubicBezTo>
                      <a:pt x="153" y="24"/>
                      <a:pt x="155" y="38"/>
                      <a:pt x="156" y="46"/>
                    </a:cubicBezTo>
                    <a:cubicBezTo>
                      <a:pt x="156" y="52"/>
                      <a:pt x="156" y="59"/>
                      <a:pt x="156" y="66"/>
                    </a:cubicBezTo>
                    <a:cubicBezTo>
                      <a:pt x="160" y="55"/>
                      <a:pt x="167" y="44"/>
                      <a:pt x="178" y="38"/>
                    </a:cubicBezTo>
                    <a:cubicBezTo>
                      <a:pt x="195" y="30"/>
                      <a:pt x="201" y="44"/>
                      <a:pt x="205" y="58"/>
                    </a:cubicBezTo>
                    <a:cubicBezTo>
                      <a:pt x="206" y="61"/>
                      <a:pt x="206" y="65"/>
                      <a:pt x="207" y="7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8"/>
              <p:cNvSpPr/>
              <p:nvPr/>
            </p:nvSpPr>
            <p:spPr bwMode="auto">
              <a:xfrm>
                <a:off x="1463814" y="1287977"/>
                <a:ext cx="2084070" cy="1404320"/>
              </a:xfrm>
              <a:custGeom>
                <a:avLst/>
                <a:gdLst>
                  <a:gd name="T0" fmla="*/ 151 w 236"/>
                  <a:gd name="T1" fmla="*/ 20 h 159"/>
                  <a:gd name="T2" fmla="*/ 110 w 236"/>
                  <a:gd name="T3" fmla="*/ 21 h 159"/>
                  <a:gd name="T4" fmla="*/ 105 w 236"/>
                  <a:gd name="T5" fmla="*/ 43 h 159"/>
                  <a:gd name="T6" fmla="*/ 72 w 236"/>
                  <a:gd name="T7" fmla="*/ 16 h 159"/>
                  <a:gd name="T8" fmla="*/ 54 w 236"/>
                  <a:gd name="T9" fmla="*/ 54 h 159"/>
                  <a:gd name="T10" fmla="*/ 39 w 236"/>
                  <a:gd name="T11" fmla="*/ 45 h 159"/>
                  <a:gd name="T12" fmla="*/ 14 w 236"/>
                  <a:gd name="T13" fmla="*/ 68 h 159"/>
                  <a:gd name="T14" fmla="*/ 24 w 236"/>
                  <a:gd name="T15" fmla="*/ 80 h 159"/>
                  <a:gd name="T16" fmla="*/ 22 w 236"/>
                  <a:gd name="T17" fmla="*/ 84 h 159"/>
                  <a:gd name="T18" fmla="*/ 22 w 236"/>
                  <a:gd name="T19" fmla="*/ 119 h 159"/>
                  <a:gd name="T20" fmla="*/ 59 w 236"/>
                  <a:gd name="T21" fmla="*/ 104 h 159"/>
                  <a:gd name="T22" fmla="*/ 75 w 236"/>
                  <a:gd name="T23" fmla="*/ 140 h 159"/>
                  <a:gd name="T24" fmla="*/ 103 w 236"/>
                  <a:gd name="T25" fmla="*/ 125 h 159"/>
                  <a:gd name="T26" fmla="*/ 108 w 236"/>
                  <a:gd name="T27" fmla="*/ 124 h 159"/>
                  <a:gd name="T28" fmla="*/ 125 w 236"/>
                  <a:gd name="T29" fmla="*/ 152 h 159"/>
                  <a:gd name="T30" fmla="*/ 153 w 236"/>
                  <a:gd name="T31" fmla="*/ 118 h 159"/>
                  <a:gd name="T32" fmla="*/ 153 w 236"/>
                  <a:gd name="T33" fmla="*/ 126 h 159"/>
                  <a:gd name="T34" fmla="*/ 172 w 236"/>
                  <a:gd name="T35" fmla="*/ 145 h 159"/>
                  <a:gd name="T36" fmla="*/ 192 w 236"/>
                  <a:gd name="T37" fmla="*/ 128 h 159"/>
                  <a:gd name="T38" fmla="*/ 196 w 236"/>
                  <a:gd name="T39" fmla="*/ 128 h 159"/>
                  <a:gd name="T40" fmla="*/ 223 w 236"/>
                  <a:gd name="T41" fmla="*/ 122 h 159"/>
                  <a:gd name="T42" fmla="*/ 208 w 236"/>
                  <a:gd name="T43" fmla="*/ 89 h 159"/>
                  <a:gd name="T44" fmla="*/ 225 w 236"/>
                  <a:gd name="T45" fmla="*/ 68 h 159"/>
                  <a:gd name="T46" fmla="*/ 197 w 236"/>
                  <a:gd name="T47" fmla="*/ 52 h 159"/>
                  <a:gd name="T48" fmla="*/ 197 w 236"/>
                  <a:gd name="T49" fmla="*/ 52 h 159"/>
                  <a:gd name="T50" fmla="*/ 204 w 236"/>
                  <a:gd name="T51" fmla="*/ 36 h 159"/>
                  <a:gd name="T52" fmla="*/ 187 w 236"/>
                  <a:gd name="T53" fmla="*/ 15 h 159"/>
                  <a:gd name="T54" fmla="*/ 164 w 236"/>
                  <a:gd name="T55" fmla="*/ 24 h 159"/>
                  <a:gd name="T56" fmla="*/ 153 w 236"/>
                  <a:gd name="T57" fmla="*/ 50 h 159"/>
                  <a:gd name="T58" fmla="*/ 154 w 236"/>
                  <a:gd name="T59" fmla="*/ 30 h 159"/>
                  <a:gd name="T60" fmla="*/ 158 w 236"/>
                  <a:gd name="T61" fmla="*/ 26 h 159"/>
                  <a:gd name="T62" fmla="*/ 159 w 236"/>
                  <a:gd name="T63" fmla="*/ 38 h 159"/>
                  <a:gd name="T64" fmla="*/ 152 w 236"/>
                  <a:gd name="T65" fmla="*/ 56 h 159"/>
                  <a:gd name="T66" fmla="*/ 148 w 236"/>
                  <a:gd name="T67" fmla="*/ 41 h 159"/>
                  <a:gd name="T68" fmla="*/ 173 w 236"/>
                  <a:gd name="T69" fmla="*/ 13 h 159"/>
                  <a:gd name="T70" fmla="*/ 202 w 236"/>
                  <a:gd name="T71" fmla="*/ 20 h 159"/>
                  <a:gd name="T72" fmla="*/ 205 w 236"/>
                  <a:gd name="T73" fmla="*/ 51 h 159"/>
                  <a:gd name="T74" fmla="*/ 193 w 236"/>
                  <a:gd name="T75" fmla="*/ 55 h 159"/>
                  <a:gd name="T76" fmla="*/ 226 w 236"/>
                  <a:gd name="T77" fmla="*/ 51 h 159"/>
                  <a:gd name="T78" fmla="*/ 223 w 236"/>
                  <a:gd name="T79" fmla="*/ 86 h 159"/>
                  <a:gd name="T80" fmla="*/ 223 w 236"/>
                  <a:gd name="T81" fmla="*/ 86 h 159"/>
                  <a:gd name="T82" fmla="*/ 210 w 236"/>
                  <a:gd name="T83" fmla="*/ 137 h 159"/>
                  <a:gd name="T84" fmla="*/ 197 w 236"/>
                  <a:gd name="T85" fmla="*/ 123 h 159"/>
                  <a:gd name="T86" fmla="*/ 191 w 236"/>
                  <a:gd name="T87" fmla="*/ 139 h 159"/>
                  <a:gd name="T88" fmla="*/ 153 w 236"/>
                  <a:gd name="T89" fmla="*/ 120 h 159"/>
                  <a:gd name="T90" fmla="*/ 106 w 236"/>
                  <a:gd name="T91" fmla="*/ 146 h 159"/>
                  <a:gd name="T92" fmla="*/ 108 w 236"/>
                  <a:gd name="T93" fmla="*/ 119 h 159"/>
                  <a:gd name="T94" fmla="*/ 98 w 236"/>
                  <a:gd name="T95" fmla="*/ 135 h 159"/>
                  <a:gd name="T96" fmla="*/ 59 w 236"/>
                  <a:gd name="T97" fmla="*/ 128 h 159"/>
                  <a:gd name="T98" fmla="*/ 44 w 236"/>
                  <a:gd name="T99" fmla="*/ 121 h 159"/>
                  <a:gd name="T100" fmla="*/ 19 w 236"/>
                  <a:gd name="T101" fmla="*/ 81 h 159"/>
                  <a:gd name="T102" fmla="*/ 22 w 236"/>
                  <a:gd name="T103" fmla="*/ 84 h 159"/>
                  <a:gd name="T104" fmla="*/ 17 w 236"/>
                  <a:gd name="T105" fmla="*/ 79 h 159"/>
                  <a:gd name="T106" fmla="*/ 15 w 236"/>
                  <a:gd name="T107" fmla="*/ 46 h 159"/>
                  <a:gd name="T108" fmla="*/ 51 w 236"/>
                  <a:gd name="T109" fmla="*/ 48 h 159"/>
                  <a:gd name="T110" fmla="*/ 56 w 236"/>
                  <a:gd name="T111" fmla="*/ 52 h 159"/>
                  <a:gd name="T112" fmla="*/ 54 w 236"/>
                  <a:gd name="T113" fmla="*/ 55 h 159"/>
                  <a:gd name="T114" fmla="*/ 52 w 236"/>
                  <a:gd name="T115" fmla="*/ 50 h 159"/>
                  <a:gd name="T116" fmla="*/ 102 w 236"/>
                  <a:gd name="T117" fmla="*/ 35 h 159"/>
                  <a:gd name="T118" fmla="*/ 101 w 236"/>
                  <a:gd name="T119" fmla="*/ 34 h 159"/>
                  <a:gd name="T120" fmla="*/ 138 w 236"/>
                  <a:gd name="T121" fmla="*/ 2 h 159"/>
                  <a:gd name="T122" fmla="*/ 158 w 236"/>
                  <a:gd name="T123" fmla="*/ 26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6" h="159">
                    <a:moveTo>
                      <a:pt x="154" y="27"/>
                    </a:moveTo>
                    <a:cubicBezTo>
                      <a:pt x="154" y="27"/>
                      <a:pt x="156" y="23"/>
                      <a:pt x="151" y="20"/>
                    </a:cubicBezTo>
                    <a:cubicBezTo>
                      <a:pt x="150" y="15"/>
                      <a:pt x="145" y="9"/>
                      <a:pt x="136" y="6"/>
                    </a:cubicBezTo>
                    <a:cubicBezTo>
                      <a:pt x="128" y="4"/>
                      <a:pt x="118" y="10"/>
                      <a:pt x="110" y="21"/>
                    </a:cubicBezTo>
                    <a:cubicBezTo>
                      <a:pt x="108" y="25"/>
                      <a:pt x="106" y="30"/>
                      <a:pt x="105" y="35"/>
                    </a:cubicBezTo>
                    <a:cubicBezTo>
                      <a:pt x="105" y="38"/>
                      <a:pt x="105" y="40"/>
                      <a:pt x="105" y="43"/>
                    </a:cubicBezTo>
                    <a:cubicBezTo>
                      <a:pt x="97" y="43"/>
                      <a:pt x="102" y="38"/>
                      <a:pt x="99" y="36"/>
                    </a:cubicBezTo>
                    <a:cubicBezTo>
                      <a:pt x="95" y="26"/>
                      <a:pt x="84" y="15"/>
                      <a:pt x="72" y="16"/>
                    </a:cubicBezTo>
                    <a:cubicBezTo>
                      <a:pt x="57" y="19"/>
                      <a:pt x="54" y="34"/>
                      <a:pt x="56" y="49"/>
                    </a:cubicBezTo>
                    <a:cubicBezTo>
                      <a:pt x="55" y="51"/>
                      <a:pt x="59" y="51"/>
                      <a:pt x="54" y="54"/>
                    </a:cubicBezTo>
                    <a:cubicBezTo>
                      <a:pt x="49" y="51"/>
                      <a:pt x="49" y="51"/>
                      <a:pt x="49" y="51"/>
                    </a:cubicBezTo>
                    <a:cubicBezTo>
                      <a:pt x="46" y="49"/>
                      <a:pt x="43" y="46"/>
                      <a:pt x="39" y="45"/>
                    </a:cubicBezTo>
                    <a:cubicBezTo>
                      <a:pt x="32" y="43"/>
                      <a:pt x="23" y="42"/>
                      <a:pt x="18" y="48"/>
                    </a:cubicBezTo>
                    <a:cubicBezTo>
                      <a:pt x="15" y="54"/>
                      <a:pt x="12" y="62"/>
                      <a:pt x="14" y="68"/>
                    </a:cubicBezTo>
                    <a:cubicBezTo>
                      <a:pt x="15" y="71"/>
                      <a:pt x="17" y="73"/>
                      <a:pt x="20" y="76"/>
                    </a:cubicBezTo>
                    <a:cubicBezTo>
                      <a:pt x="24" y="80"/>
                      <a:pt x="24" y="80"/>
                      <a:pt x="24" y="80"/>
                    </a:cubicBezTo>
                    <a:cubicBezTo>
                      <a:pt x="25" y="81"/>
                      <a:pt x="25" y="81"/>
                      <a:pt x="25" y="81"/>
                    </a:cubicBezTo>
                    <a:cubicBezTo>
                      <a:pt x="20" y="88"/>
                      <a:pt x="23" y="83"/>
                      <a:pt x="22" y="84"/>
                    </a:cubicBezTo>
                    <a:cubicBezTo>
                      <a:pt x="21" y="84"/>
                      <a:pt x="21" y="84"/>
                      <a:pt x="20" y="84"/>
                    </a:cubicBezTo>
                    <a:cubicBezTo>
                      <a:pt x="8" y="90"/>
                      <a:pt x="6" y="115"/>
                      <a:pt x="22" y="119"/>
                    </a:cubicBezTo>
                    <a:cubicBezTo>
                      <a:pt x="28" y="121"/>
                      <a:pt x="36" y="120"/>
                      <a:pt x="42" y="118"/>
                    </a:cubicBezTo>
                    <a:cubicBezTo>
                      <a:pt x="49" y="117"/>
                      <a:pt x="53" y="109"/>
                      <a:pt x="59" y="104"/>
                    </a:cubicBezTo>
                    <a:cubicBezTo>
                      <a:pt x="68" y="114"/>
                      <a:pt x="60" y="119"/>
                      <a:pt x="62" y="127"/>
                    </a:cubicBezTo>
                    <a:cubicBezTo>
                      <a:pt x="63" y="134"/>
                      <a:pt x="68" y="140"/>
                      <a:pt x="75" y="140"/>
                    </a:cubicBezTo>
                    <a:cubicBezTo>
                      <a:pt x="82" y="139"/>
                      <a:pt x="89" y="136"/>
                      <a:pt x="95" y="132"/>
                    </a:cubicBezTo>
                    <a:cubicBezTo>
                      <a:pt x="99" y="130"/>
                      <a:pt x="102" y="128"/>
                      <a:pt x="103" y="125"/>
                    </a:cubicBezTo>
                    <a:cubicBezTo>
                      <a:pt x="105" y="123"/>
                      <a:pt x="104" y="121"/>
                      <a:pt x="104" y="120"/>
                    </a:cubicBezTo>
                    <a:cubicBezTo>
                      <a:pt x="110" y="118"/>
                      <a:pt x="106" y="123"/>
                      <a:pt x="108" y="124"/>
                    </a:cubicBezTo>
                    <a:cubicBezTo>
                      <a:pt x="108" y="131"/>
                      <a:pt x="107" y="139"/>
                      <a:pt x="110" y="145"/>
                    </a:cubicBezTo>
                    <a:cubicBezTo>
                      <a:pt x="112" y="152"/>
                      <a:pt x="118" y="154"/>
                      <a:pt x="125" y="152"/>
                    </a:cubicBezTo>
                    <a:cubicBezTo>
                      <a:pt x="137" y="146"/>
                      <a:pt x="145" y="132"/>
                      <a:pt x="149" y="120"/>
                    </a:cubicBezTo>
                    <a:cubicBezTo>
                      <a:pt x="151" y="119"/>
                      <a:pt x="146" y="117"/>
                      <a:pt x="153" y="118"/>
                    </a:cubicBezTo>
                    <a:cubicBezTo>
                      <a:pt x="153" y="121"/>
                      <a:pt x="153" y="121"/>
                      <a:pt x="153" y="121"/>
                    </a:cubicBezTo>
                    <a:cubicBezTo>
                      <a:pt x="153" y="122"/>
                      <a:pt x="153" y="124"/>
                      <a:pt x="153" y="126"/>
                    </a:cubicBezTo>
                    <a:cubicBezTo>
                      <a:pt x="154" y="129"/>
                      <a:pt x="154" y="133"/>
                      <a:pt x="156" y="136"/>
                    </a:cubicBezTo>
                    <a:cubicBezTo>
                      <a:pt x="159" y="142"/>
                      <a:pt x="166" y="144"/>
                      <a:pt x="172" y="145"/>
                    </a:cubicBezTo>
                    <a:cubicBezTo>
                      <a:pt x="179" y="146"/>
                      <a:pt x="185" y="142"/>
                      <a:pt x="188" y="136"/>
                    </a:cubicBezTo>
                    <a:cubicBezTo>
                      <a:pt x="190" y="134"/>
                      <a:pt x="191" y="131"/>
                      <a:pt x="192" y="128"/>
                    </a:cubicBezTo>
                    <a:cubicBezTo>
                      <a:pt x="192" y="126"/>
                      <a:pt x="192" y="125"/>
                      <a:pt x="192" y="123"/>
                    </a:cubicBezTo>
                    <a:cubicBezTo>
                      <a:pt x="201" y="124"/>
                      <a:pt x="195" y="126"/>
                      <a:pt x="196" y="128"/>
                    </a:cubicBezTo>
                    <a:cubicBezTo>
                      <a:pt x="196" y="134"/>
                      <a:pt x="203" y="135"/>
                      <a:pt x="209" y="133"/>
                    </a:cubicBezTo>
                    <a:cubicBezTo>
                      <a:pt x="214" y="131"/>
                      <a:pt x="220" y="127"/>
                      <a:pt x="223" y="122"/>
                    </a:cubicBezTo>
                    <a:cubicBezTo>
                      <a:pt x="226" y="111"/>
                      <a:pt x="230" y="97"/>
                      <a:pt x="220" y="89"/>
                    </a:cubicBezTo>
                    <a:cubicBezTo>
                      <a:pt x="217" y="85"/>
                      <a:pt x="207" y="85"/>
                      <a:pt x="208" y="89"/>
                    </a:cubicBezTo>
                    <a:cubicBezTo>
                      <a:pt x="208" y="88"/>
                      <a:pt x="218" y="90"/>
                      <a:pt x="219" y="84"/>
                    </a:cubicBezTo>
                    <a:cubicBezTo>
                      <a:pt x="222" y="79"/>
                      <a:pt x="224" y="74"/>
                      <a:pt x="225" y="68"/>
                    </a:cubicBezTo>
                    <a:cubicBezTo>
                      <a:pt x="226" y="63"/>
                      <a:pt x="225" y="58"/>
                      <a:pt x="223" y="53"/>
                    </a:cubicBezTo>
                    <a:cubicBezTo>
                      <a:pt x="218" y="43"/>
                      <a:pt x="202" y="45"/>
                      <a:pt x="197" y="52"/>
                    </a:cubicBezTo>
                    <a:cubicBezTo>
                      <a:pt x="197" y="53"/>
                      <a:pt x="197" y="54"/>
                      <a:pt x="197" y="54"/>
                    </a:cubicBezTo>
                    <a:cubicBezTo>
                      <a:pt x="192" y="51"/>
                      <a:pt x="197" y="53"/>
                      <a:pt x="197" y="52"/>
                    </a:cubicBezTo>
                    <a:cubicBezTo>
                      <a:pt x="199" y="52"/>
                      <a:pt x="200" y="51"/>
                      <a:pt x="201" y="49"/>
                    </a:cubicBezTo>
                    <a:cubicBezTo>
                      <a:pt x="204" y="46"/>
                      <a:pt x="204" y="41"/>
                      <a:pt x="204" y="36"/>
                    </a:cubicBezTo>
                    <a:cubicBezTo>
                      <a:pt x="202" y="32"/>
                      <a:pt x="202" y="26"/>
                      <a:pt x="199" y="23"/>
                    </a:cubicBezTo>
                    <a:cubicBezTo>
                      <a:pt x="195" y="20"/>
                      <a:pt x="193" y="15"/>
                      <a:pt x="187" y="15"/>
                    </a:cubicBezTo>
                    <a:cubicBezTo>
                      <a:pt x="183" y="14"/>
                      <a:pt x="178" y="15"/>
                      <a:pt x="175" y="17"/>
                    </a:cubicBezTo>
                    <a:cubicBezTo>
                      <a:pt x="171" y="19"/>
                      <a:pt x="168" y="22"/>
                      <a:pt x="164" y="24"/>
                    </a:cubicBezTo>
                    <a:cubicBezTo>
                      <a:pt x="158" y="29"/>
                      <a:pt x="155" y="36"/>
                      <a:pt x="152" y="42"/>
                    </a:cubicBezTo>
                    <a:cubicBezTo>
                      <a:pt x="152" y="48"/>
                      <a:pt x="148" y="56"/>
                      <a:pt x="153" y="50"/>
                    </a:cubicBezTo>
                    <a:cubicBezTo>
                      <a:pt x="156" y="47"/>
                      <a:pt x="155" y="41"/>
                      <a:pt x="155" y="38"/>
                    </a:cubicBezTo>
                    <a:cubicBezTo>
                      <a:pt x="154" y="34"/>
                      <a:pt x="156" y="31"/>
                      <a:pt x="154" y="30"/>
                    </a:cubicBezTo>
                    <a:cubicBezTo>
                      <a:pt x="156" y="27"/>
                      <a:pt x="153" y="27"/>
                      <a:pt x="154" y="27"/>
                    </a:cubicBezTo>
                    <a:cubicBezTo>
                      <a:pt x="151" y="28"/>
                      <a:pt x="156" y="26"/>
                      <a:pt x="158" y="26"/>
                    </a:cubicBezTo>
                    <a:cubicBezTo>
                      <a:pt x="158" y="26"/>
                      <a:pt x="156" y="27"/>
                      <a:pt x="158" y="29"/>
                    </a:cubicBezTo>
                    <a:cubicBezTo>
                      <a:pt x="161" y="31"/>
                      <a:pt x="157" y="34"/>
                      <a:pt x="159" y="38"/>
                    </a:cubicBezTo>
                    <a:cubicBezTo>
                      <a:pt x="162" y="42"/>
                      <a:pt x="157" y="46"/>
                      <a:pt x="156" y="53"/>
                    </a:cubicBezTo>
                    <a:cubicBezTo>
                      <a:pt x="155" y="54"/>
                      <a:pt x="154" y="55"/>
                      <a:pt x="152" y="56"/>
                    </a:cubicBezTo>
                    <a:cubicBezTo>
                      <a:pt x="148" y="55"/>
                      <a:pt x="148" y="54"/>
                      <a:pt x="147" y="52"/>
                    </a:cubicBezTo>
                    <a:cubicBezTo>
                      <a:pt x="145" y="48"/>
                      <a:pt x="146" y="44"/>
                      <a:pt x="148" y="41"/>
                    </a:cubicBezTo>
                    <a:cubicBezTo>
                      <a:pt x="150" y="34"/>
                      <a:pt x="154" y="26"/>
                      <a:pt x="162" y="21"/>
                    </a:cubicBezTo>
                    <a:cubicBezTo>
                      <a:pt x="165" y="18"/>
                      <a:pt x="168" y="15"/>
                      <a:pt x="173" y="13"/>
                    </a:cubicBezTo>
                    <a:cubicBezTo>
                      <a:pt x="177" y="11"/>
                      <a:pt x="183" y="10"/>
                      <a:pt x="188" y="11"/>
                    </a:cubicBezTo>
                    <a:cubicBezTo>
                      <a:pt x="193" y="12"/>
                      <a:pt x="200" y="14"/>
                      <a:pt x="202" y="20"/>
                    </a:cubicBezTo>
                    <a:cubicBezTo>
                      <a:pt x="206" y="24"/>
                      <a:pt x="209" y="30"/>
                      <a:pt x="208" y="36"/>
                    </a:cubicBezTo>
                    <a:cubicBezTo>
                      <a:pt x="208" y="41"/>
                      <a:pt x="208" y="46"/>
                      <a:pt x="205" y="51"/>
                    </a:cubicBezTo>
                    <a:cubicBezTo>
                      <a:pt x="204" y="54"/>
                      <a:pt x="201" y="56"/>
                      <a:pt x="198" y="57"/>
                    </a:cubicBezTo>
                    <a:cubicBezTo>
                      <a:pt x="196" y="56"/>
                      <a:pt x="196" y="60"/>
                      <a:pt x="193" y="55"/>
                    </a:cubicBezTo>
                    <a:cubicBezTo>
                      <a:pt x="192" y="53"/>
                      <a:pt x="193" y="51"/>
                      <a:pt x="194" y="50"/>
                    </a:cubicBezTo>
                    <a:cubicBezTo>
                      <a:pt x="202" y="41"/>
                      <a:pt x="219" y="39"/>
                      <a:pt x="226" y="51"/>
                    </a:cubicBezTo>
                    <a:cubicBezTo>
                      <a:pt x="229" y="56"/>
                      <a:pt x="230" y="63"/>
                      <a:pt x="229" y="69"/>
                    </a:cubicBezTo>
                    <a:cubicBezTo>
                      <a:pt x="228" y="75"/>
                      <a:pt x="227" y="81"/>
                      <a:pt x="223" y="86"/>
                    </a:cubicBezTo>
                    <a:cubicBezTo>
                      <a:pt x="220" y="91"/>
                      <a:pt x="211" y="99"/>
                      <a:pt x="204" y="89"/>
                    </a:cubicBezTo>
                    <a:cubicBezTo>
                      <a:pt x="206" y="77"/>
                      <a:pt x="219" y="83"/>
                      <a:pt x="223" y="86"/>
                    </a:cubicBezTo>
                    <a:cubicBezTo>
                      <a:pt x="236" y="95"/>
                      <a:pt x="231" y="112"/>
                      <a:pt x="226" y="124"/>
                    </a:cubicBezTo>
                    <a:cubicBezTo>
                      <a:pt x="222" y="130"/>
                      <a:pt x="216" y="134"/>
                      <a:pt x="210" y="137"/>
                    </a:cubicBezTo>
                    <a:cubicBezTo>
                      <a:pt x="204" y="140"/>
                      <a:pt x="192" y="137"/>
                      <a:pt x="192" y="128"/>
                    </a:cubicBezTo>
                    <a:cubicBezTo>
                      <a:pt x="194" y="127"/>
                      <a:pt x="188" y="124"/>
                      <a:pt x="197" y="123"/>
                    </a:cubicBezTo>
                    <a:cubicBezTo>
                      <a:pt x="196" y="125"/>
                      <a:pt x="197" y="127"/>
                      <a:pt x="196" y="129"/>
                    </a:cubicBezTo>
                    <a:cubicBezTo>
                      <a:pt x="195" y="132"/>
                      <a:pt x="194" y="136"/>
                      <a:pt x="191" y="139"/>
                    </a:cubicBezTo>
                    <a:cubicBezTo>
                      <a:pt x="187" y="144"/>
                      <a:pt x="180" y="149"/>
                      <a:pt x="172" y="149"/>
                    </a:cubicBezTo>
                    <a:cubicBezTo>
                      <a:pt x="156" y="152"/>
                      <a:pt x="143" y="124"/>
                      <a:pt x="153" y="120"/>
                    </a:cubicBezTo>
                    <a:cubicBezTo>
                      <a:pt x="149" y="135"/>
                      <a:pt x="141" y="148"/>
                      <a:pt x="126" y="155"/>
                    </a:cubicBezTo>
                    <a:cubicBezTo>
                      <a:pt x="119" y="159"/>
                      <a:pt x="108" y="155"/>
                      <a:pt x="106" y="146"/>
                    </a:cubicBezTo>
                    <a:cubicBezTo>
                      <a:pt x="104" y="139"/>
                      <a:pt x="105" y="131"/>
                      <a:pt x="104" y="124"/>
                    </a:cubicBezTo>
                    <a:cubicBezTo>
                      <a:pt x="106" y="122"/>
                      <a:pt x="98" y="119"/>
                      <a:pt x="108" y="119"/>
                    </a:cubicBezTo>
                    <a:cubicBezTo>
                      <a:pt x="108" y="122"/>
                      <a:pt x="109" y="125"/>
                      <a:pt x="107" y="126"/>
                    </a:cubicBezTo>
                    <a:cubicBezTo>
                      <a:pt x="105" y="131"/>
                      <a:pt x="101" y="133"/>
                      <a:pt x="98" y="135"/>
                    </a:cubicBezTo>
                    <a:cubicBezTo>
                      <a:pt x="91" y="140"/>
                      <a:pt x="84" y="143"/>
                      <a:pt x="75" y="144"/>
                    </a:cubicBezTo>
                    <a:cubicBezTo>
                      <a:pt x="66" y="143"/>
                      <a:pt x="60" y="136"/>
                      <a:pt x="59" y="128"/>
                    </a:cubicBezTo>
                    <a:cubicBezTo>
                      <a:pt x="58" y="121"/>
                      <a:pt x="57" y="110"/>
                      <a:pt x="61" y="107"/>
                    </a:cubicBezTo>
                    <a:cubicBezTo>
                      <a:pt x="57" y="112"/>
                      <a:pt x="51" y="118"/>
                      <a:pt x="44" y="121"/>
                    </a:cubicBezTo>
                    <a:cubicBezTo>
                      <a:pt x="36" y="125"/>
                      <a:pt x="28" y="124"/>
                      <a:pt x="20" y="123"/>
                    </a:cubicBezTo>
                    <a:cubicBezTo>
                      <a:pt x="0" y="116"/>
                      <a:pt x="4" y="89"/>
                      <a:pt x="19" y="81"/>
                    </a:cubicBezTo>
                    <a:cubicBezTo>
                      <a:pt x="20" y="80"/>
                      <a:pt x="21" y="80"/>
                      <a:pt x="22" y="80"/>
                    </a:cubicBezTo>
                    <a:cubicBezTo>
                      <a:pt x="22" y="82"/>
                      <a:pt x="26" y="78"/>
                      <a:pt x="22" y="84"/>
                    </a:cubicBezTo>
                    <a:cubicBezTo>
                      <a:pt x="21" y="83"/>
                      <a:pt x="21" y="83"/>
                      <a:pt x="21" y="83"/>
                    </a:cubicBezTo>
                    <a:cubicBezTo>
                      <a:pt x="17" y="79"/>
                      <a:pt x="17" y="79"/>
                      <a:pt x="17" y="79"/>
                    </a:cubicBezTo>
                    <a:cubicBezTo>
                      <a:pt x="14" y="76"/>
                      <a:pt x="11" y="73"/>
                      <a:pt x="10" y="69"/>
                    </a:cubicBezTo>
                    <a:cubicBezTo>
                      <a:pt x="9" y="60"/>
                      <a:pt x="12" y="54"/>
                      <a:pt x="15" y="46"/>
                    </a:cubicBezTo>
                    <a:cubicBezTo>
                      <a:pt x="22" y="38"/>
                      <a:pt x="33" y="40"/>
                      <a:pt x="40" y="43"/>
                    </a:cubicBezTo>
                    <a:cubicBezTo>
                      <a:pt x="44" y="44"/>
                      <a:pt x="47" y="46"/>
                      <a:pt x="51" y="48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56" y="53"/>
                      <a:pt x="59" y="49"/>
                      <a:pt x="54" y="55"/>
                    </a:cubicBezTo>
                    <a:cubicBezTo>
                      <a:pt x="54" y="55"/>
                      <a:pt x="54" y="55"/>
                      <a:pt x="54" y="55"/>
                    </a:cubicBezTo>
                    <a:cubicBezTo>
                      <a:pt x="53" y="53"/>
                      <a:pt x="53" y="53"/>
                      <a:pt x="53" y="53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49" y="34"/>
                      <a:pt x="55" y="16"/>
                      <a:pt x="71" y="12"/>
                    </a:cubicBezTo>
                    <a:cubicBezTo>
                      <a:pt x="89" y="9"/>
                      <a:pt x="94" y="27"/>
                      <a:pt x="102" y="35"/>
                    </a:cubicBezTo>
                    <a:cubicBezTo>
                      <a:pt x="102" y="38"/>
                      <a:pt x="109" y="40"/>
                      <a:pt x="101" y="44"/>
                    </a:cubicBezTo>
                    <a:cubicBezTo>
                      <a:pt x="101" y="41"/>
                      <a:pt x="100" y="37"/>
                      <a:pt x="101" y="34"/>
                    </a:cubicBezTo>
                    <a:cubicBezTo>
                      <a:pt x="102" y="29"/>
                      <a:pt x="104" y="23"/>
                      <a:pt x="107" y="19"/>
                    </a:cubicBezTo>
                    <a:cubicBezTo>
                      <a:pt x="114" y="7"/>
                      <a:pt x="127" y="0"/>
                      <a:pt x="138" y="2"/>
                    </a:cubicBezTo>
                    <a:cubicBezTo>
                      <a:pt x="149" y="5"/>
                      <a:pt x="152" y="14"/>
                      <a:pt x="155" y="18"/>
                    </a:cubicBezTo>
                    <a:cubicBezTo>
                      <a:pt x="156" y="23"/>
                      <a:pt x="157" y="19"/>
                      <a:pt x="158" y="26"/>
                    </a:cubicBezTo>
                    <a:cubicBezTo>
                      <a:pt x="160" y="26"/>
                      <a:pt x="154" y="27"/>
                      <a:pt x="154" y="27"/>
                    </a:cubicBezTo>
                    <a:close/>
                  </a:path>
                </a:pathLst>
              </a:custGeom>
              <a:solidFill>
                <a:srgbClr val="645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1140874" y="2251085"/>
              <a:ext cx="18011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rgbClr val="009AA0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defRPr>
              </a:lvl1pPr>
            </a:lstStyle>
            <a:p>
              <a:pPr algn="ctr"/>
              <a:endParaRPr lang="zh-CN" altLang="en-US" sz="2800" dirty="0"/>
            </a:p>
          </p:txBody>
        </p:sp>
      </p:grpSp>
      <p:grpSp>
        <p:nvGrpSpPr>
          <p:cNvPr id="344" name="组合 343"/>
          <p:cNvGrpSpPr/>
          <p:nvPr/>
        </p:nvGrpSpPr>
        <p:grpSpPr>
          <a:xfrm>
            <a:off x="8319051" y="1339925"/>
            <a:ext cx="3393086" cy="2285141"/>
            <a:chOff x="8319051" y="1339925"/>
            <a:chExt cx="3393086" cy="2285141"/>
          </a:xfrm>
        </p:grpSpPr>
        <p:grpSp>
          <p:nvGrpSpPr>
            <p:cNvPr id="38" name="组合 37"/>
            <p:cNvGrpSpPr/>
            <p:nvPr/>
          </p:nvGrpSpPr>
          <p:grpSpPr>
            <a:xfrm>
              <a:off x="8319051" y="1339925"/>
              <a:ext cx="3393086" cy="2285141"/>
              <a:chOff x="8480426" y="1901825"/>
              <a:chExt cx="855663" cy="576263"/>
            </a:xfrm>
          </p:grpSpPr>
          <p:sp>
            <p:nvSpPr>
              <p:cNvPr id="39" name="Freeform 9"/>
              <p:cNvSpPr/>
              <p:nvPr/>
            </p:nvSpPr>
            <p:spPr bwMode="auto">
              <a:xfrm>
                <a:off x="8573411" y="1972126"/>
                <a:ext cx="717550" cy="428625"/>
              </a:xfrm>
              <a:custGeom>
                <a:avLst/>
                <a:gdLst>
                  <a:gd name="T0" fmla="*/ 145 w 191"/>
                  <a:gd name="T1" fmla="*/ 36 h 114"/>
                  <a:gd name="T2" fmla="*/ 16 w 191"/>
                  <a:gd name="T3" fmla="*/ 45 h 114"/>
                  <a:gd name="T4" fmla="*/ 145 w 191"/>
                  <a:gd name="T5" fmla="*/ 3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1" h="114">
                    <a:moveTo>
                      <a:pt x="145" y="36"/>
                    </a:moveTo>
                    <a:cubicBezTo>
                      <a:pt x="191" y="82"/>
                      <a:pt x="0" y="114"/>
                      <a:pt x="16" y="45"/>
                    </a:cubicBezTo>
                    <a:cubicBezTo>
                      <a:pt x="26" y="0"/>
                      <a:pt x="121" y="12"/>
                      <a:pt x="145" y="36"/>
                    </a:cubicBezTo>
                    <a:close/>
                  </a:path>
                </a:pathLst>
              </a:custGeom>
              <a:solidFill>
                <a:srgbClr val="FFFF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10"/>
              <p:cNvSpPr>
                <a:spLocks noEditPoints="1"/>
              </p:cNvSpPr>
              <p:nvPr/>
            </p:nvSpPr>
            <p:spPr bwMode="auto">
              <a:xfrm>
                <a:off x="8480426" y="1901825"/>
                <a:ext cx="855663" cy="576263"/>
              </a:xfrm>
              <a:custGeom>
                <a:avLst/>
                <a:gdLst>
                  <a:gd name="T0" fmla="*/ 199 w 228"/>
                  <a:gd name="T1" fmla="*/ 64 h 153"/>
                  <a:gd name="T2" fmla="*/ 204 w 228"/>
                  <a:gd name="T3" fmla="*/ 34 h 153"/>
                  <a:gd name="T4" fmla="*/ 156 w 228"/>
                  <a:gd name="T5" fmla="*/ 44 h 153"/>
                  <a:gd name="T6" fmla="*/ 155 w 228"/>
                  <a:gd name="T7" fmla="*/ 6 h 153"/>
                  <a:gd name="T8" fmla="*/ 115 w 228"/>
                  <a:gd name="T9" fmla="*/ 28 h 153"/>
                  <a:gd name="T10" fmla="*/ 75 w 228"/>
                  <a:gd name="T11" fmla="*/ 2 h 153"/>
                  <a:gd name="T12" fmla="*/ 46 w 228"/>
                  <a:gd name="T13" fmla="*/ 30 h 153"/>
                  <a:gd name="T14" fmla="*/ 22 w 228"/>
                  <a:gd name="T15" fmla="*/ 8 h 153"/>
                  <a:gd name="T16" fmla="*/ 3 w 228"/>
                  <a:gd name="T17" fmla="*/ 27 h 153"/>
                  <a:gd name="T18" fmla="*/ 13 w 228"/>
                  <a:gd name="T19" fmla="*/ 46 h 153"/>
                  <a:gd name="T20" fmla="*/ 28 w 228"/>
                  <a:gd name="T21" fmla="*/ 64 h 153"/>
                  <a:gd name="T22" fmla="*/ 7 w 228"/>
                  <a:gd name="T23" fmla="*/ 97 h 153"/>
                  <a:gd name="T24" fmla="*/ 49 w 228"/>
                  <a:gd name="T25" fmla="*/ 92 h 153"/>
                  <a:gd name="T26" fmla="*/ 48 w 228"/>
                  <a:gd name="T27" fmla="*/ 134 h 153"/>
                  <a:gd name="T28" fmla="*/ 84 w 228"/>
                  <a:gd name="T29" fmla="*/ 113 h 153"/>
                  <a:gd name="T30" fmla="*/ 94 w 228"/>
                  <a:gd name="T31" fmla="*/ 139 h 153"/>
                  <a:gd name="T32" fmla="*/ 125 w 228"/>
                  <a:gd name="T33" fmla="*/ 120 h 153"/>
                  <a:gd name="T34" fmla="*/ 130 w 228"/>
                  <a:gd name="T35" fmla="*/ 136 h 153"/>
                  <a:gd name="T36" fmla="*/ 156 w 228"/>
                  <a:gd name="T37" fmla="*/ 149 h 153"/>
                  <a:gd name="T38" fmla="*/ 169 w 228"/>
                  <a:gd name="T39" fmla="*/ 108 h 153"/>
                  <a:gd name="T40" fmla="*/ 217 w 228"/>
                  <a:gd name="T41" fmla="*/ 103 h 153"/>
                  <a:gd name="T42" fmla="*/ 199 w 228"/>
                  <a:gd name="T43" fmla="*/ 64 h 153"/>
                  <a:gd name="T44" fmla="*/ 158 w 228"/>
                  <a:gd name="T45" fmla="*/ 89 h 153"/>
                  <a:gd name="T46" fmla="*/ 128 w 228"/>
                  <a:gd name="T47" fmla="*/ 85 h 153"/>
                  <a:gd name="T48" fmla="*/ 120 w 228"/>
                  <a:gd name="T49" fmla="*/ 102 h 153"/>
                  <a:gd name="T50" fmla="*/ 101 w 228"/>
                  <a:gd name="T51" fmla="*/ 87 h 153"/>
                  <a:gd name="T52" fmla="*/ 84 w 228"/>
                  <a:gd name="T53" fmla="*/ 103 h 153"/>
                  <a:gd name="T54" fmla="*/ 75 w 228"/>
                  <a:gd name="T55" fmla="*/ 80 h 153"/>
                  <a:gd name="T56" fmla="*/ 42 w 228"/>
                  <a:gd name="T57" fmla="*/ 66 h 153"/>
                  <a:gd name="T58" fmla="*/ 71 w 228"/>
                  <a:gd name="T59" fmla="*/ 61 h 153"/>
                  <a:gd name="T60" fmla="*/ 84 w 228"/>
                  <a:gd name="T61" fmla="*/ 35 h 153"/>
                  <a:gd name="T62" fmla="*/ 98 w 228"/>
                  <a:gd name="T63" fmla="*/ 47 h 153"/>
                  <a:gd name="T64" fmla="*/ 102 w 228"/>
                  <a:gd name="T65" fmla="*/ 65 h 153"/>
                  <a:gd name="T66" fmla="*/ 115 w 228"/>
                  <a:gd name="T67" fmla="*/ 53 h 153"/>
                  <a:gd name="T68" fmla="*/ 146 w 228"/>
                  <a:gd name="T69" fmla="*/ 46 h 153"/>
                  <a:gd name="T70" fmla="*/ 138 w 228"/>
                  <a:gd name="T71" fmla="*/ 73 h 153"/>
                  <a:gd name="T72" fmla="*/ 159 w 228"/>
                  <a:gd name="T73" fmla="*/ 79 h 153"/>
                  <a:gd name="T74" fmla="*/ 158 w 228"/>
                  <a:gd name="T75" fmla="*/ 8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28" h="153">
                    <a:moveTo>
                      <a:pt x="199" y="64"/>
                    </a:moveTo>
                    <a:cubicBezTo>
                      <a:pt x="209" y="61"/>
                      <a:pt x="214" y="40"/>
                      <a:pt x="204" y="34"/>
                    </a:cubicBezTo>
                    <a:cubicBezTo>
                      <a:pt x="189" y="26"/>
                      <a:pt x="168" y="36"/>
                      <a:pt x="156" y="44"/>
                    </a:cubicBezTo>
                    <a:cubicBezTo>
                      <a:pt x="168" y="35"/>
                      <a:pt x="172" y="11"/>
                      <a:pt x="155" y="6"/>
                    </a:cubicBezTo>
                    <a:cubicBezTo>
                      <a:pt x="143" y="3"/>
                      <a:pt x="118" y="13"/>
                      <a:pt x="115" y="28"/>
                    </a:cubicBezTo>
                    <a:cubicBezTo>
                      <a:pt x="114" y="6"/>
                      <a:pt x="97" y="0"/>
                      <a:pt x="75" y="2"/>
                    </a:cubicBezTo>
                    <a:cubicBezTo>
                      <a:pt x="62" y="3"/>
                      <a:pt x="43" y="13"/>
                      <a:pt x="46" y="30"/>
                    </a:cubicBezTo>
                    <a:cubicBezTo>
                      <a:pt x="39" y="22"/>
                      <a:pt x="35" y="8"/>
                      <a:pt x="22" y="8"/>
                    </a:cubicBezTo>
                    <a:cubicBezTo>
                      <a:pt x="13" y="8"/>
                      <a:pt x="2" y="18"/>
                      <a:pt x="3" y="27"/>
                    </a:cubicBezTo>
                    <a:cubicBezTo>
                      <a:pt x="4" y="34"/>
                      <a:pt x="9" y="41"/>
                      <a:pt x="13" y="46"/>
                    </a:cubicBezTo>
                    <a:cubicBezTo>
                      <a:pt x="15" y="49"/>
                      <a:pt x="25" y="63"/>
                      <a:pt x="28" y="64"/>
                    </a:cubicBezTo>
                    <a:cubicBezTo>
                      <a:pt x="13" y="63"/>
                      <a:pt x="0" y="83"/>
                      <a:pt x="7" y="97"/>
                    </a:cubicBezTo>
                    <a:cubicBezTo>
                      <a:pt x="17" y="116"/>
                      <a:pt x="38" y="103"/>
                      <a:pt x="49" y="92"/>
                    </a:cubicBezTo>
                    <a:cubicBezTo>
                      <a:pt x="42" y="102"/>
                      <a:pt x="39" y="126"/>
                      <a:pt x="48" y="134"/>
                    </a:cubicBezTo>
                    <a:cubicBezTo>
                      <a:pt x="62" y="146"/>
                      <a:pt x="76" y="119"/>
                      <a:pt x="84" y="113"/>
                    </a:cubicBezTo>
                    <a:cubicBezTo>
                      <a:pt x="89" y="120"/>
                      <a:pt x="86" y="133"/>
                      <a:pt x="94" y="139"/>
                    </a:cubicBezTo>
                    <a:cubicBezTo>
                      <a:pt x="106" y="148"/>
                      <a:pt x="121" y="134"/>
                      <a:pt x="125" y="120"/>
                    </a:cubicBezTo>
                    <a:cubicBezTo>
                      <a:pt x="126" y="126"/>
                      <a:pt x="129" y="133"/>
                      <a:pt x="130" y="136"/>
                    </a:cubicBezTo>
                    <a:cubicBezTo>
                      <a:pt x="135" y="147"/>
                      <a:pt x="143" y="153"/>
                      <a:pt x="156" y="149"/>
                    </a:cubicBezTo>
                    <a:cubicBezTo>
                      <a:pt x="173" y="143"/>
                      <a:pt x="173" y="123"/>
                      <a:pt x="169" y="108"/>
                    </a:cubicBezTo>
                    <a:cubicBezTo>
                      <a:pt x="182" y="117"/>
                      <a:pt x="207" y="116"/>
                      <a:pt x="217" y="103"/>
                    </a:cubicBezTo>
                    <a:cubicBezTo>
                      <a:pt x="228" y="88"/>
                      <a:pt x="223" y="58"/>
                      <a:pt x="199" y="64"/>
                    </a:cubicBezTo>
                    <a:close/>
                    <a:moveTo>
                      <a:pt x="158" y="89"/>
                    </a:moveTo>
                    <a:cubicBezTo>
                      <a:pt x="151" y="101"/>
                      <a:pt x="136" y="89"/>
                      <a:pt x="128" y="85"/>
                    </a:cubicBezTo>
                    <a:cubicBezTo>
                      <a:pt x="137" y="89"/>
                      <a:pt x="125" y="102"/>
                      <a:pt x="120" y="102"/>
                    </a:cubicBezTo>
                    <a:cubicBezTo>
                      <a:pt x="111" y="103"/>
                      <a:pt x="105" y="95"/>
                      <a:pt x="101" y="87"/>
                    </a:cubicBezTo>
                    <a:cubicBezTo>
                      <a:pt x="94" y="91"/>
                      <a:pt x="92" y="102"/>
                      <a:pt x="84" y="103"/>
                    </a:cubicBezTo>
                    <a:cubicBezTo>
                      <a:pt x="71" y="105"/>
                      <a:pt x="67" y="88"/>
                      <a:pt x="75" y="80"/>
                    </a:cubicBezTo>
                    <a:cubicBezTo>
                      <a:pt x="62" y="78"/>
                      <a:pt x="42" y="85"/>
                      <a:pt x="42" y="66"/>
                    </a:cubicBezTo>
                    <a:cubicBezTo>
                      <a:pt x="41" y="50"/>
                      <a:pt x="62" y="52"/>
                      <a:pt x="71" y="61"/>
                    </a:cubicBezTo>
                    <a:cubicBezTo>
                      <a:pt x="63" y="50"/>
                      <a:pt x="70" y="33"/>
                      <a:pt x="84" y="35"/>
                    </a:cubicBezTo>
                    <a:cubicBezTo>
                      <a:pt x="91" y="36"/>
                      <a:pt x="95" y="41"/>
                      <a:pt x="98" y="47"/>
                    </a:cubicBezTo>
                    <a:cubicBezTo>
                      <a:pt x="100" y="51"/>
                      <a:pt x="100" y="63"/>
                      <a:pt x="102" y="65"/>
                    </a:cubicBezTo>
                    <a:cubicBezTo>
                      <a:pt x="107" y="69"/>
                      <a:pt x="111" y="58"/>
                      <a:pt x="115" y="53"/>
                    </a:cubicBezTo>
                    <a:cubicBezTo>
                      <a:pt x="122" y="44"/>
                      <a:pt x="137" y="32"/>
                      <a:pt x="146" y="46"/>
                    </a:cubicBezTo>
                    <a:cubicBezTo>
                      <a:pt x="151" y="54"/>
                      <a:pt x="150" y="72"/>
                      <a:pt x="138" y="73"/>
                    </a:cubicBezTo>
                    <a:cubicBezTo>
                      <a:pt x="144" y="73"/>
                      <a:pt x="155" y="74"/>
                      <a:pt x="159" y="79"/>
                    </a:cubicBezTo>
                    <a:cubicBezTo>
                      <a:pt x="161" y="82"/>
                      <a:pt x="161" y="85"/>
                      <a:pt x="158" y="89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1"/>
              <p:cNvSpPr/>
              <p:nvPr/>
            </p:nvSpPr>
            <p:spPr bwMode="auto">
              <a:xfrm>
                <a:off x="8577264" y="1962150"/>
                <a:ext cx="657225" cy="392113"/>
              </a:xfrm>
              <a:custGeom>
                <a:avLst/>
                <a:gdLst>
                  <a:gd name="T0" fmla="*/ 122 w 175"/>
                  <a:gd name="T1" fmla="*/ 17 h 104"/>
                  <a:gd name="T2" fmla="*/ 90 w 175"/>
                  <a:gd name="T3" fmla="*/ 39 h 104"/>
                  <a:gd name="T4" fmla="*/ 87 w 175"/>
                  <a:gd name="T5" fmla="*/ 38 h 104"/>
                  <a:gd name="T6" fmla="*/ 86 w 175"/>
                  <a:gd name="T7" fmla="*/ 18 h 104"/>
                  <a:gd name="T8" fmla="*/ 54 w 175"/>
                  <a:gd name="T9" fmla="*/ 20 h 104"/>
                  <a:gd name="T10" fmla="*/ 34 w 175"/>
                  <a:gd name="T11" fmla="*/ 38 h 104"/>
                  <a:gd name="T12" fmla="*/ 25 w 175"/>
                  <a:gd name="T13" fmla="*/ 34 h 104"/>
                  <a:gd name="T14" fmla="*/ 8 w 175"/>
                  <a:gd name="T15" fmla="*/ 47 h 104"/>
                  <a:gd name="T16" fmla="*/ 7 w 175"/>
                  <a:gd name="T17" fmla="*/ 74 h 104"/>
                  <a:gd name="T18" fmla="*/ 35 w 175"/>
                  <a:gd name="T19" fmla="*/ 72 h 104"/>
                  <a:gd name="T20" fmla="*/ 66 w 175"/>
                  <a:gd name="T21" fmla="*/ 96 h 104"/>
                  <a:gd name="T22" fmla="*/ 80 w 175"/>
                  <a:gd name="T23" fmla="*/ 78 h 104"/>
                  <a:gd name="T24" fmla="*/ 95 w 175"/>
                  <a:gd name="T25" fmla="*/ 99 h 104"/>
                  <a:gd name="T26" fmla="*/ 131 w 175"/>
                  <a:gd name="T27" fmla="*/ 95 h 104"/>
                  <a:gd name="T28" fmla="*/ 144 w 175"/>
                  <a:gd name="T29" fmla="*/ 67 h 104"/>
                  <a:gd name="T30" fmla="*/ 144 w 175"/>
                  <a:gd name="T31" fmla="*/ 61 h 104"/>
                  <a:gd name="T32" fmla="*/ 149 w 175"/>
                  <a:gd name="T33" fmla="*/ 64 h 104"/>
                  <a:gd name="T34" fmla="*/ 170 w 175"/>
                  <a:gd name="T35" fmla="*/ 52 h 104"/>
                  <a:gd name="T36" fmla="*/ 151 w 175"/>
                  <a:gd name="T37" fmla="*/ 30 h 104"/>
                  <a:gd name="T38" fmla="*/ 125 w 175"/>
                  <a:gd name="T39" fmla="*/ 36 h 104"/>
                  <a:gd name="T40" fmla="*/ 124 w 175"/>
                  <a:gd name="T41" fmla="*/ 37 h 104"/>
                  <a:gd name="T42" fmla="*/ 121 w 175"/>
                  <a:gd name="T43" fmla="*/ 35 h 104"/>
                  <a:gd name="T44" fmla="*/ 121 w 175"/>
                  <a:gd name="T45" fmla="*/ 35 h 104"/>
                  <a:gd name="T46" fmla="*/ 124 w 175"/>
                  <a:gd name="T47" fmla="*/ 37 h 104"/>
                  <a:gd name="T48" fmla="*/ 121 w 175"/>
                  <a:gd name="T49" fmla="*/ 35 h 104"/>
                  <a:gd name="T50" fmla="*/ 121 w 175"/>
                  <a:gd name="T51" fmla="*/ 35 h 104"/>
                  <a:gd name="T52" fmla="*/ 137 w 175"/>
                  <a:gd name="T53" fmla="*/ 25 h 104"/>
                  <a:gd name="T54" fmla="*/ 173 w 175"/>
                  <a:gd name="T55" fmla="*/ 41 h 104"/>
                  <a:gd name="T56" fmla="*/ 159 w 175"/>
                  <a:gd name="T57" fmla="*/ 70 h 104"/>
                  <a:gd name="T58" fmla="*/ 141 w 175"/>
                  <a:gd name="T59" fmla="*/ 65 h 104"/>
                  <a:gd name="T60" fmla="*/ 144 w 175"/>
                  <a:gd name="T61" fmla="*/ 62 h 104"/>
                  <a:gd name="T62" fmla="*/ 144 w 175"/>
                  <a:gd name="T63" fmla="*/ 96 h 104"/>
                  <a:gd name="T64" fmla="*/ 115 w 175"/>
                  <a:gd name="T65" fmla="*/ 84 h 104"/>
                  <a:gd name="T66" fmla="*/ 79 w 175"/>
                  <a:gd name="T67" fmla="*/ 80 h 104"/>
                  <a:gd name="T68" fmla="*/ 79 w 175"/>
                  <a:gd name="T69" fmla="*/ 89 h 104"/>
                  <a:gd name="T70" fmla="*/ 32 w 175"/>
                  <a:gd name="T71" fmla="*/ 78 h 104"/>
                  <a:gd name="T72" fmla="*/ 18 w 175"/>
                  <a:gd name="T73" fmla="*/ 85 h 104"/>
                  <a:gd name="T74" fmla="*/ 11 w 175"/>
                  <a:gd name="T75" fmla="*/ 56 h 104"/>
                  <a:gd name="T76" fmla="*/ 13 w 175"/>
                  <a:gd name="T77" fmla="*/ 22 h 104"/>
                  <a:gd name="T78" fmla="*/ 34 w 175"/>
                  <a:gd name="T79" fmla="*/ 39 h 104"/>
                  <a:gd name="T80" fmla="*/ 26 w 175"/>
                  <a:gd name="T81" fmla="*/ 19 h 104"/>
                  <a:gd name="T82" fmla="*/ 60 w 175"/>
                  <a:gd name="T83" fmla="*/ 35 h 104"/>
                  <a:gd name="T84" fmla="*/ 52 w 175"/>
                  <a:gd name="T85" fmla="*/ 32 h 104"/>
                  <a:gd name="T86" fmla="*/ 90 w 175"/>
                  <a:gd name="T87" fmla="*/ 16 h 104"/>
                  <a:gd name="T88" fmla="*/ 100 w 175"/>
                  <a:gd name="T89" fmla="*/ 13 h 104"/>
                  <a:gd name="T90" fmla="*/ 124 w 175"/>
                  <a:gd name="T91" fmla="*/ 3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5" h="104">
                    <a:moveTo>
                      <a:pt x="121" y="35"/>
                    </a:moveTo>
                    <a:cubicBezTo>
                      <a:pt x="121" y="35"/>
                      <a:pt x="124" y="34"/>
                      <a:pt x="124" y="30"/>
                    </a:cubicBezTo>
                    <a:cubicBezTo>
                      <a:pt x="126" y="28"/>
                      <a:pt x="126" y="22"/>
                      <a:pt x="122" y="17"/>
                    </a:cubicBezTo>
                    <a:cubicBezTo>
                      <a:pt x="118" y="13"/>
                      <a:pt x="110" y="11"/>
                      <a:pt x="102" y="16"/>
                    </a:cubicBezTo>
                    <a:cubicBezTo>
                      <a:pt x="96" y="19"/>
                      <a:pt x="95" y="27"/>
                      <a:pt x="92" y="36"/>
                    </a:cubicBezTo>
                    <a:cubicBezTo>
                      <a:pt x="90" y="39"/>
                      <a:pt x="90" y="39"/>
                      <a:pt x="90" y="39"/>
                    </a:cubicBezTo>
                    <a:cubicBezTo>
                      <a:pt x="89" y="40"/>
                      <a:pt x="89" y="40"/>
                      <a:pt x="89" y="40"/>
                    </a:cubicBezTo>
                    <a:cubicBezTo>
                      <a:pt x="88" y="39"/>
                      <a:pt x="92" y="42"/>
                      <a:pt x="87" y="38"/>
                    </a:cubicBezTo>
                    <a:cubicBezTo>
                      <a:pt x="87" y="38"/>
                      <a:pt x="87" y="38"/>
                      <a:pt x="87" y="38"/>
                    </a:cubicBezTo>
                    <a:cubicBezTo>
                      <a:pt x="87" y="36"/>
                      <a:pt x="87" y="36"/>
                      <a:pt x="87" y="36"/>
                    </a:cubicBezTo>
                    <a:cubicBezTo>
                      <a:pt x="89" y="35"/>
                      <a:pt x="89" y="33"/>
                      <a:pt x="89" y="30"/>
                    </a:cubicBezTo>
                    <a:cubicBezTo>
                      <a:pt x="90" y="26"/>
                      <a:pt x="88" y="22"/>
                      <a:pt x="86" y="18"/>
                    </a:cubicBezTo>
                    <a:cubicBezTo>
                      <a:pt x="82" y="10"/>
                      <a:pt x="70" y="6"/>
                      <a:pt x="62" y="10"/>
                    </a:cubicBezTo>
                    <a:cubicBezTo>
                      <a:pt x="52" y="13"/>
                      <a:pt x="56" y="35"/>
                      <a:pt x="56" y="34"/>
                    </a:cubicBezTo>
                    <a:cubicBezTo>
                      <a:pt x="56" y="30"/>
                      <a:pt x="55" y="24"/>
                      <a:pt x="54" y="20"/>
                    </a:cubicBezTo>
                    <a:cubicBezTo>
                      <a:pt x="51" y="16"/>
                      <a:pt x="46" y="14"/>
                      <a:pt x="41" y="14"/>
                    </a:cubicBezTo>
                    <a:cubicBezTo>
                      <a:pt x="30" y="13"/>
                      <a:pt x="24" y="25"/>
                      <a:pt x="31" y="35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2" y="39"/>
                      <a:pt x="38" y="37"/>
                      <a:pt x="31" y="42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3" y="29"/>
                      <a:pt x="17" y="25"/>
                      <a:pt x="12" y="26"/>
                    </a:cubicBezTo>
                    <a:cubicBezTo>
                      <a:pt x="8" y="28"/>
                      <a:pt x="5" y="28"/>
                      <a:pt x="4" y="34"/>
                    </a:cubicBezTo>
                    <a:cubicBezTo>
                      <a:pt x="3" y="38"/>
                      <a:pt x="4" y="43"/>
                      <a:pt x="8" y="47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3" y="62"/>
                      <a:pt x="10" y="56"/>
                      <a:pt x="8" y="60"/>
                    </a:cubicBezTo>
                    <a:cubicBezTo>
                      <a:pt x="5" y="63"/>
                      <a:pt x="4" y="70"/>
                      <a:pt x="7" y="74"/>
                    </a:cubicBezTo>
                    <a:cubicBezTo>
                      <a:pt x="10" y="77"/>
                      <a:pt x="13" y="81"/>
                      <a:pt x="18" y="81"/>
                    </a:cubicBezTo>
                    <a:cubicBezTo>
                      <a:pt x="23" y="81"/>
                      <a:pt x="28" y="79"/>
                      <a:pt x="32" y="77"/>
                    </a:cubicBezTo>
                    <a:cubicBezTo>
                      <a:pt x="34" y="76"/>
                      <a:pt x="35" y="74"/>
                      <a:pt x="35" y="72"/>
                    </a:cubicBezTo>
                    <a:cubicBezTo>
                      <a:pt x="42" y="78"/>
                      <a:pt x="34" y="76"/>
                      <a:pt x="36" y="79"/>
                    </a:cubicBezTo>
                    <a:cubicBezTo>
                      <a:pt x="35" y="82"/>
                      <a:pt x="37" y="87"/>
                      <a:pt x="39" y="91"/>
                    </a:cubicBezTo>
                    <a:cubicBezTo>
                      <a:pt x="46" y="99"/>
                      <a:pt x="57" y="99"/>
                      <a:pt x="66" y="96"/>
                    </a:cubicBezTo>
                    <a:cubicBezTo>
                      <a:pt x="70" y="95"/>
                      <a:pt x="74" y="91"/>
                      <a:pt x="76" y="87"/>
                    </a:cubicBezTo>
                    <a:cubicBezTo>
                      <a:pt x="77" y="85"/>
                      <a:pt x="78" y="83"/>
                      <a:pt x="79" y="81"/>
                    </a:cubicBezTo>
                    <a:cubicBezTo>
                      <a:pt x="80" y="78"/>
                      <a:pt x="80" y="78"/>
                      <a:pt x="80" y="78"/>
                    </a:cubicBezTo>
                    <a:cubicBezTo>
                      <a:pt x="88" y="81"/>
                      <a:pt x="82" y="80"/>
                      <a:pt x="83" y="82"/>
                    </a:cubicBezTo>
                    <a:cubicBezTo>
                      <a:pt x="81" y="85"/>
                      <a:pt x="81" y="90"/>
                      <a:pt x="84" y="93"/>
                    </a:cubicBezTo>
                    <a:cubicBezTo>
                      <a:pt x="87" y="97"/>
                      <a:pt x="91" y="99"/>
                      <a:pt x="95" y="99"/>
                    </a:cubicBezTo>
                    <a:cubicBezTo>
                      <a:pt x="103" y="98"/>
                      <a:pt x="110" y="92"/>
                      <a:pt x="111" y="83"/>
                    </a:cubicBezTo>
                    <a:cubicBezTo>
                      <a:pt x="117" y="84"/>
                      <a:pt x="115" y="90"/>
                      <a:pt x="120" y="91"/>
                    </a:cubicBezTo>
                    <a:cubicBezTo>
                      <a:pt x="123" y="92"/>
                      <a:pt x="127" y="96"/>
                      <a:pt x="131" y="95"/>
                    </a:cubicBezTo>
                    <a:cubicBezTo>
                      <a:pt x="135" y="96"/>
                      <a:pt x="138" y="95"/>
                      <a:pt x="142" y="93"/>
                    </a:cubicBezTo>
                    <a:cubicBezTo>
                      <a:pt x="145" y="91"/>
                      <a:pt x="148" y="89"/>
                      <a:pt x="149" y="86"/>
                    </a:cubicBezTo>
                    <a:cubicBezTo>
                      <a:pt x="154" y="79"/>
                      <a:pt x="149" y="70"/>
                      <a:pt x="144" y="67"/>
                    </a:cubicBezTo>
                    <a:cubicBezTo>
                      <a:pt x="142" y="66"/>
                      <a:pt x="142" y="66"/>
                      <a:pt x="142" y="66"/>
                    </a:cubicBezTo>
                    <a:cubicBezTo>
                      <a:pt x="141" y="65"/>
                      <a:pt x="141" y="65"/>
                      <a:pt x="141" y="65"/>
                    </a:cubicBezTo>
                    <a:cubicBezTo>
                      <a:pt x="142" y="64"/>
                      <a:pt x="138" y="69"/>
                      <a:pt x="144" y="61"/>
                    </a:cubicBezTo>
                    <a:cubicBezTo>
                      <a:pt x="144" y="61"/>
                      <a:pt x="144" y="61"/>
                      <a:pt x="144" y="61"/>
                    </a:cubicBezTo>
                    <a:cubicBezTo>
                      <a:pt x="145" y="62"/>
                      <a:pt x="145" y="62"/>
                      <a:pt x="145" y="62"/>
                    </a:cubicBezTo>
                    <a:cubicBezTo>
                      <a:pt x="146" y="63"/>
                      <a:pt x="148" y="64"/>
                      <a:pt x="149" y="64"/>
                    </a:cubicBezTo>
                    <a:cubicBezTo>
                      <a:pt x="152" y="66"/>
                      <a:pt x="155" y="66"/>
                      <a:pt x="158" y="66"/>
                    </a:cubicBezTo>
                    <a:cubicBezTo>
                      <a:pt x="160" y="63"/>
                      <a:pt x="165" y="64"/>
                      <a:pt x="167" y="61"/>
                    </a:cubicBezTo>
                    <a:cubicBezTo>
                      <a:pt x="168" y="57"/>
                      <a:pt x="172" y="56"/>
                      <a:pt x="170" y="52"/>
                    </a:cubicBezTo>
                    <a:cubicBezTo>
                      <a:pt x="171" y="49"/>
                      <a:pt x="171" y="46"/>
                      <a:pt x="169" y="43"/>
                    </a:cubicBezTo>
                    <a:cubicBezTo>
                      <a:pt x="168" y="40"/>
                      <a:pt x="167" y="38"/>
                      <a:pt x="165" y="36"/>
                    </a:cubicBezTo>
                    <a:cubicBezTo>
                      <a:pt x="161" y="32"/>
                      <a:pt x="155" y="31"/>
                      <a:pt x="151" y="30"/>
                    </a:cubicBezTo>
                    <a:cubicBezTo>
                      <a:pt x="146" y="30"/>
                      <a:pt x="142" y="29"/>
                      <a:pt x="138" y="29"/>
                    </a:cubicBezTo>
                    <a:cubicBezTo>
                      <a:pt x="134" y="29"/>
                      <a:pt x="132" y="31"/>
                      <a:pt x="129" y="32"/>
                    </a:cubicBezTo>
                    <a:cubicBezTo>
                      <a:pt x="128" y="34"/>
                      <a:pt x="125" y="35"/>
                      <a:pt x="125" y="36"/>
                    </a:cubicBezTo>
                    <a:cubicBezTo>
                      <a:pt x="124" y="36"/>
                      <a:pt x="123" y="36"/>
                      <a:pt x="123" y="37"/>
                    </a:cubicBezTo>
                    <a:cubicBezTo>
                      <a:pt x="124" y="37"/>
                      <a:pt x="124" y="37"/>
                      <a:pt x="124" y="37"/>
                    </a:cubicBezTo>
                    <a:cubicBezTo>
                      <a:pt x="124" y="37"/>
                      <a:pt x="124" y="37"/>
                      <a:pt x="124" y="37"/>
                    </a:cubicBezTo>
                    <a:cubicBezTo>
                      <a:pt x="124" y="37"/>
                      <a:pt x="124" y="37"/>
                      <a:pt x="124" y="37"/>
                    </a:cubicBezTo>
                    <a:cubicBezTo>
                      <a:pt x="122" y="36"/>
                      <a:pt x="126" y="39"/>
                      <a:pt x="121" y="35"/>
                    </a:cubicBezTo>
                    <a:cubicBezTo>
                      <a:pt x="121" y="35"/>
                      <a:pt x="121" y="35"/>
                      <a:pt x="121" y="35"/>
                    </a:cubicBezTo>
                    <a:cubicBezTo>
                      <a:pt x="121" y="35"/>
                      <a:pt x="121" y="35"/>
                      <a:pt x="121" y="35"/>
                    </a:cubicBezTo>
                    <a:cubicBezTo>
                      <a:pt x="121" y="35"/>
                      <a:pt x="121" y="35"/>
                      <a:pt x="121" y="35"/>
                    </a:cubicBezTo>
                    <a:cubicBezTo>
                      <a:pt x="121" y="35"/>
                      <a:pt x="121" y="35"/>
                      <a:pt x="121" y="35"/>
                    </a:cubicBezTo>
                    <a:cubicBezTo>
                      <a:pt x="119" y="33"/>
                      <a:pt x="123" y="36"/>
                      <a:pt x="124" y="37"/>
                    </a:cubicBezTo>
                    <a:cubicBezTo>
                      <a:pt x="124" y="37"/>
                      <a:pt x="124" y="37"/>
                      <a:pt x="124" y="37"/>
                    </a:cubicBezTo>
                    <a:cubicBezTo>
                      <a:pt x="124" y="37"/>
                      <a:pt x="124" y="37"/>
                      <a:pt x="124" y="37"/>
                    </a:cubicBezTo>
                    <a:cubicBezTo>
                      <a:pt x="124" y="37"/>
                      <a:pt x="124" y="37"/>
                      <a:pt x="124" y="37"/>
                    </a:cubicBezTo>
                    <a:cubicBezTo>
                      <a:pt x="124" y="37"/>
                      <a:pt x="124" y="37"/>
                      <a:pt x="124" y="37"/>
                    </a:cubicBezTo>
                    <a:cubicBezTo>
                      <a:pt x="118" y="32"/>
                      <a:pt x="122" y="36"/>
                      <a:pt x="121" y="35"/>
                    </a:cubicBezTo>
                    <a:cubicBezTo>
                      <a:pt x="121" y="35"/>
                      <a:pt x="121" y="35"/>
                      <a:pt x="121" y="35"/>
                    </a:cubicBezTo>
                    <a:cubicBezTo>
                      <a:pt x="121" y="35"/>
                      <a:pt x="121" y="35"/>
                      <a:pt x="121" y="35"/>
                    </a:cubicBezTo>
                    <a:cubicBezTo>
                      <a:pt x="121" y="35"/>
                      <a:pt x="121" y="35"/>
                      <a:pt x="121" y="35"/>
                    </a:cubicBezTo>
                    <a:cubicBezTo>
                      <a:pt x="122" y="35"/>
                      <a:pt x="122" y="34"/>
                      <a:pt x="122" y="33"/>
                    </a:cubicBezTo>
                    <a:cubicBezTo>
                      <a:pt x="122" y="31"/>
                      <a:pt x="126" y="32"/>
                      <a:pt x="127" y="29"/>
                    </a:cubicBezTo>
                    <a:cubicBezTo>
                      <a:pt x="129" y="25"/>
                      <a:pt x="134" y="29"/>
                      <a:pt x="137" y="25"/>
                    </a:cubicBezTo>
                    <a:cubicBezTo>
                      <a:pt x="141" y="27"/>
                      <a:pt x="146" y="22"/>
                      <a:pt x="151" y="26"/>
                    </a:cubicBezTo>
                    <a:cubicBezTo>
                      <a:pt x="157" y="27"/>
                      <a:pt x="163" y="27"/>
                      <a:pt x="167" y="33"/>
                    </a:cubicBezTo>
                    <a:cubicBezTo>
                      <a:pt x="170" y="35"/>
                      <a:pt x="172" y="38"/>
                      <a:pt x="173" y="41"/>
                    </a:cubicBezTo>
                    <a:cubicBezTo>
                      <a:pt x="175" y="45"/>
                      <a:pt x="175" y="49"/>
                      <a:pt x="174" y="52"/>
                    </a:cubicBezTo>
                    <a:cubicBezTo>
                      <a:pt x="174" y="56"/>
                      <a:pt x="174" y="61"/>
                      <a:pt x="170" y="63"/>
                    </a:cubicBezTo>
                    <a:cubicBezTo>
                      <a:pt x="168" y="67"/>
                      <a:pt x="164" y="70"/>
                      <a:pt x="159" y="70"/>
                    </a:cubicBezTo>
                    <a:cubicBezTo>
                      <a:pt x="155" y="70"/>
                      <a:pt x="151" y="70"/>
                      <a:pt x="147" y="68"/>
                    </a:cubicBezTo>
                    <a:cubicBezTo>
                      <a:pt x="145" y="68"/>
                      <a:pt x="144" y="67"/>
                      <a:pt x="142" y="65"/>
                    </a:cubicBezTo>
                    <a:cubicBezTo>
                      <a:pt x="141" y="65"/>
                      <a:pt x="141" y="65"/>
                      <a:pt x="141" y="65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45" y="59"/>
                      <a:pt x="142" y="63"/>
                      <a:pt x="143" y="62"/>
                    </a:cubicBezTo>
                    <a:cubicBezTo>
                      <a:pt x="144" y="62"/>
                      <a:pt x="144" y="62"/>
                      <a:pt x="144" y="62"/>
                    </a:cubicBezTo>
                    <a:cubicBezTo>
                      <a:pt x="146" y="64"/>
                      <a:pt x="146" y="64"/>
                      <a:pt x="146" y="64"/>
                    </a:cubicBezTo>
                    <a:cubicBezTo>
                      <a:pt x="153" y="69"/>
                      <a:pt x="158" y="78"/>
                      <a:pt x="153" y="87"/>
                    </a:cubicBezTo>
                    <a:cubicBezTo>
                      <a:pt x="151" y="91"/>
                      <a:pt x="147" y="94"/>
                      <a:pt x="144" y="96"/>
                    </a:cubicBezTo>
                    <a:cubicBezTo>
                      <a:pt x="140" y="99"/>
                      <a:pt x="135" y="101"/>
                      <a:pt x="130" y="99"/>
                    </a:cubicBezTo>
                    <a:cubicBezTo>
                      <a:pt x="126" y="99"/>
                      <a:pt x="121" y="99"/>
                      <a:pt x="118" y="94"/>
                    </a:cubicBezTo>
                    <a:cubicBezTo>
                      <a:pt x="114" y="94"/>
                      <a:pt x="106" y="84"/>
                      <a:pt x="115" y="84"/>
                    </a:cubicBezTo>
                    <a:cubicBezTo>
                      <a:pt x="116" y="94"/>
                      <a:pt x="105" y="104"/>
                      <a:pt x="95" y="103"/>
                    </a:cubicBezTo>
                    <a:cubicBezTo>
                      <a:pt x="89" y="102"/>
                      <a:pt x="84" y="100"/>
                      <a:pt x="81" y="96"/>
                    </a:cubicBezTo>
                    <a:cubicBezTo>
                      <a:pt x="78" y="91"/>
                      <a:pt x="77" y="85"/>
                      <a:pt x="79" y="80"/>
                    </a:cubicBezTo>
                    <a:cubicBezTo>
                      <a:pt x="81" y="80"/>
                      <a:pt x="77" y="75"/>
                      <a:pt x="84" y="79"/>
                    </a:cubicBezTo>
                    <a:cubicBezTo>
                      <a:pt x="83" y="83"/>
                      <a:pt x="83" y="83"/>
                      <a:pt x="83" y="83"/>
                    </a:cubicBezTo>
                    <a:cubicBezTo>
                      <a:pt x="82" y="85"/>
                      <a:pt x="81" y="87"/>
                      <a:pt x="79" y="89"/>
                    </a:cubicBezTo>
                    <a:cubicBezTo>
                      <a:pt x="76" y="93"/>
                      <a:pt x="72" y="98"/>
                      <a:pt x="67" y="99"/>
                    </a:cubicBezTo>
                    <a:cubicBezTo>
                      <a:pt x="57" y="104"/>
                      <a:pt x="44" y="102"/>
                      <a:pt x="37" y="93"/>
                    </a:cubicBezTo>
                    <a:cubicBezTo>
                      <a:pt x="33" y="89"/>
                      <a:pt x="30" y="84"/>
                      <a:pt x="32" y="78"/>
                    </a:cubicBezTo>
                    <a:cubicBezTo>
                      <a:pt x="33" y="75"/>
                      <a:pt x="33" y="70"/>
                      <a:pt x="39" y="73"/>
                    </a:cubicBezTo>
                    <a:cubicBezTo>
                      <a:pt x="39" y="76"/>
                      <a:pt x="36" y="79"/>
                      <a:pt x="34" y="80"/>
                    </a:cubicBezTo>
                    <a:cubicBezTo>
                      <a:pt x="29" y="83"/>
                      <a:pt x="24" y="85"/>
                      <a:pt x="18" y="85"/>
                    </a:cubicBezTo>
                    <a:cubicBezTo>
                      <a:pt x="12" y="83"/>
                      <a:pt x="7" y="80"/>
                      <a:pt x="3" y="75"/>
                    </a:cubicBezTo>
                    <a:cubicBezTo>
                      <a:pt x="0" y="70"/>
                      <a:pt x="0" y="62"/>
                      <a:pt x="5" y="57"/>
                    </a:cubicBezTo>
                    <a:cubicBezTo>
                      <a:pt x="6" y="56"/>
                      <a:pt x="12" y="51"/>
                      <a:pt x="11" y="56"/>
                    </a:cubicBezTo>
                    <a:cubicBezTo>
                      <a:pt x="9" y="54"/>
                      <a:pt x="7" y="52"/>
                      <a:pt x="5" y="50"/>
                    </a:cubicBezTo>
                    <a:cubicBezTo>
                      <a:pt x="2" y="45"/>
                      <a:pt x="0" y="39"/>
                      <a:pt x="0" y="33"/>
                    </a:cubicBezTo>
                    <a:cubicBezTo>
                      <a:pt x="0" y="27"/>
                      <a:pt x="7" y="23"/>
                      <a:pt x="13" y="22"/>
                    </a:cubicBezTo>
                    <a:cubicBezTo>
                      <a:pt x="20" y="21"/>
                      <a:pt x="24" y="27"/>
                      <a:pt x="28" y="31"/>
                    </a:cubicBezTo>
                    <a:cubicBezTo>
                      <a:pt x="29" y="33"/>
                      <a:pt x="31" y="35"/>
                      <a:pt x="33" y="38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29" y="44"/>
                      <a:pt x="32" y="40"/>
                      <a:pt x="30" y="40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5" y="32"/>
                      <a:pt x="23" y="25"/>
                      <a:pt x="26" y="19"/>
                    </a:cubicBezTo>
                    <a:cubicBezTo>
                      <a:pt x="29" y="13"/>
                      <a:pt x="36" y="11"/>
                      <a:pt x="42" y="10"/>
                    </a:cubicBezTo>
                    <a:cubicBezTo>
                      <a:pt x="47" y="11"/>
                      <a:pt x="53" y="13"/>
                      <a:pt x="57" y="18"/>
                    </a:cubicBezTo>
                    <a:cubicBezTo>
                      <a:pt x="59" y="24"/>
                      <a:pt x="59" y="29"/>
                      <a:pt x="60" y="35"/>
                    </a:cubicBezTo>
                    <a:cubicBezTo>
                      <a:pt x="59" y="36"/>
                      <a:pt x="62" y="35"/>
                      <a:pt x="58" y="39"/>
                    </a:cubicBezTo>
                    <a:cubicBezTo>
                      <a:pt x="56" y="39"/>
                      <a:pt x="55" y="38"/>
                      <a:pt x="54" y="37"/>
                    </a:cubicBezTo>
                    <a:cubicBezTo>
                      <a:pt x="52" y="35"/>
                      <a:pt x="52" y="34"/>
                      <a:pt x="52" y="32"/>
                    </a:cubicBezTo>
                    <a:cubicBezTo>
                      <a:pt x="52" y="29"/>
                      <a:pt x="52" y="26"/>
                      <a:pt x="52" y="23"/>
                    </a:cubicBezTo>
                    <a:cubicBezTo>
                      <a:pt x="53" y="17"/>
                      <a:pt x="55" y="11"/>
                      <a:pt x="60" y="7"/>
                    </a:cubicBezTo>
                    <a:cubicBezTo>
                      <a:pt x="72" y="0"/>
                      <a:pt x="83" y="9"/>
                      <a:pt x="90" y="16"/>
                    </a:cubicBezTo>
                    <a:cubicBezTo>
                      <a:pt x="93" y="20"/>
                      <a:pt x="94" y="26"/>
                      <a:pt x="92" y="31"/>
                    </a:cubicBezTo>
                    <a:cubicBezTo>
                      <a:pt x="92" y="36"/>
                      <a:pt x="86" y="42"/>
                      <a:pt x="88" y="34"/>
                    </a:cubicBezTo>
                    <a:cubicBezTo>
                      <a:pt x="91" y="27"/>
                      <a:pt x="92" y="17"/>
                      <a:pt x="100" y="13"/>
                    </a:cubicBezTo>
                    <a:cubicBezTo>
                      <a:pt x="109" y="7"/>
                      <a:pt x="120" y="9"/>
                      <a:pt x="125" y="15"/>
                    </a:cubicBezTo>
                    <a:cubicBezTo>
                      <a:pt x="132" y="21"/>
                      <a:pt x="129" y="29"/>
                      <a:pt x="127" y="32"/>
                    </a:cubicBezTo>
                    <a:cubicBezTo>
                      <a:pt x="124" y="35"/>
                      <a:pt x="129" y="34"/>
                      <a:pt x="124" y="37"/>
                    </a:cubicBezTo>
                    <a:cubicBezTo>
                      <a:pt x="126" y="38"/>
                      <a:pt x="121" y="34"/>
                      <a:pt x="121" y="35"/>
                    </a:cubicBezTo>
                    <a:close/>
                  </a:path>
                </a:pathLst>
              </a:custGeom>
              <a:solidFill>
                <a:srgbClr val="645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1" name="文本框 60"/>
            <p:cNvSpPr txBox="1"/>
            <p:nvPr/>
          </p:nvSpPr>
          <p:spPr>
            <a:xfrm>
              <a:off x="8959125" y="2067961"/>
              <a:ext cx="18011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rgbClr val="009AA0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defRPr>
              </a:lvl1pPr>
            </a:lstStyle>
            <a:p>
              <a:pPr algn="ctr"/>
              <a:endParaRPr lang="zh-CN" altLang="en-US" sz="2800" dirty="0"/>
            </a:p>
          </p:txBody>
        </p:sp>
      </p:grpSp>
      <p:sp>
        <p:nvSpPr>
          <p:cNvPr id="6" name="Freeform 5"/>
          <p:cNvSpPr/>
          <p:nvPr/>
        </p:nvSpPr>
        <p:spPr bwMode="auto">
          <a:xfrm>
            <a:off x="3600450" y="411163"/>
            <a:ext cx="236538" cy="220663"/>
          </a:xfrm>
          <a:custGeom>
            <a:avLst/>
            <a:gdLst>
              <a:gd name="T0" fmla="*/ 59 w 63"/>
              <a:gd name="T1" fmla="*/ 31 h 59"/>
              <a:gd name="T2" fmla="*/ 42 w 63"/>
              <a:gd name="T3" fmla="*/ 36 h 59"/>
              <a:gd name="T4" fmla="*/ 21 w 63"/>
              <a:gd name="T5" fmla="*/ 44 h 59"/>
              <a:gd name="T6" fmla="*/ 3 w 63"/>
              <a:gd name="T7" fmla="*/ 50 h 59"/>
              <a:gd name="T8" fmla="*/ 14 w 63"/>
              <a:gd name="T9" fmla="*/ 41 h 59"/>
              <a:gd name="T10" fmla="*/ 28 w 63"/>
              <a:gd name="T11" fmla="*/ 24 h 59"/>
              <a:gd name="T12" fmla="*/ 36 w 63"/>
              <a:gd name="T13" fmla="*/ 13 h 59"/>
              <a:gd name="T14" fmla="*/ 43 w 63"/>
              <a:gd name="T15" fmla="*/ 4 h 59"/>
              <a:gd name="T16" fmla="*/ 40 w 63"/>
              <a:gd name="T17" fmla="*/ 4 h 59"/>
              <a:gd name="T18" fmla="*/ 39 w 63"/>
              <a:gd name="T19" fmla="*/ 25 h 59"/>
              <a:gd name="T20" fmla="*/ 40 w 63"/>
              <a:gd name="T21" fmla="*/ 46 h 59"/>
              <a:gd name="T22" fmla="*/ 37 w 63"/>
              <a:gd name="T23" fmla="*/ 50 h 59"/>
              <a:gd name="T24" fmla="*/ 29 w 63"/>
              <a:gd name="T25" fmla="*/ 42 h 59"/>
              <a:gd name="T26" fmla="*/ 18 w 63"/>
              <a:gd name="T27" fmla="*/ 28 h 59"/>
              <a:gd name="T28" fmla="*/ 10 w 63"/>
              <a:gd name="T29" fmla="*/ 19 h 59"/>
              <a:gd name="T30" fmla="*/ 3 w 63"/>
              <a:gd name="T31" fmla="*/ 17 h 59"/>
              <a:gd name="T32" fmla="*/ 15 w 63"/>
              <a:gd name="T33" fmla="*/ 20 h 59"/>
              <a:gd name="T34" fmla="*/ 29 w 63"/>
              <a:gd name="T35" fmla="*/ 23 h 59"/>
              <a:gd name="T36" fmla="*/ 38 w 63"/>
              <a:gd name="T37" fmla="*/ 25 h 59"/>
              <a:gd name="T38" fmla="*/ 49 w 63"/>
              <a:gd name="T39" fmla="*/ 29 h 59"/>
              <a:gd name="T40" fmla="*/ 57 w 63"/>
              <a:gd name="T41" fmla="*/ 33 h 59"/>
              <a:gd name="T42" fmla="*/ 61 w 63"/>
              <a:gd name="T43" fmla="*/ 34 h 59"/>
              <a:gd name="T44" fmla="*/ 62 w 63"/>
              <a:gd name="T45" fmla="*/ 30 h 59"/>
              <a:gd name="T46" fmla="*/ 55 w 63"/>
              <a:gd name="T47" fmla="*/ 27 h 59"/>
              <a:gd name="T48" fmla="*/ 43 w 63"/>
              <a:gd name="T49" fmla="*/ 23 h 59"/>
              <a:gd name="T50" fmla="*/ 35 w 63"/>
              <a:gd name="T51" fmla="*/ 20 h 59"/>
              <a:gd name="T52" fmla="*/ 25 w 63"/>
              <a:gd name="T53" fmla="*/ 18 h 59"/>
              <a:gd name="T54" fmla="*/ 7 w 63"/>
              <a:gd name="T55" fmla="*/ 14 h 59"/>
              <a:gd name="T56" fmla="*/ 4 w 63"/>
              <a:gd name="T57" fmla="*/ 18 h 59"/>
              <a:gd name="T58" fmla="*/ 11 w 63"/>
              <a:gd name="T59" fmla="*/ 26 h 59"/>
              <a:gd name="T60" fmla="*/ 22 w 63"/>
              <a:gd name="T61" fmla="*/ 39 h 59"/>
              <a:gd name="T62" fmla="*/ 30 w 63"/>
              <a:gd name="T63" fmla="*/ 49 h 59"/>
              <a:gd name="T64" fmla="*/ 39 w 63"/>
              <a:gd name="T65" fmla="*/ 57 h 59"/>
              <a:gd name="T66" fmla="*/ 43 w 63"/>
              <a:gd name="T67" fmla="*/ 32 h 59"/>
              <a:gd name="T68" fmla="*/ 43 w 63"/>
              <a:gd name="T69" fmla="*/ 18 h 59"/>
              <a:gd name="T70" fmla="*/ 43 w 63"/>
              <a:gd name="T71" fmla="*/ 3 h 59"/>
              <a:gd name="T72" fmla="*/ 38 w 63"/>
              <a:gd name="T73" fmla="*/ 5 h 59"/>
              <a:gd name="T74" fmla="*/ 29 w 63"/>
              <a:gd name="T75" fmla="*/ 16 h 59"/>
              <a:gd name="T76" fmla="*/ 16 w 63"/>
              <a:gd name="T77" fmla="*/ 33 h 59"/>
              <a:gd name="T78" fmla="*/ 6 w 63"/>
              <a:gd name="T79" fmla="*/ 43 h 59"/>
              <a:gd name="T80" fmla="*/ 9 w 63"/>
              <a:gd name="T81" fmla="*/ 51 h 59"/>
              <a:gd name="T82" fmla="*/ 34 w 63"/>
              <a:gd name="T83" fmla="*/ 44 h 59"/>
              <a:gd name="T84" fmla="*/ 53 w 63"/>
              <a:gd name="T85" fmla="*/ 36 h 59"/>
              <a:gd name="T86" fmla="*/ 61 w 63"/>
              <a:gd name="T87" fmla="*/ 33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3" h="59">
                <a:moveTo>
                  <a:pt x="63" y="31"/>
                </a:moveTo>
                <a:cubicBezTo>
                  <a:pt x="62" y="31"/>
                  <a:pt x="61" y="33"/>
                  <a:pt x="59" y="31"/>
                </a:cubicBezTo>
                <a:cubicBezTo>
                  <a:pt x="57" y="32"/>
                  <a:pt x="55" y="32"/>
                  <a:pt x="52" y="33"/>
                </a:cubicBezTo>
                <a:cubicBezTo>
                  <a:pt x="49" y="32"/>
                  <a:pt x="46" y="35"/>
                  <a:pt x="42" y="36"/>
                </a:cubicBezTo>
                <a:cubicBezTo>
                  <a:pt x="39" y="38"/>
                  <a:pt x="36" y="39"/>
                  <a:pt x="32" y="40"/>
                </a:cubicBezTo>
                <a:cubicBezTo>
                  <a:pt x="29" y="43"/>
                  <a:pt x="24" y="42"/>
                  <a:pt x="21" y="44"/>
                </a:cubicBezTo>
                <a:cubicBezTo>
                  <a:pt x="17" y="47"/>
                  <a:pt x="13" y="46"/>
                  <a:pt x="8" y="47"/>
                </a:cubicBezTo>
                <a:cubicBezTo>
                  <a:pt x="7" y="49"/>
                  <a:pt x="2" y="49"/>
                  <a:pt x="3" y="50"/>
                </a:cubicBezTo>
                <a:cubicBezTo>
                  <a:pt x="5" y="49"/>
                  <a:pt x="7" y="47"/>
                  <a:pt x="9" y="46"/>
                </a:cubicBezTo>
                <a:cubicBezTo>
                  <a:pt x="14" y="41"/>
                  <a:pt x="14" y="41"/>
                  <a:pt x="14" y="41"/>
                </a:cubicBezTo>
                <a:cubicBezTo>
                  <a:pt x="16" y="39"/>
                  <a:pt x="17" y="37"/>
                  <a:pt x="19" y="35"/>
                </a:cubicBezTo>
                <a:cubicBezTo>
                  <a:pt x="22" y="32"/>
                  <a:pt x="24" y="27"/>
                  <a:pt x="28" y="24"/>
                </a:cubicBezTo>
                <a:cubicBezTo>
                  <a:pt x="30" y="22"/>
                  <a:pt x="31" y="20"/>
                  <a:pt x="32" y="18"/>
                </a:cubicBezTo>
                <a:cubicBezTo>
                  <a:pt x="32" y="15"/>
                  <a:pt x="34" y="13"/>
                  <a:pt x="36" y="13"/>
                </a:cubicBezTo>
                <a:cubicBezTo>
                  <a:pt x="40" y="12"/>
                  <a:pt x="40" y="9"/>
                  <a:pt x="41" y="7"/>
                </a:cubicBezTo>
                <a:cubicBezTo>
                  <a:pt x="43" y="4"/>
                  <a:pt x="43" y="4"/>
                  <a:pt x="43" y="4"/>
                </a:cubicBezTo>
                <a:cubicBezTo>
                  <a:pt x="42" y="3"/>
                  <a:pt x="47" y="4"/>
                  <a:pt x="40" y="2"/>
                </a:cubicBezTo>
                <a:cubicBezTo>
                  <a:pt x="40" y="4"/>
                  <a:pt x="40" y="4"/>
                  <a:pt x="40" y="4"/>
                </a:cubicBezTo>
                <a:cubicBezTo>
                  <a:pt x="38" y="8"/>
                  <a:pt x="41" y="14"/>
                  <a:pt x="39" y="18"/>
                </a:cubicBezTo>
                <a:cubicBezTo>
                  <a:pt x="37" y="21"/>
                  <a:pt x="39" y="23"/>
                  <a:pt x="39" y="25"/>
                </a:cubicBezTo>
                <a:cubicBezTo>
                  <a:pt x="39" y="32"/>
                  <a:pt x="39" y="32"/>
                  <a:pt x="39" y="32"/>
                </a:cubicBezTo>
                <a:cubicBezTo>
                  <a:pt x="38" y="37"/>
                  <a:pt x="38" y="41"/>
                  <a:pt x="40" y="46"/>
                </a:cubicBezTo>
                <a:cubicBezTo>
                  <a:pt x="41" y="48"/>
                  <a:pt x="38" y="59"/>
                  <a:pt x="42" y="54"/>
                </a:cubicBezTo>
                <a:cubicBezTo>
                  <a:pt x="39" y="54"/>
                  <a:pt x="38" y="52"/>
                  <a:pt x="37" y="50"/>
                </a:cubicBezTo>
                <a:cubicBezTo>
                  <a:pt x="36" y="48"/>
                  <a:pt x="34" y="47"/>
                  <a:pt x="33" y="46"/>
                </a:cubicBezTo>
                <a:cubicBezTo>
                  <a:pt x="29" y="42"/>
                  <a:pt x="29" y="42"/>
                  <a:pt x="29" y="42"/>
                </a:cubicBezTo>
                <a:cubicBezTo>
                  <a:pt x="27" y="40"/>
                  <a:pt x="26" y="38"/>
                  <a:pt x="25" y="37"/>
                </a:cubicBezTo>
                <a:cubicBezTo>
                  <a:pt x="24" y="32"/>
                  <a:pt x="19" y="31"/>
                  <a:pt x="18" y="28"/>
                </a:cubicBezTo>
                <a:cubicBezTo>
                  <a:pt x="16" y="27"/>
                  <a:pt x="15" y="25"/>
                  <a:pt x="14" y="23"/>
                </a:cubicBezTo>
                <a:cubicBezTo>
                  <a:pt x="13" y="21"/>
                  <a:pt x="10" y="22"/>
                  <a:pt x="10" y="19"/>
                </a:cubicBezTo>
                <a:cubicBezTo>
                  <a:pt x="9" y="18"/>
                  <a:pt x="8" y="16"/>
                  <a:pt x="6" y="15"/>
                </a:cubicBezTo>
                <a:cubicBezTo>
                  <a:pt x="5" y="16"/>
                  <a:pt x="6" y="9"/>
                  <a:pt x="3" y="17"/>
                </a:cubicBezTo>
                <a:cubicBezTo>
                  <a:pt x="5" y="18"/>
                  <a:pt x="5" y="18"/>
                  <a:pt x="5" y="18"/>
                </a:cubicBezTo>
                <a:cubicBezTo>
                  <a:pt x="9" y="17"/>
                  <a:pt x="12" y="19"/>
                  <a:pt x="15" y="20"/>
                </a:cubicBezTo>
                <a:cubicBezTo>
                  <a:pt x="18" y="22"/>
                  <a:pt x="21" y="23"/>
                  <a:pt x="25" y="22"/>
                </a:cubicBezTo>
                <a:cubicBezTo>
                  <a:pt x="26" y="24"/>
                  <a:pt x="28" y="22"/>
                  <a:pt x="29" y="23"/>
                </a:cubicBezTo>
                <a:cubicBezTo>
                  <a:pt x="31" y="25"/>
                  <a:pt x="33" y="23"/>
                  <a:pt x="34" y="24"/>
                </a:cubicBezTo>
                <a:cubicBezTo>
                  <a:pt x="35" y="24"/>
                  <a:pt x="37" y="25"/>
                  <a:pt x="38" y="25"/>
                </a:cubicBezTo>
                <a:cubicBezTo>
                  <a:pt x="39" y="26"/>
                  <a:pt x="41" y="26"/>
                  <a:pt x="42" y="26"/>
                </a:cubicBezTo>
                <a:cubicBezTo>
                  <a:pt x="44" y="27"/>
                  <a:pt x="46" y="29"/>
                  <a:pt x="49" y="29"/>
                </a:cubicBezTo>
                <a:cubicBezTo>
                  <a:pt x="50" y="31"/>
                  <a:pt x="53" y="29"/>
                  <a:pt x="54" y="31"/>
                </a:cubicBezTo>
                <a:cubicBezTo>
                  <a:pt x="56" y="30"/>
                  <a:pt x="56" y="32"/>
                  <a:pt x="57" y="33"/>
                </a:cubicBezTo>
                <a:cubicBezTo>
                  <a:pt x="58" y="34"/>
                  <a:pt x="60" y="33"/>
                  <a:pt x="60" y="34"/>
                </a:cubicBezTo>
                <a:cubicBezTo>
                  <a:pt x="61" y="32"/>
                  <a:pt x="60" y="35"/>
                  <a:pt x="61" y="34"/>
                </a:cubicBezTo>
                <a:cubicBezTo>
                  <a:pt x="59" y="37"/>
                  <a:pt x="62" y="32"/>
                  <a:pt x="63" y="31"/>
                </a:cubicBezTo>
                <a:cubicBezTo>
                  <a:pt x="63" y="30"/>
                  <a:pt x="61" y="32"/>
                  <a:pt x="62" y="30"/>
                </a:cubicBezTo>
                <a:cubicBezTo>
                  <a:pt x="62" y="28"/>
                  <a:pt x="60" y="31"/>
                  <a:pt x="59" y="29"/>
                </a:cubicBezTo>
                <a:cubicBezTo>
                  <a:pt x="60" y="26"/>
                  <a:pt x="56" y="30"/>
                  <a:pt x="55" y="27"/>
                </a:cubicBezTo>
                <a:cubicBezTo>
                  <a:pt x="53" y="28"/>
                  <a:pt x="53" y="24"/>
                  <a:pt x="50" y="25"/>
                </a:cubicBezTo>
                <a:cubicBezTo>
                  <a:pt x="48" y="24"/>
                  <a:pt x="46" y="22"/>
                  <a:pt x="43" y="23"/>
                </a:cubicBezTo>
                <a:cubicBezTo>
                  <a:pt x="39" y="21"/>
                  <a:pt x="39" y="21"/>
                  <a:pt x="39" y="21"/>
                </a:cubicBezTo>
                <a:cubicBezTo>
                  <a:pt x="38" y="21"/>
                  <a:pt x="36" y="20"/>
                  <a:pt x="35" y="20"/>
                </a:cubicBezTo>
                <a:cubicBezTo>
                  <a:pt x="33" y="20"/>
                  <a:pt x="32" y="18"/>
                  <a:pt x="30" y="19"/>
                </a:cubicBezTo>
                <a:cubicBezTo>
                  <a:pt x="29" y="18"/>
                  <a:pt x="27" y="17"/>
                  <a:pt x="25" y="18"/>
                </a:cubicBezTo>
                <a:cubicBezTo>
                  <a:pt x="22" y="19"/>
                  <a:pt x="19" y="18"/>
                  <a:pt x="16" y="17"/>
                </a:cubicBezTo>
                <a:cubicBezTo>
                  <a:pt x="13" y="16"/>
                  <a:pt x="10" y="13"/>
                  <a:pt x="7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0" y="19"/>
                  <a:pt x="4" y="16"/>
                  <a:pt x="4" y="18"/>
                </a:cubicBezTo>
                <a:cubicBezTo>
                  <a:pt x="5" y="19"/>
                  <a:pt x="5" y="21"/>
                  <a:pt x="7" y="22"/>
                </a:cubicBezTo>
                <a:cubicBezTo>
                  <a:pt x="8" y="24"/>
                  <a:pt x="8" y="26"/>
                  <a:pt x="11" y="26"/>
                </a:cubicBezTo>
                <a:cubicBezTo>
                  <a:pt x="11" y="28"/>
                  <a:pt x="13" y="29"/>
                  <a:pt x="14" y="30"/>
                </a:cubicBezTo>
                <a:cubicBezTo>
                  <a:pt x="15" y="34"/>
                  <a:pt x="20" y="36"/>
                  <a:pt x="22" y="39"/>
                </a:cubicBezTo>
                <a:cubicBezTo>
                  <a:pt x="26" y="44"/>
                  <a:pt x="26" y="44"/>
                  <a:pt x="26" y="44"/>
                </a:cubicBezTo>
                <a:cubicBezTo>
                  <a:pt x="30" y="49"/>
                  <a:pt x="30" y="49"/>
                  <a:pt x="30" y="49"/>
                </a:cubicBezTo>
                <a:cubicBezTo>
                  <a:pt x="31" y="50"/>
                  <a:pt x="32" y="52"/>
                  <a:pt x="34" y="53"/>
                </a:cubicBezTo>
                <a:cubicBezTo>
                  <a:pt x="36" y="55"/>
                  <a:pt x="37" y="56"/>
                  <a:pt x="39" y="57"/>
                </a:cubicBezTo>
                <a:cubicBezTo>
                  <a:pt x="49" y="56"/>
                  <a:pt x="42" y="49"/>
                  <a:pt x="44" y="45"/>
                </a:cubicBezTo>
                <a:cubicBezTo>
                  <a:pt x="42" y="41"/>
                  <a:pt x="42" y="36"/>
                  <a:pt x="43" y="32"/>
                </a:cubicBezTo>
                <a:cubicBezTo>
                  <a:pt x="43" y="30"/>
                  <a:pt x="43" y="27"/>
                  <a:pt x="43" y="25"/>
                </a:cubicBezTo>
                <a:cubicBezTo>
                  <a:pt x="42" y="23"/>
                  <a:pt x="41" y="21"/>
                  <a:pt x="43" y="18"/>
                </a:cubicBezTo>
                <a:cubicBezTo>
                  <a:pt x="44" y="14"/>
                  <a:pt x="43" y="9"/>
                  <a:pt x="44" y="5"/>
                </a:cubicBezTo>
                <a:cubicBezTo>
                  <a:pt x="43" y="3"/>
                  <a:pt x="43" y="3"/>
                  <a:pt x="43" y="3"/>
                </a:cubicBezTo>
                <a:cubicBezTo>
                  <a:pt x="39" y="0"/>
                  <a:pt x="42" y="3"/>
                  <a:pt x="40" y="2"/>
                </a:cubicBezTo>
                <a:cubicBezTo>
                  <a:pt x="38" y="5"/>
                  <a:pt x="38" y="5"/>
                  <a:pt x="38" y="5"/>
                </a:cubicBezTo>
                <a:cubicBezTo>
                  <a:pt x="36" y="7"/>
                  <a:pt x="36" y="10"/>
                  <a:pt x="33" y="10"/>
                </a:cubicBezTo>
                <a:cubicBezTo>
                  <a:pt x="30" y="11"/>
                  <a:pt x="30" y="14"/>
                  <a:pt x="29" y="16"/>
                </a:cubicBezTo>
                <a:cubicBezTo>
                  <a:pt x="27" y="18"/>
                  <a:pt x="27" y="20"/>
                  <a:pt x="25" y="21"/>
                </a:cubicBezTo>
                <a:cubicBezTo>
                  <a:pt x="21" y="24"/>
                  <a:pt x="20" y="30"/>
                  <a:pt x="16" y="33"/>
                </a:cubicBezTo>
                <a:cubicBezTo>
                  <a:pt x="15" y="35"/>
                  <a:pt x="13" y="37"/>
                  <a:pt x="12" y="38"/>
                </a:cubicBezTo>
                <a:cubicBezTo>
                  <a:pt x="10" y="40"/>
                  <a:pt x="9" y="42"/>
                  <a:pt x="6" y="43"/>
                </a:cubicBezTo>
                <a:cubicBezTo>
                  <a:pt x="4" y="44"/>
                  <a:pt x="3" y="46"/>
                  <a:pt x="1" y="48"/>
                </a:cubicBezTo>
                <a:cubicBezTo>
                  <a:pt x="4" y="55"/>
                  <a:pt x="6" y="49"/>
                  <a:pt x="9" y="51"/>
                </a:cubicBezTo>
                <a:cubicBezTo>
                  <a:pt x="14" y="50"/>
                  <a:pt x="18" y="48"/>
                  <a:pt x="22" y="48"/>
                </a:cubicBezTo>
                <a:cubicBezTo>
                  <a:pt x="27" y="47"/>
                  <a:pt x="29" y="42"/>
                  <a:pt x="34" y="44"/>
                </a:cubicBezTo>
                <a:cubicBezTo>
                  <a:pt x="37" y="43"/>
                  <a:pt x="40" y="41"/>
                  <a:pt x="43" y="40"/>
                </a:cubicBezTo>
                <a:cubicBezTo>
                  <a:pt x="47" y="39"/>
                  <a:pt x="50" y="36"/>
                  <a:pt x="53" y="36"/>
                </a:cubicBezTo>
                <a:cubicBezTo>
                  <a:pt x="56" y="37"/>
                  <a:pt x="58" y="35"/>
                  <a:pt x="59" y="35"/>
                </a:cubicBezTo>
                <a:cubicBezTo>
                  <a:pt x="61" y="33"/>
                  <a:pt x="59" y="38"/>
                  <a:pt x="61" y="33"/>
                </a:cubicBezTo>
                <a:cubicBezTo>
                  <a:pt x="60" y="34"/>
                  <a:pt x="62" y="32"/>
                  <a:pt x="63" y="31"/>
                </a:cubicBezTo>
                <a:close/>
              </a:path>
            </a:pathLst>
          </a:custGeom>
          <a:solidFill>
            <a:srgbClr val="645A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8474075" y="5434013"/>
            <a:ext cx="203200" cy="206375"/>
          </a:xfrm>
          <a:custGeom>
            <a:avLst/>
            <a:gdLst>
              <a:gd name="T0" fmla="*/ 35 w 54"/>
              <a:gd name="T1" fmla="*/ 3 h 55"/>
              <a:gd name="T2" fmla="*/ 34 w 54"/>
              <a:gd name="T3" fmla="*/ 17 h 55"/>
              <a:gd name="T4" fmla="*/ 34 w 54"/>
              <a:gd name="T5" fmla="*/ 36 h 55"/>
              <a:gd name="T6" fmla="*/ 31 w 54"/>
              <a:gd name="T7" fmla="*/ 43 h 55"/>
              <a:gd name="T8" fmla="*/ 24 w 54"/>
              <a:gd name="T9" fmla="*/ 34 h 55"/>
              <a:gd name="T10" fmla="*/ 14 w 54"/>
              <a:gd name="T11" fmla="*/ 19 h 55"/>
              <a:gd name="T12" fmla="*/ 7 w 54"/>
              <a:gd name="T13" fmla="*/ 13 h 55"/>
              <a:gd name="T14" fmla="*/ 24 w 54"/>
              <a:gd name="T15" fmla="*/ 17 h 55"/>
              <a:gd name="T16" fmla="*/ 35 w 54"/>
              <a:gd name="T17" fmla="*/ 20 h 55"/>
              <a:gd name="T18" fmla="*/ 52 w 54"/>
              <a:gd name="T19" fmla="*/ 24 h 55"/>
              <a:gd name="T20" fmla="*/ 43 w 54"/>
              <a:gd name="T21" fmla="*/ 24 h 55"/>
              <a:gd name="T22" fmla="*/ 33 w 54"/>
              <a:gd name="T23" fmla="*/ 27 h 55"/>
              <a:gd name="T24" fmla="*/ 19 w 54"/>
              <a:gd name="T25" fmla="*/ 31 h 55"/>
              <a:gd name="T26" fmla="*/ 10 w 54"/>
              <a:gd name="T27" fmla="*/ 33 h 55"/>
              <a:gd name="T28" fmla="*/ 3 w 54"/>
              <a:gd name="T29" fmla="*/ 35 h 55"/>
              <a:gd name="T30" fmla="*/ 5 w 54"/>
              <a:gd name="T31" fmla="*/ 37 h 55"/>
              <a:gd name="T32" fmla="*/ 16 w 54"/>
              <a:gd name="T33" fmla="*/ 25 h 55"/>
              <a:gd name="T34" fmla="*/ 21 w 54"/>
              <a:gd name="T35" fmla="*/ 19 h 55"/>
              <a:gd name="T36" fmla="*/ 26 w 54"/>
              <a:gd name="T37" fmla="*/ 14 h 55"/>
              <a:gd name="T38" fmla="*/ 34 w 54"/>
              <a:gd name="T39" fmla="*/ 7 h 55"/>
              <a:gd name="T40" fmla="*/ 39 w 54"/>
              <a:gd name="T41" fmla="*/ 2 h 55"/>
              <a:gd name="T42" fmla="*/ 36 w 54"/>
              <a:gd name="T43" fmla="*/ 1 h 55"/>
              <a:gd name="T44" fmla="*/ 34 w 54"/>
              <a:gd name="T45" fmla="*/ 2 h 55"/>
              <a:gd name="T46" fmla="*/ 28 w 54"/>
              <a:gd name="T47" fmla="*/ 7 h 55"/>
              <a:gd name="T48" fmla="*/ 21 w 54"/>
              <a:gd name="T49" fmla="*/ 14 h 55"/>
              <a:gd name="T50" fmla="*/ 16 w 54"/>
              <a:gd name="T51" fmla="*/ 19 h 55"/>
              <a:gd name="T52" fmla="*/ 8 w 54"/>
              <a:gd name="T53" fmla="*/ 28 h 55"/>
              <a:gd name="T54" fmla="*/ 1 w 54"/>
              <a:gd name="T55" fmla="*/ 35 h 55"/>
              <a:gd name="T56" fmla="*/ 6 w 54"/>
              <a:gd name="T57" fmla="*/ 38 h 55"/>
              <a:gd name="T58" fmla="*/ 15 w 54"/>
              <a:gd name="T59" fmla="*/ 36 h 55"/>
              <a:gd name="T60" fmla="*/ 29 w 54"/>
              <a:gd name="T61" fmla="*/ 32 h 55"/>
              <a:gd name="T62" fmla="*/ 39 w 54"/>
              <a:gd name="T63" fmla="*/ 29 h 55"/>
              <a:gd name="T64" fmla="*/ 49 w 54"/>
              <a:gd name="T65" fmla="*/ 26 h 55"/>
              <a:gd name="T66" fmla="*/ 47 w 54"/>
              <a:gd name="T67" fmla="*/ 19 h 55"/>
              <a:gd name="T68" fmla="*/ 31 w 54"/>
              <a:gd name="T69" fmla="*/ 14 h 55"/>
              <a:gd name="T70" fmla="*/ 14 w 54"/>
              <a:gd name="T71" fmla="*/ 10 h 55"/>
              <a:gd name="T72" fmla="*/ 8 w 54"/>
              <a:gd name="T73" fmla="*/ 16 h 55"/>
              <a:gd name="T74" fmla="*/ 14 w 54"/>
              <a:gd name="T75" fmla="*/ 26 h 55"/>
              <a:gd name="T76" fmla="*/ 25 w 54"/>
              <a:gd name="T77" fmla="*/ 41 h 55"/>
              <a:gd name="T78" fmla="*/ 33 w 54"/>
              <a:gd name="T79" fmla="*/ 50 h 55"/>
              <a:gd name="T80" fmla="*/ 38 w 54"/>
              <a:gd name="T81" fmla="*/ 48 h 55"/>
              <a:gd name="T82" fmla="*/ 38 w 54"/>
              <a:gd name="T83" fmla="*/ 26 h 55"/>
              <a:gd name="T84" fmla="*/ 39 w 54"/>
              <a:gd name="T85" fmla="*/ 9 h 55"/>
              <a:gd name="T86" fmla="*/ 39 w 54"/>
              <a:gd name="T87" fmla="*/ 1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4" h="55">
                <a:moveTo>
                  <a:pt x="35" y="1"/>
                </a:moveTo>
                <a:cubicBezTo>
                  <a:pt x="35" y="1"/>
                  <a:pt x="38" y="2"/>
                  <a:pt x="35" y="3"/>
                </a:cubicBezTo>
                <a:cubicBezTo>
                  <a:pt x="36" y="4"/>
                  <a:pt x="35" y="6"/>
                  <a:pt x="35" y="8"/>
                </a:cubicBezTo>
                <a:cubicBezTo>
                  <a:pt x="33" y="11"/>
                  <a:pt x="35" y="14"/>
                  <a:pt x="34" y="17"/>
                </a:cubicBezTo>
                <a:cubicBezTo>
                  <a:pt x="34" y="20"/>
                  <a:pt x="34" y="23"/>
                  <a:pt x="34" y="26"/>
                </a:cubicBezTo>
                <a:cubicBezTo>
                  <a:pt x="35" y="29"/>
                  <a:pt x="32" y="33"/>
                  <a:pt x="34" y="36"/>
                </a:cubicBezTo>
                <a:cubicBezTo>
                  <a:pt x="34" y="40"/>
                  <a:pt x="33" y="44"/>
                  <a:pt x="34" y="48"/>
                </a:cubicBezTo>
                <a:cubicBezTo>
                  <a:pt x="36" y="55"/>
                  <a:pt x="34" y="45"/>
                  <a:pt x="31" y="43"/>
                </a:cubicBezTo>
                <a:cubicBezTo>
                  <a:pt x="28" y="39"/>
                  <a:pt x="28" y="39"/>
                  <a:pt x="28" y="39"/>
                </a:cubicBezTo>
                <a:cubicBezTo>
                  <a:pt x="27" y="37"/>
                  <a:pt x="26" y="35"/>
                  <a:pt x="24" y="34"/>
                </a:cubicBezTo>
                <a:cubicBezTo>
                  <a:pt x="22" y="31"/>
                  <a:pt x="18" y="28"/>
                  <a:pt x="17" y="24"/>
                </a:cubicBezTo>
                <a:cubicBezTo>
                  <a:pt x="17" y="22"/>
                  <a:pt x="16" y="21"/>
                  <a:pt x="14" y="19"/>
                </a:cubicBezTo>
                <a:cubicBezTo>
                  <a:pt x="12" y="19"/>
                  <a:pt x="11" y="17"/>
                  <a:pt x="11" y="14"/>
                </a:cubicBezTo>
                <a:cubicBezTo>
                  <a:pt x="12" y="13"/>
                  <a:pt x="13" y="7"/>
                  <a:pt x="7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6" y="16"/>
                  <a:pt x="21" y="14"/>
                  <a:pt x="24" y="17"/>
                </a:cubicBezTo>
                <a:cubicBezTo>
                  <a:pt x="26" y="18"/>
                  <a:pt x="28" y="17"/>
                  <a:pt x="30" y="18"/>
                </a:cubicBezTo>
                <a:cubicBezTo>
                  <a:pt x="35" y="20"/>
                  <a:pt x="35" y="20"/>
                  <a:pt x="35" y="20"/>
                </a:cubicBezTo>
                <a:cubicBezTo>
                  <a:pt x="39" y="22"/>
                  <a:pt x="42" y="23"/>
                  <a:pt x="46" y="23"/>
                </a:cubicBezTo>
                <a:cubicBezTo>
                  <a:pt x="48" y="23"/>
                  <a:pt x="50" y="24"/>
                  <a:pt x="52" y="24"/>
                </a:cubicBezTo>
                <a:cubicBezTo>
                  <a:pt x="53" y="18"/>
                  <a:pt x="49" y="23"/>
                  <a:pt x="48" y="22"/>
                </a:cubicBezTo>
                <a:cubicBezTo>
                  <a:pt x="46" y="24"/>
                  <a:pt x="45" y="24"/>
                  <a:pt x="43" y="24"/>
                </a:cubicBezTo>
                <a:cubicBezTo>
                  <a:pt x="41" y="24"/>
                  <a:pt x="39" y="25"/>
                  <a:pt x="38" y="26"/>
                </a:cubicBezTo>
                <a:cubicBezTo>
                  <a:pt x="33" y="27"/>
                  <a:pt x="33" y="27"/>
                  <a:pt x="33" y="27"/>
                </a:cubicBezTo>
                <a:cubicBezTo>
                  <a:pt x="31" y="28"/>
                  <a:pt x="30" y="28"/>
                  <a:pt x="28" y="28"/>
                </a:cubicBezTo>
                <a:cubicBezTo>
                  <a:pt x="24" y="27"/>
                  <a:pt x="22" y="31"/>
                  <a:pt x="19" y="31"/>
                </a:cubicBezTo>
                <a:cubicBezTo>
                  <a:pt x="17" y="32"/>
                  <a:pt x="16" y="32"/>
                  <a:pt x="14" y="32"/>
                </a:cubicBezTo>
                <a:cubicBezTo>
                  <a:pt x="12" y="32"/>
                  <a:pt x="12" y="35"/>
                  <a:pt x="10" y="33"/>
                </a:cubicBezTo>
                <a:cubicBezTo>
                  <a:pt x="8" y="33"/>
                  <a:pt x="6" y="33"/>
                  <a:pt x="5" y="34"/>
                </a:cubicBezTo>
                <a:cubicBezTo>
                  <a:pt x="3" y="35"/>
                  <a:pt x="3" y="35"/>
                  <a:pt x="3" y="35"/>
                </a:cubicBezTo>
                <a:cubicBezTo>
                  <a:pt x="4" y="36"/>
                  <a:pt x="0" y="31"/>
                  <a:pt x="4" y="38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4"/>
                  <a:pt x="8" y="33"/>
                  <a:pt x="11" y="31"/>
                </a:cubicBezTo>
                <a:cubicBezTo>
                  <a:pt x="13" y="30"/>
                  <a:pt x="15" y="28"/>
                  <a:pt x="16" y="25"/>
                </a:cubicBezTo>
                <a:cubicBezTo>
                  <a:pt x="18" y="25"/>
                  <a:pt x="17" y="23"/>
                  <a:pt x="19" y="22"/>
                </a:cubicBezTo>
                <a:cubicBezTo>
                  <a:pt x="21" y="22"/>
                  <a:pt x="19" y="19"/>
                  <a:pt x="21" y="19"/>
                </a:cubicBezTo>
                <a:cubicBezTo>
                  <a:pt x="22" y="18"/>
                  <a:pt x="23" y="17"/>
                  <a:pt x="24" y="17"/>
                </a:cubicBezTo>
                <a:cubicBezTo>
                  <a:pt x="25" y="16"/>
                  <a:pt x="26" y="15"/>
                  <a:pt x="26" y="14"/>
                </a:cubicBezTo>
                <a:cubicBezTo>
                  <a:pt x="28" y="13"/>
                  <a:pt x="30" y="12"/>
                  <a:pt x="31" y="10"/>
                </a:cubicBezTo>
                <a:cubicBezTo>
                  <a:pt x="33" y="11"/>
                  <a:pt x="33" y="8"/>
                  <a:pt x="34" y="7"/>
                </a:cubicBezTo>
                <a:cubicBezTo>
                  <a:pt x="34" y="5"/>
                  <a:pt x="36" y="6"/>
                  <a:pt x="37" y="5"/>
                </a:cubicBezTo>
                <a:cubicBezTo>
                  <a:pt x="38" y="4"/>
                  <a:pt x="37" y="2"/>
                  <a:pt x="39" y="2"/>
                </a:cubicBezTo>
                <a:cubicBezTo>
                  <a:pt x="37" y="1"/>
                  <a:pt x="39" y="1"/>
                  <a:pt x="39" y="1"/>
                </a:cubicBezTo>
                <a:cubicBezTo>
                  <a:pt x="42" y="1"/>
                  <a:pt x="36" y="1"/>
                  <a:pt x="36" y="1"/>
                </a:cubicBezTo>
                <a:cubicBezTo>
                  <a:pt x="35" y="1"/>
                  <a:pt x="36" y="1"/>
                  <a:pt x="35" y="1"/>
                </a:cubicBezTo>
                <a:cubicBezTo>
                  <a:pt x="32" y="0"/>
                  <a:pt x="36" y="2"/>
                  <a:pt x="34" y="2"/>
                </a:cubicBezTo>
                <a:cubicBezTo>
                  <a:pt x="31" y="1"/>
                  <a:pt x="34" y="5"/>
                  <a:pt x="31" y="4"/>
                </a:cubicBezTo>
                <a:cubicBezTo>
                  <a:pt x="32" y="7"/>
                  <a:pt x="28" y="5"/>
                  <a:pt x="28" y="7"/>
                </a:cubicBezTo>
                <a:cubicBezTo>
                  <a:pt x="26" y="9"/>
                  <a:pt x="24" y="9"/>
                  <a:pt x="23" y="12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5"/>
                  <a:pt x="19" y="15"/>
                  <a:pt x="19" y="17"/>
                </a:cubicBezTo>
                <a:cubicBezTo>
                  <a:pt x="18" y="18"/>
                  <a:pt x="15" y="17"/>
                  <a:pt x="16" y="19"/>
                </a:cubicBezTo>
                <a:cubicBezTo>
                  <a:pt x="14" y="20"/>
                  <a:pt x="12" y="20"/>
                  <a:pt x="13" y="22"/>
                </a:cubicBezTo>
                <a:cubicBezTo>
                  <a:pt x="12" y="25"/>
                  <a:pt x="10" y="26"/>
                  <a:pt x="8" y="28"/>
                </a:cubicBezTo>
                <a:cubicBezTo>
                  <a:pt x="6" y="30"/>
                  <a:pt x="3" y="31"/>
                  <a:pt x="2" y="34"/>
                </a:cubicBezTo>
                <a:cubicBezTo>
                  <a:pt x="1" y="35"/>
                  <a:pt x="1" y="35"/>
                  <a:pt x="1" y="35"/>
                </a:cubicBezTo>
                <a:cubicBezTo>
                  <a:pt x="4" y="42"/>
                  <a:pt x="3" y="37"/>
                  <a:pt x="4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7" y="38"/>
                  <a:pt x="9" y="38"/>
                  <a:pt x="10" y="37"/>
                </a:cubicBezTo>
                <a:cubicBezTo>
                  <a:pt x="12" y="38"/>
                  <a:pt x="14" y="38"/>
                  <a:pt x="15" y="36"/>
                </a:cubicBezTo>
                <a:cubicBezTo>
                  <a:pt x="17" y="37"/>
                  <a:pt x="18" y="35"/>
                  <a:pt x="20" y="35"/>
                </a:cubicBezTo>
                <a:cubicBezTo>
                  <a:pt x="23" y="36"/>
                  <a:pt x="26" y="32"/>
                  <a:pt x="29" y="32"/>
                </a:cubicBezTo>
                <a:cubicBezTo>
                  <a:pt x="34" y="31"/>
                  <a:pt x="34" y="31"/>
                  <a:pt x="34" y="31"/>
                </a:cubicBezTo>
                <a:cubicBezTo>
                  <a:pt x="39" y="29"/>
                  <a:pt x="39" y="29"/>
                  <a:pt x="39" y="29"/>
                </a:cubicBezTo>
                <a:cubicBezTo>
                  <a:pt x="41" y="29"/>
                  <a:pt x="43" y="29"/>
                  <a:pt x="44" y="28"/>
                </a:cubicBezTo>
                <a:cubicBezTo>
                  <a:pt x="46" y="27"/>
                  <a:pt x="47" y="27"/>
                  <a:pt x="49" y="26"/>
                </a:cubicBezTo>
                <a:cubicBezTo>
                  <a:pt x="50" y="24"/>
                  <a:pt x="54" y="29"/>
                  <a:pt x="53" y="21"/>
                </a:cubicBezTo>
                <a:cubicBezTo>
                  <a:pt x="47" y="19"/>
                  <a:pt x="47" y="19"/>
                  <a:pt x="47" y="19"/>
                </a:cubicBezTo>
                <a:cubicBezTo>
                  <a:pt x="43" y="19"/>
                  <a:pt x="40" y="18"/>
                  <a:pt x="36" y="16"/>
                </a:cubicBezTo>
                <a:cubicBezTo>
                  <a:pt x="31" y="14"/>
                  <a:pt x="31" y="14"/>
                  <a:pt x="31" y="14"/>
                </a:cubicBezTo>
                <a:cubicBezTo>
                  <a:pt x="29" y="15"/>
                  <a:pt x="27" y="15"/>
                  <a:pt x="25" y="13"/>
                </a:cubicBezTo>
                <a:cubicBezTo>
                  <a:pt x="22" y="10"/>
                  <a:pt x="17" y="12"/>
                  <a:pt x="14" y="10"/>
                </a:cubicBezTo>
                <a:cubicBezTo>
                  <a:pt x="12" y="11"/>
                  <a:pt x="10" y="10"/>
                  <a:pt x="8" y="9"/>
                </a:cubicBezTo>
                <a:cubicBezTo>
                  <a:pt x="5" y="14"/>
                  <a:pt x="10" y="13"/>
                  <a:pt x="8" y="16"/>
                </a:cubicBezTo>
                <a:cubicBezTo>
                  <a:pt x="7" y="19"/>
                  <a:pt x="10" y="20"/>
                  <a:pt x="11" y="21"/>
                </a:cubicBezTo>
                <a:cubicBezTo>
                  <a:pt x="12" y="23"/>
                  <a:pt x="13" y="24"/>
                  <a:pt x="14" y="26"/>
                </a:cubicBezTo>
                <a:cubicBezTo>
                  <a:pt x="15" y="31"/>
                  <a:pt x="20" y="32"/>
                  <a:pt x="21" y="37"/>
                </a:cubicBezTo>
                <a:cubicBezTo>
                  <a:pt x="23" y="38"/>
                  <a:pt x="24" y="39"/>
                  <a:pt x="25" y="41"/>
                </a:cubicBezTo>
                <a:cubicBezTo>
                  <a:pt x="26" y="43"/>
                  <a:pt x="28" y="43"/>
                  <a:pt x="28" y="46"/>
                </a:cubicBezTo>
                <a:cubicBezTo>
                  <a:pt x="29" y="48"/>
                  <a:pt x="31" y="49"/>
                  <a:pt x="33" y="50"/>
                </a:cubicBezTo>
                <a:cubicBezTo>
                  <a:pt x="34" y="50"/>
                  <a:pt x="31" y="54"/>
                  <a:pt x="37" y="51"/>
                </a:cubicBezTo>
                <a:cubicBezTo>
                  <a:pt x="38" y="48"/>
                  <a:pt x="38" y="48"/>
                  <a:pt x="38" y="48"/>
                </a:cubicBezTo>
                <a:cubicBezTo>
                  <a:pt x="37" y="44"/>
                  <a:pt x="36" y="40"/>
                  <a:pt x="38" y="36"/>
                </a:cubicBezTo>
                <a:cubicBezTo>
                  <a:pt x="38" y="33"/>
                  <a:pt x="34" y="29"/>
                  <a:pt x="38" y="26"/>
                </a:cubicBezTo>
                <a:cubicBezTo>
                  <a:pt x="38" y="23"/>
                  <a:pt x="38" y="20"/>
                  <a:pt x="38" y="18"/>
                </a:cubicBezTo>
                <a:cubicBezTo>
                  <a:pt x="39" y="14"/>
                  <a:pt x="37" y="11"/>
                  <a:pt x="39" y="9"/>
                </a:cubicBezTo>
                <a:cubicBezTo>
                  <a:pt x="40" y="6"/>
                  <a:pt x="39" y="4"/>
                  <a:pt x="39" y="3"/>
                </a:cubicBezTo>
                <a:cubicBezTo>
                  <a:pt x="38" y="2"/>
                  <a:pt x="41" y="3"/>
                  <a:pt x="39" y="1"/>
                </a:cubicBezTo>
                <a:cubicBezTo>
                  <a:pt x="41" y="1"/>
                  <a:pt x="35" y="1"/>
                  <a:pt x="35" y="1"/>
                </a:cubicBezTo>
                <a:close/>
              </a:path>
            </a:pathLst>
          </a:custGeom>
          <a:solidFill>
            <a:srgbClr val="645A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7"/>
          <p:cNvSpPr/>
          <p:nvPr/>
        </p:nvSpPr>
        <p:spPr bwMode="auto">
          <a:xfrm>
            <a:off x="4513263" y="4821238"/>
            <a:ext cx="200025" cy="203200"/>
          </a:xfrm>
          <a:custGeom>
            <a:avLst/>
            <a:gdLst>
              <a:gd name="T0" fmla="*/ 3 w 53"/>
              <a:gd name="T1" fmla="*/ 12 h 54"/>
              <a:gd name="T2" fmla="*/ 17 w 53"/>
              <a:gd name="T3" fmla="*/ 17 h 54"/>
              <a:gd name="T4" fmla="*/ 35 w 53"/>
              <a:gd name="T5" fmla="*/ 24 h 54"/>
              <a:gd name="T6" fmla="*/ 40 w 53"/>
              <a:gd name="T7" fmla="*/ 28 h 54"/>
              <a:gd name="T8" fmla="*/ 30 w 53"/>
              <a:gd name="T9" fmla="*/ 32 h 54"/>
              <a:gd name="T10" fmla="*/ 13 w 53"/>
              <a:gd name="T11" fmla="*/ 37 h 54"/>
              <a:gd name="T12" fmla="*/ 4 w 53"/>
              <a:gd name="T13" fmla="*/ 42 h 54"/>
              <a:gd name="T14" fmla="*/ 13 w 53"/>
              <a:gd name="T15" fmla="*/ 27 h 54"/>
              <a:gd name="T16" fmla="*/ 19 w 53"/>
              <a:gd name="T17" fmla="*/ 17 h 54"/>
              <a:gd name="T18" fmla="*/ 29 w 53"/>
              <a:gd name="T19" fmla="*/ 3 h 54"/>
              <a:gd name="T20" fmla="*/ 26 w 53"/>
              <a:gd name="T21" fmla="*/ 11 h 54"/>
              <a:gd name="T22" fmla="*/ 26 w 53"/>
              <a:gd name="T23" fmla="*/ 22 h 54"/>
              <a:gd name="T24" fmla="*/ 25 w 53"/>
              <a:gd name="T25" fmla="*/ 36 h 54"/>
              <a:gd name="T26" fmla="*/ 24 w 53"/>
              <a:gd name="T27" fmla="*/ 46 h 54"/>
              <a:gd name="T28" fmla="*/ 23 w 53"/>
              <a:gd name="T29" fmla="*/ 53 h 54"/>
              <a:gd name="T30" fmla="*/ 27 w 53"/>
              <a:gd name="T31" fmla="*/ 52 h 54"/>
              <a:gd name="T32" fmla="*/ 19 w 53"/>
              <a:gd name="T33" fmla="*/ 37 h 54"/>
              <a:gd name="T34" fmla="*/ 15 w 53"/>
              <a:gd name="T35" fmla="*/ 30 h 54"/>
              <a:gd name="T36" fmla="*/ 12 w 53"/>
              <a:gd name="T37" fmla="*/ 24 h 54"/>
              <a:gd name="T38" fmla="*/ 7 w 53"/>
              <a:gd name="T39" fmla="*/ 14 h 54"/>
              <a:gd name="T40" fmla="*/ 3 w 53"/>
              <a:gd name="T41" fmla="*/ 9 h 54"/>
              <a:gd name="T42" fmla="*/ 1 w 53"/>
              <a:gd name="T43" fmla="*/ 12 h 54"/>
              <a:gd name="T44" fmla="*/ 2 w 53"/>
              <a:gd name="T45" fmla="*/ 13 h 54"/>
              <a:gd name="T46" fmla="*/ 5 w 53"/>
              <a:gd name="T47" fmla="*/ 20 h 54"/>
              <a:gd name="T48" fmla="*/ 9 w 53"/>
              <a:gd name="T49" fmla="*/ 29 h 54"/>
              <a:gd name="T50" fmla="*/ 13 w 53"/>
              <a:gd name="T51" fmla="*/ 36 h 54"/>
              <a:gd name="T52" fmla="*/ 19 w 53"/>
              <a:gd name="T53" fmla="*/ 46 h 54"/>
              <a:gd name="T54" fmla="*/ 24 w 53"/>
              <a:gd name="T55" fmla="*/ 54 h 54"/>
              <a:gd name="T56" fmla="*/ 27 w 53"/>
              <a:gd name="T57" fmla="*/ 51 h 54"/>
              <a:gd name="T58" fmla="*/ 29 w 53"/>
              <a:gd name="T59" fmla="*/ 41 h 54"/>
              <a:gd name="T60" fmla="*/ 29 w 53"/>
              <a:gd name="T61" fmla="*/ 27 h 54"/>
              <a:gd name="T62" fmla="*/ 30 w 53"/>
              <a:gd name="T63" fmla="*/ 17 h 54"/>
              <a:gd name="T64" fmla="*/ 30 w 53"/>
              <a:gd name="T65" fmla="*/ 6 h 54"/>
              <a:gd name="T66" fmla="*/ 22 w 53"/>
              <a:gd name="T67" fmla="*/ 6 h 54"/>
              <a:gd name="T68" fmla="*/ 13 w 53"/>
              <a:gd name="T69" fmla="*/ 20 h 54"/>
              <a:gd name="T70" fmla="*/ 3 w 53"/>
              <a:gd name="T71" fmla="*/ 34 h 54"/>
              <a:gd name="T72" fmla="*/ 8 w 53"/>
              <a:gd name="T73" fmla="*/ 42 h 54"/>
              <a:gd name="T74" fmla="*/ 19 w 53"/>
              <a:gd name="T75" fmla="*/ 40 h 54"/>
              <a:gd name="T76" fmla="*/ 36 w 53"/>
              <a:gd name="T77" fmla="*/ 33 h 54"/>
              <a:gd name="T78" fmla="*/ 48 w 53"/>
              <a:gd name="T79" fmla="*/ 29 h 54"/>
              <a:gd name="T80" fmla="*/ 47 w 53"/>
              <a:gd name="T81" fmla="*/ 23 h 54"/>
              <a:gd name="T82" fmla="*/ 26 w 53"/>
              <a:gd name="T83" fmla="*/ 17 h 54"/>
              <a:gd name="T84" fmla="*/ 10 w 53"/>
              <a:gd name="T85" fmla="*/ 10 h 54"/>
              <a:gd name="T86" fmla="*/ 3 w 53"/>
              <a:gd name="T87" fmla="*/ 8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3" h="54">
                <a:moveTo>
                  <a:pt x="1" y="11"/>
                </a:moveTo>
                <a:cubicBezTo>
                  <a:pt x="1" y="11"/>
                  <a:pt x="3" y="9"/>
                  <a:pt x="3" y="12"/>
                </a:cubicBezTo>
                <a:cubicBezTo>
                  <a:pt x="5" y="11"/>
                  <a:pt x="6" y="13"/>
                  <a:pt x="8" y="14"/>
                </a:cubicBezTo>
                <a:cubicBezTo>
                  <a:pt x="10" y="16"/>
                  <a:pt x="14" y="16"/>
                  <a:pt x="17" y="17"/>
                </a:cubicBezTo>
                <a:cubicBezTo>
                  <a:pt x="19" y="18"/>
                  <a:pt x="22" y="19"/>
                  <a:pt x="25" y="20"/>
                </a:cubicBezTo>
                <a:cubicBezTo>
                  <a:pt x="28" y="21"/>
                  <a:pt x="31" y="24"/>
                  <a:pt x="35" y="24"/>
                </a:cubicBezTo>
                <a:cubicBezTo>
                  <a:pt x="38" y="24"/>
                  <a:pt x="41" y="27"/>
                  <a:pt x="45" y="27"/>
                </a:cubicBezTo>
                <a:cubicBezTo>
                  <a:pt x="53" y="27"/>
                  <a:pt x="43" y="27"/>
                  <a:pt x="40" y="28"/>
                </a:cubicBezTo>
                <a:cubicBezTo>
                  <a:pt x="35" y="30"/>
                  <a:pt x="35" y="30"/>
                  <a:pt x="35" y="30"/>
                </a:cubicBezTo>
                <a:cubicBezTo>
                  <a:pt x="33" y="30"/>
                  <a:pt x="31" y="31"/>
                  <a:pt x="30" y="32"/>
                </a:cubicBezTo>
                <a:cubicBezTo>
                  <a:pt x="26" y="33"/>
                  <a:pt x="22" y="36"/>
                  <a:pt x="18" y="36"/>
                </a:cubicBezTo>
                <a:cubicBezTo>
                  <a:pt x="16" y="36"/>
                  <a:pt x="14" y="36"/>
                  <a:pt x="13" y="37"/>
                </a:cubicBezTo>
                <a:cubicBezTo>
                  <a:pt x="11" y="39"/>
                  <a:pt x="9" y="40"/>
                  <a:pt x="7" y="38"/>
                </a:cubicBezTo>
                <a:cubicBezTo>
                  <a:pt x="6" y="37"/>
                  <a:pt x="0" y="35"/>
                  <a:pt x="4" y="42"/>
                </a:cubicBezTo>
                <a:cubicBezTo>
                  <a:pt x="7" y="37"/>
                  <a:pt x="7" y="37"/>
                  <a:pt x="7" y="37"/>
                </a:cubicBezTo>
                <a:cubicBezTo>
                  <a:pt x="10" y="34"/>
                  <a:pt x="9" y="29"/>
                  <a:pt x="13" y="27"/>
                </a:cubicBezTo>
                <a:cubicBezTo>
                  <a:pt x="15" y="26"/>
                  <a:pt x="15" y="23"/>
                  <a:pt x="16" y="22"/>
                </a:cubicBezTo>
                <a:cubicBezTo>
                  <a:pt x="19" y="17"/>
                  <a:pt x="19" y="17"/>
                  <a:pt x="19" y="17"/>
                </a:cubicBezTo>
                <a:cubicBezTo>
                  <a:pt x="22" y="14"/>
                  <a:pt x="25" y="12"/>
                  <a:pt x="26" y="8"/>
                </a:cubicBezTo>
                <a:cubicBezTo>
                  <a:pt x="26" y="6"/>
                  <a:pt x="28" y="5"/>
                  <a:pt x="29" y="3"/>
                </a:cubicBezTo>
                <a:cubicBezTo>
                  <a:pt x="23" y="0"/>
                  <a:pt x="27" y="5"/>
                  <a:pt x="26" y="6"/>
                </a:cubicBezTo>
                <a:cubicBezTo>
                  <a:pt x="27" y="8"/>
                  <a:pt x="27" y="10"/>
                  <a:pt x="26" y="11"/>
                </a:cubicBezTo>
                <a:cubicBezTo>
                  <a:pt x="25" y="13"/>
                  <a:pt x="25" y="15"/>
                  <a:pt x="26" y="17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3"/>
                  <a:pt x="26" y="25"/>
                  <a:pt x="25" y="27"/>
                </a:cubicBezTo>
                <a:cubicBezTo>
                  <a:pt x="23" y="30"/>
                  <a:pt x="26" y="33"/>
                  <a:pt x="25" y="36"/>
                </a:cubicBezTo>
                <a:cubicBezTo>
                  <a:pt x="26" y="38"/>
                  <a:pt x="25" y="40"/>
                  <a:pt x="25" y="41"/>
                </a:cubicBezTo>
                <a:cubicBezTo>
                  <a:pt x="24" y="43"/>
                  <a:pt x="27" y="44"/>
                  <a:pt x="24" y="46"/>
                </a:cubicBezTo>
                <a:cubicBezTo>
                  <a:pt x="24" y="47"/>
                  <a:pt x="23" y="49"/>
                  <a:pt x="24" y="50"/>
                </a:cubicBezTo>
                <a:cubicBezTo>
                  <a:pt x="23" y="53"/>
                  <a:pt x="23" y="53"/>
                  <a:pt x="23" y="53"/>
                </a:cubicBezTo>
                <a:cubicBezTo>
                  <a:pt x="25" y="52"/>
                  <a:pt x="20" y="54"/>
                  <a:pt x="27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23" y="50"/>
                  <a:pt x="23" y="47"/>
                  <a:pt x="22" y="44"/>
                </a:cubicBezTo>
                <a:cubicBezTo>
                  <a:pt x="22" y="41"/>
                  <a:pt x="21" y="39"/>
                  <a:pt x="19" y="37"/>
                </a:cubicBezTo>
                <a:cubicBezTo>
                  <a:pt x="19" y="35"/>
                  <a:pt x="16" y="35"/>
                  <a:pt x="17" y="34"/>
                </a:cubicBezTo>
                <a:cubicBezTo>
                  <a:pt x="17" y="32"/>
                  <a:pt x="14" y="32"/>
                  <a:pt x="15" y="30"/>
                </a:cubicBezTo>
                <a:cubicBezTo>
                  <a:pt x="14" y="30"/>
                  <a:pt x="13" y="28"/>
                  <a:pt x="13" y="27"/>
                </a:cubicBezTo>
                <a:cubicBezTo>
                  <a:pt x="13" y="26"/>
                  <a:pt x="12" y="25"/>
                  <a:pt x="12" y="24"/>
                </a:cubicBezTo>
                <a:cubicBezTo>
                  <a:pt x="10" y="22"/>
                  <a:pt x="10" y="20"/>
                  <a:pt x="9" y="19"/>
                </a:cubicBezTo>
                <a:cubicBezTo>
                  <a:pt x="10" y="16"/>
                  <a:pt x="7" y="16"/>
                  <a:pt x="7" y="14"/>
                </a:cubicBezTo>
                <a:cubicBezTo>
                  <a:pt x="5" y="14"/>
                  <a:pt x="6" y="12"/>
                  <a:pt x="5" y="11"/>
                </a:cubicBezTo>
                <a:cubicBezTo>
                  <a:pt x="5" y="10"/>
                  <a:pt x="3" y="10"/>
                  <a:pt x="3" y="9"/>
                </a:cubicBezTo>
                <a:cubicBezTo>
                  <a:pt x="2" y="10"/>
                  <a:pt x="3" y="8"/>
                  <a:pt x="3" y="8"/>
                </a:cubicBezTo>
                <a:cubicBezTo>
                  <a:pt x="4" y="5"/>
                  <a:pt x="2" y="10"/>
                  <a:pt x="1" y="12"/>
                </a:cubicBezTo>
                <a:cubicBezTo>
                  <a:pt x="1" y="11"/>
                  <a:pt x="2" y="11"/>
                  <a:pt x="1" y="12"/>
                </a:cubicBezTo>
                <a:cubicBezTo>
                  <a:pt x="0" y="14"/>
                  <a:pt x="3" y="11"/>
                  <a:pt x="2" y="13"/>
                </a:cubicBezTo>
                <a:cubicBezTo>
                  <a:pt x="0" y="15"/>
                  <a:pt x="5" y="14"/>
                  <a:pt x="3" y="16"/>
                </a:cubicBezTo>
                <a:cubicBezTo>
                  <a:pt x="6" y="17"/>
                  <a:pt x="3" y="19"/>
                  <a:pt x="5" y="20"/>
                </a:cubicBezTo>
                <a:cubicBezTo>
                  <a:pt x="6" y="22"/>
                  <a:pt x="6" y="24"/>
                  <a:pt x="8" y="26"/>
                </a:cubicBezTo>
                <a:cubicBezTo>
                  <a:pt x="9" y="29"/>
                  <a:pt x="9" y="29"/>
                  <a:pt x="9" y="29"/>
                </a:cubicBezTo>
                <a:cubicBezTo>
                  <a:pt x="10" y="30"/>
                  <a:pt x="10" y="31"/>
                  <a:pt x="11" y="32"/>
                </a:cubicBezTo>
                <a:cubicBezTo>
                  <a:pt x="12" y="33"/>
                  <a:pt x="11" y="35"/>
                  <a:pt x="13" y="36"/>
                </a:cubicBezTo>
                <a:cubicBezTo>
                  <a:pt x="13" y="37"/>
                  <a:pt x="13" y="39"/>
                  <a:pt x="15" y="39"/>
                </a:cubicBezTo>
                <a:cubicBezTo>
                  <a:pt x="17" y="41"/>
                  <a:pt x="18" y="44"/>
                  <a:pt x="19" y="46"/>
                </a:cubicBezTo>
                <a:cubicBezTo>
                  <a:pt x="20" y="49"/>
                  <a:pt x="20" y="52"/>
                  <a:pt x="23" y="53"/>
                </a:cubicBezTo>
                <a:cubicBezTo>
                  <a:pt x="24" y="54"/>
                  <a:pt x="24" y="54"/>
                  <a:pt x="24" y="54"/>
                </a:cubicBezTo>
                <a:cubicBezTo>
                  <a:pt x="31" y="53"/>
                  <a:pt x="26" y="53"/>
                  <a:pt x="27" y="53"/>
                </a:cubicBezTo>
                <a:cubicBezTo>
                  <a:pt x="27" y="51"/>
                  <a:pt x="27" y="51"/>
                  <a:pt x="27" y="51"/>
                </a:cubicBezTo>
                <a:cubicBezTo>
                  <a:pt x="28" y="49"/>
                  <a:pt x="29" y="48"/>
                  <a:pt x="28" y="46"/>
                </a:cubicBezTo>
                <a:cubicBezTo>
                  <a:pt x="29" y="45"/>
                  <a:pt x="30" y="43"/>
                  <a:pt x="29" y="41"/>
                </a:cubicBezTo>
                <a:cubicBezTo>
                  <a:pt x="30" y="40"/>
                  <a:pt x="29" y="38"/>
                  <a:pt x="29" y="37"/>
                </a:cubicBezTo>
                <a:cubicBezTo>
                  <a:pt x="31" y="34"/>
                  <a:pt x="29" y="30"/>
                  <a:pt x="29" y="27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5"/>
                  <a:pt x="30" y="13"/>
                  <a:pt x="30" y="11"/>
                </a:cubicBezTo>
                <a:cubicBezTo>
                  <a:pt x="30" y="10"/>
                  <a:pt x="30" y="8"/>
                  <a:pt x="30" y="6"/>
                </a:cubicBezTo>
                <a:cubicBezTo>
                  <a:pt x="28" y="4"/>
                  <a:pt x="34" y="2"/>
                  <a:pt x="25" y="1"/>
                </a:cubicBezTo>
                <a:cubicBezTo>
                  <a:pt x="22" y="6"/>
                  <a:pt x="22" y="6"/>
                  <a:pt x="22" y="6"/>
                </a:cubicBezTo>
                <a:cubicBezTo>
                  <a:pt x="21" y="9"/>
                  <a:pt x="19" y="12"/>
                  <a:pt x="16" y="15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22"/>
                  <a:pt x="12" y="24"/>
                  <a:pt x="10" y="24"/>
                </a:cubicBezTo>
                <a:cubicBezTo>
                  <a:pt x="6" y="27"/>
                  <a:pt x="6" y="32"/>
                  <a:pt x="3" y="34"/>
                </a:cubicBezTo>
                <a:cubicBezTo>
                  <a:pt x="3" y="37"/>
                  <a:pt x="2" y="39"/>
                  <a:pt x="1" y="40"/>
                </a:cubicBezTo>
                <a:cubicBezTo>
                  <a:pt x="4" y="44"/>
                  <a:pt x="5" y="39"/>
                  <a:pt x="8" y="42"/>
                </a:cubicBezTo>
                <a:cubicBezTo>
                  <a:pt x="10" y="44"/>
                  <a:pt x="11" y="41"/>
                  <a:pt x="13" y="41"/>
                </a:cubicBezTo>
                <a:cubicBezTo>
                  <a:pt x="15" y="41"/>
                  <a:pt x="17" y="40"/>
                  <a:pt x="19" y="40"/>
                </a:cubicBezTo>
                <a:cubicBezTo>
                  <a:pt x="24" y="40"/>
                  <a:pt x="27" y="36"/>
                  <a:pt x="31" y="36"/>
                </a:cubicBezTo>
                <a:cubicBezTo>
                  <a:pt x="33" y="34"/>
                  <a:pt x="34" y="34"/>
                  <a:pt x="36" y="33"/>
                </a:cubicBezTo>
                <a:cubicBezTo>
                  <a:pt x="38" y="33"/>
                  <a:pt x="40" y="31"/>
                  <a:pt x="42" y="32"/>
                </a:cubicBezTo>
                <a:cubicBezTo>
                  <a:pt x="44" y="31"/>
                  <a:pt x="46" y="30"/>
                  <a:pt x="48" y="29"/>
                </a:cubicBezTo>
                <a:cubicBezTo>
                  <a:pt x="48" y="27"/>
                  <a:pt x="51" y="31"/>
                  <a:pt x="49" y="25"/>
                </a:cubicBezTo>
                <a:cubicBezTo>
                  <a:pt x="47" y="23"/>
                  <a:pt x="47" y="23"/>
                  <a:pt x="47" y="23"/>
                </a:cubicBezTo>
                <a:cubicBezTo>
                  <a:pt x="43" y="22"/>
                  <a:pt x="39" y="23"/>
                  <a:pt x="36" y="20"/>
                </a:cubicBezTo>
                <a:cubicBezTo>
                  <a:pt x="33" y="18"/>
                  <a:pt x="28" y="21"/>
                  <a:pt x="26" y="17"/>
                </a:cubicBezTo>
                <a:cubicBezTo>
                  <a:pt x="23" y="16"/>
                  <a:pt x="21" y="15"/>
                  <a:pt x="18" y="14"/>
                </a:cubicBezTo>
                <a:cubicBezTo>
                  <a:pt x="15" y="12"/>
                  <a:pt x="12" y="13"/>
                  <a:pt x="10" y="10"/>
                </a:cubicBezTo>
                <a:cubicBezTo>
                  <a:pt x="8" y="8"/>
                  <a:pt x="6" y="9"/>
                  <a:pt x="5" y="8"/>
                </a:cubicBezTo>
                <a:cubicBezTo>
                  <a:pt x="3" y="9"/>
                  <a:pt x="5" y="6"/>
                  <a:pt x="3" y="8"/>
                </a:cubicBezTo>
                <a:cubicBezTo>
                  <a:pt x="3" y="6"/>
                  <a:pt x="1" y="11"/>
                  <a:pt x="1" y="11"/>
                </a:cubicBezTo>
                <a:close/>
              </a:path>
            </a:pathLst>
          </a:custGeom>
          <a:solidFill>
            <a:srgbClr val="645A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8"/>
          <p:cNvSpPr/>
          <p:nvPr/>
        </p:nvSpPr>
        <p:spPr bwMode="auto">
          <a:xfrm>
            <a:off x="8682038" y="3562351"/>
            <a:ext cx="280988" cy="266700"/>
          </a:xfrm>
          <a:custGeom>
            <a:avLst/>
            <a:gdLst>
              <a:gd name="T0" fmla="*/ 57 w 75"/>
              <a:gd name="T1" fmla="*/ 9 h 71"/>
              <a:gd name="T2" fmla="*/ 54 w 75"/>
              <a:gd name="T3" fmla="*/ 30 h 71"/>
              <a:gd name="T4" fmla="*/ 50 w 75"/>
              <a:gd name="T5" fmla="*/ 55 h 71"/>
              <a:gd name="T6" fmla="*/ 37 w 75"/>
              <a:gd name="T7" fmla="*/ 58 h 71"/>
              <a:gd name="T8" fmla="*/ 30 w 75"/>
              <a:gd name="T9" fmla="*/ 43 h 71"/>
              <a:gd name="T10" fmla="*/ 20 w 75"/>
              <a:gd name="T11" fmla="*/ 20 h 71"/>
              <a:gd name="T12" fmla="*/ 13 w 75"/>
              <a:gd name="T13" fmla="*/ 5 h 71"/>
              <a:gd name="T14" fmla="*/ 37 w 75"/>
              <a:gd name="T15" fmla="*/ 15 h 71"/>
              <a:gd name="T16" fmla="*/ 50 w 75"/>
              <a:gd name="T17" fmla="*/ 24 h 71"/>
              <a:gd name="T18" fmla="*/ 75 w 75"/>
              <a:gd name="T19" fmla="*/ 45 h 71"/>
              <a:gd name="T20" fmla="*/ 60 w 75"/>
              <a:gd name="T21" fmla="*/ 45 h 71"/>
              <a:gd name="T22" fmla="*/ 46 w 75"/>
              <a:gd name="T23" fmla="*/ 46 h 71"/>
              <a:gd name="T24" fmla="*/ 26 w 75"/>
              <a:gd name="T25" fmla="*/ 48 h 71"/>
              <a:gd name="T26" fmla="*/ 13 w 75"/>
              <a:gd name="T27" fmla="*/ 48 h 71"/>
              <a:gd name="T28" fmla="*/ 7 w 75"/>
              <a:gd name="T29" fmla="*/ 39 h 71"/>
              <a:gd name="T30" fmla="*/ 19 w 75"/>
              <a:gd name="T31" fmla="*/ 28 h 71"/>
              <a:gd name="T32" fmla="*/ 27 w 75"/>
              <a:gd name="T33" fmla="*/ 22 h 71"/>
              <a:gd name="T34" fmla="*/ 37 w 75"/>
              <a:gd name="T35" fmla="*/ 13 h 71"/>
              <a:gd name="T36" fmla="*/ 45 w 75"/>
              <a:gd name="T37" fmla="*/ 5 h 71"/>
              <a:gd name="T38" fmla="*/ 48 w 75"/>
              <a:gd name="T39" fmla="*/ 2 h 71"/>
              <a:gd name="T40" fmla="*/ 50 w 75"/>
              <a:gd name="T41" fmla="*/ 5 h 71"/>
              <a:gd name="T42" fmla="*/ 45 w 75"/>
              <a:gd name="T43" fmla="*/ 11 h 71"/>
              <a:gd name="T44" fmla="*/ 33 w 75"/>
              <a:gd name="T45" fmla="*/ 21 h 71"/>
              <a:gd name="T46" fmla="*/ 26 w 75"/>
              <a:gd name="T47" fmla="*/ 28 h 71"/>
              <a:gd name="T48" fmla="*/ 18 w 75"/>
              <a:gd name="T49" fmla="*/ 35 h 71"/>
              <a:gd name="T50" fmla="*/ 5 w 75"/>
              <a:gd name="T51" fmla="*/ 47 h 71"/>
              <a:gd name="T52" fmla="*/ 4 w 75"/>
              <a:gd name="T53" fmla="*/ 43 h 71"/>
              <a:gd name="T54" fmla="*/ 13 w 75"/>
              <a:gd name="T55" fmla="*/ 44 h 71"/>
              <a:gd name="T56" fmla="*/ 26 w 75"/>
              <a:gd name="T57" fmla="*/ 44 h 71"/>
              <a:gd name="T58" fmla="*/ 46 w 75"/>
              <a:gd name="T59" fmla="*/ 42 h 71"/>
              <a:gd name="T60" fmla="*/ 60 w 75"/>
              <a:gd name="T61" fmla="*/ 41 h 71"/>
              <a:gd name="T62" fmla="*/ 75 w 75"/>
              <a:gd name="T63" fmla="*/ 41 h 71"/>
              <a:gd name="T64" fmla="*/ 48 w 75"/>
              <a:gd name="T65" fmla="*/ 27 h 71"/>
              <a:gd name="T66" fmla="*/ 34 w 75"/>
              <a:gd name="T67" fmla="*/ 19 h 71"/>
              <a:gd name="T68" fmla="*/ 17 w 75"/>
              <a:gd name="T69" fmla="*/ 3 h 71"/>
              <a:gd name="T70" fmla="*/ 24 w 75"/>
              <a:gd name="T71" fmla="*/ 18 h 71"/>
              <a:gd name="T72" fmla="*/ 34 w 75"/>
              <a:gd name="T73" fmla="*/ 41 h 71"/>
              <a:gd name="T74" fmla="*/ 40 w 75"/>
              <a:gd name="T75" fmla="*/ 56 h 71"/>
              <a:gd name="T76" fmla="*/ 46 w 75"/>
              <a:gd name="T77" fmla="*/ 55 h 71"/>
              <a:gd name="T78" fmla="*/ 50 w 75"/>
              <a:gd name="T79" fmla="*/ 29 h 71"/>
              <a:gd name="T80" fmla="*/ 53 w 75"/>
              <a:gd name="T81" fmla="*/ 9 h 71"/>
              <a:gd name="T82" fmla="*/ 57 w 75"/>
              <a:gd name="T83" fmla="*/ 7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5" h="71">
                <a:moveTo>
                  <a:pt x="57" y="7"/>
                </a:moveTo>
                <a:cubicBezTo>
                  <a:pt x="57" y="7"/>
                  <a:pt x="54" y="7"/>
                  <a:pt x="57" y="9"/>
                </a:cubicBezTo>
                <a:cubicBezTo>
                  <a:pt x="55" y="11"/>
                  <a:pt x="56" y="14"/>
                  <a:pt x="56" y="17"/>
                </a:cubicBezTo>
                <a:cubicBezTo>
                  <a:pt x="57" y="21"/>
                  <a:pt x="54" y="25"/>
                  <a:pt x="54" y="30"/>
                </a:cubicBezTo>
                <a:cubicBezTo>
                  <a:pt x="53" y="33"/>
                  <a:pt x="53" y="37"/>
                  <a:pt x="52" y="42"/>
                </a:cubicBezTo>
                <a:cubicBezTo>
                  <a:pt x="50" y="46"/>
                  <a:pt x="52" y="51"/>
                  <a:pt x="50" y="55"/>
                </a:cubicBezTo>
                <a:cubicBezTo>
                  <a:pt x="48" y="60"/>
                  <a:pt x="49" y="66"/>
                  <a:pt x="46" y="71"/>
                </a:cubicBezTo>
                <a:cubicBezTo>
                  <a:pt x="39" y="70"/>
                  <a:pt x="41" y="62"/>
                  <a:pt x="37" y="58"/>
                </a:cubicBezTo>
                <a:cubicBezTo>
                  <a:pt x="33" y="50"/>
                  <a:pt x="33" y="50"/>
                  <a:pt x="33" y="50"/>
                </a:cubicBezTo>
                <a:cubicBezTo>
                  <a:pt x="32" y="48"/>
                  <a:pt x="31" y="45"/>
                  <a:pt x="30" y="43"/>
                </a:cubicBezTo>
                <a:cubicBezTo>
                  <a:pt x="28" y="38"/>
                  <a:pt x="27" y="32"/>
                  <a:pt x="23" y="27"/>
                </a:cubicBezTo>
                <a:cubicBezTo>
                  <a:pt x="22" y="25"/>
                  <a:pt x="21" y="22"/>
                  <a:pt x="20" y="20"/>
                </a:cubicBezTo>
                <a:cubicBezTo>
                  <a:pt x="21" y="16"/>
                  <a:pt x="20" y="14"/>
                  <a:pt x="17" y="12"/>
                </a:cubicBezTo>
                <a:cubicBezTo>
                  <a:pt x="14" y="10"/>
                  <a:pt x="14" y="7"/>
                  <a:pt x="13" y="5"/>
                </a:cubicBezTo>
                <a:cubicBezTo>
                  <a:pt x="22" y="0"/>
                  <a:pt x="19" y="6"/>
                  <a:pt x="23" y="6"/>
                </a:cubicBezTo>
                <a:cubicBezTo>
                  <a:pt x="28" y="8"/>
                  <a:pt x="31" y="14"/>
                  <a:pt x="37" y="15"/>
                </a:cubicBezTo>
                <a:cubicBezTo>
                  <a:pt x="39" y="16"/>
                  <a:pt x="40" y="19"/>
                  <a:pt x="43" y="20"/>
                </a:cubicBezTo>
                <a:cubicBezTo>
                  <a:pt x="50" y="24"/>
                  <a:pt x="50" y="24"/>
                  <a:pt x="50" y="24"/>
                </a:cubicBezTo>
                <a:cubicBezTo>
                  <a:pt x="55" y="26"/>
                  <a:pt x="59" y="28"/>
                  <a:pt x="63" y="33"/>
                </a:cubicBezTo>
                <a:cubicBezTo>
                  <a:pt x="66" y="38"/>
                  <a:pt x="73" y="35"/>
                  <a:pt x="75" y="45"/>
                </a:cubicBezTo>
                <a:cubicBezTo>
                  <a:pt x="72" y="43"/>
                  <a:pt x="70" y="44"/>
                  <a:pt x="67" y="44"/>
                </a:cubicBezTo>
                <a:cubicBezTo>
                  <a:pt x="65" y="45"/>
                  <a:pt x="63" y="45"/>
                  <a:pt x="60" y="45"/>
                </a:cubicBezTo>
                <a:cubicBezTo>
                  <a:pt x="53" y="45"/>
                  <a:pt x="53" y="45"/>
                  <a:pt x="53" y="45"/>
                </a:cubicBezTo>
                <a:cubicBezTo>
                  <a:pt x="51" y="45"/>
                  <a:pt x="48" y="45"/>
                  <a:pt x="46" y="46"/>
                </a:cubicBezTo>
                <a:cubicBezTo>
                  <a:pt x="42" y="49"/>
                  <a:pt x="37" y="46"/>
                  <a:pt x="32" y="47"/>
                </a:cubicBezTo>
                <a:cubicBezTo>
                  <a:pt x="30" y="47"/>
                  <a:pt x="28" y="47"/>
                  <a:pt x="26" y="48"/>
                </a:cubicBezTo>
                <a:cubicBezTo>
                  <a:pt x="24" y="49"/>
                  <a:pt x="21" y="46"/>
                  <a:pt x="19" y="48"/>
                </a:cubicBezTo>
                <a:cubicBezTo>
                  <a:pt x="17" y="48"/>
                  <a:pt x="15" y="49"/>
                  <a:pt x="13" y="48"/>
                </a:cubicBezTo>
                <a:cubicBezTo>
                  <a:pt x="11" y="48"/>
                  <a:pt x="9" y="48"/>
                  <a:pt x="7" y="47"/>
                </a:cubicBezTo>
                <a:cubicBezTo>
                  <a:pt x="0" y="47"/>
                  <a:pt x="4" y="41"/>
                  <a:pt x="7" y="39"/>
                </a:cubicBezTo>
                <a:cubicBezTo>
                  <a:pt x="9" y="36"/>
                  <a:pt x="11" y="34"/>
                  <a:pt x="15" y="32"/>
                </a:cubicBezTo>
                <a:cubicBezTo>
                  <a:pt x="15" y="30"/>
                  <a:pt x="19" y="30"/>
                  <a:pt x="19" y="28"/>
                </a:cubicBezTo>
                <a:cubicBezTo>
                  <a:pt x="20" y="26"/>
                  <a:pt x="23" y="27"/>
                  <a:pt x="23" y="25"/>
                </a:cubicBezTo>
                <a:cubicBezTo>
                  <a:pt x="25" y="24"/>
                  <a:pt x="26" y="23"/>
                  <a:pt x="27" y="22"/>
                </a:cubicBezTo>
                <a:cubicBezTo>
                  <a:pt x="28" y="20"/>
                  <a:pt x="29" y="19"/>
                  <a:pt x="31" y="18"/>
                </a:cubicBezTo>
                <a:cubicBezTo>
                  <a:pt x="33" y="17"/>
                  <a:pt x="34" y="14"/>
                  <a:pt x="37" y="13"/>
                </a:cubicBezTo>
                <a:cubicBezTo>
                  <a:pt x="37" y="9"/>
                  <a:pt x="41" y="10"/>
                  <a:pt x="42" y="8"/>
                </a:cubicBezTo>
                <a:cubicBezTo>
                  <a:pt x="44" y="8"/>
                  <a:pt x="44" y="5"/>
                  <a:pt x="45" y="5"/>
                </a:cubicBezTo>
                <a:cubicBezTo>
                  <a:pt x="46" y="3"/>
                  <a:pt x="48" y="4"/>
                  <a:pt x="48" y="3"/>
                </a:cubicBezTo>
                <a:cubicBezTo>
                  <a:pt x="50" y="4"/>
                  <a:pt x="48" y="2"/>
                  <a:pt x="48" y="2"/>
                </a:cubicBezTo>
                <a:cubicBezTo>
                  <a:pt x="47" y="0"/>
                  <a:pt x="50" y="3"/>
                  <a:pt x="51" y="5"/>
                </a:cubicBezTo>
                <a:cubicBezTo>
                  <a:pt x="52" y="5"/>
                  <a:pt x="49" y="3"/>
                  <a:pt x="50" y="5"/>
                </a:cubicBezTo>
                <a:cubicBezTo>
                  <a:pt x="51" y="7"/>
                  <a:pt x="48" y="5"/>
                  <a:pt x="48" y="8"/>
                </a:cubicBezTo>
                <a:cubicBezTo>
                  <a:pt x="49" y="11"/>
                  <a:pt x="44" y="8"/>
                  <a:pt x="45" y="11"/>
                </a:cubicBezTo>
                <a:cubicBezTo>
                  <a:pt x="42" y="11"/>
                  <a:pt x="43" y="15"/>
                  <a:pt x="40" y="16"/>
                </a:cubicBezTo>
                <a:cubicBezTo>
                  <a:pt x="38" y="17"/>
                  <a:pt x="36" y="20"/>
                  <a:pt x="33" y="21"/>
                </a:cubicBezTo>
                <a:cubicBezTo>
                  <a:pt x="30" y="25"/>
                  <a:pt x="30" y="25"/>
                  <a:pt x="30" y="25"/>
                </a:cubicBezTo>
                <a:cubicBezTo>
                  <a:pt x="29" y="26"/>
                  <a:pt x="28" y="27"/>
                  <a:pt x="26" y="28"/>
                </a:cubicBezTo>
                <a:cubicBezTo>
                  <a:pt x="25" y="29"/>
                  <a:pt x="25" y="32"/>
                  <a:pt x="22" y="31"/>
                </a:cubicBezTo>
                <a:cubicBezTo>
                  <a:pt x="21" y="33"/>
                  <a:pt x="20" y="35"/>
                  <a:pt x="18" y="35"/>
                </a:cubicBezTo>
                <a:cubicBezTo>
                  <a:pt x="14" y="37"/>
                  <a:pt x="12" y="40"/>
                  <a:pt x="9" y="42"/>
                </a:cubicBezTo>
                <a:cubicBezTo>
                  <a:pt x="8" y="44"/>
                  <a:pt x="6" y="45"/>
                  <a:pt x="5" y="47"/>
                </a:cubicBezTo>
                <a:cubicBezTo>
                  <a:pt x="4" y="48"/>
                  <a:pt x="4" y="48"/>
                  <a:pt x="4" y="48"/>
                </a:cubicBezTo>
                <a:cubicBezTo>
                  <a:pt x="1" y="37"/>
                  <a:pt x="4" y="45"/>
                  <a:pt x="4" y="43"/>
                </a:cubicBezTo>
                <a:cubicBezTo>
                  <a:pt x="5" y="43"/>
                  <a:pt x="6" y="43"/>
                  <a:pt x="7" y="43"/>
                </a:cubicBezTo>
                <a:cubicBezTo>
                  <a:pt x="13" y="44"/>
                  <a:pt x="13" y="44"/>
                  <a:pt x="13" y="44"/>
                </a:cubicBezTo>
                <a:cubicBezTo>
                  <a:pt x="15" y="44"/>
                  <a:pt x="17" y="43"/>
                  <a:pt x="19" y="44"/>
                </a:cubicBezTo>
                <a:cubicBezTo>
                  <a:pt x="21" y="43"/>
                  <a:pt x="23" y="42"/>
                  <a:pt x="26" y="44"/>
                </a:cubicBezTo>
                <a:cubicBezTo>
                  <a:pt x="28" y="42"/>
                  <a:pt x="30" y="44"/>
                  <a:pt x="32" y="43"/>
                </a:cubicBezTo>
                <a:cubicBezTo>
                  <a:pt x="36" y="40"/>
                  <a:pt x="41" y="43"/>
                  <a:pt x="46" y="42"/>
                </a:cubicBezTo>
                <a:cubicBezTo>
                  <a:pt x="53" y="41"/>
                  <a:pt x="53" y="41"/>
                  <a:pt x="53" y="41"/>
                </a:cubicBezTo>
                <a:cubicBezTo>
                  <a:pt x="55" y="41"/>
                  <a:pt x="58" y="41"/>
                  <a:pt x="60" y="41"/>
                </a:cubicBezTo>
                <a:cubicBezTo>
                  <a:pt x="62" y="40"/>
                  <a:pt x="65" y="40"/>
                  <a:pt x="67" y="40"/>
                </a:cubicBezTo>
                <a:cubicBezTo>
                  <a:pt x="70" y="41"/>
                  <a:pt x="72" y="40"/>
                  <a:pt x="75" y="41"/>
                </a:cubicBezTo>
                <a:cubicBezTo>
                  <a:pt x="68" y="46"/>
                  <a:pt x="66" y="37"/>
                  <a:pt x="61" y="36"/>
                </a:cubicBezTo>
                <a:cubicBezTo>
                  <a:pt x="57" y="32"/>
                  <a:pt x="52" y="30"/>
                  <a:pt x="48" y="27"/>
                </a:cubicBezTo>
                <a:cubicBezTo>
                  <a:pt x="41" y="23"/>
                  <a:pt x="41" y="23"/>
                  <a:pt x="41" y="23"/>
                </a:cubicBezTo>
                <a:cubicBezTo>
                  <a:pt x="39" y="21"/>
                  <a:pt x="37" y="19"/>
                  <a:pt x="34" y="19"/>
                </a:cubicBezTo>
                <a:cubicBezTo>
                  <a:pt x="29" y="17"/>
                  <a:pt x="25" y="12"/>
                  <a:pt x="20" y="9"/>
                </a:cubicBezTo>
                <a:cubicBezTo>
                  <a:pt x="20" y="7"/>
                  <a:pt x="13" y="5"/>
                  <a:pt x="17" y="3"/>
                </a:cubicBezTo>
                <a:cubicBezTo>
                  <a:pt x="18" y="6"/>
                  <a:pt x="17" y="9"/>
                  <a:pt x="21" y="11"/>
                </a:cubicBezTo>
                <a:cubicBezTo>
                  <a:pt x="24" y="12"/>
                  <a:pt x="23" y="16"/>
                  <a:pt x="24" y="18"/>
                </a:cubicBezTo>
                <a:cubicBezTo>
                  <a:pt x="25" y="21"/>
                  <a:pt x="25" y="23"/>
                  <a:pt x="27" y="25"/>
                </a:cubicBezTo>
                <a:cubicBezTo>
                  <a:pt x="30" y="30"/>
                  <a:pt x="30" y="37"/>
                  <a:pt x="34" y="41"/>
                </a:cubicBezTo>
                <a:cubicBezTo>
                  <a:pt x="34" y="44"/>
                  <a:pt x="35" y="46"/>
                  <a:pt x="37" y="49"/>
                </a:cubicBezTo>
                <a:cubicBezTo>
                  <a:pt x="38" y="51"/>
                  <a:pt x="38" y="54"/>
                  <a:pt x="40" y="56"/>
                </a:cubicBezTo>
                <a:cubicBezTo>
                  <a:pt x="41" y="61"/>
                  <a:pt x="48" y="69"/>
                  <a:pt x="43" y="70"/>
                </a:cubicBezTo>
                <a:cubicBezTo>
                  <a:pt x="44" y="65"/>
                  <a:pt x="47" y="60"/>
                  <a:pt x="46" y="55"/>
                </a:cubicBezTo>
                <a:cubicBezTo>
                  <a:pt x="46" y="50"/>
                  <a:pt x="51" y="46"/>
                  <a:pt x="48" y="41"/>
                </a:cubicBezTo>
                <a:cubicBezTo>
                  <a:pt x="49" y="37"/>
                  <a:pt x="49" y="33"/>
                  <a:pt x="50" y="29"/>
                </a:cubicBezTo>
                <a:cubicBezTo>
                  <a:pt x="51" y="24"/>
                  <a:pt x="53" y="20"/>
                  <a:pt x="52" y="17"/>
                </a:cubicBezTo>
                <a:cubicBezTo>
                  <a:pt x="51" y="13"/>
                  <a:pt x="53" y="10"/>
                  <a:pt x="53" y="9"/>
                </a:cubicBezTo>
                <a:cubicBezTo>
                  <a:pt x="54" y="7"/>
                  <a:pt x="51" y="8"/>
                  <a:pt x="53" y="6"/>
                </a:cubicBezTo>
                <a:cubicBezTo>
                  <a:pt x="52" y="6"/>
                  <a:pt x="58" y="7"/>
                  <a:pt x="57" y="7"/>
                </a:cubicBezTo>
                <a:close/>
              </a:path>
            </a:pathLst>
          </a:custGeom>
          <a:solidFill>
            <a:srgbClr val="645A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9"/>
          <p:cNvSpPr/>
          <p:nvPr/>
        </p:nvSpPr>
        <p:spPr bwMode="auto">
          <a:xfrm>
            <a:off x="3543300" y="6045201"/>
            <a:ext cx="263525" cy="244475"/>
          </a:xfrm>
          <a:custGeom>
            <a:avLst/>
            <a:gdLst>
              <a:gd name="T0" fmla="*/ 22 w 70"/>
              <a:gd name="T1" fmla="*/ 8 h 65"/>
              <a:gd name="T2" fmla="*/ 25 w 70"/>
              <a:gd name="T3" fmla="*/ 26 h 65"/>
              <a:gd name="T4" fmla="*/ 28 w 70"/>
              <a:gd name="T5" fmla="*/ 50 h 65"/>
              <a:gd name="T6" fmla="*/ 34 w 70"/>
              <a:gd name="T7" fmla="*/ 50 h 65"/>
              <a:gd name="T8" fmla="*/ 40 w 70"/>
              <a:gd name="T9" fmla="*/ 37 h 65"/>
              <a:gd name="T10" fmla="*/ 49 w 70"/>
              <a:gd name="T11" fmla="*/ 15 h 65"/>
              <a:gd name="T12" fmla="*/ 54 w 70"/>
              <a:gd name="T13" fmla="*/ 1 h 65"/>
              <a:gd name="T14" fmla="*/ 39 w 70"/>
              <a:gd name="T15" fmla="*/ 16 h 65"/>
              <a:gd name="T16" fmla="*/ 27 w 70"/>
              <a:gd name="T17" fmla="*/ 24 h 65"/>
              <a:gd name="T18" fmla="*/ 3 w 70"/>
              <a:gd name="T19" fmla="*/ 40 h 65"/>
              <a:gd name="T20" fmla="*/ 15 w 70"/>
              <a:gd name="T21" fmla="*/ 37 h 65"/>
              <a:gd name="T22" fmla="*/ 28 w 70"/>
              <a:gd name="T23" fmla="*/ 38 h 65"/>
              <a:gd name="T24" fmla="*/ 47 w 70"/>
              <a:gd name="T25" fmla="*/ 39 h 65"/>
              <a:gd name="T26" fmla="*/ 58 w 70"/>
              <a:gd name="T27" fmla="*/ 39 h 65"/>
              <a:gd name="T28" fmla="*/ 68 w 70"/>
              <a:gd name="T29" fmla="*/ 41 h 65"/>
              <a:gd name="T30" fmla="*/ 55 w 70"/>
              <a:gd name="T31" fmla="*/ 32 h 65"/>
              <a:gd name="T32" fmla="*/ 47 w 70"/>
              <a:gd name="T33" fmla="*/ 25 h 65"/>
              <a:gd name="T34" fmla="*/ 40 w 70"/>
              <a:gd name="T35" fmla="*/ 19 h 65"/>
              <a:gd name="T36" fmla="*/ 30 w 70"/>
              <a:gd name="T37" fmla="*/ 10 h 65"/>
              <a:gd name="T38" fmla="*/ 25 w 70"/>
              <a:gd name="T39" fmla="*/ 4 h 65"/>
              <a:gd name="T40" fmla="*/ 27 w 70"/>
              <a:gd name="T41" fmla="*/ 1 h 65"/>
              <a:gd name="T42" fmla="*/ 30 w 70"/>
              <a:gd name="T43" fmla="*/ 3 h 65"/>
              <a:gd name="T44" fmla="*/ 37 w 70"/>
              <a:gd name="T45" fmla="*/ 11 h 65"/>
              <a:gd name="T46" fmla="*/ 47 w 70"/>
              <a:gd name="T47" fmla="*/ 19 h 65"/>
              <a:gd name="T48" fmla="*/ 54 w 70"/>
              <a:gd name="T49" fmla="*/ 25 h 65"/>
              <a:gd name="T50" fmla="*/ 65 w 70"/>
              <a:gd name="T51" fmla="*/ 35 h 65"/>
              <a:gd name="T52" fmla="*/ 64 w 70"/>
              <a:gd name="T53" fmla="*/ 43 h 65"/>
              <a:gd name="T54" fmla="*/ 53 w 70"/>
              <a:gd name="T55" fmla="*/ 43 h 65"/>
              <a:gd name="T56" fmla="*/ 40 w 70"/>
              <a:gd name="T57" fmla="*/ 43 h 65"/>
              <a:gd name="T58" fmla="*/ 21 w 70"/>
              <a:gd name="T59" fmla="*/ 41 h 65"/>
              <a:gd name="T60" fmla="*/ 8 w 70"/>
              <a:gd name="T61" fmla="*/ 40 h 65"/>
              <a:gd name="T62" fmla="*/ 12 w 70"/>
              <a:gd name="T63" fmla="*/ 29 h 65"/>
              <a:gd name="T64" fmla="*/ 31 w 70"/>
              <a:gd name="T65" fmla="*/ 17 h 65"/>
              <a:gd name="T66" fmla="*/ 50 w 70"/>
              <a:gd name="T67" fmla="*/ 4 h 65"/>
              <a:gd name="T68" fmla="*/ 56 w 70"/>
              <a:gd name="T69" fmla="*/ 10 h 65"/>
              <a:gd name="T70" fmla="*/ 50 w 70"/>
              <a:gd name="T71" fmla="*/ 24 h 65"/>
              <a:gd name="T72" fmla="*/ 40 w 70"/>
              <a:gd name="T73" fmla="*/ 45 h 65"/>
              <a:gd name="T74" fmla="*/ 27 w 70"/>
              <a:gd name="T75" fmla="*/ 65 h 65"/>
              <a:gd name="T76" fmla="*/ 22 w 70"/>
              <a:gd name="T77" fmla="*/ 38 h 65"/>
              <a:gd name="T78" fmla="*/ 19 w 70"/>
              <a:gd name="T79" fmla="*/ 16 h 65"/>
              <a:gd name="T80" fmla="*/ 17 w 70"/>
              <a:gd name="T81" fmla="*/ 6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0" h="65">
                <a:moveTo>
                  <a:pt x="21" y="5"/>
                </a:moveTo>
                <a:cubicBezTo>
                  <a:pt x="21" y="5"/>
                  <a:pt x="19" y="6"/>
                  <a:pt x="22" y="8"/>
                </a:cubicBezTo>
                <a:cubicBezTo>
                  <a:pt x="21" y="10"/>
                  <a:pt x="22" y="12"/>
                  <a:pt x="23" y="15"/>
                </a:cubicBezTo>
                <a:cubicBezTo>
                  <a:pt x="25" y="18"/>
                  <a:pt x="24" y="22"/>
                  <a:pt x="25" y="26"/>
                </a:cubicBezTo>
                <a:cubicBezTo>
                  <a:pt x="25" y="30"/>
                  <a:pt x="26" y="33"/>
                  <a:pt x="26" y="37"/>
                </a:cubicBezTo>
                <a:cubicBezTo>
                  <a:pt x="26" y="42"/>
                  <a:pt x="29" y="45"/>
                  <a:pt x="28" y="50"/>
                </a:cubicBezTo>
                <a:cubicBezTo>
                  <a:pt x="29" y="55"/>
                  <a:pt x="31" y="59"/>
                  <a:pt x="31" y="64"/>
                </a:cubicBezTo>
                <a:cubicBezTo>
                  <a:pt x="28" y="62"/>
                  <a:pt x="34" y="55"/>
                  <a:pt x="34" y="50"/>
                </a:cubicBezTo>
                <a:cubicBezTo>
                  <a:pt x="34" y="48"/>
                  <a:pt x="35" y="46"/>
                  <a:pt x="36" y="43"/>
                </a:cubicBezTo>
                <a:cubicBezTo>
                  <a:pt x="37" y="41"/>
                  <a:pt x="38" y="39"/>
                  <a:pt x="40" y="37"/>
                </a:cubicBezTo>
                <a:cubicBezTo>
                  <a:pt x="42" y="32"/>
                  <a:pt x="45" y="28"/>
                  <a:pt x="46" y="22"/>
                </a:cubicBezTo>
                <a:cubicBezTo>
                  <a:pt x="47" y="20"/>
                  <a:pt x="48" y="17"/>
                  <a:pt x="49" y="15"/>
                </a:cubicBezTo>
                <a:cubicBezTo>
                  <a:pt x="52" y="14"/>
                  <a:pt x="53" y="11"/>
                  <a:pt x="52" y="8"/>
                </a:cubicBezTo>
                <a:cubicBezTo>
                  <a:pt x="50" y="5"/>
                  <a:pt x="53" y="4"/>
                  <a:pt x="54" y="1"/>
                </a:cubicBezTo>
                <a:cubicBezTo>
                  <a:pt x="61" y="6"/>
                  <a:pt x="52" y="6"/>
                  <a:pt x="52" y="8"/>
                </a:cubicBezTo>
                <a:cubicBezTo>
                  <a:pt x="49" y="12"/>
                  <a:pt x="42" y="11"/>
                  <a:pt x="39" y="16"/>
                </a:cubicBezTo>
                <a:cubicBezTo>
                  <a:pt x="37" y="18"/>
                  <a:pt x="34" y="18"/>
                  <a:pt x="33" y="20"/>
                </a:cubicBezTo>
                <a:cubicBezTo>
                  <a:pt x="27" y="24"/>
                  <a:pt x="27" y="24"/>
                  <a:pt x="27" y="24"/>
                </a:cubicBezTo>
                <a:cubicBezTo>
                  <a:pt x="23" y="27"/>
                  <a:pt x="19" y="31"/>
                  <a:pt x="15" y="32"/>
                </a:cubicBezTo>
                <a:cubicBezTo>
                  <a:pt x="10" y="34"/>
                  <a:pt x="7" y="38"/>
                  <a:pt x="3" y="40"/>
                </a:cubicBezTo>
                <a:cubicBezTo>
                  <a:pt x="2" y="34"/>
                  <a:pt x="6" y="39"/>
                  <a:pt x="8" y="36"/>
                </a:cubicBezTo>
                <a:cubicBezTo>
                  <a:pt x="10" y="36"/>
                  <a:pt x="13" y="36"/>
                  <a:pt x="15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4" y="38"/>
                  <a:pt x="26" y="38"/>
                  <a:pt x="28" y="38"/>
                </a:cubicBezTo>
                <a:cubicBezTo>
                  <a:pt x="33" y="36"/>
                  <a:pt x="36" y="39"/>
                  <a:pt x="41" y="39"/>
                </a:cubicBezTo>
                <a:cubicBezTo>
                  <a:pt x="43" y="40"/>
                  <a:pt x="45" y="40"/>
                  <a:pt x="47" y="39"/>
                </a:cubicBezTo>
                <a:cubicBezTo>
                  <a:pt x="49" y="39"/>
                  <a:pt x="51" y="42"/>
                  <a:pt x="53" y="39"/>
                </a:cubicBezTo>
                <a:cubicBezTo>
                  <a:pt x="55" y="39"/>
                  <a:pt x="57" y="39"/>
                  <a:pt x="58" y="39"/>
                </a:cubicBezTo>
                <a:cubicBezTo>
                  <a:pt x="60" y="39"/>
                  <a:pt x="62" y="39"/>
                  <a:pt x="64" y="39"/>
                </a:cubicBezTo>
                <a:cubicBezTo>
                  <a:pt x="65" y="41"/>
                  <a:pt x="70" y="39"/>
                  <a:pt x="68" y="41"/>
                </a:cubicBezTo>
                <a:cubicBezTo>
                  <a:pt x="63" y="38"/>
                  <a:pt x="63" y="38"/>
                  <a:pt x="63" y="38"/>
                </a:cubicBezTo>
                <a:cubicBezTo>
                  <a:pt x="59" y="37"/>
                  <a:pt x="57" y="35"/>
                  <a:pt x="55" y="32"/>
                </a:cubicBezTo>
                <a:cubicBezTo>
                  <a:pt x="53" y="32"/>
                  <a:pt x="53" y="29"/>
                  <a:pt x="51" y="28"/>
                </a:cubicBezTo>
                <a:cubicBezTo>
                  <a:pt x="49" y="28"/>
                  <a:pt x="50" y="25"/>
                  <a:pt x="47" y="25"/>
                </a:cubicBezTo>
                <a:cubicBezTo>
                  <a:pt x="46" y="23"/>
                  <a:pt x="45" y="23"/>
                  <a:pt x="44" y="22"/>
                </a:cubicBezTo>
                <a:cubicBezTo>
                  <a:pt x="43" y="21"/>
                  <a:pt x="41" y="20"/>
                  <a:pt x="40" y="19"/>
                </a:cubicBezTo>
                <a:cubicBezTo>
                  <a:pt x="38" y="17"/>
                  <a:pt x="36" y="16"/>
                  <a:pt x="35" y="14"/>
                </a:cubicBezTo>
                <a:cubicBezTo>
                  <a:pt x="31" y="14"/>
                  <a:pt x="32" y="10"/>
                  <a:pt x="30" y="10"/>
                </a:cubicBezTo>
                <a:cubicBezTo>
                  <a:pt x="30" y="7"/>
                  <a:pt x="27" y="8"/>
                  <a:pt x="27" y="6"/>
                </a:cubicBezTo>
                <a:cubicBezTo>
                  <a:pt x="25" y="6"/>
                  <a:pt x="26" y="4"/>
                  <a:pt x="25" y="4"/>
                </a:cubicBezTo>
                <a:cubicBezTo>
                  <a:pt x="26" y="2"/>
                  <a:pt x="24" y="4"/>
                  <a:pt x="24" y="4"/>
                </a:cubicBezTo>
                <a:cubicBezTo>
                  <a:pt x="22" y="6"/>
                  <a:pt x="26" y="2"/>
                  <a:pt x="27" y="1"/>
                </a:cubicBezTo>
                <a:cubicBezTo>
                  <a:pt x="27" y="0"/>
                  <a:pt x="26" y="3"/>
                  <a:pt x="27" y="2"/>
                </a:cubicBezTo>
                <a:cubicBezTo>
                  <a:pt x="29" y="0"/>
                  <a:pt x="27" y="4"/>
                  <a:pt x="30" y="3"/>
                </a:cubicBezTo>
                <a:cubicBezTo>
                  <a:pt x="32" y="2"/>
                  <a:pt x="30" y="7"/>
                  <a:pt x="33" y="7"/>
                </a:cubicBezTo>
                <a:cubicBezTo>
                  <a:pt x="33" y="9"/>
                  <a:pt x="37" y="8"/>
                  <a:pt x="37" y="11"/>
                </a:cubicBezTo>
                <a:cubicBezTo>
                  <a:pt x="39" y="13"/>
                  <a:pt x="42" y="13"/>
                  <a:pt x="43" y="16"/>
                </a:cubicBezTo>
                <a:cubicBezTo>
                  <a:pt x="47" y="19"/>
                  <a:pt x="47" y="19"/>
                  <a:pt x="47" y="19"/>
                </a:cubicBezTo>
                <a:cubicBezTo>
                  <a:pt x="48" y="20"/>
                  <a:pt x="49" y="21"/>
                  <a:pt x="50" y="22"/>
                </a:cubicBezTo>
                <a:cubicBezTo>
                  <a:pt x="51" y="23"/>
                  <a:pt x="54" y="23"/>
                  <a:pt x="54" y="25"/>
                </a:cubicBezTo>
                <a:cubicBezTo>
                  <a:pt x="55" y="26"/>
                  <a:pt x="58" y="26"/>
                  <a:pt x="58" y="29"/>
                </a:cubicBezTo>
                <a:cubicBezTo>
                  <a:pt x="59" y="32"/>
                  <a:pt x="62" y="33"/>
                  <a:pt x="65" y="35"/>
                </a:cubicBezTo>
                <a:cubicBezTo>
                  <a:pt x="67" y="36"/>
                  <a:pt x="68" y="37"/>
                  <a:pt x="70" y="38"/>
                </a:cubicBezTo>
                <a:cubicBezTo>
                  <a:pt x="68" y="49"/>
                  <a:pt x="66" y="42"/>
                  <a:pt x="64" y="43"/>
                </a:cubicBezTo>
                <a:cubicBezTo>
                  <a:pt x="59" y="43"/>
                  <a:pt x="59" y="43"/>
                  <a:pt x="59" y="43"/>
                </a:cubicBezTo>
                <a:cubicBezTo>
                  <a:pt x="57" y="43"/>
                  <a:pt x="55" y="44"/>
                  <a:pt x="53" y="43"/>
                </a:cubicBezTo>
                <a:cubicBezTo>
                  <a:pt x="51" y="44"/>
                  <a:pt x="48" y="45"/>
                  <a:pt x="47" y="43"/>
                </a:cubicBezTo>
                <a:cubicBezTo>
                  <a:pt x="44" y="45"/>
                  <a:pt x="42" y="43"/>
                  <a:pt x="40" y="43"/>
                </a:cubicBezTo>
                <a:cubicBezTo>
                  <a:pt x="36" y="45"/>
                  <a:pt x="32" y="41"/>
                  <a:pt x="28" y="42"/>
                </a:cubicBezTo>
                <a:cubicBezTo>
                  <a:pt x="21" y="41"/>
                  <a:pt x="21" y="41"/>
                  <a:pt x="21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3" y="41"/>
                  <a:pt x="10" y="41"/>
                  <a:pt x="8" y="40"/>
                </a:cubicBezTo>
                <a:cubicBezTo>
                  <a:pt x="5" y="39"/>
                  <a:pt x="5" y="45"/>
                  <a:pt x="0" y="37"/>
                </a:cubicBezTo>
                <a:cubicBezTo>
                  <a:pt x="12" y="29"/>
                  <a:pt x="12" y="29"/>
                  <a:pt x="12" y="29"/>
                </a:cubicBezTo>
                <a:cubicBezTo>
                  <a:pt x="17" y="27"/>
                  <a:pt x="21" y="24"/>
                  <a:pt x="24" y="21"/>
                </a:cubicBezTo>
                <a:cubicBezTo>
                  <a:pt x="31" y="17"/>
                  <a:pt x="31" y="17"/>
                  <a:pt x="31" y="17"/>
                </a:cubicBezTo>
                <a:cubicBezTo>
                  <a:pt x="33" y="16"/>
                  <a:pt x="35" y="15"/>
                  <a:pt x="37" y="13"/>
                </a:cubicBezTo>
                <a:cubicBezTo>
                  <a:pt x="40" y="8"/>
                  <a:pt x="46" y="8"/>
                  <a:pt x="50" y="4"/>
                </a:cubicBezTo>
                <a:cubicBezTo>
                  <a:pt x="53" y="5"/>
                  <a:pt x="53" y="1"/>
                  <a:pt x="58" y="3"/>
                </a:cubicBezTo>
                <a:cubicBezTo>
                  <a:pt x="57" y="5"/>
                  <a:pt x="54" y="7"/>
                  <a:pt x="56" y="10"/>
                </a:cubicBezTo>
                <a:cubicBezTo>
                  <a:pt x="57" y="13"/>
                  <a:pt x="54" y="15"/>
                  <a:pt x="53" y="17"/>
                </a:cubicBezTo>
                <a:cubicBezTo>
                  <a:pt x="52" y="19"/>
                  <a:pt x="50" y="21"/>
                  <a:pt x="50" y="24"/>
                </a:cubicBezTo>
                <a:cubicBezTo>
                  <a:pt x="49" y="29"/>
                  <a:pt x="44" y="33"/>
                  <a:pt x="43" y="38"/>
                </a:cubicBezTo>
                <a:cubicBezTo>
                  <a:pt x="42" y="40"/>
                  <a:pt x="41" y="43"/>
                  <a:pt x="40" y="45"/>
                </a:cubicBezTo>
                <a:cubicBezTo>
                  <a:pt x="39" y="47"/>
                  <a:pt x="37" y="49"/>
                  <a:pt x="37" y="52"/>
                </a:cubicBezTo>
                <a:cubicBezTo>
                  <a:pt x="34" y="57"/>
                  <a:pt x="36" y="63"/>
                  <a:pt x="27" y="65"/>
                </a:cubicBezTo>
                <a:cubicBezTo>
                  <a:pt x="27" y="60"/>
                  <a:pt x="27" y="55"/>
                  <a:pt x="24" y="51"/>
                </a:cubicBezTo>
                <a:cubicBezTo>
                  <a:pt x="23" y="46"/>
                  <a:pt x="27" y="41"/>
                  <a:pt x="22" y="38"/>
                </a:cubicBezTo>
                <a:cubicBezTo>
                  <a:pt x="22" y="34"/>
                  <a:pt x="21" y="30"/>
                  <a:pt x="21" y="27"/>
                </a:cubicBezTo>
                <a:cubicBezTo>
                  <a:pt x="20" y="23"/>
                  <a:pt x="21" y="18"/>
                  <a:pt x="19" y="16"/>
                </a:cubicBezTo>
                <a:cubicBezTo>
                  <a:pt x="17" y="13"/>
                  <a:pt x="18" y="10"/>
                  <a:pt x="18" y="8"/>
                </a:cubicBezTo>
                <a:cubicBezTo>
                  <a:pt x="18" y="6"/>
                  <a:pt x="16" y="8"/>
                  <a:pt x="17" y="6"/>
                </a:cubicBezTo>
                <a:cubicBezTo>
                  <a:pt x="15" y="6"/>
                  <a:pt x="21" y="5"/>
                  <a:pt x="21" y="5"/>
                </a:cubicBezTo>
                <a:close/>
              </a:path>
            </a:pathLst>
          </a:custGeom>
          <a:solidFill>
            <a:srgbClr val="645A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41" name="组合 340"/>
          <p:cNvGrpSpPr/>
          <p:nvPr/>
        </p:nvGrpSpPr>
        <p:grpSpPr>
          <a:xfrm>
            <a:off x="3228975" y="3611563"/>
            <a:ext cx="623888" cy="566738"/>
            <a:chOff x="3228975" y="3611563"/>
            <a:chExt cx="623888" cy="566738"/>
          </a:xfrm>
        </p:grpSpPr>
        <p:sp>
          <p:nvSpPr>
            <p:cNvPr id="11" name="Freeform 10"/>
            <p:cNvSpPr/>
            <p:nvPr/>
          </p:nvSpPr>
          <p:spPr bwMode="auto">
            <a:xfrm>
              <a:off x="3306763" y="3649663"/>
              <a:ext cx="546100" cy="495300"/>
            </a:xfrm>
            <a:custGeom>
              <a:avLst/>
              <a:gdLst>
                <a:gd name="T0" fmla="*/ 94 w 145"/>
                <a:gd name="T1" fmla="*/ 118 h 132"/>
                <a:gd name="T2" fmla="*/ 131 w 145"/>
                <a:gd name="T3" fmla="*/ 43 h 132"/>
                <a:gd name="T4" fmla="*/ 91 w 145"/>
                <a:gd name="T5" fmla="*/ 10 h 132"/>
                <a:gd name="T6" fmla="*/ 3 w 145"/>
                <a:gd name="T7" fmla="*/ 71 h 132"/>
                <a:gd name="T8" fmla="*/ 94 w 145"/>
                <a:gd name="T9" fmla="*/ 11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32">
                  <a:moveTo>
                    <a:pt x="94" y="118"/>
                  </a:moveTo>
                  <a:cubicBezTo>
                    <a:pt x="126" y="106"/>
                    <a:pt x="145" y="78"/>
                    <a:pt x="131" y="43"/>
                  </a:cubicBezTo>
                  <a:cubicBezTo>
                    <a:pt x="123" y="23"/>
                    <a:pt x="114" y="15"/>
                    <a:pt x="91" y="10"/>
                  </a:cubicBezTo>
                  <a:cubicBezTo>
                    <a:pt x="50" y="0"/>
                    <a:pt x="0" y="24"/>
                    <a:pt x="3" y="71"/>
                  </a:cubicBezTo>
                  <a:cubicBezTo>
                    <a:pt x="7" y="114"/>
                    <a:pt x="58" y="132"/>
                    <a:pt x="94" y="118"/>
                  </a:cubicBezTo>
                  <a:close/>
                </a:path>
              </a:pathLst>
            </a:custGeom>
            <a:solidFill>
              <a:srgbClr val="FFF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3413125" y="3773488"/>
              <a:ext cx="225425" cy="231775"/>
            </a:xfrm>
            <a:custGeom>
              <a:avLst/>
              <a:gdLst>
                <a:gd name="T0" fmla="*/ 39 w 60"/>
                <a:gd name="T1" fmla="*/ 3 h 62"/>
                <a:gd name="T2" fmla="*/ 38 w 60"/>
                <a:gd name="T3" fmla="*/ 20 h 62"/>
                <a:gd name="T4" fmla="*/ 38 w 60"/>
                <a:gd name="T5" fmla="*/ 41 h 62"/>
                <a:gd name="T6" fmla="*/ 35 w 60"/>
                <a:gd name="T7" fmla="*/ 49 h 62"/>
                <a:gd name="T8" fmla="*/ 27 w 60"/>
                <a:gd name="T9" fmla="*/ 39 h 62"/>
                <a:gd name="T10" fmla="*/ 15 w 60"/>
                <a:gd name="T11" fmla="*/ 22 h 62"/>
                <a:gd name="T12" fmla="*/ 8 w 60"/>
                <a:gd name="T13" fmla="*/ 14 h 62"/>
                <a:gd name="T14" fmla="*/ 27 w 60"/>
                <a:gd name="T15" fmla="*/ 19 h 62"/>
                <a:gd name="T16" fmla="*/ 39 w 60"/>
                <a:gd name="T17" fmla="*/ 22 h 62"/>
                <a:gd name="T18" fmla="*/ 58 w 60"/>
                <a:gd name="T19" fmla="*/ 27 h 62"/>
                <a:gd name="T20" fmla="*/ 48 w 60"/>
                <a:gd name="T21" fmla="*/ 27 h 62"/>
                <a:gd name="T22" fmla="*/ 37 w 60"/>
                <a:gd name="T23" fmla="*/ 31 h 62"/>
                <a:gd name="T24" fmla="*/ 21 w 60"/>
                <a:gd name="T25" fmla="*/ 35 h 62"/>
                <a:gd name="T26" fmla="*/ 10 w 60"/>
                <a:gd name="T27" fmla="*/ 38 h 62"/>
                <a:gd name="T28" fmla="*/ 3 w 60"/>
                <a:gd name="T29" fmla="*/ 39 h 62"/>
                <a:gd name="T30" fmla="*/ 5 w 60"/>
                <a:gd name="T31" fmla="*/ 42 h 62"/>
                <a:gd name="T32" fmla="*/ 17 w 60"/>
                <a:gd name="T33" fmla="*/ 28 h 62"/>
                <a:gd name="T34" fmla="*/ 24 w 60"/>
                <a:gd name="T35" fmla="*/ 22 h 62"/>
                <a:gd name="T36" fmla="*/ 29 w 60"/>
                <a:gd name="T37" fmla="*/ 16 h 62"/>
                <a:gd name="T38" fmla="*/ 38 w 60"/>
                <a:gd name="T39" fmla="*/ 8 h 62"/>
                <a:gd name="T40" fmla="*/ 43 w 60"/>
                <a:gd name="T41" fmla="*/ 2 h 62"/>
                <a:gd name="T42" fmla="*/ 40 w 60"/>
                <a:gd name="T43" fmla="*/ 1 h 62"/>
                <a:gd name="T44" fmla="*/ 38 w 60"/>
                <a:gd name="T45" fmla="*/ 2 h 62"/>
                <a:gd name="T46" fmla="*/ 31 w 60"/>
                <a:gd name="T47" fmla="*/ 9 h 62"/>
                <a:gd name="T48" fmla="*/ 23 w 60"/>
                <a:gd name="T49" fmla="*/ 16 h 62"/>
                <a:gd name="T50" fmla="*/ 18 w 60"/>
                <a:gd name="T51" fmla="*/ 22 h 62"/>
                <a:gd name="T52" fmla="*/ 8 w 60"/>
                <a:gd name="T53" fmla="*/ 32 h 62"/>
                <a:gd name="T54" fmla="*/ 1 w 60"/>
                <a:gd name="T55" fmla="*/ 40 h 62"/>
                <a:gd name="T56" fmla="*/ 6 w 60"/>
                <a:gd name="T57" fmla="*/ 42 h 62"/>
                <a:gd name="T58" fmla="*/ 17 w 60"/>
                <a:gd name="T59" fmla="*/ 40 h 62"/>
                <a:gd name="T60" fmla="*/ 32 w 60"/>
                <a:gd name="T61" fmla="*/ 36 h 62"/>
                <a:gd name="T62" fmla="*/ 43 w 60"/>
                <a:gd name="T63" fmla="*/ 33 h 62"/>
                <a:gd name="T64" fmla="*/ 55 w 60"/>
                <a:gd name="T65" fmla="*/ 29 h 62"/>
                <a:gd name="T66" fmla="*/ 53 w 60"/>
                <a:gd name="T67" fmla="*/ 22 h 62"/>
                <a:gd name="T68" fmla="*/ 34 w 60"/>
                <a:gd name="T69" fmla="*/ 17 h 62"/>
                <a:gd name="T70" fmla="*/ 15 w 60"/>
                <a:gd name="T71" fmla="*/ 11 h 62"/>
                <a:gd name="T72" fmla="*/ 9 w 60"/>
                <a:gd name="T73" fmla="*/ 18 h 62"/>
                <a:gd name="T74" fmla="*/ 15 w 60"/>
                <a:gd name="T75" fmla="*/ 30 h 62"/>
                <a:gd name="T76" fmla="*/ 28 w 60"/>
                <a:gd name="T77" fmla="*/ 46 h 62"/>
                <a:gd name="T78" fmla="*/ 36 w 60"/>
                <a:gd name="T79" fmla="*/ 57 h 62"/>
                <a:gd name="T80" fmla="*/ 42 w 60"/>
                <a:gd name="T81" fmla="*/ 53 h 62"/>
                <a:gd name="T82" fmla="*/ 42 w 60"/>
                <a:gd name="T83" fmla="*/ 30 h 62"/>
                <a:gd name="T84" fmla="*/ 43 w 60"/>
                <a:gd name="T85" fmla="*/ 10 h 62"/>
                <a:gd name="T86" fmla="*/ 43 w 60"/>
                <a:gd name="T8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0" h="62">
                  <a:moveTo>
                    <a:pt x="39" y="1"/>
                  </a:moveTo>
                  <a:cubicBezTo>
                    <a:pt x="39" y="1"/>
                    <a:pt x="42" y="2"/>
                    <a:pt x="39" y="3"/>
                  </a:cubicBezTo>
                  <a:cubicBezTo>
                    <a:pt x="41" y="5"/>
                    <a:pt x="39" y="7"/>
                    <a:pt x="39" y="10"/>
                  </a:cubicBezTo>
                  <a:cubicBezTo>
                    <a:pt x="37" y="12"/>
                    <a:pt x="39" y="16"/>
                    <a:pt x="38" y="20"/>
                  </a:cubicBezTo>
                  <a:cubicBezTo>
                    <a:pt x="38" y="23"/>
                    <a:pt x="38" y="26"/>
                    <a:pt x="38" y="29"/>
                  </a:cubicBezTo>
                  <a:cubicBezTo>
                    <a:pt x="39" y="33"/>
                    <a:pt x="36" y="37"/>
                    <a:pt x="38" y="41"/>
                  </a:cubicBezTo>
                  <a:cubicBezTo>
                    <a:pt x="38" y="45"/>
                    <a:pt x="37" y="49"/>
                    <a:pt x="38" y="53"/>
                  </a:cubicBezTo>
                  <a:cubicBezTo>
                    <a:pt x="41" y="62"/>
                    <a:pt x="37" y="51"/>
                    <a:pt x="35" y="49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0" y="42"/>
                    <a:pt x="28" y="40"/>
                    <a:pt x="27" y="39"/>
                  </a:cubicBezTo>
                  <a:cubicBezTo>
                    <a:pt x="24" y="35"/>
                    <a:pt x="20" y="32"/>
                    <a:pt x="19" y="27"/>
                  </a:cubicBezTo>
                  <a:cubicBezTo>
                    <a:pt x="18" y="25"/>
                    <a:pt x="17" y="24"/>
                    <a:pt x="15" y="22"/>
                  </a:cubicBezTo>
                  <a:cubicBezTo>
                    <a:pt x="13" y="21"/>
                    <a:pt x="12" y="19"/>
                    <a:pt x="12" y="16"/>
                  </a:cubicBezTo>
                  <a:cubicBezTo>
                    <a:pt x="13" y="15"/>
                    <a:pt x="13" y="8"/>
                    <a:pt x="8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8" y="18"/>
                    <a:pt x="23" y="16"/>
                    <a:pt x="27" y="19"/>
                  </a:cubicBezTo>
                  <a:cubicBezTo>
                    <a:pt x="29" y="20"/>
                    <a:pt x="31" y="19"/>
                    <a:pt x="33" y="20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43" y="24"/>
                    <a:pt x="47" y="26"/>
                    <a:pt x="52" y="26"/>
                  </a:cubicBezTo>
                  <a:cubicBezTo>
                    <a:pt x="54" y="26"/>
                    <a:pt x="56" y="26"/>
                    <a:pt x="58" y="27"/>
                  </a:cubicBezTo>
                  <a:cubicBezTo>
                    <a:pt x="59" y="21"/>
                    <a:pt x="55" y="26"/>
                    <a:pt x="53" y="26"/>
                  </a:cubicBezTo>
                  <a:cubicBezTo>
                    <a:pt x="52" y="27"/>
                    <a:pt x="50" y="28"/>
                    <a:pt x="48" y="27"/>
                  </a:cubicBezTo>
                  <a:cubicBezTo>
                    <a:pt x="46" y="28"/>
                    <a:pt x="44" y="28"/>
                    <a:pt x="42" y="29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5" y="31"/>
                    <a:pt x="33" y="32"/>
                    <a:pt x="31" y="32"/>
                  </a:cubicBezTo>
                  <a:cubicBezTo>
                    <a:pt x="27" y="31"/>
                    <a:pt x="24" y="35"/>
                    <a:pt x="21" y="35"/>
                  </a:cubicBezTo>
                  <a:cubicBezTo>
                    <a:pt x="19" y="36"/>
                    <a:pt x="17" y="36"/>
                    <a:pt x="16" y="36"/>
                  </a:cubicBezTo>
                  <a:cubicBezTo>
                    <a:pt x="14" y="36"/>
                    <a:pt x="13" y="39"/>
                    <a:pt x="10" y="38"/>
                  </a:cubicBezTo>
                  <a:cubicBezTo>
                    <a:pt x="9" y="38"/>
                    <a:pt x="7" y="38"/>
                    <a:pt x="5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1"/>
                    <a:pt x="0" y="36"/>
                    <a:pt x="4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38"/>
                    <a:pt x="9" y="37"/>
                    <a:pt x="11" y="35"/>
                  </a:cubicBezTo>
                  <a:cubicBezTo>
                    <a:pt x="14" y="33"/>
                    <a:pt x="16" y="31"/>
                    <a:pt x="17" y="28"/>
                  </a:cubicBezTo>
                  <a:cubicBezTo>
                    <a:pt x="20" y="28"/>
                    <a:pt x="19" y="25"/>
                    <a:pt x="20" y="25"/>
                  </a:cubicBezTo>
                  <a:cubicBezTo>
                    <a:pt x="23" y="25"/>
                    <a:pt x="21" y="22"/>
                    <a:pt x="24" y="22"/>
                  </a:cubicBezTo>
                  <a:cubicBezTo>
                    <a:pt x="24" y="20"/>
                    <a:pt x="25" y="19"/>
                    <a:pt x="26" y="19"/>
                  </a:cubicBezTo>
                  <a:cubicBezTo>
                    <a:pt x="27" y="18"/>
                    <a:pt x="28" y="17"/>
                    <a:pt x="29" y="16"/>
                  </a:cubicBezTo>
                  <a:cubicBezTo>
                    <a:pt x="31" y="14"/>
                    <a:pt x="33" y="13"/>
                    <a:pt x="34" y="11"/>
                  </a:cubicBezTo>
                  <a:cubicBezTo>
                    <a:pt x="37" y="12"/>
                    <a:pt x="36" y="9"/>
                    <a:pt x="38" y="8"/>
                  </a:cubicBezTo>
                  <a:cubicBezTo>
                    <a:pt x="38" y="6"/>
                    <a:pt x="40" y="6"/>
                    <a:pt x="41" y="5"/>
                  </a:cubicBezTo>
                  <a:cubicBezTo>
                    <a:pt x="42" y="5"/>
                    <a:pt x="42" y="2"/>
                    <a:pt x="43" y="2"/>
                  </a:cubicBezTo>
                  <a:cubicBezTo>
                    <a:pt x="41" y="1"/>
                    <a:pt x="44" y="1"/>
                    <a:pt x="43" y="1"/>
                  </a:cubicBezTo>
                  <a:cubicBezTo>
                    <a:pt x="46" y="1"/>
                    <a:pt x="40" y="1"/>
                    <a:pt x="40" y="1"/>
                  </a:cubicBezTo>
                  <a:cubicBezTo>
                    <a:pt x="39" y="1"/>
                    <a:pt x="41" y="1"/>
                    <a:pt x="39" y="1"/>
                  </a:cubicBezTo>
                  <a:cubicBezTo>
                    <a:pt x="37" y="0"/>
                    <a:pt x="40" y="3"/>
                    <a:pt x="38" y="2"/>
                  </a:cubicBezTo>
                  <a:cubicBezTo>
                    <a:pt x="35" y="1"/>
                    <a:pt x="38" y="6"/>
                    <a:pt x="35" y="5"/>
                  </a:cubicBezTo>
                  <a:cubicBezTo>
                    <a:pt x="35" y="7"/>
                    <a:pt x="32" y="6"/>
                    <a:pt x="31" y="9"/>
                  </a:cubicBezTo>
                  <a:cubicBezTo>
                    <a:pt x="29" y="10"/>
                    <a:pt x="27" y="11"/>
                    <a:pt x="26" y="13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2" y="17"/>
                    <a:pt x="21" y="18"/>
                    <a:pt x="21" y="19"/>
                  </a:cubicBezTo>
                  <a:cubicBezTo>
                    <a:pt x="20" y="20"/>
                    <a:pt x="17" y="20"/>
                    <a:pt x="18" y="22"/>
                  </a:cubicBezTo>
                  <a:cubicBezTo>
                    <a:pt x="16" y="23"/>
                    <a:pt x="14" y="23"/>
                    <a:pt x="14" y="25"/>
                  </a:cubicBezTo>
                  <a:cubicBezTo>
                    <a:pt x="13" y="28"/>
                    <a:pt x="11" y="30"/>
                    <a:pt x="8" y="32"/>
                  </a:cubicBezTo>
                  <a:cubicBezTo>
                    <a:pt x="6" y="34"/>
                    <a:pt x="3" y="35"/>
                    <a:pt x="2" y="3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4" y="47"/>
                    <a:pt x="3" y="42"/>
                    <a:pt x="4" y="43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8" y="42"/>
                    <a:pt x="10" y="43"/>
                    <a:pt x="11" y="42"/>
                  </a:cubicBezTo>
                  <a:cubicBezTo>
                    <a:pt x="13" y="42"/>
                    <a:pt x="15" y="43"/>
                    <a:pt x="17" y="40"/>
                  </a:cubicBezTo>
                  <a:cubicBezTo>
                    <a:pt x="19" y="41"/>
                    <a:pt x="20" y="39"/>
                    <a:pt x="22" y="39"/>
                  </a:cubicBezTo>
                  <a:cubicBezTo>
                    <a:pt x="26" y="40"/>
                    <a:pt x="29" y="36"/>
                    <a:pt x="32" y="36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5" y="32"/>
                    <a:pt x="47" y="32"/>
                    <a:pt x="49" y="31"/>
                  </a:cubicBezTo>
                  <a:cubicBezTo>
                    <a:pt x="51" y="30"/>
                    <a:pt x="53" y="30"/>
                    <a:pt x="55" y="29"/>
                  </a:cubicBezTo>
                  <a:cubicBezTo>
                    <a:pt x="56" y="27"/>
                    <a:pt x="60" y="32"/>
                    <a:pt x="59" y="23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48" y="22"/>
                    <a:pt x="44" y="20"/>
                    <a:pt x="40" y="18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2" y="17"/>
                    <a:pt x="30" y="17"/>
                    <a:pt x="28" y="15"/>
                  </a:cubicBezTo>
                  <a:cubicBezTo>
                    <a:pt x="24" y="12"/>
                    <a:pt x="19" y="13"/>
                    <a:pt x="15" y="11"/>
                  </a:cubicBezTo>
                  <a:cubicBezTo>
                    <a:pt x="13" y="12"/>
                    <a:pt x="11" y="11"/>
                    <a:pt x="9" y="10"/>
                  </a:cubicBezTo>
                  <a:cubicBezTo>
                    <a:pt x="5" y="15"/>
                    <a:pt x="11" y="14"/>
                    <a:pt x="9" y="18"/>
                  </a:cubicBezTo>
                  <a:cubicBezTo>
                    <a:pt x="8" y="21"/>
                    <a:pt x="11" y="22"/>
                    <a:pt x="12" y="24"/>
                  </a:cubicBezTo>
                  <a:cubicBezTo>
                    <a:pt x="13" y="26"/>
                    <a:pt x="15" y="27"/>
                    <a:pt x="15" y="30"/>
                  </a:cubicBezTo>
                  <a:cubicBezTo>
                    <a:pt x="17" y="34"/>
                    <a:pt x="22" y="36"/>
                    <a:pt x="23" y="41"/>
                  </a:cubicBezTo>
                  <a:cubicBezTo>
                    <a:pt x="25" y="42"/>
                    <a:pt x="27" y="44"/>
                    <a:pt x="28" y="46"/>
                  </a:cubicBezTo>
                  <a:cubicBezTo>
                    <a:pt x="29" y="48"/>
                    <a:pt x="32" y="49"/>
                    <a:pt x="32" y="51"/>
                  </a:cubicBezTo>
                  <a:cubicBezTo>
                    <a:pt x="33" y="53"/>
                    <a:pt x="35" y="55"/>
                    <a:pt x="36" y="57"/>
                  </a:cubicBezTo>
                  <a:cubicBezTo>
                    <a:pt x="38" y="56"/>
                    <a:pt x="35" y="60"/>
                    <a:pt x="41" y="57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2" y="49"/>
                    <a:pt x="40" y="45"/>
                    <a:pt x="42" y="41"/>
                  </a:cubicBezTo>
                  <a:cubicBezTo>
                    <a:pt x="42" y="37"/>
                    <a:pt x="38" y="33"/>
                    <a:pt x="42" y="30"/>
                  </a:cubicBezTo>
                  <a:cubicBezTo>
                    <a:pt x="42" y="26"/>
                    <a:pt x="42" y="23"/>
                    <a:pt x="42" y="20"/>
                  </a:cubicBezTo>
                  <a:cubicBezTo>
                    <a:pt x="43" y="16"/>
                    <a:pt x="41" y="12"/>
                    <a:pt x="43" y="10"/>
                  </a:cubicBezTo>
                  <a:cubicBezTo>
                    <a:pt x="45" y="7"/>
                    <a:pt x="43" y="5"/>
                    <a:pt x="43" y="3"/>
                  </a:cubicBezTo>
                  <a:cubicBezTo>
                    <a:pt x="43" y="2"/>
                    <a:pt x="45" y="3"/>
                    <a:pt x="43" y="1"/>
                  </a:cubicBezTo>
                  <a:cubicBezTo>
                    <a:pt x="45" y="1"/>
                    <a:pt x="39" y="1"/>
                    <a:pt x="39" y="1"/>
                  </a:cubicBezTo>
                  <a:close/>
                </a:path>
              </a:pathLst>
            </a:custGeom>
            <a:solidFill>
              <a:srgbClr val="645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3284538" y="4005263"/>
              <a:ext cx="57150" cy="60325"/>
            </a:xfrm>
            <a:custGeom>
              <a:avLst/>
              <a:gdLst>
                <a:gd name="T0" fmla="*/ 2 w 15"/>
                <a:gd name="T1" fmla="*/ 13 h 16"/>
                <a:gd name="T2" fmla="*/ 2 w 15"/>
                <a:gd name="T3" fmla="*/ 12 h 16"/>
                <a:gd name="T4" fmla="*/ 3 w 15"/>
                <a:gd name="T5" fmla="*/ 11 h 16"/>
                <a:gd name="T6" fmla="*/ 4 w 15"/>
                <a:gd name="T7" fmla="*/ 10 h 16"/>
                <a:gd name="T8" fmla="*/ 4 w 15"/>
                <a:gd name="T9" fmla="*/ 10 h 16"/>
                <a:gd name="T10" fmla="*/ 5 w 15"/>
                <a:gd name="T11" fmla="*/ 9 h 16"/>
                <a:gd name="T12" fmla="*/ 4 w 15"/>
                <a:gd name="T13" fmla="*/ 8 h 16"/>
                <a:gd name="T14" fmla="*/ 6 w 15"/>
                <a:gd name="T15" fmla="*/ 7 h 16"/>
                <a:gd name="T16" fmla="*/ 6 w 15"/>
                <a:gd name="T17" fmla="*/ 7 h 16"/>
                <a:gd name="T18" fmla="*/ 7 w 15"/>
                <a:gd name="T19" fmla="*/ 6 h 16"/>
                <a:gd name="T20" fmla="*/ 7 w 15"/>
                <a:gd name="T21" fmla="*/ 5 h 16"/>
                <a:gd name="T22" fmla="*/ 7 w 15"/>
                <a:gd name="T23" fmla="*/ 5 h 16"/>
                <a:gd name="T24" fmla="*/ 8 w 15"/>
                <a:gd name="T25" fmla="*/ 4 h 16"/>
                <a:gd name="T26" fmla="*/ 8 w 15"/>
                <a:gd name="T27" fmla="*/ 3 h 16"/>
                <a:gd name="T28" fmla="*/ 8 w 15"/>
                <a:gd name="T29" fmla="*/ 3 h 16"/>
                <a:gd name="T30" fmla="*/ 9 w 15"/>
                <a:gd name="T31" fmla="*/ 2 h 16"/>
                <a:gd name="T32" fmla="*/ 9 w 15"/>
                <a:gd name="T33" fmla="*/ 2 h 16"/>
                <a:gd name="T34" fmla="*/ 9 w 15"/>
                <a:gd name="T35" fmla="*/ 2 h 16"/>
                <a:gd name="T36" fmla="*/ 9 w 15"/>
                <a:gd name="T37" fmla="*/ 1 h 16"/>
                <a:gd name="T38" fmla="*/ 10 w 15"/>
                <a:gd name="T39" fmla="*/ 1 h 16"/>
                <a:gd name="T40" fmla="*/ 13 w 15"/>
                <a:gd name="T41" fmla="*/ 3 h 16"/>
                <a:gd name="T42" fmla="*/ 13 w 15"/>
                <a:gd name="T43" fmla="*/ 3 h 16"/>
                <a:gd name="T44" fmla="*/ 13 w 15"/>
                <a:gd name="T45" fmla="*/ 4 h 16"/>
                <a:gd name="T46" fmla="*/ 12 w 15"/>
                <a:gd name="T47" fmla="*/ 4 h 16"/>
                <a:gd name="T48" fmla="*/ 12 w 15"/>
                <a:gd name="T49" fmla="*/ 4 h 16"/>
                <a:gd name="T50" fmla="*/ 12 w 15"/>
                <a:gd name="T51" fmla="*/ 5 h 16"/>
                <a:gd name="T52" fmla="*/ 11 w 15"/>
                <a:gd name="T53" fmla="*/ 6 h 16"/>
                <a:gd name="T54" fmla="*/ 11 w 15"/>
                <a:gd name="T55" fmla="*/ 6 h 16"/>
                <a:gd name="T56" fmla="*/ 10 w 15"/>
                <a:gd name="T57" fmla="*/ 7 h 16"/>
                <a:gd name="T58" fmla="*/ 10 w 15"/>
                <a:gd name="T59" fmla="*/ 8 h 16"/>
                <a:gd name="T60" fmla="*/ 9 w 15"/>
                <a:gd name="T61" fmla="*/ 8 h 16"/>
                <a:gd name="T62" fmla="*/ 9 w 15"/>
                <a:gd name="T63" fmla="*/ 9 h 16"/>
                <a:gd name="T64" fmla="*/ 8 w 15"/>
                <a:gd name="T65" fmla="*/ 10 h 16"/>
                <a:gd name="T66" fmla="*/ 8 w 15"/>
                <a:gd name="T67" fmla="*/ 11 h 16"/>
                <a:gd name="T68" fmla="*/ 8 w 15"/>
                <a:gd name="T69" fmla="*/ 11 h 16"/>
                <a:gd name="T70" fmla="*/ 7 w 15"/>
                <a:gd name="T71" fmla="*/ 12 h 16"/>
                <a:gd name="T72" fmla="*/ 7 w 15"/>
                <a:gd name="T73" fmla="*/ 13 h 16"/>
                <a:gd name="T74" fmla="*/ 6 w 15"/>
                <a:gd name="T75" fmla="*/ 14 h 16"/>
                <a:gd name="T76" fmla="*/ 5 w 15"/>
                <a:gd name="T77" fmla="*/ 15 h 16"/>
                <a:gd name="T78" fmla="*/ 5 w 15"/>
                <a:gd name="T7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" h="16">
                  <a:moveTo>
                    <a:pt x="2" y="13"/>
                  </a:moveTo>
                  <a:cubicBezTo>
                    <a:pt x="2" y="13"/>
                    <a:pt x="4" y="14"/>
                    <a:pt x="2" y="13"/>
                  </a:cubicBezTo>
                  <a:cubicBezTo>
                    <a:pt x="3" y="14"/>
                    <a:pt x="2" y="13"/>
                    <a:pt x="2" y="13"/>
                  </a:cubicBezTo>
                  <a:cubicBezTo>
                    <a:pt x="0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2"/>
                    <a:pt x="1" y="11"/>
                    <a:pt x="3" y="11"/>
                  </a:cubicBezTo>
                  <a:cubicBezTo>
                    <a:pt x="3" y="11"/>
                    <a:pt x="2" y="10"/>
                    <a:pt x="3" y="11"/>
                  </a:cubicBezTo>
                  <a:cubicBezTo>
                    <a:pt x="5" y="12"/>
                    <a:pt x="4" y="11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9"/>
                    <a:pt x="5" y="10"/>
                    <a:pt x="4" y="9"/>
                  </a:cubicBezTo>
                  <a:cubicBezTo>
                    <a:pt x="4" y="9"/>
                    <a:pt x="4" y="8"/>
                    <a:pt x="5" y="9"/>
                  </a:cubicBezTo>
                  <a:cubicBezTo>
                    <a:pt x="6" y="10"/>
                    <a:pt x="6" y="9"/>
                    <a:pt x="5" y="8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6"/>
                    <a:pt x="7" y="9"/>
                    <a:pt x="6" y="7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6"/>
                    <a:pt x="5" y="5"/>
                    <a:pt x="6" y="6"/>
                  </a:cubicBezTo>
                  <a:cubicBezTo>
                    <a:pt x="7" y="6"/>
                    <a:pt x="6" y="5"/>
                    <a:pt x="7" y="6"/>
                  </a:cubicBezTo>
                  <a:cubicBezTo>
                    <a:pt x="8" y="6"/>
                    <a:pt x="7" y="6"/>
                    <a:pt x="7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5" y="3"/>
                    <a:pt x="8" y="5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10" y="5"/>
                    <a:pt x="8" y="4"/>
                  </a:cubicBezTo>
                  <a:cubicBezTo>
                    <a:pt x="8" y="4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4"/>
                    <a:pt x="9" y="3"/>
                    <a:pt x="8" y="3"/>
                  </a:cubicBezTo>
                  <a:cubicBezTo>
                    <a:pt x="7" y="2"/>
                    <a:pt x="7" y="2"/>
                    <a:pt x="9" y="3"/>
                  </a:cubicBezTo>
                  <a:cubicBezTo>
                    <a:pt x="7" y="2"/>
                    <a:pt x="10" y="3"/>
                    <a:pt x="9" y="2"/>
                  </a:cubicBezTo>
                  <a:cubicBezTo>
                    <a:pt x="8" y="2"/>
                    <a:pt x="10" y="3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8" y="1"/>
                    <a:pt x="9" y="2"/>
                  </a:cubicBezTo>
                  <a:cubicBezTo>
                    <a:pt x="7" y="0"/>
                    <a:pt x="10" y="2"/>
                    <a:pt x="9" y="1"/>
                  </a:cubicBezTo>
                  <a:cubicBezTo>
                    <a:pt x="10" y="2"/>
                    <a:pt x="9" y="1"/>
                    <a:pt x="9" y="1"/>
                  </a:cubicBezTo>
                  <a:cubicBezTo>
                    <a:pt x="9" y="1"/>
                    <a:pt x="10" y="2"/>
                    <a:pt x="10" y="1"/>
                  </a:cubicBezTo>
                  <a:cubicBezTo>
                    <a:pt x="12" y="2"/>
                    <a:pt x="9" y="1"/>
                    <a:pt x="10" y="1"/>
                  </a:cubicBezTo>
                  <a:cubicBezTo>
                    <a:pt x="7" y="0"/>
                    <a:pt x="12" y="2"/>
                    <a:pt x="13" y="3"/>
                  </a:cubicBezTo>
                  <a:cubicBezTo>
                    <a:pt x="14" y="3"/>
                    <a:pt x="11" y="2"/>
                    <a:pt x="13" y="3"/>
                  </a:cubicBezTo>
                  <a:cubicBezTo>
                    <a:pt x="15" y="4"/>
                    <a:pt x="11" y="2"/>
                    <a:pt x="13" y="3"/>
                  </a:cubicBezTo>
                  <a:cubicBezTo>
                    <a:pt x="15" y="4"/>
                    <a:pt x="11" y="2"/>
                    <a:pt x="13" y="3"/>
                  </a:cubicBezTo>
                  <a:cubicBezTo>
                    <a:pt x="11" y="2"/>
                    <a:pt x="14" y="4"/>
                    <a:pt x="13" y="3"/>
                  </a:cubicBezTo>
                  <a:cubicBezTo>
                    <a:pt x="13" y="3"/>
                    <a:pt x="14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4"/>
                    <a:pt x="14" y="5"/>
                    <a:pt x="12" y="4"/>
                  </a:cubicBezTo>
                  <a:cubicBezTo>
                    <a:pt x="13" y="5"/>
                    <a:pt x="14" y="5"/>
                    <a:pt x="12" y="4"/>
                  </a:cubicBezTo>
                  <a:cubicBezTo>
                    <a:pt x="11" y="4"/>
                    <a:pt x="12" y="5"/>
                    <a:pt x="12" y="5"/>
                  </a:cubicBezTo>
                  <a:cubicBezTo>
                    <a:pt x="12" y="5"/>
                    <a:pt x="13" y="6"/>
                    <a:pt x="12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2" y="6"/>
                    <a:pt x="11" y="6"/>
                  </a:cubicBezTo>
                  <a:cubicBezTo>
                    <a:pt x="12" y="6"/>
                    <a:pt x="13" y="7"/>
                    <a:pt x="11" y="6"/>
                  </a:cubicBezTo>
                  <a:cubicBezTo>
                    <a:pt x="12" y="7"/>
                    <a:pt x="11" y="6"/>
                    <a:pt x="11" y="6"/>
                  </a:cubicBezTo>
                  <a:cubicBezTo>
                    <a:pt x="13" y="8"/>
                    <a:pt x="10" y="6"/>
                    <a:pt x="11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9" y="8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9"/>
                    <a:pt x="8" y="9"/>
                    <a:pt x="9" y="9"/>
                  </a:cubicBezTo>
                  <a:cubicBezTo>
                    <a:pt x="10" y="11"/>
                    <a:pt x="8" y="9"/>
                    <a:pt x="8" y="10"/>
                  </a:cubicBezTo>
                  <a:cubicBezTo>
                    <a:pt x="7" y="9"/>
                    <a:pt x="7" y="9"/>
                    <a:pt x="7" y="10"/>
                  </a:cubicBezTo>
                  <a:cubicBezTo>
                    <a:pt x="8" y="10"/>
                    <a:pt x="6" y="9"/>
                    <a:pt x="8" y="11"/>
                  </a:cubicBezTo>
                  <a:cubicBezTo>
                    <a:pt x="10" y="12"/>
                    <a:pt x="8" y="11"/>
                    <a:pt x="8" y="11"/>
                  </a:cubicBezTo>
                  <a:cubicBezTo>
                    <a:pt x="8" y="11"/>
                    <a:pt x="7" y="11"/>
                    <a:pt x="8" y="11"/>
                  </a:cubicBezTo>
                  <a:cubicBezTo>
                    <a:pt x="9" y="12"/>
                    <a:pt x="6" y="10"/>
                    <a:pt x="7" y="12"/>
                  </a:cubicBezTo>
                  <a:cubicBezTo>
                    <a:pt x="6" y="11"/>
                    <a:pt x="6" y="11"/>
                    <a:pt x="7" y="12"/>
                  </a:cubicBezTo>
                  <a:cubicBezTo>
                    <a:pt x="7" y="12"/>
                    <a:pt x="5" y="11"/>
                    <a:pt x="7" y="12"/>
                  </a:cubicBezTo>
                  <a:cubicBezTo>
                    <a:pt x="7" y="13"/>
                    <a:pt x="6" y="12"/>
                    <a:pt x="7" y="13"/>
                  </a:cubicBezTo>
                  <a:cubicBezTo>
                    <a:pt x="6" y="13"/>
                    <a:pt x="5" y="12"/>
                    <a:pt x="6" y="13"/>
                  </a:cubicBezTo>
                  <a:cubicBezTo>
                    <a:pt x="7" y="14"/>
                    <a:pt x="2" y="12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4" y="14"/>
                    <a:pt x="5" y="15"/>
                  </a:cubicBezTo>
                  <a:cubicBezTo>
                    <a:pt x="7" y="15"/>
                    <a:pt x="5" y="15"/>
                    <a:pt x="5" y="15"/>
                  </a:cubicBezTo>
                  <a:cubicBezTo>
                    <a:pt x="4" y="14"/>
                    <a:pt x="7" y="16"/>
                    <a:pt x="5" y="15"/>
                  </a:cubicBezTo>
                  <a:cubicBezTo>
                    <a:pt x="7" y="16"/>
                    <a:pt x="1" y="13"/>
                    <a:pt x="2" y="13"/>
                  </a:cubicBezTo>
                  <a:close/>
                </a:path>
              </a:pathLst>
            </a:custGeom>
            <a:solidFill>
              <a:srgbClr val="645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3430588" y="4043363"/>
              <a:ext cx="38100" cy="57150"/>
            </a:xfrm>
            <a:custGeom>
              <a:avLst/>
              <a:gdLst>
                <a:gd name="T0" fmla="*/ 1 w 10"/>
                <a:gd name="T1" fmla="*/ 11 h 15"/>
                <a:gd name="T2" fmla="*/ 1 w 10"/>
                <a:gd name="T3" fmla="*/ 10 h 15"/>
                <a:gd name="T4" fmla="*/ 2 w 10"/>
                <a:gd name="T5" fmla="*/ 10 h 15"/>
                <a:gd name="T6" fmla="*/ 2 w 10"/>
                <a:gd name="T7" fmla="*/ 9 h 15"/>
                <a:gd name="T8" fmla="*/ 3 w 10"/>
                <a:gd name="T9" fmla="*/ 9 h 15"/>
                <a:gd name="T10" fmla="*/ 3 w 10"/>
                <a:gd name="T11" fmla="*/ 8 h 15"/>
                <a:gd name="T12" fmla="*/ 2 w 10"/>
                <a:gd name="T13" fmla="*/ 8 h 15"/>
                <a:gd name="T14" fmla="*/ 3 w 10"/>
                <a:gd name="T15" fmla="*/ 7 h 15"/>
                <a:gd name="T16" fmla="*/ 3 w 10"/>
                <a:gd name="T17" fmla="*/ 7 h 15"/>
                <a:gd name="T18" fmla="*/ 3 w 10"/>
                <a:gd name="T19" fmla="*/ 6 h 15"/>
                <a:gd name="T20" fmla="*/ 3 w 10"/>
                <a:gd name="T21" fmla="*/ 6 h 15"/>
                <a:gd name="T22" fmla="*/ 3 w 10"/>
                <a:gd name="T23" fmla="*/ 5 h 15"/>
                <a:gd name="T24" fmla="*/ 3 w 10"/>
                <a:gd name="T25" fmla="*/ 5 h 15"/>
                <a:gd name="T26" fmla="*/ 3 w 10"/>
                <a:gd name="T27" fmla="*/ 5 h 15"/>
                <a:gd name="T28" fmla="*/ 3 w 10"/>
                <a:gd name="T29" fmla="*/ 4 h 15"/>
                <a:gd name="T30" fmla="*/ 3 w 10"/>
                <a:gd name="T31" fmla="*/ 4 h 15"/>
                <a:gd name="T32" fmla="*/ 3 w 10"/>
                <a:gd name="T33" fmla="*/ 3 h 15"/>
                <a:gd name="T34" fmla="*/ 3 w 10"/>
                <a:gd name="T35" fmla="*/ 3 h 15"/>
                <a:gd name="T36" fmla="*/ 3 w 10"/>
                <a:gd name="T37" fmla="*/ 3 h 15"/>
                <a:gd name="T38" fmla="*/ 3 w 10"/>
                <a:gd name="T39" fmla="*/ 3 h 15"/>
                <a:gd name="T40" fmla="*/ 6 w 10"/>
                <a:gd name="T41" fmla="*/ 1 h 15"/>
                <a:gd name="T42" fmla="*/ 6 w 10"/>
                <a:gd name="T43" fmla="*/ 1 h 15"/>
                <a:gd name="T44" fmla="*/ 7 w 10"/>
                <a:gd name="T45" fmla="*/ 2 h 15"/>
                <a:gd name="T46" fmla="*/ 7 w 10"/>
                <a:gd name="T47" fmla="*/ 2 h 15"/>
                <a:gd name="T48" fmla="*/ 7 w 10"/>
                <a:gd name="T49" fmla="*/ 3 h 15"/>
                <a:gd name="T50" fmla="*/ 7 w 10"/>
                <a:gd name="T51" fmla="*/ 4 h 15"/>
                <a:gd name="T52" fmla="*/ 7 w 10"/>
                <a:gd name="T53" fmla="*/ 4 h 15"/>
                <a:gd name="T54" fmla="*/ 7 w 10"/>
                <a:gd name="T55" fmla="*/ 5 h 15"/>
                <a:gd name="T56" fmla="*/ 7 w 10"/>
                <a:gd name="T57" fmla="*/ 5 h 15"/>
                <a:gd name="T58" fmla="*/ 7 w 10"/>
                <a:gd name="T59" fmla="*/ 6 h 15"/>
                <a:gd name="T60" fmla="*/ 7 w 10"/>
                <a:gd name="T61" fmla="*/ 7 h 15"/>
                <a:gd name="T62" fmla="*/ 7 w 10"/>
                <a:gd name="T63" fmla="*/ 8 h 15"/>
                <a:gd name="T64" fmla="*/ 7 w 10"/>
                <a:gd name="T65" fmla="*/ 9 h 15"/>
                <a:gd name="T66" fmla="*/ 7 w 10"/>
                <a:gd name="T67" fmla="*/ 9 h 15"/>
                <a:gd name="T68" fmla="*/ 6 w 10"/>
                <a:gd name="T69" fmla="*/ 10 h 15"/>
                <a:gd name="T70" fmla="*/ 5 w 10"/>
                <a:gd name="T71" fmla="*/ 10 h 15"/>
                <a:gd name="T72" fmla="*/ 5 w 10"/>
                <a:gd name="T73" fmla="*/ 12 h 15"/>
                <a:gd name="T74" fmla="*/ 5 w 10"/>
                <a:gd name="T75" fmla="*/ 12 h 15"/>
                <a:gd name="T76" fmla="*/ 4 w 10"/>
                <a:gd name="T77" fmla="*/ 13 h 15"/>
                <a:gd name="T78" fmla="*/ 4 w 10"/>
                <a:gd name="T7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" h="15">
                  <a:moveTo>
                    <a:pt x="1" y="11"/>
                  </a:moveTo>
                  <a:cubicBezTo>
                    <a:pt x="1" y="11"/>
                    <a:pt x="3" y="13"/>
                    <a:pt x="1" y="11"/>
                  </a:cubicBezTo>
                  <a:cubicBezTo>
                    <a:pt x="2" y="12"/>
                    <a:pt x="1" y="11"/>
                    <a:pt x="1" y="10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1" y="9"/>
                    <a:pt x="2" y="10"/>
                  </a:cubicBezTo>
                  <a:cubicBezTo>
                    <a:pt x="2" y="10"/>
                    <a:pt x="1" y="9"/>
                    <a:pt x="2" y="9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8"/>
                    <a:pt x="3" y="9"/>
                  </a:cubicBezTo>
                  <a:cubicBezTo>
                    <a:pt x="2" y="8"/>
                    <a:pt x="4" y="9"/>
                    <a:pt x="3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4" y="9"/>
                    <a:pt x="4" y="9"/>
                    <a:pt x="3" y="8"/>
                  </a:cubicBezTo>
                  <a:cubicBezTo>
                    <a:pt x="0" y="7"/>
                    <a:pt x="2" y="8"/>
                    <a:pt x="2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5" y="8"/>
                    <a:pt x="3" y="7"/>
                  </a:cubicBezTo>
                  <a:cubicBezTo>
                    <a:pt x="2" y="7"/>
                    <a:pt x="4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2" y="6"/>
                    <a:pt x="3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4" y="5"/>
                    <a:pt x="3" y="5"/>
                  </a:cubicBezTo>
                  <a:cubicBezTo>
                    <a:pt x="4" y="5"/>
                    <a:pt x="4" y="5"/>
                    <a:pt x="3" y="5"/>
                  </a:cubicBezTo>
                  <a:cubicBezTo>
                    <a:pt x="2" y="5"/>
                    <a:pt x="5" y="4"/>
                    <a:pt x="3" y="5"/>
                  </a:cubicBezTo>
                  <a:cubicBezTo>
                    <a:pt x="3" y="5"/>
                    <a:pt x="2" y="5"/>
                    <a:pt x="3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5" y="4"/>
                    <a:pt x="4" y="4"/>
                    <a:pt x="3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1" y="4"/>
                    <a:pt x="4" y="3"/>
                    <a:pt x="3" y="4"/>
                  </a:cubicBezTo>
                  <a:cubicBezTo>
                    <a:pt x="2" y="4"/>
                    <a:pt x="4" y="3"/>
                    <a:pt x="3" y="4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2" y="4"/>
                    <a:pt x="3" y="3"/>
                  </a:cubicBezTo>
                  <a:cubicBezTo>
                    <a:pt x="1" y="4"/>
                    <a:pt x="3" y="3"/>
                    <a:pt x="3" y="3"/>
                  </a:cubicBezTo>
                  <a:cubicBezTo>
                    <a:pt x="4" y="2"/>
                    <a:pt x="2" y="3"/>
                    <a:pt x="3" y="3"/>
                  </a:cubicBezTo>
                  <a:cubicBezTo>
                    <a:pt x="2" y="3"/>
                    <a:pt x="4" y="2"/>
                    <a:pt x="3" y="3"/>
                  </a:cubicBezTo>
                  <a:cubicBezTo>
                    <a:pt x="5" y="2"/>
                    <a:pt x="2" y="3"/>
                    <a:pt x="3" y="3"/>
                  </a:cubicBezTo>
                  <a:cubicBezTo>
                    <a:pt x="0" y="4"/>
                    <a:pt x="5" y="2"/>
                    <a:pt x="6" y="1"/>
                  </a:cubicBezTo>
                  <a:cubicBezTo>
                    <a:pt x="7" y="1"/>
                    <a:pt x="5" y="2"/>
                    <a:pt x="6" y="1"/>
                  </a:cubicBezTo>
                  <a:cubicBezTo>
                    <a:pt x="8" y="0"/>
                    <a:pt x="5" y="2"/>
                    <a:pt x="6" y="1"/>
                  </a:cubicBezTo>
                  <a:cubicBezTo>
                    <a:pt x="9" y="0"/>
                    <a:pt x="4" y="2"/>
                    <a:pt x="6" y="1"/>
                  </a:cubicBezTo>
                  <a:cubicBezTo>
                    <a:pt x="5" y="2"/>
                    <a:pt x="8" y="1"/>
                    <a:pt x="7" y="2"/>
                  </a:cubicBezTo>
                  <a:cubicBezTo>
                    <a:pt x="6" y="2"/>
                    <a:pt x="8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9" y="2"/>
                    <a:pt x="7" y="3"/>
                  </a:cubicBezTo>
                  <a:cubicBezTo>
                    <a:pt x="8" y="2"/>
                    <a:pt x="9" y="2"/>
                    <a:pt x="7" y="3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7" y="3"/>
                    <a:pt x="9" y="3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8" y="4"/>
                    <a:pt x="7" y="4"/>
                  </a:cubicBezTo>
                  <a:cubicBezTo>
                    <a:pt x="8" y="4"/>
                    <a:pt x="9" y="4"/>
                    <a:pt x="7" y="4"/>
                  </a:cubicBezTo>
                  <a:cubicBezTo>
                    <a:pt x="9" y="4"/>
                    <a:pt x="7" y="5"/>
                    <a:pt x="7" y="5"/>
                  </a:cubicBezTo>
                  <a:cubicBezTo>
                    <a:pt x="10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8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7" y="8"/>
                  </a:cubicBezTo>
                  <a:cubicBezTo>
                    <a:pt x="9" y="9"/>
                    <a:pt x="6" y="8"/>
                    <a:pt x="7" y="9"/>
                  </a:cubicBezTo>
                  <a:cubicBezTo>
                    <a:pt x="6" y="8"/>
                    <a:pt x="6" y="8"/>
                    <a:pt x="6" y="9"/>
                  </a:cubicBezTo>
                  <a:cubicBezTo>
                    <a:pt x="6" y="9"/>
                    <a:pt x="4" y="8"/>
                    <a:pt x="7" y="9"/>
                  </a:cubicBezTo>
                  <a:cubicBezTo>
                    <a:pt x="9" y="10"/>
                    <a:pt x="7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1"/>
                    <a:pt x="5" y="9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1"/>
                    <a:pt x="4" y="10"/>
                    <a:pt x="6" y="11"/>
                  </a:cubicBezTo>
                  <a:cubicBezTo>
                    <a:pt x="6" y="11"/>
                    <a:pt x="5" y="11"/>
                    <a:pt x="5" y="12"/>
                  </a:cubicBezTo>
                  <a:cubicBezTo>
                    <a:pt x="5" y="12"/>
                    <a:pt x="4" y="11"/>
                    <a:pt x="5" y="12"/>
                  </a:cubicBezTo>
                  <a:cubicBezTo>
                    <a:pt x="5" y="13"/>
                    <a:pt x="2" y="10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3" y="12"/>
                    <a:pt x="4" y="13"/>
                  </a:cubicBezTo>
                  <a:cubicBezTo>
                    <a:pt x="5" y="14"/>
                    <a:pt x="4" y="13"/>
                    <a:pt x="4" y="13"/>
                  </a:cubicBezTo>
                  <a:cubicBezTo>
                    <a:pt x="3" y="13"/>
                    <a:pt x="5" y="15"/>
                    <a:pt x="4" y="14"/>
                  </a:cubicBezTo>
                  <a:cubicBezTo>
                    <a:pt x="5" y="15"/>
                    <a:pt x="1" y="11"/>
                    <a:pt x="1" y="11"/>
                  </a:cubicBezTo>
                  <a:close/>
                </a:path>
              </a:pathLst>
            </a:custGeom>
            <a:solidFill>
              <a:srgbClr val="645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3328988" y="4125913"/>
              <a:ext cx="46038" cy="52388"/>
            </a:xfrm>
            <a:custGeom>
              <a:avLst/>
              <a:gdLst>
                <a:gd name="T0" fmla="*/ 1 w 12"/>
                <a:gd name="T1" fmla="*/ 14 h 14"/>
                <a:gd name="T2" fmla="*/ 2 w 12"/>
                <a:gd name="T3" fmla="*/ 13 h 14"/>
                <a:gd name="T4" fmla="*/ 2 w 12"/>
                <a:gd name="T5" fmla="*/ 12 h 14"/>
                <a:gd name="T6" fmla="*/ 2 w 12"/>
                <a:gd name="T7" fmla="*/ 11 h 14"/>
                <a:gd name="T8" fmla="*/ 2 w 12"/>
                <a:gd name="T9" fmla="*/ 10 h 14"/>
                <a:gd name="T10" fmla="*/ 2 w 12"/>
                <a:gd name="T11" fmla="*/ 9 h 14"/>
                <a:gd name="T12" fmla="*/ 2 w 12"/>
                <a:gd name="T13" fmla="*/ 8 h 14"/>
                <a:gd name="T14" fmla="*/ 3 w 12"/>
                <a:gd name="T15" fmla="*/ 8 h 14"/>
                <a:gd name="T16" fmla="*/ 3 w 12"/>
                <a:gd name="T17" fmla="*/ 7 h 14"/>
                <a:gd name="T18" fmla="*/ 3 w 12"/>
                <a:gd name="T19" fmla="*/ 6 h 14"/>
                <a:gd name="T20" fmla="*/ 4 w 12"/>
                <a:gd name="T21" fmla="*/ 5 h 14"/>
                <a:gd name="T22" fmla="*/ 4 w 12"/>
                <a:gd name="T23" fmla="*/ 5 h 14"/>
                <a:gd name="T24" fmla="*/ 4 w 12"/>
                <a:gd name="T25" fmla="*/ 4 h 14"/>
                <a:gd name="T26" fmla="*/ 4 w 12"/>
                <a:gd name="T27" fmla="*/ 4 h 14"/>
                <a:gd name="T28" fmla="*/ 5 w 12"/>
                <a:gd name="T29" fmla="*/ 3 h 14"/>
                <a:gd name="T30" fmla="*/ 5 w 12"/>
                <a:gd name="T31" fmla="*/ 3 h 14"/>
                <a:gd name="T32" fmla="*/ 5 w 12"/>
                <a:gd name="T33" fmla="*/ 2 h 14"/>
                <a:gd name="T34" fmla="*/ 5 w 12"/>
                <a:gd name="T35" fmla="*/ 2 h 14"/>
                <a:gd name="T36" fmla="*/ 6 w 12"/>
                <a:gd name="T37" fmla="*/ 1 h 14"/>
                <a:gd name="T38" fmla="*/ 6 w 12"/>
                <a:gd name="T39" fmla="*/ 1 h 14"/>
                <a:gd name="T40" fmla="*/ 9 w 12"/>
                <a:gd name="T41" fmla="*/ 3 h 14"/>
                <a:gd name="T42" fmla="*/ 9 w 12"/>
                <a:gd name="T43" fmla="*/ 3 h 14"/>
                <a:gd name="T44" fmla="*/ 9 w 12"/>
                <a:gd name="T45" fmla="*/ 4 h 14"/>
                <a:gd name="T46" fmla="*/ 9 w 12"/>
                <a:gd name="T47" fmla="*/ 4 h 14"/>
                <a:gd name="T48" fmla="*/ 9 w 12"/>
                <a:gd name="T49" fmla="*/ 5 h 14"/>
                <a:gd name="T50" fmla="*/ 8 w 12"/>
                <a:gd name="T51" fmla="*/ 5 h 14"/>
                <a:gd name="T52" fmla="*/ 8 w 12"/>
                <a:gd name="T53" fmla="*/ 6 h 14"/>
                <a:gd name="T54" fmla="*/ 8 w 12"/>
                <a:gd name="T55" fmla="*/ 6 h 14"/>
                <a:gd name="T56" fmla="*/ 8 w 12"/>
                <a:gd name="T57" fmla="*/ 7 h 14"/>
                <a:gd name="T58" fmla="*/ 7 w 12"/>
                <a:gd name="T59" fmla="*/ 7 h 14"/>
                <a:gd name="T60" fmla="*/ 7 w 12"/>
                <a:gd name="T61" fmla="*/ 8 h 14"/>
                <a:gd name="T62" fmla="*/ 7 w 12"/>
                <a:gd name="T63" fmla="*/ 9 h 14"/>
                <a:gd name="T64" fmla="*/ 6 w 12"/>
                <a:gd name="T65" fmla="*/ 9 h 14"/>
                <a:gd name="T66" fmla="*/ 6 w 12"/>
                <a:gd name="T67" fmla="*/ 10 h 14"/>
                <a:gd name="T68" fmla="*/ 6 w 12"/>
                <a:gd name="T69" fmla="*/ 11 h 14"/>
                <a:gd name="T70" fmla="*/ 5 w 12"/>
                <a:gd name="T71" fmla="*/ 11 h 14"/>
                <a:gd name="T72" fmla="*/ 6 w 12"/>
                <a:gd name="T73" fmla="*/ 12 h 14"/>
                <a:gd name="T74" fmla="*/ 6 w 12"/>
                <a:gd name="T75" fmla="*/ 13 h 14"/>
                <a:gd name="T76" fmla="*/ 5 w 12"/>
                <a:gd name="T77" fmla="*/ 14 h 14"/>
                <a:gd name="T78" fmla="*/ 5 w 12"/>
                <a:gd name="T7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" h="14">
                  <a:moveTo>
                    <a:pt x="1" y="14"/>
                  </a:moveTo>
                  <a:cubicBezTo>
                    <a:pt x="1" y="14"/>
                    <a:pt x="4" y="14"/>
                    <a:pt x="1" y="14"/>
                  </a:cubicBezTo>
                  <a:cubicBezTo>
                    <a:pt x="3" y="14"/>
                    <a:pt x="1" y="14"/>
                    <a:pt x="1" y="14"/>
                  </a:cubicBezTo>
                  <a:cubicBezTo>
                    <a:pt x="0" y="14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0" y="12"/>
                    <a:pt x="2" y="12"/>
                  </a:cubicBezTo>
                  <a:cubicBezTo>
                    <a:pt x="2" y="12"/>
                    <a:pt x="1" y="12"/>
                    <a:pt x="2" y="12"/>
                  </a:cubicBezTo>
                  <a:cubicBezTo>
                    <a:pt x="4" y="12"/>
                    <a:pt x="3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3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10"/>
                    <a:pt x="4" y="10"/>
                    <a:pt x="2" y="9"/>
                  </a:cubicBezTo>
                  <a:cubicBezTo>
                    <a:pt x="0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5" y="9"/>
                    <a:pt x="3" y="8"/>
                  </a:cubicBezTo>
                  <a:cubicBezTo>
                    <a:pt x="2" y="7"/>
                    <a:pt x="4" y="8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6"/>
                    <a:pt x="3" y="6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5" y="6"/>
                    <a:pt x="4" y="6"/>
                    <a:pt x="4" y="6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4"/>
                    <a:pt x="5" y="5"/>
                    <a:pt x="4" y="4"/>
                  </a:cubicBezTo>
                  <a:cubicBezTo>
                    <a:pt x="5" y="5"/>
                    <a:pt x="5" y="4"/>
                    <a:pt x="4" y="4"/>
                  </a:cubicBezTo>
                  <a:cubicBezTo>
                    <a:pt x="3" y="4"/>
                    <a:pt x="6" y="5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6" y="4"/>
                    <a:pt x="5" y="4"/>
                    <a:pt x="5" y="3"/>
                  </a:cubicBezTo>
                  <a:cubicBezTo>
                    <a:pt x="4" y="3"/>
                    <a:pt x="4" y="2"/>
                    <a:pt x="5" y="3"/>
                  </a:cubicBezTo>
                  <a:cubicBezTo>
                    <a:pt x="3" y="2"/>
                    <a:pt x="6" y="3"/>
                    <a:pt x="5" y="3"/>
                  </a:cubicBezTo>
                  <a:cubicBezTo>
                    <a:pt x="4" y="2"/>
                    <a:pt x="6" y="3"/>
                    <a:pt x="5" y="2"/>
                  </a:cubicBezTo>
                  <a:cubicBezTo>
                    <a:pt x="6" y="3"/>
                    <a:pt x="6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1"/>
                    <a:pt x="6" y="2"/>
                    <a:pt x="5" y="2"/>
                  </a:cubicBezTo>
                  <a:cubicBezTo>
                    <a:pt x="7" y="2"/>
                    <a:pt x="5" y="1"/>
                    <a:pt x="6" y="1"/>
                  </a:cubicBezTo>
                  <a:cubicBezTo>
                    <a:pt x="5" y="1"/>
                    <a:pt x="6" y="2"/>
                    <a:pt x="6" y="1"/>
                  </a:cubicBezTo>
                  <a:cubicBezTo>
                    <a:pt x="8" y="2"/>
                    <a:pt x="5" y="1"/>
                    <a:pt x="6" y="1"/>
                  </a:cubicBezTo>
                  <a:cubicBezTo>
                    <a:pt x="3" y="0"/>
                    <a:pt x="8" y="2"/>
                    <a:pt x="9" y="3"/>
                  </a:cubicBezTo>
                  <a:cubicBezTo>
                    <a:pt x="10" y="3"/>
                    <a:pt x="7" y="2"/>
                    <a:pt x="9" y="3"/>
                  </a:cubicBezTo>
                  <a:cubicBezTo>
                    <a:pt x="11" y="4"/>
                    <a:pt x="8" y="2"/>
                    <a:pt x="9" y="3"/>
                  </a:cubicBezTo>
                  <a:cubicBezTo>
                    <a:pt x="12" y="4"/>
                    <a:pt x="7" y="2"/>
                    <a:pt x="9" y="3"/>
                  </a:cubicBezTo>
                  <a:cubicBezTo>
                    <a:pt x="7" y="3"/>
                    <a:pt x="10" y="4"/>
                    <a:pt x="9" y="4"/>
                  </a:cubicBezTo>
                  <a:cubicBezTo>
                    <a:pt x="9" y="4"/>
                    <a:pt x="10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10" y="5"/>
                    <a:pt x="9" y="4"/>
                  </a:cubicBezTo>
                  <a:cubicBezTo>
                    <a:pt x="9" y="5"/>
                    <a:pt x="10" y="5"/>
                    <a:pt x="9" y="5"/>
                  </a:cubicBezTo>
                  <a:cubicBezTo>
                    <a:pt x="7" y="4"/>
                    <a:pt x="8" y="5"/>
                    <a:pt x="8" y="5"/>
                  </a:cubicBezTo>
                  <a:cubicBezTo>
                    <a:pt x="8" y="5"/>
                    <a:pt x="10" y="6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9" y="6"/>
                    <a:pt x="8" y="6"/>
                  </a:cubicBezTo>
                  <a:cubicBezTo>
                    <a:pt x="9" y="6"/>
                    <a:pt x="10" y="7"/>
                    <a:pt x="8" y="6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10" y="7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8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5" y="8"/>
                    <a:pt x="7" y="9"/>
                  </a:cubicBezTo>
                  <a:cubicBezTo>
                    <a:pt x="8" y="10"/>
                    <a:pt x="6" y="9"/>
                    <a:pt x="6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10"/>
                    <a:pt x="4" y="9"/>
                    <a:pt x="6" y="10"/>
                  </a:cubicBezTo>
                  <a:cubicBezTo>
                    <a:pt x="8" y="11"/>
                    <a:pt x="6" y="10"/>
                    <a:pt x="6" y="10"/>
                  </a:cubicBezTo>
                  <a:cubicBezTo>
                    <a:pt x="6" y="10"/>
                    <a:pt x="6" y="10"/>
                    <a:pt x="6" y="11"/>
                  </a:cubicBezTo>
                  <a:cubicBezTo>
                    <a:pt x="7" y="11"/>
                    <a:pt x="4" y="10"/>
                    <a:pt x="6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4" y="11"/>
                    <a:pt x="6" y="12"/>
                  </a:cubicBezTo>
                  <a:cubicBezTo>
                    <a:pt x="6" y="12"/>
                    <a:pt x="5" y="12"/>
                    <a:pt x="6" y="12"/>
                  </a:cubicBezTo>
                  <a:cubicBezTo>
                    <a:pt x="6" y="12"/>
                    <a:pt x="4" y="12"/>
                    <a:pt x="6" y="13"/>
                  </a:cubicBezTo>
                  <a:cubicBezTo>
                    <a:pt x="6" y="13"/>
                    <a:pt x="2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4" y="14"/>
                    <a:pt x="5" y="14"/>
                  </a:cubicBezTo>
                  <a:cubicBezTo>
                    <a:pt x="7" y="14"/>
                    <a:pt x="5" y="14"/>
                    <a:pt x="5" y="14"/>
                  </a:cubicBezTo>
                  <a:cubicBezTo>
                    <a:pt x="5" y="14"/>
                    <a:pt x="7" y="14"/>
                    <a:pt x="5" y="14"/>
                  </a:cubicBezTo>
                  <a:cubicBezTo>
                    <a:pt x="7" y="14"/>
                    <a:pt x="1" y="14"/>
                    <a:pt x="1" y="14"/>
                  </a:cubicBezTo>
                  <a:close/>
                </a:path>
              </a:pathLst>
            </a:custGeom>
            <a:solidFill>
              <a:srgbClr val="645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5"/>
            <p:cNvSpPr/>
            <p:nvPr/>
          </p:nvSpPr>
          <p:spPr bwMode="auto">
            <a:xfrm>
              <a:off x="3567113" y="4054476"/>
              <a:ext cx="63500" cy="71438"/>
            </a:xfrm>
            <a:custGeom>
              <a:avLst/>
              <a:gdLst>
                <a:gd name="T0" fmla="*/ 11 w 17"/>
                <a:gd name="T1" fmla="*/ 19 h 19"/>
                <a:gd name="T2" fmla="*/ 11 w 17"/>
                <a:gd name="T3" fmla="*/ 18 h 19"/>
                <a:gd name="T4" fmla="*/ 10 w 17"/>
                <a:gd name="T5" fmla="*/ 17 h 19"/>
                <a:gd name="T6" fmla="*/ 10 w 17"/>
                <a:gd name="T7" fmla="*/ 15 h 19"/>
                <a:gd name="T8" fmla="*/ 10 w 17"/>
                <a:gd name="T9" fmla="*/ 14 h 19"/>
                <a:gd name="T10" fmla="*/ 9 w 17"/>
                <a:gd name="T11" fmla="*/ 13 h 19"/>
                <a:gd name="T12" fmla="*/ 8 w 17"/>
                <a:gd name="T13" fmla="*/ 12 h 19"/>
                <a:gd name="T14" fmla="*/ 8 w 17"/>
                <a:gd name="T15" fmla="*/ 11 h 19"/>
                <a:gd name="T16" fmla="*/ 8 w 17"/>
                <a:gd name="T17" fmla="*/ 10 h 19"/>
                <a:gd name="T18" fmla="*/ 7 w 17"/>
                <a:gd name="T19" fmla="*/ 9 h 19"/>
                <a:gd name="T20" fmla="*/ 6 w 17"/>
                <a:gd name="T21" fmla="*/ 8 h 19"/>
                <a:gd name="T22" fmla="*/ 6 w 17"/>
                <a:gd name="T23" fmla="*/ 7 h 19"/>
                <a:gd name="T24" fmla="*/ 5 w 17"/>
                <a:gd name="T25" fmla="*/ 6 h 19"/>
                <a:gd name="T26" fmla="*/ 5 w 17"/>
                <a:gd name="T27" fmla="*/ 6 h 19"/>
                <a:gd name="T28" fmla="*/ 4 w 17"/>
                <a:gd name="T29" fmla="*/ 5 h 19"/>
                <a:gd name="T30" fmla="*/ 4 w 17"/>
                <a:gd name="T31" fmla="*/ 4 h 19"/>
                <a:gd name="T32" fmla="*/ 4 w 17"/>
                <a:gd name="T33" fmla="*/ 3 h 19"/>
                <a:gd name="T34" fmla="*/ 3 w 17"/>
                <a:gd name="T35" fmla="*/ 2 h 19"/>
                <a:gd name="T36" fmla="*/ 3 w 17"/>
                <a:gd name="T37" fmla="*/ 2 h 19"/>
                <a:gd name="T38" fmla="*/ 3 w 17"/>
                <a:gd name="T39" fmla="*/ 2 h 19"/>
                <a:gd name="T40" fmla="*/ 7 w 17"/>
                <a:gd name="T41" fmla="*/ 0 h 19"/>
                <a:gd name="T42" fmla="*/ 7 w 17"/>
                <a:gd name="T43" fmla="*/ 1 h 19"/>
                <a:gd name="T44" fmla="*/ 7 w 17"/>
                <a:gd name="T45" fmla="*/ 1 h 19"/>
                <a:gd name="T46" fmla="*/ 8 w 17"/>
                <a:gd name="T47" fmla="*/ 2 h 19"/>
                <a:gd name="T48" fmla="*/ 8 w 17"/>
                <a:gd name="T49" fmla="*/ 2 h 19"/>
                <a:gd name="T50" fmla="*/ 8 w 17"/>
                <a:gd name="T51" fmla="*/ 3 h 19"/>
                <a:gd name="T52" fmla="*/ 9 w 17"/>
                <a:gd name="T53" fmla="*/ 4 h 19"/>
                <a:gd name="T54" fmla="*/ 9 w 17"/>
                <a:gd name="T55" fmla="*/ 5 h 19"/>
                <a:gd name="T56" fmla="*/ 10 w 17"/>
                <a:gd name="T57" fmla="*/ 6 h 19"/>
                <a:gd name="T58" fmla="*/ 10 w 17"/>
                <a:gd name="T59" fmla="*/ 6 h 19"/>
                <a:gd name="T60" fmla="*/ 11 w 17"/>
                <a:gd name="T61" fmla="*/ 7 h 19"/>
                <a:gd name="T62" fmla="*/ 12 w 17"/>
                <a:gd name="T63" fmla="*/ 9 h 19"/>
                <a:gd name="T64" fmla="*/ 12 w 17"/>
                <a:gd name="T65" fmla="*/ 10 h 19"/>
                <a:gd name="T66" fmla="*/ 13 w 17"/>
                <a:gd name="T67" fmla="*/ 11 h 19"/>
                <a:gd name="T68" fmla="*/ 13 w 17"/>
                <a:gd name="T69" fmla="*/ 12 h 19"/>
                <a:gd name="T70" fmla="*/ 13 w 17"/>
                <a:gd name="T71" fmla="*/ 13 h 19"/>
                <a:gd name="T72" fmla="*/ 14 w 17"/>
                <a:gd name="T73" fmla="*/ 15 h 19"/>
                <a:gd name="T74" fmla="*/ 14 w 17"/>
                <a:gd name="T75" fmla="*/ 17 h 19"/>
                <a:gd name="T76" fmla="*/ 15 w 17"/>
                <a:gd name="T77" fmla="*/ 18 h 19"/>
                <a:gd name="T78" fmla="*/ 15 w 17"/>
                <a:gd name="T7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" h="19">
                  <a:moveTo>
                    <a:pt x="11" y="19"/>
                  </a:moveTo>
                  <a:cubicBezTo>
                    <a:pt x="11" y="19"/>
                    <a:pt x="14" y="19"/>
                    <a:pt x="11" y="19"/>
                  </a:cubicBezTo>
                  <a:cubicBezTo>
                    <a:pt x="12" y="19"/>
                    <a:pt x="11" y="19"/>
                    <a:pt x="11" y="19"/>
                  </a:cubicBezTo>
                  <a:cubicBezTo>
                    <a:pt x="9" y="18"/>
                    <a:pt x="11" y="18"/>
                    <a:pt x="11" y="18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9" y="17"/>
                    <a:pt x="10" y="17"/>
                  </a:cubicBezTo>
                  <a:cubicBezTo>
                    <a:pt x="11" y="16"/>
                    <a:pt x="9" y="16"/>
                    <a:pt x="10" y="16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1" y="13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1" y="12"/>
                    <a:pt x="11" y="12"/>
                    <a:pt x="9" y="13"/>
                  </a:cubicBezTo>
                  <a:cubicBezTo>
                    <a:pt x="7" y="14"/>
                    <a:pt x="8" y="13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7" y="12"/>
                    <a:pt x="10" y="10"/>
                    <a:pt x="8" y="11"/>
                  </a:cubicBezTo>
                  <a:cubicBezTo>
                    <a:pt x="7" y="11"/>
                    <a:pt x="9" y="10"/>
                    <a:pt x="8" y="11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6" y="11"/>
                    <a:pt x="7" y="10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8" y="8"/>
                    <a:pt x="8" y="8"/>
                    <a:pt x="7" y="8"/>
                  </a:cubicBezTo>
                  <a:cubicBezTo>
                    <a:pt x="6" y="9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9"/>
                    <a:pt x="7" y="6"/>
                    <a:pt x="6" y="7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7"/>
                    <a:pt x="7" y="5"/>
                    <a:pt x="5" y="6"/>
                  </a:cubicBezTo>
                  <a:cubicBezTo>
                    <a:pt x="5" y="6"/>
                    <a:pt x="4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4"/>
                    <a:pt x="5" y="5"/>
                    <a:pt x="4" y="5"/>
                  </a:cubicBezTo>
                  <a:cubicBezTo>
                    <a:pt x="3" y="5"/>
                    <a:pt x="3" y="5"/>
                    <a:pt x="4" y="4"/>
                  </a:cubicBezTo>
                  <a:cubicBezTo>
                    <a:pt x="3" y="5"/>
                    <a:pt x="5" y="3"/>
                    <a:pt x="4" y="4"/>
                  </a:cubicBezTo>
                  <a:cubicBezTo>
                    <a:pt x="3" y="4"/>
                    <a:pt x="5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3" y="3"/>
                    <a:pt x="3" y="2"/>
                  </a:cubicBezTo>
                  <a:cubicBezTo>
                    <a:pt x="1" y="3"/>
                    <a:pt x="4" y="2"/>
                    <a:pt x="3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2"/>
                    <a:pt x="4" y="1"/>
                    <a:pt x="3" y="2"/>
                  </a:cubicBezTo>
                  <a:cubicBezTo>
                    <a:pt x="5" y="1"/>
                    <a:pt x="3" y="2"/>
                    <a:pt x="3" y="2"/>
                  </a:cubicBezTo>
                  <a:cubicBezTo>
                    <a:pt x="0" y="2"/>
                    <a:pt x="5" y="1"/>
                    <a:pt x="7" y="0"/>
                  </a:cubicBezTo>
                  <a:cubicBezTo>
                    <a:pt x="7" y="0"/>
                    <a:pt x="5" y="1"/>
                    <a:pt x="7" y="0"/>
                  </a:cubicBezTo>
                  <a:cubicBezTo>
                    <a:pt x="9" y="0"/>
                    <a:pt x="5" y="1"/>
                    <a:pt x="7" y="0"/>
                  </a:cubicBezTo>
                  <a:cubicBezTo>
                    <a:pt x="9" y="0"/>
                    <a:pt x="4" y="1"/>
                    <a:pt x="7" y="1"/>
                  </a:cubicBezTo>
                  <a:cubicBezTo>
                    <a:pt x="5" y="1"/>
                    <a:pt x="9" y="0"/>
                    <a:pt x="7" y="1"/>
                  </a:cubicBezTo>
                  <a:cubicBezTo>
                    <a:pt x="7" y="1"/>
                    <a:pt x="8" y="1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2"/>
                    <a:pt x="8" y="2"/>
                  </a:cubicBezTo>
                  <a:cubicBezTo>
                    <a:pt x="8" y="2"/>
                    <a:pt x="9" y="1"/>
                    <a:pt x="8" y="2"/>
                  </a:cubicBezTo>
                  <a:cubicBezTo>
                    <a:pt x="8" y="2"/>
                    <a:pt x="10" y="1"/>
                    <a:pt x="8" y="2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8" y="3"/>
                    <a:pt x="10" y="2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9" y="3"/>
                    <a:pt x="9" y="4"/>
                  </a:cubicBezTo>
                  <a:cubicBezTo>
                    <a:pt x="9" y="4"/>
                    <a:pt x="10" y="3"/>
                    <a:pt x="9" y="4"/>
                  </a:cubicBezTo>
                  <a:cubicBezTo>
                    <a:pt x="10" y="4"/>
                    <a:pt x="9" y="5"/>
                    <a:pt x="9" y="5"/>
                  </a:cubicBezTo>
                  <a:cubicBezTo>
                    <a:pt x="11" y="4"/>
                    <a:pt x="9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1" y="6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8"/>
                    <a:pt x="11" y="8"/>
                    <a:pt x="11" y="8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9"/>
                    <a:pt x="11" y="10"/>
                    <a:pt x="12" y="9"/>
                  </a:cubicBezTo>
                  <a:cubicBezTo>
                    <a:pt x="14" y="8"/>
                    <a:pt x="11" y="10"/>
                    <a:pt x="12" y="10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0" y="12"/>
                    <a:pt x="13" y="11"/>
                  </a:cubicBezTo>
                  <a:cubicBezTo>
                    <a:pt x="15" y="10"/>
                    <a:pt x="13" y="11"/>
                    <a:pt x="13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5" y="12"/>
                    <a:pt x="12" y="13"/>
                    <a:pt x="14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4"/>
                    <a:pt x="12" y="14"/>
                    <a:pt x="14" y="14"/>
                  </a:cubicBezTo>
                  <a:cubicBezTo>
                    <a:pt x="14" y="14"/>
                    <a:pt x="13" y="15"/>
                    <a:pt x="14" y="15"/>
                  </a:cubicBezTo>
                  <a:cubicBezTo>
                    <a:pt x="14" y="15"/>
                    <a:pt x="13" y="16"/>
                    <a:pt x="14" y="16"/>
                  </a:cubicBezTo>
                  <a:cubicBezTo>
                    <a:pt x="15" y="16"/>
                    <a:pt x="10" y="17"/>
                    <a:pt x="14" y="1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3" y="18"/>
                    <a:pt x="15" y="18"/>
                  </a:cubicBezTo>
                  <a:cubicBezTo>
                    <a:pt x="16" y="19"/>
                    <a:pt x="15" y="19"/>
                    <a:pt x="15" y="19"/>
                  </a:cubicBezTo>
                  <a:cubicBezTo>
                    <a:pt x="14" y="19"/>
                    <a:pt x="17" y="19"/>
                    <a:pt x="15" y="19"/>
                  </a:cubicBezTo>
                  <a:cubicBezTo>
                    <a:pt x="17" y="19"/>
                    <a:pt x="11" y="19"/>
                    <a:pt x="11" y="19"/>
                  </a:cubicBezTo>
                  <a:close/>
                </a:path>
              </a:pathLst>
            </a:custGeom>
            <a:solidFill>
              <a:srgbClr val="645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6"/>
            <p:cNvSpPr/>
            <p:nvPr/>
          </p:nvSpPr>
          <p:spPr bwMode="auto">
            <a:xfrm>
              <a:off x="3727450" y="3886201"/>
              <a:ext cx="49213" cy="36513"/>
            </a:xfrm>
            <a:custGeom>
              <a:avLst/>
              <a:gdLst>
                <a:gd name="T0" fmla="*/ 13 w 13"/>
                <a:gd name="T1" fmla="*/ 5 h 10"/>
                <a:gd name="T2" fmla="*/ 12 w 13"/>
                <a:gd name="T3" fmla="*/ 6 h 10"/>
                <a:gd name="T4" fmla="*/ 11 w 13"/>
                <a:gd name="T5" fmla="*/ 6 h 10"/>
                <a:gd name="T6" fmla="*/ 10 w 13"/>
                <a:gd name="T7" fmla="*/ 6 h 10"/>
                <a:gd name="T8" fmla="*/ 9 w 13"/>
                <a:gd name="T9" fmla="*/ 6 h 10"/>
                <a:gd name="T10" fmla="*/ 8 w 13"/>
                <a:gd name="T11" fmla="*/ 7 h 10"/>
                <a:gd name="T12" fmla="*/ 8 w 13"/>
                <a:gd name="T13" fmla="*/ 7 h 10"/>
                <a:gd name="T14" fmla="*/ 7 w 13"/>
                <a:gd name="T15" fmla="*/ 7 h 10"/>
                <a:gd name="T16" fmla="*/ 6 w 13"/>
                <a:gd name="T17" fmla="*/ 7 h 10"/>
                <a:gd name="T18" fmla="*/ 5 w 13"/>
                <a:gd name="T19" fmla="*/ 7 h 10"/>
                <a:gd name="T20" fmla="*/ 4 w 13"/>
                <a:gd name="T21" fmla="*/ 7 h 10"/>
                <a:gd name="T22" fmla="*/ 4 w 13"/>
                <a:gd name="T23" fmla="*/ 7 h 10"/>
                <a:gd name="T24" fmla="*/ 3 w 13"/>
                <a:gd name="T25" fmla="*/ 7 h 10"/>
                <a:gd name="T26" fmla="*/ 3 w 13"/>
                <a:gd name="T27" fmla="*/ 8 h 10"/>
                <a:gd name="T28" fmla="*/ 2 w 13"/>
                <a:gd name="T29" fmla="*/ 8 h 10"/>
                <a:gd name="T30" fmla="*/ 1 w 13"/>
                <a:gd name="T31" fmla="*/ 8 h 10"/>
                <a:gd name="T32" fmla="*/ 1 w 13"/>
                <a:gd name="T33" fmla="*/ 7 h 10"/>
                <a:gd name="T34" fmla="*/ 1 w 13"/>
                <a:gd name="T35" fmla="*/ 8 h 10"/>
                <a:gd name="T36" fmla="*/ 0 w 13"/>
                <a:gd name="T37" fmla="*/ 8 h 10"/>
                <a:gd name="T38" fmla="*/ 0 w 13"/>
                <a:gd name="T39" fmla="*/ 8 h 10"/>
                <a:gd name="T40" fmla="*/ 0 w 13"/>
                <a:gd name="T41" fmla="*/ 4 h 10"/>
                <a:gd name="T42" fmla="*/ 0 w 13"/>
                <a:gd name="T43" fmla="*/ 4 h 10"/>
                <a:gd name="T44" fmla="*/ 1 w 13"/>
                <a:gd name="T45" fmla="*/ 4 h 10"/>
                <a:gd name="T46" fmla="*/ 1 w 13"/>
                <a:gd name="T47" fmla="*/ 4 h 10"/>
                <a:gd name="T48" fmla="*/ 1 w 13"/>
                <a:gd name="T49" fmla="*/ 4 h 10"/>
                <a:gd name="T50" fmla="*/ 2 w 13"/>
                <a:gd name="T51" fmla="*/ 3 h 10"/>
                <a:gd name="T52" fmla="*/ 3 w 13"/>
                <a:gd name="T53" fmla="*/ 3 h 10"/>
                <a:gd name="T54" fmla="*/ 3 w 13"/>
                <a:gd name="T55" fmla="*/ 3 h 10"/>
                <a:gd name="T56" fmla="*/ 4 w 13"/>
                <a:gd name="T57" fmla="*/ 3 h 10"/>
                <a:gd name="T58" fmla="*/ 4 w 13"/>
                <a:gd name="T59" fmla="*/ 3 h 10"/>
                <a:gd name="T60" fmla="*/ 5 w 13"/>
                <a:gd name="T61" fmla="*/ 3 h 10"/>
                <a:gd name="T62" fmla="*/ 6 w 13"/>
                <a:gd name="T63" fmla="*/ 3 h 10"/>
                <a:gd name="T64" fmla="*/ 7 w 13"/>
                <a:gd name="T65" fmla="*/ 3 h 10"/>
                <a:gd name="T66" fmla="*/ 7 w 13"/>
                <a:gd name="T67" fmla="*/ 3 h 10"/>
                <a:gd name="T68" fmla="*/ 8 w 13"/>
                <a:gd name="T69" fmla="*/ 3 h 10"/>
                <a:gd name="T70" fmla="*/ 9 w 13"/>
                <a:gd name="T71" fmla="*/ 3 h 10"/>
                <a:gd name="T72" fmla="*/ 9 w 13"/>
                <a:gd name="T73" fmla="*/ 2 h 10"/>
                <a:gd name="T74" fmla="*/ 10 w 13"/>
                <a:gd name="T75" fmla="*/ 2 h 10"/>
                <a:gd name="T76" fmla="*/ 11 w 13"/>
                <a:gd name="T77" fmla="*/ 2 h 10"/>
                <a:gd name="T78" fmla="*/ 11 w 13"/>
                <a:gd name="T7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" h="10">
                  <a:moveTo>
                    <a:pt x="13" y="5"/>
                  </a:moveTo>
                  <a:cubicBezTo>
                    <a:pt x="13" y="5"/>
                    <a:pt x="12" y="3"/>
                    <a:pt x="13" y="5"/>
                  </a:cubicBezTo>
                  <a:cubicBezTo>
                    <a:pt x="12" y="4"/>
                    <a:pt x="13" y="5"/>
                    <a:pt x="12" y="5"/>
                  </a:cubicBezTo>
                  <a:cubicBezTo>
                    <a:pt x="13" y="7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5"/>
                    <a:pt x="12" y="7"/>
                    <a:pt x="11" y="6"/>
                  </a:cubicBezTo>
                  <a:cubicBezTo>
                    <a:pt x="11" y="5"/>
                    <a:pt x="11" y="7"/>
                    <a:pt x="10" y="6"/>
                  </a:cubicBezTo>
                  <a:cubicBezTo>
                    <a:pt x="10" y="4"/>
                    <a:pt x="10" y="5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9" y="7"/>
                    <a:pt x="9" y="6"/>
                  </a:cubicBezTo>
                  <a:cubicBezTo>
                    <a:pt x="9" y="7"/>
                    <a:pt x="8" y="5"/>
                    <a:pt x="9" y="7"/>
                  </a:cubicBezTo>
                  <a:cubicBezTo>
                    <a:pt x="9" y="7"/>
                    <a:pt x="8" y="7"/>
                    <a:pt x="8" y="7"/>
                  </a:cubicBezTo>
                  <a:cubicBezTo>
                    <a:pt x="8" y="5"/>
                    <a:pt x="8" y="5"/>
                    <a:pt x="8" y="7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7" y="5"/>
                    <a:pt x="7" y="7"/>
                  </a:cubicBezTo>
                  <a:cubicBezTo>
                    <a:pt x="7" y="8"/>
                    <a:pt x="6" y="6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9"/>
                    <a:pt x="6" y="7"/>
                  </a:cubicBezTo>
                  <a:cubicBezTo>
                    <a:pt x="5" y="7"/>
                    <a:pt x="5" y="8"/>
                    <a:pt x="5" y="7"/>
                  </a:cubicBezTo>
                  <a:cubicBezTo>
                    <a:pt x="5" y="6"/>
                    <a:pt x="5" y="7"/>
                    <a:pt x="5" y="7"/>
                  </a:cubicBezTo>
                  <a:cubicBezTo>
                    <a:pt x="5" y="8"/>
                    <a:pt x="5" y="8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10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5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2" y="7"/>
                  </a:cubicBezTo>
                  <a:cubicBezTo>
                    <a:pt x="2" y="6"/>
                    <a:pt x="2" y="7"/>
                    <a:pt x="2" y="8"/>
                  </a:cubicBezTo>
                  <a:cubicBezTo>
                    <a:pt x="2" y="9"/>
                    <a:pt x="2" y="9"/>
                    <a:pt x="2" y="8"/>
                  </a:cubicBezTo>
                  <a:cubicBezTo>
                    <a:pt x="2" y="9"/>
                    <a:pt x="1" y="7"/>
                    <a:pt x="1" y="8"/>
                  </a:cubicBezTo>
                  <a:cubicBezTo>
                    <a:pt x="1" y="9"/>
                    <a:pt x="1" y="6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0" y="10"/>
                    <a:pt x="0" y="7"/>
                    <a:pt x="0" y="8"/>
                  </a:cubicBezTo>
                  <a:cubicBezTo>
                    <a:pt x="0" y="6"/>
                    <a:pt x="0" y="8"/>
                    <a:pt x="0" y="8"/>
                  </a:cubicBezTo>
                  <a:cubicBezTo>
                    <a:pt x="0" y="8"/>
                    <a:pt x="0" y="7"/>
                    <a:pt x="0" y="8"/>
                  </a:cubicBezTo>
                  <a:cubicBezTo>
                    <a:pt x="0" y="5"/>
                    <a:pt x="0" y="8"/>
                    <a:pt x="0" y="8"/>
                  </a:cubicBezTo>
                  <a:cubicBezTo>
                    <a:pt x="0" y="10"/>
                    <a:pt x="0" y="5"/>
                    <a:pt x="0" y="4"/>
                  </a:cubicBezTo>
                  <a:cubicBezTo>
                    <a:pt x="0" y="3"/>
                    <a:pt x="0" y="6"/>
                    <a:pt x="0" y="4"/>
                  </a:cubicBezTo>
                  <a:cubicBezTo>
                    <a:pt x="0" y="1"/>
                    <a:pt x="0" y="5"/>
                    <a:pt x="0" y="4"/>
                  </a:cubicBezTo>
                  <a:cubicBezTo>
                    <a:pt x="0" y="1"/>
                    <a:pt x="0" y="6"/>
                    <a:pt x="0" y="4"/>
                  </a:cubicBezTo>
                  <a:cubicBezTo>
                    <a:pt x="0" y="5"/>
                    <a:pt x="0" y="2"/>
                    <a:pt x="0" y="4"/>
                  </a:cubicBezTo>
                  <a:cubicBezTo>
                    <a:pt x="1" y="4"/>
                    <a:pt x="1" y="2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1" y="2"/>
                    <a:pt x="1" y="4"/>
                  </a:cubicBezTo>
                  <a:cubicBezTo>
                    <a:pt x="1" y="3"/>
                    <a:pt x="1" y="2"/>
                    <a:pt x="1" y="4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3"/>
                    <a:pt x="2" y="2"/>
                    <a:pt x="2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3" y="3"/>
                    <a:pt x="3" y="2"/>
                    <a:pt x="3" y="3"/>
                  </a:cubicBezTo>
                  <a:cubicBezTo>
                    <a:pt x="3" y="2"/>
                    <a:pt x="3" y="4"/>
                    <a:pt x="3" y="3"/>
                  </a:cubicBezTo>
                  <a:cubicBezTo>
                    <a:pt x="3" y="1"/>
                    <a:pt x="3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5"/>
                    <a:pt x="6" y="4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5"/>
                    <a:pt x="6" y="3"/>
                  </a:cubicBezTo>
                  <a:cubicBezTo>
                    <a:pt x="6" y="1"/>
                    <a:pt x="7" y="4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8" y="5"/>
                    <a:pt x="7" y="3"/>
                  </a:cubicBezTo>
                  <a:cubicBezTo>
                    <a:pt x="7" y="1"/>
                    <a:pt x="7" y="3"/>
                    <a:pt x="7" y="3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1"/>
                    <a:pt x="8" y="4"/>
                    <a:pt x="8" y="3"/>
                  </a:cubicBezTo>
                  <a:cubicBezTo>
                    <a:pt x="8" y="3"/>
                    <a:pt x="9" y="3"/>
                    <a:pt x="9" y="3"/>
                  </a:cubicBezTo>
                  <a:cubicBezTo>
                    <a:pt x="9" y="3"/>
                    <a:pt x="9" y="4"/>
                    <a:pt x="9" y="2"/>
                  </a:cubicBezTo>
                  <a:cubicBezTo>
                    <a:pt x="9" y="2"/>
                    <a:pt x="9" y="3"/>
                    <a:pt x="9" y="2"/>
                  </a:cubicBezTo>
                  <a:cubicBezTo>
                    <a:pt x="9" y="3"/>
                    <a:pt x="10" y="4"/>
                    <a:pt x="10" y="2"/>
                  </a:cubicBezTo>
                  <a:cubicBezTo>
                    <a:pt x="10" y="2"/>
                    <a:pt x="11" y="6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2"/>
                    <a:pt x="11" y="3"/>
                    <a:pt x="11" y="2"/>
                  </a:cubicBezTo>
                  <a:cubicBezTo>
                    <a:pt x="10" y="1"/>
                    <a:pt x="11" y="2"/>
                    <a:pt x="11" y="2"/>
                  </a:cubicBezTo>
                  <a:cubicBezTo>
                    <a:pt x="11" y="3"/>
                    <a:pt x="10" y="0"/>
                    <a:pt x="11" y="2"/>
                  </a:cubicBezTo>
                  <a:cubicBezTo>
                    <a:pt x="10" y="0"/>
                    <a:pt x="13" y="5"/>
                    <a:pt x="13" y="5"/>
                  </a:cubicBezTo>
                  <a:close/>
                </a:path>
              </a:pathLst>
            </a:custGeom>
            <a:solidFill>
              <a:srgbClr val="645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7"/>
            <p:cNvSpPr/>
            <p:nvPr/>
          </p:nvSpPr>
          <p:spPr bwMode="auto">
            <a:xfrm>
              <a:off x="3490913" y="3611563"/>
              <a:ext cx="34925" cy="66675"/>
            </a:xfrm>
            <a:custGeom>
              <a:avLst/>
              <a:gdLst>
                <a:gd name="T0" fmla="*/ 6 w 9"/>
                <a:gd name="T1" fmla="*/ 0 h 18"/>
                <a:gd name="T2" fmla="*/ 6 w 9"/>
                <a:gd name="T3" fmla="*/ 1 h 18"/>
                <a:gd name="T4" fmla="*/ 6 w 9"/>
                <a:gd name="T5" fmla="*/ 3 h 18"/>
                <a:gd name="T6" fmla="*/ 6 w 9"/>
                <a:gd name="T7" fmla="*/ 4 h 18"/>
                <a:gd name="T8" fmla="*/ 6 w 9"/>
                <a:gd name="T9" fmla="*/ 5 h 18"/>
                <a:gd name="T10" fmla="*/ 6 w 9"/>
                <a:gd name="T11" fmla="*/ 7 h 18"/>
                <a:gd name="T12" fmla="*/ 7 w 9"/>
                <a:gd name="T13" fmla="*/ 7 h 18"/>
                <a:gd name="T14" fmla="*/ 6 w 9"/>
                <a:gd name="T15" fmla="*/ 9 h 18"/>
                <a:gd name="T16" fmla="*/ 6 w 9"/>
                <a:gd name="T17" fmla="*/ 10 h 18"/>
                <a:gd name="T18" fmla="*/ 6 w 9"/>
                <a:gd name="T19" fmla="*/ 11 h 18"/>
                <a:gd name="T20" fmla="*/ 6 w 9"/>
                <a:gd name="T21" fmla="*/ 12 h 18"/>
                <a:gd name="T22" fmla="*/ 6 w 9"/>
                <a:gd name="T23" fmla="*/ 13 h 18"/>
                <a:gd name="T24" fmla="*/ 6 w 9"/>
                <a:gd name="T25" fmla="*/ 14 h 18"/>
                <a:gd name="T26" fmla="*/ 7 w 9"/>
                <a:gd name="T27" fmla="*/ 14 h 18"/>
                <a:gd name="T28" fmla="*/ 6 w 9"/>
                <a:gd name="T29" fmla="*/ 15 h 18"/>
                <a:gd name="T30" fmla="*/ 6 w 9"/>
                <a:gd name="T31" fmla="*/ 16 h 18"/>
                <a:gd name="T32" fmla="*/ 6 w 9"/>
                <a:gd name="T33" fmla="*/ 17 h 18"/>
                <a:gd name="T34" fmla="*/ 6 w 9"/>
                <a:gd name="T35" fmla="*/ 17 h 18"/>
                <a:gd name="T36" fmla="*/ 6 w 9"/>
                <a:gd name="T37" fmla="*/ 18 h 18"/>
                <a:gd name="T38" fmla="*/ 6 w 9"/>
                <a:gd name="T39" fmla="*/ 18 h 18"/>
                <a:gd name="T40" fmla="*/ 2 w 9"/>
                <a:gd name="T41" fmla="*/ 18 h 18"/>
                <a:gd name="T42" fmla="*/ 2 w 9"/>
                <a:gd name="T43" fmla="*/ 18 h 18"/>
                <a:gd name="T44" fmla="*/ 2 w 9"/>
                <a:gd name="T45" fmla="*/ 17 h 18"/>
                <a:gd name="T46" fmla="*/ 2 w 9"/>
                <a:gd name="T47" fmla="*/ 17 h 18"/>
                <a:gd name="T48" fmla="*/ 2 w 9"/>
                <a:gd name="T49" fmla="*/ 16 h 18"/>
                <a:gd name="T50" fmla="*/ 2 w 9"/>
                <a:gd name="T51" fmla="*/ 15 h 18"/>
                <a:gd name="T52" fmla="*/ 2 w 9"/>
                <a:gd name="T53" fmla="*/ 14 h 18"/>
                <a:gd name="T54" fmla="*/ 2 w 9"/>
                <a:gd name="T55" fmla="*/ 13 h 18"/>
                <a:gd name="T56" fmla="*/ 2 w 9"/>
                <a:gd name="T57" fmla="*/ 12 h 18"/>
                <a:gd name="T58" fmla="*/ 2 w 9"/>
                <a:gd name="T59" fmla="*/ 12 h 18"/>
                <a:gd name="T60" fmla="*/ 2 w 9"/>
                <a:gd name="T61" fmla="*/ 10 h 18"/>
                <a:gd name="T62" fmla="*/ 2 w 9"/>
                <a:gd name="T63" fmla="*/ 9 h 18"/>
                <a:gd name="T64" fmla="*/ 2 w 9"/>
                <a:gd name="T65" fmla="*/ 8 h 18"/>
                <a:gd name="T66" fmla="*/ 2 w 9"/>
                <a:gd name="T67" fmla="*/ 7 h 18"/>
                <a:gd name="T68" fmla="*/ 2 w 9"/>
                <a:gd name="T69" fmla="*/ 6 h 18"/>
                <a:gd name="T70" fmla="*/ 3 w 9"/>
                <a:gd name="T71" fmla="*/ 5 h 18"/>
                <a:gd name="T72" fmla="*/ 2 w 9"/>
                <a:gd name="T73" fmla="*/ 4 h 18"/>
                <a:gd name="T74" fmla="*/ 2 w 9"/>
                <a:gd name="T75" fmla="*/ 2 h 18"/>
                <a:gd name="T76" fmla="*/ 2 w 9"/>
                <a:gd name="T77" fmla="*/ 1 h 18"/>
                <a:gd name="T78" fmla="*/ 2 w 9"/>
                <a:gd name="T7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" h="18">
                  <a:moveTo>
                    <a:pt x="6" y="0"/>
                  </a:moveTo>
                  <a:cubicBezTo>
                    <a:pt x="6" y="0"/>
                    <a:pt x="4" y="0"/>
                    <a:pt x="6" y="0"/>
                  </a:cubicBezTo>
                  <a:cubicBezTo>
                    <a:pt x="5" y="0"/>
                    <a:pt x="6" y="1"/>
                    <a:pt x="6" y="1"/>
                  </a:cubicBezTo>
                  <a:cubicBezTo>
                    <a:pt x="8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8" y="2"/>
                    <a:pt x="6" y="3"/>
                  </a:cubicBezTo>
                  <a:cubicBezTo>
                    <a:pt x="6" y="3"/>
                    <a:pt x="7" y="3"/>
                    <a:pt x="6" y="4"/>
                  </a:cubicBezTo>
                  <a:cubicBezTo>
                    <a:pt x="4" y="4"/>
                    <a:pt x="6" y="4"/>
                    <a:pt x="6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6" y="5"/>
                  </a:cubicBezTo>
                  <a:cubicBezTo>
                    <a:pt x="7" y="6"/>
                    <a:pt x="5" y="6"/>
                    <a:pt x="6" y="6"/>
                  </a:cubicBezTo>
                  <a:cubicBezTo>
                    <a:pt x="7" y="6"/>
                    <a:pt x="7" y="6"/>
                    <a:pt x="6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9" y="7"/>
                    <a:pt x="7" y="7"/>
                    <a:pt x="7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8"/>
                    <a:pt x="4" y="8"/>
                    <a:pt x="6" y="9"/>
                  </a:cubicBezTo>
                  <a:cubicBezTo>
                    <a:pt x="8" y="9"/>
                    <a:pt x="6" y="9"/>
                    <a:pt x="6" y="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8" y="10"/>
                    <a:pt x="6" y="10"/>
                  </a:cubicBezTo>
                  <a:cubicBezTo>
                    <a:pt x="6" y="11"/>
                    <a:pt x="7" y="11"/>
                    <a:pt x="6" y="11"/>
                  </a:cubicBezTo>
                  <a:cubicBezTo>
                    <a:pt x="5" y="11"/>
                    <a:pt x="6" y="11"/>
                    <a:pt x="6" y="12"/>
                  </a:cubicBezTo>
                  <a:cubicBezTo>
                    <a:pt x="7" y="12"/>
                    <a:pt x="7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9" y="13"/>
                    <a:pt x="6" y="13"/>
                    <a:pt x="6" y="1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4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5"/>
                    <a:pt x="6" y="15"/>
                  </a:cubicBezTo>
                  <a:cubicBezTo>
                    <a:pt x="5" y="15"/>
                    <a:pt x="6" y="15"/>
                    <a:pt x="6" y="15"/>
                  </a:cubicBezTo>
                  <a:cubicBezTo>
                    <a:pt x="8" y="16"/>
                    <a:pt x="8" y="16"/>
                    <a:pt x="6" y="16"/>
                  </a:cubicBezTo>
                  <a:cubicBezTo>
                    <a:pt x="8" y="16"/>
                    <a:pt x="5" y="16"/>
                    <a:pt x="6" y="16"/>
                  </a:cubicBezTo>
                  <a:cubicBezTo>
                    <a:pt x="8" y="16"/>
                    <a:pt x="5" y="16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7" y="17"/>
                    <a:pt x="6" y="17"/>
                  </a:cubicBezTo>
                  <a:cubicBezTo>
                    <a:pt x="9" y="18"/>
                    <a:pt x="6" y="18"/>
                    <a:pt x="6" y="18"/>
                  </a:cubicBezTo>
                  <a:cubicBezTo>
                    <a:pt x="5" y="18"/>
                    <a:pt x="7" y="18"/>
                    <a:pt x="6" y="18"/>
                  </a:cubicBezTo>
                  <a:cubicBezTo>
                    <a:pt x="7" y="18"/>
                    <a:pt x="6" y="18"/>
                    <a:pt x="6" y="18"/>
                  </a:cubicBezTo>
                  <a:cubicBezTo>
                    <a:pt x="4" y="18"/>
                    <a:pt x="7" y="18"/>
                    <a:pt x="6" y="18"/>
                  </a:cubicBezTo>
                  <a:cubicBezTo>
                    <a:pt x="9" y="18"/>
                    <a:pt x="4" y="18"/>
                    <a:pt x="2" y="18"/>
                  </a:cubicBezTo>
                  <a:cubicBezTo>
                    <a:pt x="2" y="18"/>
                    <a:pt x="5" y="18"/>
                    <a:pt x="2" y="18"/>
                  </a:cubicBezTo>
                  <a:cubicBezTo>
                    <a:pt x="0" y="18"/>
                    <a:pt x="4" y="18"/>
                    <a:pt x="2" y="18"/>
                  </a:cubicBezTo>
                  <a:cubicBezTo>
                    <a:pt x="0" y="18"/>
                    <a:pt x="5" y="18"/>
                    <a:pt x="2" y="18"/>
                  </a:cubicBezTo>
                  <a:cubicBezTo>
                    <a:pt x="4" y="18"/>
                    <a:pt x="1" y="18"/>
                    <a:pt x="2" y="17"/>
                  </a:cubicBezTo>
                  <a:cubicBezTo>
                    <a:pt x="3" y="17"/>
                    <a:pt x="1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3" y="16"/>
                    <a:pt x="0" y="16"/>
                    <a:pt x="2" y="16"/>
                  </a:cubicBezTo>
                  <a:cubicBezTo>
                    <a:pt x="2" y="16"/>
                    <a:pt x="0" y="16"/>
                    <a:pt x="2" y="16"/>
                  </a:cubicBezTo>
                  <a:cubicBezTo>
                    <a:pt x="4" y="16"/>
                    <a:pt x="3" y="16"/>
                    <a:pt x="2" y="15"/>
                  </a:cubicBezTo>
                  <a:cubicBezTo>
                    <a:pt x="2" y="15"/>
                    <a:pt x="1" y="15"/>
                    <a:pt x="2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2" y="14"/>
                    <a:pt x="2" y="14"/>
                  </a:cubicBezTo>
                  <a:cubicBezTo>
                    <a:pt x="2" y="14"/>
                    <a:pt x="1" y="14"/>
                    <a:pt x="2" y="14"/>
                  </a:cubicBezTo>
                  <a:cubicBezTo>
                    <a:pt x="1" y="14"/>
                    <a:pt x="3" y="14"/>
                    <a:pt x="2" y="13"/>
                  </a:cubicBezTo>
                  <a:cubicBezTo>
                    <a:pt x="0" y="13"/>
                    <a:pt x="3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10"/>
                    <a:pt x="3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4" y="9"/>
                    <a:pt x="2" y="9"/>
                  </a:cubicBezTo>
                  <a:cubicBezTo>
                    <a:pt x="1" y="8"/>
                    <a:pt x="3" y="8"/>
                    <a:pt x="2" y="8"/>
                  </a:cubicBezTo>
                  <a:cubicBezTo>
                    <a:pt x="4" y="8"/>
                    <a:pt x="4" y="8"/>
                    <a:pt x="3" y="7"/>
                  </a:cubicBezTo>
                  <a:cubicBezTo>
                    <a:pt x="3" y="7"/>
                    <a:pt x="5" y="7"/>
                    <a:pt x="2" y="7"/>
                  </a:cubicBezTo>
                  <a:cubicBezTo>
                    <a:pt x="0" y="7"/>
                    <a:pt x="2" y="7"/>
                    <a:pt x="2" y="7"/>
                  </a:cubicBezTo>
                  <a:cubicBezTo>
                    <a:pt x="2" y="6"/>
                    <a:pt x="3" y="6"/>
                    <a:pt x="2" y="6"/>
                  </a:cubicBezTo>
                  <a:cubicBezTo>
                    <a:pt x="1" y="6"/>
                    <a:pt x="4" y="6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5"/>
                    <a:pt x="2" y="4"/>
                  </a:cubicBezTo>
                  <a:cubicBezTo>
                    <a:pt x="2" y="4"/>
                    <a:pt x="4" y="4"/>
                    <a:pt x="2" y="4"/>
                  </a:cubicBezTo>
                  <a:cubicBezTo>
                    <a:pt x="3" y="3"/>
                    <a:pt x="4" y="3"/>
                    <a:pt x="2" y="3"/>
                  </a:cubicBezTo>
                  <a:cubicBezTo>
                    <a:pt x="2" y="2"/>
                    <a:pt x="6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4" y="1"/>
                    <a:pt x="2" y="1"/>
                  </a:cubicBezTo>
                  <a:cubicBezTo>
                    <a:pt x="1" y="1"/>
                    <a:pt x="3" y="0"/>
                    <a:pt x="2" y="0"/>
                  </a:cubicBezTo>
                  <a:cubicBezTo>
                    <a:pt x="3" y="0"/>
                    <a:pt x="0" y="0"/>
                    <a:pt x="2" y="0"/>
                  </a:cubicBezTo>
                  <a:cubicBezTo>
                    <a:pt x="0" y="0"/>
                    <a:pt x="7" y="0"/>
                    <a:pt x="6" y="0"/>
                  </a:cubicBezTo>
                  <a:close/>
                </a:path>
              </a:pathLst>
            </a:custGeom>
            <a:solidFill>
              <a:srgbClr val="645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8"/>
            <p:cNvSpPr/>
            <p:nvPr/>
          </p:nvSpPr>
          <p:spPr bwMode="auto">
            <a:xfrm>
              <a:off x="3344863" y="3683001"/>
              <a:ext cx="44450" cy="44450"/>
            </a:xfrm>
            <a:custGeom>
              <a:avLst/>
              <a:gdLst>
                <a:gd name="T0" fmla="*/ 8 w 12"/>
                <a:gd name="T1" fmla="*/ 11 h 12"/>
                <a:gd name="T2" fmla="*/ 8 w 12"/>
                <a:gd name="T3" fmla="*/ 10 h 12"/>
                <a:gd name="T4" fmla="*/ 7 w 12"/>
                <a:gd name="T5" fmla="*/ 10 h 12"/>
                <a:gd name="T6" fmla="*/ 7 w 12"/>
                <a:gd name="T7" fmla="*/ 9 h 12"/>
                <a:gd name="T8" fmla="*/ 6 w 12"/>
                <a:gd name="T9" fmla="*/ 9 h 12"/>
                <a:gd name="T10" fmla="*/ 6 w 12"/>
                <a:gd name="T11" fmla="*/ 9 h 12"/>
                <a:gd name="T12" fmla="*/ 5 w 12"/>
                <a:gd name="T13" fmla="*/ 9 h 12"/>
                <a:gd name="T14" fmla="*/ 5 w 12"/>
                <a:gd name="T15" fmla="*/ 8 h 12"/>
                <a:gd name="T16" fmla="*/ 5 w 12"/>
                <a:gd name="T17" fmla="*/ 8 h 12"/>
                <a:gd name="T18" fmla="*/ 4 w 12"/>
                <a:gd name="T19" fmla="*/ 7 h 12"/>
                <a:gd name="T20" fmla="*/ 4 w 12"/>
                <a:gd name="T21" fmla="*/ 7 h 12"/>
                <a:gd name="T22" fmla="*/ 4 w 12"/>
                <a:gd name="T23" fmla="*/ 7 h 12"/>
                <a:gd name="T24" fmla="*/ 3 w 12"/>
                <a:gd name="T25" fmla="*/ 6 h 12"/>
                <a:gd name="T26" fmla="*/ 3 w 12"/>
                <a:gd name="T27" fmla="*/ 6 h 12"/>
                <a:gd name="T28" fmla="*/ 3 w 12"/>
                <a:gd name="T29" fmla="*/ 6 h 12"/>
                <a:gd name="T30" fmla="*/ 3 w 12"/>
                <a:gd name="T31" fmla="*/ 5 h 12"/>
                <a:gd name="T32" fmla="*/ 3 w 12"/>
                <a:gd name="T33" fmla="*/ 5 h 12"/>
                <a:gd name="T34" fmla="*/ 2 w 12"/>
                <a:gd name="T35" fmla="*/ 5 h 12"/>
                <a:gd name="T36" fmla="*/ 2 w 12"/>
                <a:gd name="T37" fmla="*/ 5 h 12"/>
                <a:gd name="T38" fmla="*/ 2 w 12"/>
                <a:gd name="T39" fmla="*/ 5 h 12"/>
                <a:gd name="T40" fmla="*/ 5 w 12"/>
                <a:gd name="T41" fmla="*/ 2 h 12"/>
                <a:gd name="T42" fmla="*/ 5 w 12"/>
                <a:gd name="T43" fmla="*/ 2 h 12"/>
                <a:gd name="T44" fmla="*/ 5 w 12"/>
                <a:gd name="T45" fmla="*/ 2 h 12"/>
                <a:gd name="T46" fmla="*/ 5 w 12"/>
                <a:gd name="T47" fmla="*/ 2 h 12"/>
                <a:gd name="T48" fmla="*/ 6 w 12"/>
                <a:gd name="T49" fmla="*/ 3 h 12"/>
                <a:gd name="T50" fmla="*/ 6 w 12"/>
                <a:gd name="T51" fmla="*/ 3 h 12"/>
                <a:gd name="T52" fmla="*/ 6 w 12"/>
                <a:gd name="T53" fmla="*/ 3 h 12"/>
                <a:gd name="T54" fmla="*/ 6 w 12"/>
                <a:gd name="T55" fmla="*/ 3 h 12"/>
                <a:gd name="T56" fmla="*/ 7 w 12"/>
                <a:gd name="T57" fmla="*/ 4 h 12"/>
                <a:gd name="T58" fmla="*/ 7 w 12"/>
                <a:gd name="T59" fmla="*/ 4 h 12"/>
                <a:gd name="T60" fmla="*/ 7 w 12"/>
                <a:gd name="T61" fmla="*/ 4 h 12"/>
                <a:gd name="T62" fmla="*/ 8 w 12"/>
                <a:gd name="T63" fmla="*/ 5 h 12"/>
                <a:gd name="T64" fmla="*/ 8 w 12"/>
                <a:gd name="T65" fmla="*/ 5 h 12"/>
                <a:gd name="T66" fmla="*/ 9 w 12"/>
                <a:gd name="T67" fmla="*/ 6 h 12"/>
                <a:gd name="T68" fmla="*/ 9 w 12"/>
                <a:gd name="T69" fmla="*/ 6 h 12"/>
                <a:gd name="T70" fmla="*/ 9 w 12"/>
                <a:gd name="T71" fmla="*/ 7 h 12"/>
                <a:gd name="T72" fmla="*/ 10 w 12"/>
                <a:gd name="T73" fmla="*/ 7 h 12"/>
                <a:gd name="T74" fmla="*/ 10 w 12"/>
                <a:gd name="T75" fmla="*/ 7 h 12"/>
                <a:gd name="T76" fmla="*/ 11 w 12"/>
                <a:gd name="T77" fmla="*/ 8 h 12"/>
                <a:gd name="T78" fmla="*/ 11 w 12"/>
                <a:gd name="T7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" h="12">
                  <a:moveTo>
                    <a:pt x="8" y="11"/>
                  </a:moveTo>
                  <a:cubicBezTo>
                    <a:pt x="8" y="11"/>
                    <a:pt x="10" y="9"/>
                    <a:pt x="8" y="11"/>
                  </a:cubicBezTo>
                  <a:cubicBezTo>
                    <a:pt x="9" y="10"/>
                    <a:pt x="8" y="11"/>
                    <a:pt x="8" y="11"/>
                  </a:cubicBezTo>
                  <a:cubicBezTo>
                    <a:pt x="7" y="12"/>
                    <a:pt x="8" y="10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6" y="11"/>
                    <a:pt x="7" y="10"/>
                  </a:cubicBezTo>
                  <a:cubicBezTo>
                    <a:pt x="7" y="9"/>
                    <a:pt x="6" y="10"/>
                    <a:pt x="7" y="10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8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7"/>
                    <a:pt x="7" y="7"/>
                    <a:pt x="6" y="8"/>
                  </a:cubicBezTo>
                  <a:cubicBezTo>
                    <a:pt x="4" y="10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7" y="6"/>
                    <a:pt x="5" y="8"/>
                  </a:cubicBezTo>
                  <a:cubicBezTo>
                    <a:pt x="4" y="9"/>
                    <a:pt x="6" y="7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5" y="6"/>
                    <a:pt x="5" y="6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8"/>
                    <a:pt x="4" y="6"/>
                    <a:pt x="4" y="6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3" y="7"/>
                    <a:pt x="5" y="5"/>
                    <a:pt x="3" y="6"/>
                  </a:cubicBezTo>
                  <a:cubicBezTo>
                    <a:pt x="3" y="6"/>
                    <a:pt x="3" y="7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2" y="6"/>
                    <a:pt x="2" y="6"/>
                    <a:pt x="3" y="5"/>
                  </a:cubicBezTo>
                  <a:cubicBezTo>
                    <a:pt x="2" y="7"/>
                    <a:pt x="3" y="5"/>
                    <a:pt x="3" y="5"/>
                  </a:cubicBezTo>
                  <a:cubicBezTo>
                    <a:pt x="2" y="6"/>
                    <a:pt x="4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2" y="6"/>
                    <a:pt x="2" y="5"/>
                  </a:cubicBezTo>
                  <a:cubicBezTo>
                    <a:pt x="1" y="6"/>
                    <a:pt x="3" y="4"/>
                    <a:pt x="2" y="5"/>
                  </a:cubicBezTo>
                  <a:cubicBezTo>
                    <a:pt x="3" y="4"/>
                    <a:pt x="2" y="5"/>
                    <a:pt x="2" y="5"/>
                  </a:cubicBezTo>
                  <a:cubicBezTo>
                    <a:pt x="2" y="5"/>
                    <a:pt x="3" y="4"/>
                    <a:pt x="2" y="5"/>
                  </a:cubicBezTo>
                  <a:cubicBezTo>
                    <a:pt x="4" y="3"/>
                    <a:pt x="2" y="5"/>
                    <a:pt x="2" y="5"/>
                  </a:cubicBezTo>
                  <a:cubicBezTo>
                    <a:pt x="0" y="7"/>
                    <a:pt x="4" y="3"/>
                    <a:pt x="5" y="2"/>
                  </a:cubicBezTo>
                  <a:cubicBezTo>
                    <a:pt x="5" y="1"/>
                    <a:pt x="3" y="3"/>
                    <a:pt x="5" y="2"/>
                  </a:cubicBezTo>
                  <a:cubicBezTo>
                    <a:pt x="6" y="0"/>
                    <a:pt x="4" y="3"/>
                    <a:pt x="5" y="2"/>
                  </a:cubicBezTo>
                  <a:cubicBezTo>
                    <a:pt x="7" y="0"/>
                    <a:pt x="3" y="4"/>
                    <a:pt x="5" y="2"/>
                  </a:cubicBezTo>
                  <a:cubicBezTo>
                    <a:pt x="4" y="3"/>
                    <a:pt x="6" y="1"/>
                    <a:pt x="5" y="2"/>
                  </a:cubicBezTo>
                  <a:cubicBezTo>
                    <a:pt x="5" y="2"/>
                    <a:pt x="6" y="1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7" y="1"/>
                    <a:pt x="5" y="3"/>
                  </a:cubicBezTo>
                  <a:cubicBezTo>
                    <a:pt x="6" y="2"/>
                    <a:pt x="7" y="1"/>
                    <a:pt x="6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3"/>
                    <a:pt x="7" y="2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3"/>
                    <a:pt x="6" y="3"/>
                  </a:cubicBezTo>
                  <a:cubicBezTo>
                    <a:pt x="7" y="3"/>
                    <a:pt x="8" y="2"/>
                    <a:pt x="6" y="3"/>
                  </a:cubicBezTo>
                  <a:cubicBezTo>
                    <a:pt x="7" y="2"/>
                    <a:pt x="6" y="4"/>
                    <a:pt x="6" y="3"/>
                  </a:cubicBezTo>
                  <a:cubicBezTo>
                    <a:pt x="8" y="2"/>
                    <a:pt x="6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8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6"/>
                    <a:pt x="8" y="5"/>
                  </a:cubicBezTo>
                  <a:cubicBezTo>
                    <a:pt x="9" y="4"/>
                    <a:pt x="8" y="6"/>
                    <a:pt x="8" y="5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6"/>
                    <a:pt x="7" y="7"/>
                    <a:pt x="9" y="6"/>
                  </a:cubicBezTo>
                  <a:cubicBezTo>
                    <a:pt x="10" y="4"/>
                    <a:pt x="9" y="6"/>
                    <a:pt x="9" y="6"/>
                  </a:cubicBezTo>
                  <a:cubicBezTo>
                    <a:pt x="9" y="6"/>
                    <a:pt x="8" y="6"/>
                    <a:pt x="9" y="6"/>
                  </a:cubicBezTo>
                  <a:cubicBezTo>
                    <a:pt x="10" y="5"/>
                    <a:pt x="8" y="7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8" y="8"/>
                    <a:pt x="9" y="6"/>
                  </a:cubicBezTo>
                  <a:cubicBezTo>
                    <a:pt x="10" y="6"/>
                    <a:pt x="9" y="7"/>
                    <a:pt x="10" y="7"/>
                  </a:cubicBezTo>
                  <a:cubicBezTo>
                    <a:pt x="10" y="7"/>
                    <a:pt x="9" y="8"/>
                    <a:pt x="10" y="7"/>
                  </a:cubicBezTo>
                  <a:cubicBezTo>
                    <a:pt x="10" y="7"/>
                    <a:pt x="7" y="10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8"/>
                    <a:pt x="10" y="9"/>
                    <a:pt x="11" y="8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0" y="8"/>
                    <a:pt x="12" y="6"/>
                    <a:pt x="11" y="8"/>
                  </a:cubicBezTo>
                  <a:cubicBezTo>
                    <a:pt x="12" y="6"/>
                    <a:pt x="8" y="11"/>
                    <a:pt x="8" y="11"/>
                  </a:cubicBezTo>
                  <a:close/>
                </a:path>
              </a:pathLst>
            </a:custGeom>
            <a:solidFill>
              <a:srgbClr val="645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9"/>
            <p:cNvSpPr/>
            <p:nvPr/>
          </p:nvSpPr>
          <p:spPr bwMode="auto">
            <a:xfrm>
              <a:off x="3228975" y="3836988"/>
              <a:ext cx="63500" cy="44450"/>
            </a:xfrm>
            <a:custGeom>
              <a:avLst/>
              <a:gdLst>
                <a:gd name="T0" fmla="*/ 15 w 17"/>
                <a:gd name="T1" fmla="*/ 10 h 12"/>
                <a:gd name="T2" fmla="*/ 15 w 17"/>
                <a:gd name="T3" fmla="*/ 10 h 12"/>
                <a:gd name="T4" fmla="*/ 13 w 17"/>
                <a:gd name="T5" fmla="*/ 10 h 12"/>
                <a:gd name="T6" fmla="*/ 12 w 17"/>
                <a:gd name="T7" fmla="*/ 9 h 12"/>
                <a:gd name="T8" fmla="*/ 11 w 17"/>
                <a:gd name="T9" fmla="*/ 9 h 12"/>
                <a:gd name="T10" fmla="*/ 10 w 17"/>
                <a:gd name="T11" fmla="*/ 9 h 12"/>
                <a:gd name="T12" fmla="*/ 9 w 17"/>
                <a:gd name="T13" fmla="*/ 9 h 12"/>
                <a:gd name="T14" fmla="*/ 8 w 17"/>
                <a:gd name="T15" fmla="*/ 8 h 12"/>
                <a:gd name="T16" fmla="*/ 7 w 17"/>
                <a:gd name="T17" fmla="*/ 8 h 12"/>
                <a:gd name="T18" fmla="*/ 6 w 17"/>
                <a:gd name="T19" fmla="*/ 8 h 12"/>
                <a:gd name="T20" fmla="*/ 5 w 17"/>
                <a:gd name="T21" fmla="*/ 7 h 12"/>
                <a:gd name="T22" fmla="*/ 5 w 17"/>
                <a:gd name="T23" fmla="*/ 7 h 12"/>
                <a:gd name="T24" fmla="*/ 4 w 17"/>
                <a:gd name="T25" fmla="*/ 7 h 12"/>
                <a:gd name="T26" fmla="*/ 3 w 17"/>
                <a:gd name="T27" fmla="*/ 7 h 12"/>
                <a:gd name="T28" fmla="*/ 3 w 17"/>
                <a:gd name="T29" fmla="*/ 7 h 12"/>
                <a:gd name="T30" fmla="*/ 2 w 17"/>
                <a:gd name="T31" fmla="*/ 7 h 12"/>
                <a:gd name="T32" fmla="*/ 1 w 17"/>
                <a:gd name="T33" fmla="*/ 6 h 12"/>
                <a:gd name="T34" fmla="*/ 1 w 17"/>
                <a:gd name="T35" fmla="*/ 7 h 12"/>
                <a:gd name="T36" fmla="*/ 0 w 17"/>
                <a:gd name="T37" fmla="*/ 7 h 12"/>
                <a:gd name="T38" fmla="*/ 0 w 17"/>
                <a:gd name="T39" fmla="*/ 6 h 12"/>
                <a:gd name="T40" fmla="*/ 0 w 17"/>
                <a:gd name="T41" fmla="*/ 2 h 12"/>
                <a:gd name="T42" fmla="*/ 1 w 17"/>
                <a:gd name="T43" fmla="*/ 3 h 12"/>
                <a:gd name="T44" fmla="*/ 1 w 17"/>
                <a:gd name="T45" fmla="*/ 3 h 12"/>
                <a:gd name="T46" fmla="*/ 2 w 17"/>
                <a:gd name="T47" fmla="*/ 3 h 12"/>
                <a:gd name="T48" fmla="*/ 2 w 17"/>
                <a:gd name="T49" fmla="*/ 3 h 12"/>
                <a:gd name="T50" fmla="*/ 4 w 17"/>
                <a:gd name="T51" fmla="*/ 3 h 12"/>
                <a:gd name="T52" fmla="*/ 4 w 17"/>
                <a:gd name="T53" fmla="*/ 3 h 12"/>
                <a:gd name="T54" fmla="*/ 5 w 17"/>
                <a:gd name="T55" fmla="*/ 3 h 12"/>
                <a:gd name="T56" fmla="*/ 6 w 17"/>
                <a:gd name="T57" fmla="*/ 3 h 12"/>
                <a:gd name="T58" fmla="*/ 7 w 17"/>
                <a:gd name="T59" fmla="*/ 4 h 12"/>
                <a:gd name="T60" fmla="*/ 8 w 17"/>
                <a:gd name="T61" fmla="*/ 4 h 12"/>
                <a:gd name="T62" fmla="*/ 9 w 17"/>
                <a:gd name="T63" fmla="*/ 4 h 12"/>
                <a:gd name="T64" fmla="*/ 10 w 17"/>
                <a:gd name="T65" fmla="*/ 4 h 12"/>
                <a:gd name="T66" fmla="*/ 11 w 17"/>
                <a:gd name="T67" fmla="*/ 5 h 12"/>
                <a:gd name="T68" fmla="*/ 12 w 17"/>
                <a:gd name="T69" fmla="*/ 5 h 12"/>
                <a:gd name="T70" fmla="*/ 12 w 17"/>
                <a:gd name="T71" fmla="*/ 6 h 12"/>
                <a:gd name="T72" fmla="*/ 14 w 17"/>
                <a:gd name="T73" fmla="*/ 6 h 12"/>
                <a:gd name="T74" fmla="*/ 15 w 17"/>
                <a:gd name="T75" fmla="*/ 6 h 12"/>
                <a:gd name="T76" fmla="*/ 16 w 17"/>
                <a:gd name="T77" fmla="*/ 6 h 12"/>
                <a:gd name="T78" fmla="*/ 17 w 17"/>
                <a:gd name="T7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" h="12">
                  <a:moveTo>
                    <a:pt x="16" y="10"/>
                  </a:moveTo>
                  <a:cubicBezTo>
                    <a:pt x="16" y="10"/>
                    <a:pt x="16" y="8"/>
                    <a:pt x="15" y="10"/>
                  </a:cubicBezTo>
                  <a:cubicBezTo>
                    <a:pt x="16" y="9"/>
                    <a:pt x="15" y="10"/>
                    <a:pt x="15" y="10"/>
                  </a:cubicBezTo>
                  <a:cubicBezTo>
                    <a:pt x="14" y="12"/>
                    <a:pt x="15" y="10"/>
                    <a:pt x="15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3" y="11"/>
                    <a:pt x="13" y="10"/>
                  </a:cubicBezTo>
                  <a:cubicBezTo>
                    <a:pt x="13" y="9"/>
                    <a:pt x="13" y="11"/>
                    <a:pt x="13" y="10"/>
                  </a:cubicBezTo>
                  <a:cubicBezTo>
                    <a:pt x="13" y="8"/>
                    <a:pt x="12" y="9"/>
                    <a:pt x="12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9"/>
                    <a:pt x="11" y="9"/>
                  </a:cubicBezTo>
                  <a:cubicBezTo>
                    <a:pt x="11" y="9"/>
                    <a:pt x="11" y="8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7"/>
                    <a:pt x="10" y="7"/>
                    <a:pt x="10" y="9"/>
                  </a:cubicBezTo>
                  <a:cubicBezTo>
                    <a:pt x="9" y="11"/>
                    <a:pt x="9" y="9"/>
                    <a:pt x="9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10"/>
                    <a:pt x="9" y="6"/>
                    <a:pt x="8" y="8"/>
                  </a:cubicBezTo>
                  <a:cubicBezTo>
                    <a:pt x="8" y="9"/>
                    <a:pt x="8" y="7"/>
                    <a:pt x="8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9"/>
                    <a:pt x="7" y="8"/>
                  </a:cubicBezTo>
                  <a:cubicBezTo>
                    <a:pt x="7" y="7"/>
                    <a:pt x="6" y="8"/>
                    <a:pt x="6" y="8"/>
                  </a:cubicBezTo>
                  <a:cubicBezTo>
                    <a:pt x="6" y="6"/>
                    <a:pt x="6" y="7"/>
                    <a:pt x="6" y="7"/>
                  </a:cubicBezTo>
                  <a:cubicBezTo>
                    <a:pt x="6" y="8"/>
                    <a:pt x="5" y="8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10"/>
                    <a:pt x="5" y="6"/>
                    <a:pt x="4" y="7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4" y="8"/>
                    <a:pt x="4" y="5"/>
                    <a:pt x="4" y="7"/>
                  </a:cubicBezTo>
                  <a:cubicBezTo>
                    <a:pt x="3" y="7"/>
                    <a:pt x="3" y="8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7"/>
                    <a:pt x="3" y="7"/>
                  </a:cubicBezTo>
                  <a:cubicBezTo>
                    <a:pt x="2" y="8"/>
                    <a:pt x="2" y="8"/>
                    <a:pt x="2" y="7"/>
                  </a:cubicBezTo>
                  <a:cubicBezTo>
                    <a:pt x="2" y="9"/>
                    <a:pt x="2" y="6"/>
                    <a:pt x="2" y="7"/>
                  </a:cubicBezTo>
                  <a:cubicBezTo>
                    <a:pt x="2" y="8"/>
                    <a:pt x="2" y="5"/>
                    <a:pt x="2" y="7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1" y="9"/>
                    <a:pt x="1" y="6"/>
                    <a:pt x="0" y="7"/>
                  </a:cubicBezTo>
                  <a:cubicBezTo>
                    <a:pt x="0" y="5"/>
                    <a:pt x="0" y="7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4"/>
                    <a:pt x="0" y="7"/>
                    <a:pt x="0" y="6"/>
                  </a:cubicBezTo>
                  <a:cubicBezTo>
                    <a:pt x="0" y="9"/>
                    <a:pt x="0" y="4"/>
                    <a:pt x="0" y="2"/>
                  </a:cubicBezTo>
                  <a:cubicBezTo>
                    <a:pt x="0" y="2"/>
                    <a:pt x="0" y="5"/>
                    <a:pt x="0" y="2"/>
                  </a:cubicBezTo>
                  <a:cubicBezTo>
                    <a:pt x="0" y="0"/>
                    <a:pt x="0" y="4"/>
                    <a:pt x="0" y="3"/>
                  </a:cubicBezTo>
                  <a:cubicBezTo>
                    <a:pt x="0" y="0"/>
                    <a:pt x="0" y="5"/>
                    <a:pt x="1" y="3"/>
                  </a:cubicBezTo>
                  <a:cubicBezTo>
                    <a:pt x="1" y="4"/>
                    <a:pt x="1" y="1"/>
                    <a:pt x="1" y="3"/>
                  </a:cubicBezTo>
                  <a:cubicBezTo>
                    <a:pt x="1" y="3"/>
                    <a:pt x="1" y="2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1"/>
                    <a:pt x="2" y="3"/>
                  </a:cubicBezTo>
                  <a:cubicBezTo>
                    <a:pt x="2" y="2"/>
                    <a:pt x="2" y="1"/>
                    <a:pt x="2" y="3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4" y="1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2"/>
                    <a:pt x="4" y="3"/>
                  </a:cubicBezTo>
                  <a:cubicBezTo>
                    <a:pt x="4" y="2"/>
                    <a:pt x="5" y="1"/>
                    <a:pt x="4" y="3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1"/>
                    <a:pt x="5" y="4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3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8" y="5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10" y="2"/>
                    <a:pt x="9" y="5"/>
                    <a:pt x="10" y="4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7"/>
                    <a:pt x="11" y="5"/>
                  </a:cubicBezTo>
                  <a:cubicBezTo>
                    <a:pt x="11" y="3"/>
                    <a:pt x="11" y="5"/>
                    <a:pt x="11" y="5"/>
                  </a:cubicBezTo>
                  <a:cubicBezTo>
                    <a:pt x="11" y="5"/>
                    <a:pt x="11" y="5"/>
                    <a:pt x="12" y="5"/>
                  </a:cubicBezTo>
                  <a:cubicBezTo>
                    <a:pt x="12" y="4"/>
                    <a:pt x="12" y="7"/>
                    <a:pt x="12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6"/>
                    <a:pt x="12" y="7"/>
                    <a:pt x="13" y="5"/>
                  </a:cubicBezTo>
                  <a:cubicBezTo>
                    <a:pt x="13" y="5"/>
                    <a:pt x="13" y="7"/>
                    <a:pt x="14" y="6"/>
                  </a:cubicBezTo>
                  <a:cubicBezTo>
                    <a:pt x="14" y="6"/>
                    <a:pt x="14" y="7"/>
                    <a:pt x="15" y="6"/>
                  </a:cubicBezTo>
                  <a:cubicBezTo>
                    <a:pt x="15" y="5"/>
                    <a:pt x="14" y="10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8"/>
                    <a:pt x="16" y="6"/>
                  </a:cubicBezTo>
                  <a:cubicBezTo>
                    <a:pt x="17" y="5"/>
                    <a:pt x="17" y="7"/>
                    <a:pt x="17" y="7"/>
                  </a:cubicBezTo>
                  <a:cubicBezTo>
                    <a:pt x="17" y="7"/>
                    <a:pt x="17" y="5"/>
                    <a:pt x="17" y="7"/>
                  </a:cubicBezTo>
                  <a:cubicBezTo>
                    <a:pt x="17" y="5"/>
                    <a:pt x="16" y="11"/>
                    <a:pt x="16" y="10"/>
                  </a:cubicBezTo>
                  <a:close/>
                </a:path>
              </a:pathLst>
            </a:custGeom>
            <a:solidFill>
              <a:srgbClr val="645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20"/>
            <p:cNvSpPr/>
            <p:nvPr/>
          </p:nvSpPr>
          <p:spPr bwMode="auto">
            <a:xfrm>
              <a:off x="3311525" y="3903663"/>
              <a:ext cx="52388" cy="49213"/>
            </a:xfrm>
            <a:custGeom>
              <a:avLst/>
              <a:gdLst>
                <a:gd name="T0" fmla="*/ 13 w 14"/>
                <a:gd name="T1" fmla="*/ 5 h 13"/>
                <a:gd name="T2" fmla="*/ 13 w 14"/>
                <a:gd name="T3" fmla="*/ 6 h 13"/>
                <a:gd name="T4" fmla="*/ 12 w 14"/>
                <a:gd name="T5" fmla="*/ 6 h 13"/>
                <a:gd name="T6" fmla="*/ 11 w 14"/>
                <a:gd name="T7" fmla="*/ 6 h 13"/>
                <a:gd name="T8" fmla="*/ 10 w 14"/>
                <a:gd name="T9" fmla="*/ 7 h 13"/>
                <a:gd name="T10" fmla="*/ 9 w 14"/>
                <a:gd name="T11" fmla="*/ 7 h 13"/>
                <a:gd name="T12" fmla="*/ 9 w 14"/>
                <a:gd name="T13" fmla="*/ 8 h 13"/>
                <a:gd name="T14" fmla="*/ 7 w 14"/>
                <a:gd name="T15" fmla="*/ 8 h 13"/>
                <a:gd name="T16" fmla="*/ 7 w 14"/>
                <a:gd name="T17" fmla="*/ 8 h 13"/>
                <a:gd name="T18" fmla="*/ 6 w 14"/>
                <a:gd name="T19" fmla="*/ 9 h 13"/>
                <a:gd name="T20" fmla="*/ 5 w 14"/>
                <a:gd name="T21" fmla="*/ 9 h 13"/>
                <a:gd name="T22" fmla="*/ 4 w 14"/>
                <a:gd name="T23" fmla="*/ 9 h 13"/>
                <a:gd name="T24" fmla="*/ 4 w 14"/>
                <a:gd name="T25" fmla="*/ 9 h 13"/>
                <a:gd name="T26" fmla="*/ 3 w 14"/>
                <a:gd name="T27" fmla="*/ 10 h 13"/>
                <a:gd name="T28" fmla="*/ 2 w 14"/>
                <a:gd name="T29" fmla="*/ 9 h 13"/>
                <a:gd name="T30" fmla="*/ 1 w 14"/>
                <a:gd name="T31" fmla="*/ 10 h 13"/>
                <a:gd name="T32" fmla="*/ 1 w 14"/>
                <a:gd name="T33" fmla="*/ 9 h 13"/>
                <a:gd name="T34" fmla="*/ 0 w 14"/>
                <a:gd name="T35" fmla="*/ 10 h 13"/>
                <a:gd name="T36" fmla="*/ 0 w 14"/>
                <a:gd name="T37" fmla="*/ 10 h 13"/>
                <a:gd name="T38" fmla="*/ 0 w 14"/>
                <a:gd name="T39" fmla="*/ 10 h 13"/>
                <a:gd name="T40" fmla="*/ 0 w 14"/>
                <a:gd name="T41" fmla="*/ 6 h 13"/>
                <a:gd name="T42" fmla="*/ 0 w 14"/>
                <a:gd name="T43" fmla="*/ 6 h 13"/>
                <a:gd name="T44" fmla="*/ 0 w 14"/>
                <a:gd name="T45" fmla="*/ 6 h 13"/>
                <a:gd name="T46" fmla="*/ 1 w 14"/>
                <a:gd name="T47" fmla="*/ 6 h 13"/>
                <a:gd name="T48" fmla="*/ 1 w 14"/>
                <a:gd name="T49" fmla="*/ 6 h 13"/>
                <a:gd name="T50" fmla="*/ 2 w 14"/>
                <a:gd name="T51" fmla="*/ 6 h 13"/>
                <a:gd name="T52" fmla="*/ 2 w 14"/>
                <a:gd name="T53" fmla="*/ 5 h 13"/>
                <a:gd name="T54" fmla="*/ 3 w 14"/>
                <a:gd name="T55" fmla="*/ 5 h 13"/>
                <a:gd name="T56" fmla="*/ 3 w 14"/>
                <a:gd name="T57" fmla="*/ 5 h 13"/>
                <a:gd name="T58" fmla="*/ 4 w 14"/>
                <a:gd name="T59" fmla="*/ 5 h 13"/>
                <a:gd name="T60" fmla="*/ 5 w 14"/>
                <a:gd name="T61" fmla="*/ 5 h 13"/>
                <a:gd name="T62" fmla="*/ 6 w 14"/>
                <a:gd name="T63" fmla="*/ 4 h 13"/>
                <a:gd name="T64" fmla="*/ 7 w 14"/>
                <a:gd name="T65" fmla="*/ 4 h 13"/>
                <a:gd name="T66" fmla="*/ 7 w 14"/>
                <a:gd name="T67" fmla="*/ 4 h 13"/>
                <a:gd name="T68" fmla="*/ 8 w 14"/>
                <a:gd name="T69" fmla="*/ 3 h 13"/>
                <a:gd name="T70" fmla="*/ 9 w 14"/>
                <a:gd name="T71" fmla="*/ 4 h 13"/>
                <a:gd name="T72" fmla="*/ 10 w 14"/>
                <a:gd name="T73" fmla="*/ 3 h 13"/>
                <a:gd name="T74" fmla="*/ 11 w 14"/>
                <a:gd name="T75" fmla="*/ 2 h 13"/>
                <a:gd name="T76" fmla="*/ 12 w 14"/>
                <a:gd name="T77" fmla="*/ 2 h 13"/>
                <a:gd name="T78" fmla="*/ 12 w 14"/>
                <a:gd name="T7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" h="13">
                  <a:moveTo>
                    <a:pt x="14" y="5"/>
                  </a:moveTo>
                  <a:cubicBezTo>
                    <a:pt x="14" y="5"/>
                    <a:pt x="12" y="3"/>
                    <a:pt x="13" y="5"/>
                  </a:cubicBezTo>
                  <a:cubicBezTo>
                    <a:pt x="13" y="4"/>
                    <a:pt x="13" y="5"/>
                    <a:pt x="13" y="5"/>
                  </a:cubicBezTo>
                  <a:cubicBezTo>
                    <a:pt x="14" y="7"/>
                    <a:pt x="13" y="6"/>
                    <a:pt x="13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3" y="7"/>
                    <a:pt x="12" y="6"/>
                  </a:cubicBezTo>
                  <a:cubicBezTo>
                    <a:pt x="11" y="6"/>
                    <a:pt x="12" y="7"/>
                    <a:pt x="11" y="6"/>
                  </a:cubicBezTo>
                  <a:cubicBezTo>
                    <a:pt x="10" y="4"/>
                    <a:pt x="10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9" y="6"/>
                    <a:pt x="9" y="7"/>
                  </a:cubicBezTo>
                  <a:cubicBezTo>
                    <a:pt x="9" y="8"/>
                    <a:pt x="9" y="8"/>
                    <a:pt x="9" y="7"/>
                  </a:cubicBezTo>
                  <a:cubicBezTo>
                    <a:pt x="8" y="6"/>
                    <a:pt x="8" y="6"/>
                    <a:pt x="9" y="7"/>
                  </a:cubicBezTo>
                  <a:cubicBezTo>
                    <a:pt x="10" y="10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9"/>
                    <a:pt x="7" y="6"/>
                    <a:pt x="7" y="8"/>
                  </a:cubicBezTo>
                  <a:cubicBezTo>
                    <a:pt x="8" y="9"/>
                    <a:pt x="7" y="7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10"/>
                    <a:pt x="6" y="8"/>
                  </a:cubicBezTo>
                  <a:cubicBezTo>
                    <a:pt x="6" y="8"/>
                    <a:pt x="6" y="9"/>
                    <a:pt x="6" y="9"/>
                  </a:cubicBezTo>
                  <a:cubicBezTo>
                    <a:pt x="5" y="7"/>
                    <a:pt x="5" y="8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11"/>
                    <a:pt x="4" y="8"/>
                    <a:pt x="4" y="9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3" y="7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1"/>
                    <a:pt x="2" y="11"/>
                    <a:pt x="2" y="10"/>
                  </a:cubicBezTo>
                  <a:cubicBezTo>
                    <a:pt x="2" y="11"/>
                    <a:pt x="1" y="9"/>
                    <a:pt x="1" y="10"/>
                  </a:cubicBezTo>
                  <a:cubicBezTo>
                    <a:pt x="2" y="11"/>
                    <a:pt x="1" y="8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1"/>
                    <a:pt x="0" y="10"/>
                  </a:cubicBezTo>
                  <a:cubicBezTo>
                    <a:pt x="0" y="12"/>
                    <a:pt x="0" y="9"/>
                    <a:pt x="0" y="10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10"/>
                  </a:cubicBezTo>
                  <a:cubicBezTo>
                    <a:pt x="0" y="8"/>
                    <a:pt x="0" y="10"/>
                    <a:pt x="0" y="10"/>
                  </a:cubicBezTo>
                  <a:cubicBezTo>
                    <a:pt x="0" y="13"/>
                    <a:pt x="0" y="8"/>
                    <a:pt x="0" y="6"/>
                  </a:cubicBezTo>
                  <a:cubicBezTo>
                    <a:pt x="0" y="5"/>
                    <a:pt x="0" y="8"/>
                    <a:pt x="0" y="6"/>
                  </a:cubicBezTo>
                  <a:cubicBezTo>
                    <a:pt x="0" y="4"/>
                    <a:pt x="0" y="8"/>
                    <a:pt x="0" y="6"/>
                  </a:cubicBezTo>
                  <a:cubicBezTo>
                    <a:pt x="0" y="3"/>
                    <a:pt x="0" y="8"/>
                    <a:pt x="0" y="6"/>
                  </a:cubicBezTo>
                  <a:cubicBezTo>
                    <a:pt x="0" y="8"/>
                    <a:pt x="0" y="4"/>
                    <a:pt x="0" y="6"/>
                  </a:cubicBezTo>
                  <a:cubicBezTo>
                    <a:pt x="0" y="6"/>
                    <a:pt x="0" y="5"/>
                    <a:pt x="0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1" y="4"/>
                    <a:pt x="1" y="6"/>
                  </a:cubicBezTo>
                  <a:cubicBezTo>
                    <a:pt x="1" y="5"/>
                    <a:pt x="1" y="4"/>
                    <a:pt x="1" y="6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2" y="6"/>
                    <a:pt x="1" y="4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5"/>
                  </a:cubicBezTo>
                  <a:cubicBezTo>
                    <a:pt x="2" y="5"/>
                    <a:pt x="2" y="4"/>
                    <a:pt x="3" y="5"/>
                  </a:cubicBezTo>
                  <a:cubicBezTo>
                    <a:pt x="2" y="4"/>
                    <a:pt x="3" y="6"/>
                    <a:pt x="3" y="5"/>
                  </a:cubicBezTo>
                  <a:cubicBezTo>
                    <a:pt x="2" y="3"/>
                    <a:pt x="3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5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4"/>
                  </a:cubicBezTo>
                  <a:cubicBezTo>
                    <a:pt x="5" y="2"/>
                    <a:pt x="7" y="5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8" y="6"/>
                    <a:pt x="7" y="4"/>
                  </a:cubicBezTo>
                  <a:cubicBezTo>
                    <a:pt x="6" y="2"/>
                    <a:pt x="7" y="4"/>
                    <a:pt x="7" y="3"/>
                  </a:cubicBezTo>
                  <a:cubicBezTo>
                    <a:pt x="8" y="3"/>
                    <a:pt x="8" y="4"/>
                    <a:pt x="8" y="3"/>
                  </a:cubicBezTo>
                  <a:cubicBezTo>
                    <a:pt x="7" y="2"/>
                    <a:pt x="9" y="5"/>
                    <a:pt x="8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10" y="4"/>
                    <a:pt x="9" y="3"/>
                  </a:cubicBezTo>
                  <a:cubicBezTo>
                    <a:pt x="9" y="2"/>
                    <a:pt x="10" y="4"/>
                    <a:pt x="10" y="3"/>
                  </a:cubicBezTo>
                  <a:cubicBezTo>
                    <a:pt x="10" y="3"/>
                    <a:pt x="11" y="4"/>
                    <a:pt x="10" y="2"/>
                  </a:cubicBezTo>
                  <a:cubicBezTo>
                    <a:pt x="10" y="2"/>
                    <a:pt x="12" y="6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2" y="3"/>
                    <a:pt x="12" y="2"/>
                  </a:cubicBezTo>
                  <a:cubicBezTo>
                    <a:pt x="11" y="0"/>
                    <a:pt x="12" y="2"/>
                    <a:pt x="12" y="2"/>
                  </a:cubicBezTo>
                  <a:cubicBezTo>
                    <a:pt x="12" y="2"/>
                    <a:pt x="11" y="0"/>
                    <a:pt x="12" y="1"/>
                  </a:cubicBezTo>
                  <a:cubicBezTo>
                    <a:pt x="11" y="0"/>
                    <a:pt x="14" y="5"/>
                    <a:pt x="14" y="5"/>
                  </a:cubicBezTo>
                  <a:close/>
                </a:path>
              </a:pathLst>
            </a:custGeom>
            <a:solidFill>
              <a:srgbClr val="645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21"/>
            <p:cNvSpPr/>
            <p:nvPr/>
          </p:nvSpPr>
          <p:spPr bwMode="auto">
            <a:xfrm>
              <a:off x="3424238" y="3724276"/>
              <a:ext cx="47625" cy="60325"/>
            </a:xfrm>
            <a:custGeom>
              <a:avLst/>
              <a:gdLst>
                <a:gd name="T0" fmla="*/ 7 w 13"/>
                <a:gd name="T1" fmla="*/ 16 h 16"/>
                <a:gd name="T2" fmla="*/ 6 w 13"/>
                <a:gd name="T3" fmla="*/ 16 h 16"/>
                <a:gd name="T4" fmla="*/ 6 w 13"/>
                <a:gd name="T5" fmla="*/ 15 h 16"/>
                <a:gd name="T6" fmla="*/ 6 w 13"/>
                <a:gd name="T7" fmla="*/ 13 h 16"/>
                <a:gd name="T8" fmla="*/ 6 w 13"/>
                <a:gd name="T9" fmla="*/ 13 h 16"/>
                <a:gd name="T10" fmla="*/ 6 w 13"/>
                <a:gd name="T11" fmla="*/ 12 h 16"/>
                <a:gd name="T12" fmla="*/ 5 w 13"/>
                <a:gd name="T13" fmla="*/ 11 h 16"/>
                <a:gd name="T14" fmla="*/ 6 w 13"/>
                <a:gd name="T15" fmla="*/ 10 h 16"/>
                <a:gd name="T16" fmla="*/ 5 w 13"/>
                <a:gd name="T17" fmla="*/ 9 h 16"/>
                <a:gd name="T18" fmla="*/ 5 w 13"/>
                <a:gd name="T19" fmla="*/ 8 h 16"/>
                <a:gd name="T20" fmla="*/ 5 w 13"/>
                <a:gd name="T21" fmla="*/ 8 h 16"/>
                <a:gd name="T22" fmla="*/ 5 w 13"/>
                <a:gd name="T23" fmla="*/ 7 h 16"/>
                <a:gd name="T24" fmla="*/ 4 w 13"/>
                <a:gd name="T25" fmla="*/ 6 h 16"/>
                <a:gd name="T26" fmla="*/ 4 w 13"/>
                <a:gd name="T27" fmla="*/ 6 h 16"/>
                <a:gd name="T28" fmla="*/ 4 w 13"/>
                <a:gd name="T29" fmla="*/ 5 h 16"/>
                <a:gd name="T30" fmla="*/ 3 w 13"/>
                <a:gd name="T31" fmla="*/ 5 h 16"/>
                <a:gd name="T32" fmla="*/ 3 w 13"/>
                <a:gd name="T33" fmla="*/ 4 h 16"/>
                <a:gd name="T34" fmla="*/ 3 w 13"/>
                <a:gd name="T35" fmla="*/ 4 h 16"/>
                <a:gd name="T36" fmla="*/ 3 w 13"/>
                <a:gd name="T37" fmla="*/ 3 h 16"/>
                <a:gd name="T38" fmla="*/ 3 w 13"/>
                <a:gd name="T39" fmla="*/ 3 h 16"/>
                <a:gd name="T40" fmla="*/ 6 w 13"/>
                <a:gd name="T41" fmla="*/ 1 h 16"/>
                <a:gd name="T42" fmla="*/ 7 w 13"/>
                <a:gd name="T43" fmla="*/ 2 h 16"/>
                <a:gd name="T44" fmla="*/ 7 w 13"/>
                <a:gd name="T45" fmla="*/ 2 h 16"/>
                <a:gd name="T46" fmla="*/ 7 w 13"/>
                <a:gd name="T47" fmla="*/ 3 h 16"/>
                <a:gd name="T48" fmla="*/ 7 w 13"/>
                <a:gd name="T49" fmla="*/ 3 h 16"/>
                <a:gd name="T50" fmla="*/ 8 w 13"/>
                <a:gd name="T51" fmla="*/ 4 h 16"/>
                <a:gd name="T52" fmla="*/ 8 w 13"/>
                <a:gd name="T53" fmla="*/ 5 h 16"/>
                <a:gd name="T54" fmla="*/ 8 w 13"/>
                <a:gd name="T55" fmla="*/ 5 h 16"/>
                <a:gd name="T56" fmla="*/ 8 w 13"/>
                <a:gd name="T57" fmla="*/ 6 h 16"/>
                <a:gd name="T58" fmla="*/ 9 w 13"/>
                <a:gd name="T59" fmla="*/ 7 h 16"/>
                <a:gd name="T60" fmla="*/ 9 w 13"/>
                <a:gd name="T61" fmla="*/ 8 h 16"/>
                <a:gd name="T62" fmla="*/ 9 w 13"/>
                <a:gd name="T63" fmla="*/ 9 h 16"/>
                <a:gd name="T64" fmla="*/ 10 w 13"/>
                <a:gd name="T65" fmla="*/ 10 h 16"/>
                <a:gd name="T66" fmla="*/ 10 w 13"/>
                <a:gd name="T67" fmla="*/ 10 h 16"/>
                <a:gd name="T68" fmla="*/ 10 w 13"/>
                <a:gd name="T69" fmla="*/ 11 h 16"/>
                <a:gd name="T70" fmla="*/ 9 w 13"/>
                <a:gd name="T71" fmla="*/ 12 h 16"/>
                <a:gd name="T72" fmla="*/ 10 w 13"/>
                <a:gd name="T73" fmla="*/ 14 h 16"/>
                <a:gd name="T74" fmla="*/ 10 w 13"/>
                <a:gd name="T75" fmla="*/ 15 h 16"/>
                <a:gd name="T76" fmla="*/ 11 w 13"/>
                <a:gd name="T77" fmla="*/ 16 h 16"/>
                <a:gd name="T78" fmla="*/ 11 w 13"/>
                <a:gd name="T7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" h="16">
                  <a:moveTo>
                    <a:pt x="7" y="16"/>
                  </a:moveTo>
                  <a:cubicBezTo>
                    <a:pt x="7" y="16"/>
                    <a:pt x="9" y="16"/>
                    <a:pt x="7" y="16"/>
                  </a:cubicBezTo>
                  <a:cubicBezTo>
                    <a:pt x="8" y="16"/>
                    <a:pt x="7" y="16"/>
                    <a:pt x="7" y="16"/>
                  </a:cubicBezTo>
                  <a:cubicBezTo>
                    <a:pt x="5" y="16"/>
                    <a:pt x="6" y="16"/>
                    <a:pt x="6" y="16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5"/>
                    <a:pt x="5" y="15"/>
                    <a:pt x="6" y="15"/>
                  </a:cubicBezTo>
                  <a:cubicBezTo>
                    <a:pt x="7" y="14"/>
                    <a:pt x="5" y="14"/>
                    <a:pt x="6" y="14"/>
                  </a:cubicBezTo>
                  <a:cubicBezTo>
                    <a:pt x="8" y="14"/>
                    <a:pt x="7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7" y="12"/>
                    <a:pt x="6" y="12"/>
                  </a:cubicBezTo>
                  <a:cubicBezTo>
                    <a:pt x="5" y="12"/>
                    <a:pt x="5" y="12"/>
                    <a:pt x="6" y="12"/>
                  </a:cubicBezTo>
                  <a:cubicBezTo>
                    <a:pt x="8" y="11"/>
                    <a:pt x="7" y="11"/>
                    <a:pt x="6" y="11"/>
                  </a:cubicBezTo>
                  <a:cubicBezTo>
                    <a:pt x="3" y="12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4" y="11"/>
                    <a:pt x="8" y="10"/>
                    <a:pt x="6" y="10"/>
                  </a:cubicBezTo>
                  <a:cubicBezTo>
                    <a:pt x="4" y="10"/>
                    <a:pt x="6" y="10"/>
                    <a:pt x="6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4" y="10"/>
                    <a:pt x="5" y="9"/>
                  </a:cubicBezTo>
                  <a:cubicBezTo>
                    <a:pt x="6" y="8"/>
                    <a:pt x="5" y="9"/>
                    <a:pt x="5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5" y="8"/>
                    <a:pt x="4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2" y="8"/>
                    <a:pt x="5" y="7"/>
                    <a:pt x="4" y="7"/>
                  </a:cubicBezTo>
                  <a:cubicBezTo>
                    <a:pt x="5" y="6"/>
                    <a:pt x="5" y="6"/>
                    <a:pt x="4" y="6"/>
                  </a:cubicBezTo>
                  <a:cubicBezTo>
                    <a:pt x="3" y="7"/>
                    <a:pt x="6" y="6"/>
                    <a:pt x="4" y="6"/>
                  </a:cubicBezTo>
                  <a:cubicBezTo>
                    <a:pt x="4" y="6"/>
                    <a:pt x="3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6" y="5"/>
                    <a:pt x="4" y="5"/>
                    <a:pt x="4" y="5"/>
                  </a:cubicBezTo>
                  <a:cubicBezTo>
                    <a:pt x="2" y="6"/>
                    <a:pt x="2" y="6"/>
                    <a:pt x="4" y="5"/>
                  </a:cubicBezTo>
                  <a:cubicBezTo>
                    <a:pt x="2" y="6"/>
                    <a:pt x="4" y="4"/>
                    <a:pt x="3" y="5"/>
                  </a:cubicBezTo>
                  <a:cubicBezTo>
                    <a:pt x="2" y="5"/>
                    <a:pt x="5" y="4"/>
                    <a:pt x="3" y="5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4"/>
                  </a:cubicBezTo>
                  <a:cubicBezTo>
                    <a:pt x="1" y="5"/>
                    <a:pt x="4" y="3"/>
                    <a:pt x="3" y="4"/>
                  </a:cubicBezTo>
                  <a:cubicBezTo>
                    <a:pt x="4" y="3"/>
                    <a:pt x="2" y="4"/>
                    <a:pt x="3" y="3"/>
                  </a:cubicBezTo>
                  <a:cubicBezTo>
                    <a:pt x="2" y="4"/>
                    <a:pt x="4" y="3"/>
                    <a:pt x="3" y="3"/>
                  </a:cubicBezTo>
                  <a:cubicBezTo>
                    <a:pt x="5" y="2"/>
                    <a:pt x="2" y="3"/>
                    <a:pt x="3" y="3"/>
                  </a:cubicBezTo>
                  <a:cubicBezTo>
                    <a:pt x="0" y="4"/>
                    <a:pt x="5" y="2"/>
                    <a:pt x="6" y="1"/>
                  </a:cubicBezTo>
                  <a:cubicBezTo>
                    <a:pt x="7" y="1"/>
                    <a:pt x="4" y="2"/>
                    <a:pt x="6" y="1"/>
                  </a:cubicBezTo>
                  <a:cubicBezTo>
                    <a:pt x="8" y="1"/>
                    <a:pt x="5" y="2"/>
                    <a:pt x="6" y="2"/>
                  </a:cubicBezTo>
                  <a:cubicBezTo>
                    <a:pt x="9" y="0"/>
                    <a:pt x="4" y="3"/>
                    <a:pt x="7" y="2"/>
                  </a:cubicBezTo>
                  <a:cubicBezTo>
                    <a:pt x="5" y="3"/>
                    <a:pt x="8" y="1"/>
                    <a:pt x="7" y="2"/>
                  </a:cubicBezTo>
                  <a:cubicBezTo>
                    <a:pt x="7" y="2"/>
                    <a:pt x="8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7" y="3"/>
                    <a:pt x="9" y="2"/>
                    <a:pt x="7" y="3"/>
                  </a:cubicBezTo>
                  <a:cubicBezTo>
                    <a:pt x="8" y="3"/>
                    <a:pt x="9" y="2"/>
                    <a:pt x="7" y="3"/>
                  </a:cubicBezTo>
                  <a:cubicBezTo>
                    <a:pt x="6" y="4"/>
                    <a:pt x="7" y="4"/>
                    <a:pt x="7" y="4"/>
                  </a:cubicBezTo>
                  <a:cubicBezTo>
                    <a:pt x="7" y="4"/>
                    <a:pt x="9" y="3"/>
                    <a:pt x="8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9" y="4"/>
                    <a:pt x="8" y="5"/>
                  </a:cubicBezTo>
                  <a:cubicBezTo>
                    <a:pt x="9" y="5"/>
                    <a:pt x="10" y="4"/>
                    <a:pt x="8" y="5"/>
                  </a:cubicBezTo>
                  <a:cubicBezTo>
                    <a:pt x="9" y="4"/>
                    <a:pt x="8" y="5"/>
                    <a:pt x="8" y="5"/>
                  </a:cubicBezTo>
                  <a:cubicBezTo>
                    <a:pt x="10" y="5"/>
                    <a:pt x="7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9" y="8"/>
                    <a:pt x="9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8" y="9"/>
                    <a:pt x="9" y="9"/>
                  </a:cubicBezTo>
                  <a:cubicBezTo>
                    <a:pt x="11" y="9"/>
                    <a:pt x="9" y="10"/>
                    <a:pt x="10" y="10"/>
                  </a:cubicBezTo>
                  <a:cubicBezTo>
                    <a:pt x="8" y="10"/>
                    <a:pt x="8" y="10"/>
                    <a:pt x="9" y="10"/>
                  </a:cubicBezTo>
                  <a:cubicBezTo>
                    <a:pt x="9" y="10"/>
                    <a:pt x="7" y="11"/>
                    <a:pt x="10" y="10"/>
                  </a:cubicBezTo>
                  <a:cubicBezTo>
                    <a:pt x="12" y="10"/>
                    <a:pt x="10" y="11"/>
                    <a:pt x="10" y="11"/>
                  </a:cubicBezTo>
                  <a:cubicBezTo>
                    <a:pt x="10" y="11"/>
                    <a:pt x="9" y="11"/>
                    <a:pt x="10" y="11"/>
                  </a:cubicBezTo>
                  <a:cubicBezTo>
                    <a:pt x="11" y="11"/>
                    <a:pt x="8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3"/>
                    <a:pt x="8" y="13"/>
                    <a:pt x="10" y="13"/>
                  </a:cubicBezTo>
                  <a:cubicBezTo>
                    <a:pt x="10" y="13"/>
                    <a:pt x="9" y="13"/>
                    <a:pt x="10" y="14"/>
                  </a:cubicBezTo>
                  <a:cubicBezTo>
                    <a:pt x="10" y="14"/>
                    <a:pt x="9" y="14"/>
                    <a:pt x="10" y="14"/>
                  </a:cubicBezTo>
                  <a:cubicBezTo>
                    <a:pt x="11" y="14"/>
                    <a:pt x="6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6"/>
                    <a:pt x="9" y="16"/>
                    <a:pt x="11" y="16"/>
                  </a:cubicBezTo>
                  <a:cubicBezTo>
                    <a:pt x="12" y="16"/>
                    <a:pt x="11" y="16"/>
                    <a:pt x="11" y="16"/>
                  </a:cubicBezTo>
                  <a:cubicBezTo>
                    <a:pt x="10" y="16"/>
                    <a:pt x="13" y="16"/>
                    <a:pt x="11" y="16"/>
                  </a:cubicBezTo>
                  <a:cubicBezTo>
                    <a:pt x="13" y="16"/>
                    <a:pt x="6" y="16"/>
                    <a:pt x="7" y="16"/>
                  </a:cubicBezTo>
                  <a:close/>
                </a:path>
              </a:pathLst>
            </a:custGeom>
            <a:solidFill>
              <a:srgbClr val="645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22"/>
            <p:cNvSpPr/>
            <p:nvPr/>
          </p:nvSpPr>
          <p:spPr bwMode="auto">
            <a:xfrm>
              <a:off x="3611563" y="3944938"/>
              <a:ext cx="82550" cy="65088"/>
            </a:xfrm>
            <a:custGeom>
              <a:avLst/>
              <a:gdLst>
                <a:gd name="T0" fmla="*/ 17 w 22"/>
                <a:gd name="T1" fmla="*/ 17 h 17"/>
                <a:gd name="T2" fmla="*/ 16 w 22"/>
                <a:gd name="T3" fmla="*/ 16 h 17"/>
                <a:gd name="T4" fmla="*/ 16 w 22"/>
                <a:gd name="T5" fmla="*/ 15 h 17"/>
                <a:gd name="T6" fmla="*/ 14 w 22"/>
                <a:gd name="T7" fmla="*/ 14 h 17"/>
                <a:gd name="T8" fmla="*/ 14 w 22"/>
                <a:gd name="T9" fmla="*/ 13 h 17"/>
                <a:gd name="T10" fmla="*/ 13 w 22"/>
                <a:gd name="T11" fmla="*/ 12 h 17"/>
                <a:gd name="T12" fmla="*/ 12 w 22"/>
                <a:gd name="T13" fmla="*/ 12 h 17"/>
                <a:gd name="T14" fmla="*/ 11 w 22"/>
                <a:gd name="T15" fmla="*/ 11 h 17"/>
                <a:gd name="T16" fmla="*/ 10 w 22"/>
                <a:gd name="T17" fmla="*/ 10 h 17"/>
                <a:gd name="T18" fmla="*/ 9 w 22"/>
                <a:gd name="T19" fmla="*/ 10 h 17"/>
                <a:gd name="T20" fmla="*/ 8 w 22"/>
                <a:gd name="T21" fmla="*/ 9 h 17"/>
                <a:gd name="T22" fmla="*/ 7 w 22"/>
                <a:gd name="T23" fmla="*/ 9 h 17"/>
                <a:gd name="T24" fmla="*/ 6 w 22"/>
                <a:gd name="T25" fmla="*/ 8 h 17"/>
                <a:gd name="T26" fmla="*/ 5 w 22"/>
                <a:gd name="T27" fmla="*/ 8 h 17"/>
                <a:gd name="T28" fmla="*/ 5 w 22"/>
                <a:gd name="T29" fmla="*/ 7 h 17"/>
                <a:gd name="T30" fmla="*/ 4 w 22"/>
                <a:gd name="T31" fmla="*/ 7 h 17"/>
                <a:gd name="T32" fmla="*/ 3 w 22"/>
                <a:gd name="T33" fmla="*/ 6 h 17"/>
                <a:gd name="T34" fmla="*/ 3 w 22"/>
                <a:gd name="T35" fmla="*/ 6 h 17"/>
                <a:gd name="T36" fmla="*/ 2 w 22"/>
                <a:gd name="T37" fmla="*/ 5 h 17"/>
                <a:gd name="T38" fmla="*/ 2 w 22"/>
                <a:gd name="T39" fmla="*/ 5 h 17"/>
                <a:gd name="T40" fmla="*/ 4 w 22"/>
                <a:gd name="T41" fmla="*/ 2 h 17"/>
                <a:gd name="T42" fmla="*/ 4 w 22"/>
                <a:gd name="T43" fmla="*/ 2 h 17"/>
                <a:gd name="T44" fmla="*/ 5 w 22"/>
                <a:gd name="T45" fmla="*/ 3 h 17"/>
                <a:gd name="T46" fmla="*/ 6 w 22"/>
                <a:gd name="T47" fmla="*/ 3 h 17"/>
                <a:gd name="T48" fmla="*/ 6 w 22"/>
                <a:gd name="T49" fmla="*/ 3 h 17"/>
                <a:gd name="T50" fmla="*/ 7 w 22"/>
                <a:gd name="T51" fmla="*/ 4 h 17"/>
                <a:gd name="T52" fmla="*/ 8 w 22"/>
                <a:gd name="T53" fmla="*/ 4 h 17"/>
                <a:gd name="T54" fmla="*/ 8 w 22"/>
                <a:gd name="T55" fmla="*/ 5 h 17"/>
                <a:gd name="T56" fmla="*/ 10 w 22"/>
                <a:gd name="T57" fmla="*/ 5 h 17"/>
                <a:gd name="T58" fmla="*/ 10 w 22"/>
                <a:gd name="T59" fmla="*/ 6 h 17"/>
                <a:gd name="T60" fmla="*/ 11 w 22"/>
                <a:gd name="T61" fmla="*/ 7 h 17"/>
                <a:gd name="T62" fmla="*/ 13 w 22"/>
                <a:gd name="T63" fmla="*/ 7 h 17"/>
                <a:gd name="T64" fmla="*/ 14 w 22"/>
                <a:gd name="T65" fmla="*/ 8 h 17"/>
                <a:gd name="T66" fmla="*/ 15 w 22"/>
                <a:gd name="T67" fmla="*/ 9 h 17"/>
                <a:gd name="T68" fmla="*/ 16 w 22"/>
                <a:gd name="T69" fmla="*/ 9 h 17"/>
                <a:gd name="T70" fmla="*/ 16 w 22"/>
                <a:gd name="T71" fmla="*/ 11 h 17"/>
                <a:gd name="T72" fmla="*/ 18 w 22"/>
                <a:gd name="T73" fmla="*/ 12 h 17"/>
                <a:gd name="T74" fmla="*/ 19 w 22"/>
                <a:gd name="T75" fmla="*/ 13 h 17"/>
                <a:gd name="T76" fmla="*/ 20 w 22"/>
                <a:gd name="T77" fmla="*/ 14 h 17"/>
                <a:gd name="T78" fmla="*/ 21 w 22"/>
                <a:gd name="T79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" h="17">
                  <a:moveTo>
                    <a:pt x="17" y="17"/>
                  </a:moveTo>
                  <a:cubicBezTo>
                    <a:pt x="17" y="17"/>
                    <a:pt x="20" y="15"/>
                    <a:pt x="17" y="17"/>
                  </a:cubicBezTo>
                  <a:cubicBezTo>
                    <a:pt x="18" y="16"/>
                    <a:pt x="17" y="17"/>
                    <a:pt x="17" y="16"/>
                  </a:cubicBezTo>
                  <a:cubicBezTo>
                    <a:pt x="16" y="17"/>
                    <a:pt x="17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5"/>
                    <a:pt x="15" y="16"/>
                    <a:pt x="16" y="15"/>
                  </a:cubicBezTo>
                  <a:cubicBezTo>
                    <a:pt x="16" y="14"/>
                    <a:pt x="14" y="15"/>
                    <a:pt x="15" y="14"/>
                  </a:cubicBezTo>
                  <a:cubicBezTo>
                    <a:pt x="16" y="13"/>
                    <a:pt x="15" y="13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3" y="13"/>
                    <a:pt x="12" y="13"/>
                    <a:pt x="13" y="12"/>
                  </a:cubicBezTo>
                  <a:cubicBezTo>
                    <a:pt x="14" y="11"/>
                    <a:pt x="14" y="11"/>
                    <a:pt x="12" y="12"/>
                  </a:cubicBezTo>
                  <a:cubicBezTo>
                    <a:pt x="11" y="14"/>
                    <a:pt x="12" y="12"/>
                    <a:pt x="12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0" y="13"/>
                    <a:pt x="12" y="9"/>
                    <a:pt x="11" y="11"/>
                  </a:cubicBezTo>
                  <a:cubicBezTo>
                    <a:pt x="10" y="12"/>
                    <a:pt x="11" y="10"/>
                    <a:pt x="11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9" y="11"/>
                    <a:pt x="9" y="10"/>
                  </a:cubicBezTo>
                  <a:cubicBezTo>
                    <a:pt x="10" y="9"/>
                    <a:pt x="9" y="10"/>
                    <a:pt x="9" y="10"/>
                  </a:cubicBezTo>
                  <a:cubicBezTo>
                    <a:pt x="9" y="8"/>
                    <a:pt x="9" y="9"/>
                    <a:pt x="8" y="9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11"/>
                    <a:pt x="7" y="8"/>
                    <a:pt x="6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6" y="9"/>
                    <a:pt x="7" y="6"/>
                    <a:pt x="6" y="8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6" y="6"/>
                    <a:pt x="5" y="7"/>
                    <a:pt x="5" y="7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3" y="8"/>
                    <a:pt x="4" y="6"/>
                    <a:pt x="4" y="7"/>
                  </a:cubicBezTo>
                  <a:cubicBezTo>
                    <a:pt x="3" y="8"/>
                    <a:pt x="4" y="5"/>
                    <a:pt x="3" y="6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7"/>
                    <a:pt x="3" y="6"/>
                  </a:cubicBezTo>
                  <a:cubicBezTo>
                    <a:pt x="1" y="8"/>
                    <a:pt x="3" y="5"/>
                    <a:pt x="2" y="6"/>
                  </a:cubicBezTo>
                  <a:cubicBezTo>
                    <a:pt x="3" y="5"/>
                    <a:pt x="2" y="6"/>
                    <a:pt x="2" y="5"/>
                  </a:cubicBezTo>
                  <a:cubicBezTo>
                    <a:pt x="2" y="6"/>
                    <a:pt x="2" y="5"/>
                    <a:pt x="2" y="5"/>
                  </a:cubicBezTo>
                  <a:cubicBezTo>
                    <a:pt x="3" y="4"/>
                    <a:pt x="2" y="6"/>
                    <a:pt x="2" y="5"/>
                  </a:cubicBezTo>
                  <a:cubicBezTo>
                    <a:pt x="0" y="8"/>
                    <a:pt x="3" y="4"/>
                    <a:pt x="4" y="2"/>
                  </a:cubicBezTo>
                  <a:cubicBezTo>
                    <a:pt x="4" y="1"/>
                    <a:pt x="3" y="4"/>
                    <a:pt x="4" y="2"/>
                  </a:cubicBezTo>
                  <a:cubicBezTo>
                    <a:pt x="5" y="0"/>
                    <a:pt x="3" y="4"/>
                    <a:pt x="4" y="2"/>
                  </a:cubicBezTo>
                  <a:cubicBezTo>
                    <a:pt x="6" y="0"/>
                    <a:pt x="3" y="4"/>
                    <a:pt x="4" y="2"/>
                  </a:cubicBezTo>
                  <a:cubicBezTo>
                    <a:pt x="3" y="4"/>
                    <a:pt x="5" y="1"/>
                    <a:pt x="5" y="3"/>
                  </a:cubicBezTo>
                  <a:cubicBezTo>
                    <a:pt x="5" y="3"/>
                    <a:pt x="6" y="2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6" y="3"/>
                    <a:pt x="7" y="1"/>
                    <a:pt x="6" y="3"/>
                  </a:cubicBezTo>
                  <a:cubicBezTo>
                    <a:pt x="6" y="3"/>
                    <a:pt x="7" y="2"/>
                    <a:pt x="6" y="3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8" y="2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9" y="3"/>
                    <a:pt x="8" y="5"/>
                  </a:cubicBezTo>
                  <a:cubicBezTo>
                    <a:pt x="9" y="3"/>
                    <a:pt x="8" y="5"/>
                    <a:pt x="8" y="5"/>
                  </a:cubicBezTo>
                  <a:cubicBezTo>
                    <a:pt x="10" y="3"/>
                    <a:pt x="9" y="6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1" y="5"/>
                    <a:pt x="10" y="6"/>
                  </a:cubicBezTo>
                  <a:cubicBezTo>
                    <a:pt x="10" y="6"/>
                    <a:pt x="11" y="6"/>
                    <a:pt x="11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2" y="7"/>
                    <a:pt x="12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8"/>
                    <a:pt x="12" y="9"/>
                    <a:pt x="13" y="8"/>
                  </a:cubicBezTo>
                  <a:cubicBezTo>
                    <a:pt x="14" y="6"/>
                    <a:pt x="13" y="9"/>
                    <a:pt x="14" y="8"/>
                  </a:cubicBezTo>
                  <a:cubicBezTo>
                    <a:pt x="13" y="9"/>
                    <a:pt x="13" y="9"/>
                    <a:pt x="14" y="9"/>
                  </a:cubicBezTo>
                  <a:cubicBezTo>
                    <a:pt x="14" y="9"/>
                    <a:pt x="13" y="11"/>
                    <a:pt x="15" y="9"/>
                  </a:cubicBezTo>
                  <a:cubicBezTo>
                    <a:pt x="16" y="7"/>
                    <a:pt x="15" y="9"/>
                    <a:pt x="15" y="9"/>
                  </a:cubicBezTo>
                  <a:cubicBezTo>
                    <a:pt x="15" y="9"/>
                    <a:pt x="15" y="10"/>
                    <a:pt x="16" y="9"/>
                  </a:cubicBezTo>
                  <a:cubicBezTo>
                    <a:pt x="17" y="9"/>
                    <a:pt x="15" y="11"/>
                    <a:pt x="16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1"/>
                    <a:pt x="16" y="12"/>
                    <a:pt x="17" y="11"/>
                  </a:cubicBezTo>
                  <a:cubicBezTo>
                    <a:pt x="18" y="11"/>
                    <a:pt x="17" y="12"/>
                    <a:pt x="18" y="12"/>
                  </a:cubicBezTo>
                  <a:cubicBezTo>
                    <a:pt x="18" y="12"/>
                    <a:pt x="17" y="13"/>
                    <a:pt x="19" y="12"/>
                  </a:cubicBezTo>
                  <a:cubicBezTo>
                    <a:pt x="19" y="12"/>
                    <a:pt x="16" y="15"/>
                    <a:pt x="19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19" y="15"/>
                    <a:pt x="20" y="14"/>
                  </a:cubicBezTo>
                  <a:cubicBezTo>
                    <a:pt x="22" y="14"/>
                    <a:pt x="20" y="15"/>
                    <a:pt x="21" y="15"/>
                  </a:cubicBezTo>
                  <a:cubicBezTo>
                    <a:pt x="20" y="15"/>
                    <a:pt x="22" y="13"/>
                    <a:pt x="21" y="15"/>
                  </a:cubicBezTo>
                  <a:cubicBezTo>
                    <a:pt x="22" y="14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645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23"/>
            <p:cNvSpPr/>
            <p:nvPr/>
          </p:nvSpPr>
          <p:spPr bwMode="auto">
            <a:xfrm>
              <a:off x="3721100" y="3773488"/>
              <a:ext cx="55563" cy="44450"/>
            </a:xfrm>
            <a:custGeom>
              <a:avLst/>
              <a:gdLst>
                <a:gd name="T0" fmla="*/ 15 w 15"/>
                <a:gd name="T1" fmla="*/ 5 h 12"/>
                <a:gd name="T2" fmla="*/ 14 w 15"/>
                <a:gd name="T3" fmla="*/ 5 h 12"/>
                <a:gd name="T4" fmla="*/ 13 w 15"/>
                <a:gd name="T5" fmla="*/ 6 h 12"/>
                <a:gd name="T6" fmla="*/ 12 w 15"/>
                <a:gd name="T7" fmla="*/ 6 h 12"/>
                <a:gd name="T8" fmla="*/ 11 w 15"/>
                <a:gd name="T9" fmla="*/ 6 h 12"/>
                <a:gd name="T10" fmla="*/ 10 w 15"/>
                <a:gd name="T11" fmla="*/ 7 h 12"/>
                <a:gd name="T12" fmla="*/ 10 w 15"/>
                <a:gd name="T13" fmla="*/ 7 h 12"/>
                <a:gd name="T14" fmla="*/ 9 w 15"/>
                <a:gd name="T15" fmla="*/ 7 h 12"/>
                <a:gd name="T16" fmla="*/ 8 w 15"/>
                <a:gd name="T17" fmla="*/ 7 h 12"/>
                <a:gd name="T18" fmla="*/ 7 w 15"/>
                <a:gd name="T19" fmla="*/ 8 h 12"/>
                <a:gd name="T20" fmla="*/ 7 w 15"/>
                <a:gd name="T21" fmla="*/ 8 h 12"/>
                <a:gd name="T22" fmla="*/ 6 w 15"/>
                <a:gd name="T23" fmla="*/ 8 h 12"/>
                <a:gd name="T24" fmla="*/ 6 w 15"/>
                <a:gd name="T25" fmla="*/ 8 h 12"/>
                <a:gd name="T26" fmla="*/ 5 w 15"/>
                <a:gd name="T27" fmla="*/ 9 h 12"/>
                <a:gd name="T28" fmla="*/ 5 w 15"/>
                <a:gd name="T29" fmla="*/ 9 h 12"/>
                <a:gd name="T30" fmla="*/ 4 w 15"/>
                <a:gd name="T31" fmla="*/ 9 h 12"/>
                <a:gd name="T32" fmla="*/ 4 w 15"/>
                <a:gd name="T33" fmla="*/ 9 h 12"/>
                <a:gd name="T34" fmla="*/ 3 w 15"/>
                <a:gd name="T35" fmla="*/ 9 h 12"/>
                <a:gd name="T36" fmla="*/ 3 w 15"/>
                <a:gd name="T37" fmla="*/ 9 h 12"/>
                <a:gd name="T38" fmla="*/ 3 w 15"/>
                <a:gd name="T39" fmla="*/ 9 h 12"/>
                <a:gd name="T40" fmla="*/ 1 w 15"/>
                <a:gd name="T41" fmla="*/ 6 h 12"/>
                <a:gd name="T42" fmla="*/ 1 w 15"/>
                <a:gd name="T43" fmla="*/ 6 h 12"/>
                <a:gd name="T44" fmla="*/ 2 w 15"/>
                <a:gd name="T45" fmla="*/ 5 h 12"/>
                <a:gd name="T46" fmla="*/ 2 w 15"/>
                <a:gd name="T47" fmla="*/ 5 h 12"/>
                <a:gd name="T48" fmla="*/ 3 w 15"/>
                <a:gd name="T49" fmla="*/ 5 h 12"/>
                <a:gd name="T50" fmla="*/ 4 w 15"/>
                <a:gd name="T51" fmla="*/ 5 h 12"/>
                <a:gd name="T52" fmla="*/ 4 w 15"/>
                <a:gd name="T53" fmla="*/ 5 h 12"/>
                <a:gd name="T54" fmla="*/ 4 w 15"/>
                <a:gd name="T55" fmla="*/ 4 h 12"/>
                <a:gd name="T56" fmla="*/ 5 w 15"/>
                <a:gd name="T57" fmla="*/ 4 h 12"/>
                <a:gd name="T58" fmla="*/ 6 w 15"/>
                <a:gd name="T59" fmla="*/ 4 h 12"/>
                <a:gd name="T60" fmla="*/ 7 w 15"/>
                <a:gd name="T61" fmla="*/ 4 h 12"/>
                <a:gd name="T62" fmla="*/ 8 w 15"/>
                <a:gd name="T63" fmla="*/ 3 h 12"/>
                <a:gd name="T64" fmla="*/ 8 w 15"/>
                <a:gd name="T65" fmla="*/ 3 h 12"/>
                <a:gd name="T66" fmla="*/ 9 w 15"/>
                <a:gd name="T67" fmla="*/ 3 h 12"/>
                <a:gd name="T68" fmla="*/ 9 w 15"/>
                <a:gd name="T69" fmla="*/ 3 h 12"/>
                <a:gd name="T70" fmla="*/ 10 w 15"/>
                <a:gd name="T71" fmla="*/ 3 h 12"/>
                <a:gd name="T72" fmla="*/ 11 w 15"/>
                <a:gd name="T73" fmla="*/ 2 h 12"/>
                <a:gd name="T74" fmla="*/ 12 w 15"/>
                <a:gd name="T75" fmla="*/ 2 h 12"/>
                <a:gd name="T76" fmla="*/ 13 w 15"/>
                <a:gd name="T77" fmla="*/ 2 h 12"/>
                <a:gd name="T78" fmla="*/ 13 w 15"/>
                <a:gd name="T7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" h="12">
                  <a:moveTo>
                    <a:pt x="15" y="5"/>
                  </a:moveTo>
                  <a:cubicBezTo>
                    <a:pt x="15" y="5"/>
                    <a:pt x="14" y="3"/>
                    <a:pt x="15" y="5"/>
                  </a:cubicBezTo>
                  <a:cubicBezTo>
                    <a:pt x="14" y="4"/>
                    <a:pt x="15" y="5"/>
                    <a:pt x="14" y="5"/>
                  </a:cubicBezTo>
                  <a:cubicBezTo>
                    <a:pt x="15" y="7"/>
                    <a:pt x="14" y="5"/>
                    <a:pt x="14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5"/>
                    <a:pt x="14" y="7"/>
                    <a:pt x="13" y="6"/>
                  </a:cubicBezTo>
                  <a:cubicBezTo>
                    <a:pt x="13" y="5"/>
                    <a:pt x="13" y="7"/>
                    <a:pt x="12" y="6"/>
                  </a:cubicBezTo>
                  <a:cubicBezTo>
                    <a:pt x="12" y="4"/>
                    <a:pt x="12" y="5"/>
                    <a:pt x="12" y="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1" y="7"/>
                    <a:pt x="11" y="6"/>
                  </a:cubicBezTo>
                  <a:cubicBezTo>
                    <a:pt x="11" y="7"/>
                    <a:pt x="10" y="5"/>
                    <a:pt x="11" y="7"/>
                  </a:cubicBezTo>
                  <a:cubicBezTo>
                    <a:pt x="11" y="7"/>
                    <a:pt x="11" y="7"/>
                    <a:pt x="10" y="7"/>
                  </a:cubicBezTo>
                  <a:cubicBezTo>
                    <a:pt x="10" y="5"/>
                    <a:pt x="10" y="5"/>
                    <a:pt x="10" y="7"/>
                  </a:cubicBezTo>
                  <a:cubicBezTo>
                    <a:pt x="11" y="9"/>
                    <a:pt x="10" y="7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9"/>
                    <a:pt x="8" y="5"/>
                    <a:pt x="9" y="7"/>
                  </a:cubicBezTo>
                  <a:cubicBezTo>
                    <a:pt x="9" y="8"/>
                    <a:pt x="8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9"/>
                    <a:pt x="8" y="8"/>
                  </a:cubicBezTo>
                  <a:cubicBezTo>
                    <a:pt x="7" y="7"/>
                    <a:pt x="8" y="8"/>
                    <a:pt x="7" y="8"/>
                  </a:cubicBezTo>
                  <a:cubicBezTo>
                    <a:pt x="7" y="7"/>
                    <a:pt x="7" y="7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10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5" y="6"/>
                    <a:pt x="5" y="8"/>
                  </a:cubicBezTo>
                  <a:cubicBezTo>
                    <a:pt x="5" y="9"/>
                    <a:pt x="6" y="9"/>
                    <a:pt x="5" y="9"/>
                  </a:cubicBezTo>
                  <a:cubicBezTo>
                    <a:pt x="5" y="9"/>
                    <a:pt x="5" y="9"/>
                    <a:pt x="5" y="8"/>
                  </a:cubicBezTo>
                  <a:cubicBezTo>
                    <a:pt x="4" y="7"/>
                    <a:pt x="5" y="8"/>
                    <a:pt x="5" y="9"/>
                  </a:cubicBezTo>
                  <a:cubicBezTo>
                    <a:pt x="5" y="10"/>
                    <a:pt x="5" y="10"/>
                    <a:pt x="4" y="9"/>
                  </a:cubicBezTo>
                  <a:cubicBezTo>
                    <a:pt x="5" y="10"/>
                    <a:pt x="4" y="8"/>
                    <a:pt x="4" y="9"/>
                  </a:cubicBezTo>
                  <a:cubicBezTo>
                    <a:pt x="5" y="10"/>
                    <a:pt x="3" y="7"/>
                    <a:pt x="4" y="9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4" y="10"/>
                    <a:pt x="3" y="9"/>
                  </a:cubicBezTo>
                  <a:cubicBezTo>
                    <a:pt x="4" y="11"/>
                    <a:pt x="3" y="9"/>
                    <a:pt x="3" y="9"/>
                  </a:cubicBezTo>
                  <a:cubicBezTo>
                    <a:pt x="2" y="8"/>
                    <a:pt x="3" y="10"/>
                    <a:pt x="3" y="9"/>
                  </a:cubicBezTo>
                  <a:cubicBezTo>
                    <a:pt x="3" y="10"/>
                    <a:pt x="2" y="8"/>
                    <a:pt x="3" y="9"/>
                  </a:cubicBezTo>
                  <a:cubicBezTo>
                    <a:pt x="2" y="7"/>
                    <a:pt x="3" y="10"/>
                    <a:pt x="3" y="9"/>
                  </a:cubicBezTo>
                  <a:cubicBezTo>
                    <a:pt x="4" y="12"/>
                    <a:pt x="2" y="7"/>
                    <a:pt x="1" y="6"/>
                  </a:cubicBezTo>
                  <a:cubicBezTo>
                    <a:pt x="1" y="5"/>
                    <a:pt x="2" y="7"/>
                    <a:pt x="1" y="6"/>
                  </a:cubicBezTo>
                  <a:cubicBezTo>
                    <a:pt x="0" y="4"/>
                    <a:pt x="2" y="7"/>
                    <a:pt x="1" y="6"/>
                  </a:cubicBezTo>
                  <a:cubicBezTo>
                    <a:pt x="0" y="3"/>
                    <a:pt x="2" y="8"/>
                    <a:pt x="1" y="6"/>
                  </a:cubicBezTo>
                  <a:cubicBezTo>
                    <a:pt x="2" y="7"/>
                    <a:pt x="1" y="4"/>
                    <a:pt x="2" y="5"/>
                  </a:cubicBezTo>
                  <a:cubicBezTo>
                    <a:pt x="2" y="6"/>
                    <a:pt x="1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3"/>
                    <a:pt x="2" y="5"/>
                  </a:cubicBezTo>
                  <a:cubicBezTo>
                    <a:pt x="2" y="4"/>
                    <a:pt x="2" y="3"/>
                    <a:pt x="3" y="5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3" y="5"/>
                    <a:pt x="3" y="3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4"/>
                    <a:pt x="4" y="5"/>
                  </a:cubicBezTo>
                  <a:cubicBezTo>
                    <a:pt x="4" y="4"/>
                    <a:pt x="3" y="3"/>
                    <a:pt x="4" y="5"/>
                  </a:cubicBezTo>
                  <a:cubicBezTo>
                    <a:pt x="4" y="3"/>
                    <a:pt x="4" y="5"/>
                    <a:pt x="4" y="4"/>
                  </a:cubicBezTo>
                  <a:cubicBezTo>
                    <a:pt x="4" y="2"/>
                    <a:pt x="5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5" y="3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8" y="5"/>
                    <a:pt x="8" y="3"/>
                  </a:cubicBezTo>
                  <a:cubicBezTo>
                    <a:pt x="7" y="1"/>
                    <a:pt x="8" y="4"/>
                    <a:pt x="8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5"/>
                    <a:pt x="9" y="3"/>
                  </a:cubicBezTo>
                  <a:cubicBezTo>
                    <a:pt x="8" y="1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1"/>
                    <a:pt x="10" y="4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1" y="4"/>
                    <a:pt x="10" y="2"/>
                  </a:cubicBezTo>
                  <a:cubicBezTo>
                    <a:pt x="10" y="2"/>
                    <a:pt x="11" y="3"/>
                    <a:pt x="11" y="2"/>
                  </a:cubicBezTo>
                  <a:cubicBezTo>
                    <a:pt x="11" y="2"/>
                    <a:pt x="12" y="4"/>
                    <a:pt x="11" y="2"/>
                  </a:cubicBezTo>
                  <a:cubicBezTo>
                    <a:pt x="11" y="2"/>
                    <a:pt x="13" y="6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3" y="3"/>
                    <a:pt x="13" y="2"/>
                  </a:cubicBezTo>
                  <a:cubicBezTo>
                    <a:pt x="12" y="0"/>
                    <a:pt x="13" y="2"/>
                    <a:pt x="13" y="2"/>
                  </a:cubicBezTo>
                  <a:cubicBezTo>
                    <a:pt x="13" y="2"/>
                    <a:pt x="12" y="0"/>
                    <a:pt x="13" y="2"/>
                  </a:cubicBezTo>
                  <a:cubicBezTo>
                    <a:pt x="12" y="0"/>
                    <a:pt x="15" y="5"/>
                    <a:pt x="15" y="5"/>
                  </a:cubicBezTo>
                  <a:close/>
                </a:path>
              </a:pathLst>
            </a:custGeom>
            <a:solidFill>
              <a:srgbClr val="645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24"/>
            <p:cNvSpPr/>
            <p:nvPr/>
          </p:nvSpPr>
          <p:spPr bwMode="auto">
            <a:xfrm>
              <a:off x="3589338" y="3697288"/>
              <a:ext cx="41275" cy="57150"/>
            </a:xfrm>
            <a:custGeom>
              <a:avLst/>
              <a:gdLst>
                <a:gd name="T0" fmla="*/ 11 w 11"/>
                <a:gd name="T1" fmla="*/ 5 h 15"/>
                <a:gd name="T2" fmla="*/ 11 w 11"/>
                <a:gd name="T3" fmla="*/ 6 h 15"/>
                <a:gd name="T4" fmla="*/ 10 w 11"/>
                <a:gd name="T5" fmla="*/ 6 h 15"/>
                <a:gd name="T6" fmla="*/ 10 w 11"/>
                <a:gd name="T7" fmla="*/ 6 h 15"/>
                <a:gd name="T8" fmla="*/ 9 w 11"/>
                <a:gd name="T9" fmla="*/ 7 h 15"/>
                <a:gd name="T10" fmla="*/ 9 w 11"/>
                <a:gd name="T11" fmla="*/ 7 h 15"/>
                <a:gd name="T12" fmla="*/ 9 w 11"/>
                <a:gd name="T13" fmla="*/ 8 h 15"/>
                <a:gd name="T14" fmla="*/ 8 w 11"/>
                <a:gd name="T15" fmla="*/ 8 h 15"/>
                <a:gd name="T16" fmla="*/ 8 w 11"/>
                <a:gd name="T17" fmla="*/ 8 h 15"/>
                <a:gd name="T18" fmla="*/ 7 w 11"/>
                <a:gd name="T19" fmla="*/ 9 h 15"/>
                <a:gd name="T20" fmla="*/ 7 w 11"/>
                <a:gd name="T21" fmla="*/ 10 h 15"/>
                <a:gd name="T22" fmla="*/ 7 w 11"/>
                <a:gd name="T23" fmla="*/ 10 h 15"/>
                <a:gd name="T24" fmla="*/ 6 w 11"/>
                <a:gd name="T25" fmla="*/ 11 h 15"/>
                <a:gd name="T26" fmla="*/ 6 w 11"/>
                <a:gd name="T27" fmla="*/ 11 h 15"/>
                <a:gd name="T28" fmla="*/ 6 w 11"/>
                <a:gd name="T29" fmla="*/ 11 h 15"/>
                <a:gd name="T30" fmla="*/ 5 w 11"/>
                <a:gd name="T31" fmla="*/ 12 h 15"/>
                <a:gd name="T32" fmla="*/ 5 w 11"/>
                <a:gd name="T33" fmla="*/ 12 h 15"/>
                <a:gd name="T34" fmla="*/ 4 w 11"/>
                <a:gd name="T35" fmla="*/ 12 h 15"/>
                <a:gd name="T36" fmla="*/ 4 w 11"/>
                <a:gd name="T37" fmla="*/ 13 h 15"/>
                <a:gd name="T38" fmla="*/ 4 w 11"/>
                <a:gd name="T39" fmla="*/ 13 h 15"/>
                <a:gd name="T40" fmla="*/ 2 w 11"/>
                <a:gd name="T41" fmla="*/ 9 h 15"/>
                <a:gd name="T42" fmla="*/ 2 w 11"/>
                <a:gd name="T43" fmla="*/ 9 h 15"/>
                <a:gd name="T44" fmla="*/ 2 w 11"/>
                <a:gd name="T45" fmla="*/ 9 h 15"/>
                <a:gd name="T46" fmla="*/ 2 w 11"/>
                <a:gd name="T47" fmla="*/ 9 h 15"/>
                <a:gd name="T48" fmla="*/ 3 w 11"/>
                <a:gd name="T49" fmla="*/ 9 h 15"/>
                <a:gd name="T50" fmla="*/ 3 w 11"/>
                <a:gd name="T51" fmla="*/ 8 h 15"/>
                <a:gd name="T52" fmla="*/ 3 w 11"/>
                <a:gd name="T53" fmla="*/ 8 h 15"/>
                <a:gd name="T54" fmla="*/ 3 w 11"/>
                <a:gd name="T55" fmla="*/ 8 h 15"/>
                <a:gd name="T56" fmla="*/ 4 w 11"/>
                <a:gd name="T57" fmla="*/ 7 h 15"/>
                <a:gd name="T58" fmla="*/ 4 w 11"/>
                <a:gd name="T59" fmla="*/ 7 h 15"/>
                <a:gd name="T60" fmla="*/ 4 w 11"/>
                <a:gd name="T61" fmla="*/ 7 h 15"/>
                <a:gd name="T62" fmla="*/ 5 w 11"/>
                <a:gd name="T63" fmla="*/ 6 h 15"/>
                <a:gd name="T64" fmla="*/ 5 w 11"/>
                <a:gd name="T65" fmla="*/ 5 h 15"/>
                <a:gd name="T66" fmla="*/ 6 w 11"/>
                <a:gd name="T67" fmla="*/ 5 h 15"/>
                <a:gd name="T68" fmla="*/ 6 w 11"/>
                <a:gd name="T69" fmla="*/ 4 h 15"/>
                <a:gd name="T70" fmla="*/ 7 w 11"/>
                <a:gd name="T71" fmla="*/ 4 h 15"/>
                <a:gd name="T72" fmla="*/ 7 w 11"/>
                <a:gd name="T73" fmla="*/ 3 h 15"/>
                <a:gd name="T74" fmla="*/ 9 w 11"/>
                <a:gd name="T75" fmla="*/ 2 h 15"/>
                <a:gd name="T76" fmla="*/ 9 w 11"/>
                <a:gd name="T77" fmla="*/ 2 h 15"/>
                <a:gd name="T78" fmla="*/ 10 w 11"/>
                <a:gd name="T7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" h="15">
                  <a:moveTo>
                    <a:pt x="11" y="5"/>
                  </a:moveTo>
                  <a:cubicBezTo>
                    <a:pt x="11" y="5"/>
                    <a:pt x="10" y="3"/>
                    <a:pt x="11" y="5"/>
                  </a:cubicBezTo>
                  <a:cubicBezTo>
                    <a:pt x="11" y="4"/>
                    <a:pt x="11" y="6"/>
                    <a:pt x="11" y="6"/>
                  </a:cubicBezTo>
                  <a:cubicBezTo>
                    <a:pt x="11" y="7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5"/>
                    <a:pt x="11" y="7"/>
                    <a:pt x="10" y="6"/>
                  </a:cubicBezTo>
                  <a:cubicBezTo>
                    <a:pt x="10" y="6"/>
                    <a:pt x="11" y="7"/>
                    <a:pt x="10" y="6"/>
                  </a:cubicBezTo>
                  <a:cubicBezTo>
                    <a:pt x="9" y="5"/>
                    <a:pt x="9" y="6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9" y="7"/>
                  </a:cubicBezTo>
                  <a:cubicBezTo>
                    <a:pt x="10" y="7"/>
                    <a:pt x="8" y="6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6"/>
                    <a:pt x="8" y="6"/>
                    <a:pt x="9" y="7"/>
                  </a:cubicBezTo>
                  <a:cubicBezTo>
                    <a:pt x="11" y="9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9"/>
                    <a:pt x="7" y="7"/>
                    <a:pt x="8" y="8"/>
                  </a:cubicBezTo>
                  <a:cubicBezTo>
                    <a:pt x="9" y="9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9" y="10"/>
                    <a:pt x="8" y="9"/>
                  </a:cubicBezTo>
                  <a:cubicBezTo>
                    <a:pt x="7" y="9"/>
                    <a:pt x="8" y="9"/>
                    <a:pt x="7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9" y="12"/>
                    <a:pt x="6" y="10"/>
                    <a:pt x="7" y="10"/>
                  </a:cubicBezTo>
                  <a:cubicBezTo>
                    <a:pt x="6" y="10"/>
                    <a:pt x="6" y="10"/>
                    <a:pt x="6" y="11"/>
                  </a:cubicBezTo>
                  <a:cubicBezTo>
                    <a:pt x="7" y="11"/>
                    <a:pt x="5" y="9"/>
                    <a:pt x="6" y="11"/>
                  </a:cubicBezTo>
                  <a:cubicBezTo>
                    <a:pt x="6" y="11"/>
                    <a:pt x="7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4" y="10"/>
                    <a:pt x="5" y="11"/>
                    <a:pt x="6" y="11"/>
                  </a:cubicBezTo>
                  <a:cubicBezTo>
                    <a:pt x="6" y="12"/>
                    <a:pt x="6" y="12"/>
                    <a:pt x="5" y="12"/>
                  </a:cubicBezTo>
                  <a:cubicBezTo>
                    <a:pt x="6" y="13"/>
                    <a:pt x="5" y="11"/>
                    <a:pt x="5" y="12"/>
                  </a:cubicBezTo>
                  <a:cubicBezTo>
                    <a:pt x="6" y="13"/>
                    <a:pt x="4" y="11"/>
                    <a:pt x="5" y="12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5" y="13"/>
                    <a:pt x="4" y="12"/>
                  </a:cubicBezTo>
                  <a:cubicBezTo>
                    <a:pt x="6" y="14"/>
                    <a:pt x="4" y="12"/>
                    <a:pt x="4" y="13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4" y="12"/>
                    <a:pt x="4" y="13"/>
                  </a:cubicBezTo>
                  <a:cubicBezTo>
                    <a:pt x="3" y="11"/>
                    <a:pt x="4" y="13"/>
                    <a:pt x="4" y="13"/>
                  </a:cubicBezTo>
                  <a:cubicBezTo>
                    <a:pt x="6" y="15"/>
                    <a:pt x="3" y="11"/>
                    <a:pt x="2" y="9"/>
                  </a:cubicBezTo>
                  <a:cubicBezTo>
                    <a:pt x="1" y="9"/>
                    <a:pt x="3" y="11"/>
                    <a:pt x="2" y="9"/>
                  </a:cubicBezTo>
                  <a:cubicBezTo>
                    <a:pt x="1" y="8"/>
                    <a:pt x="3" y="11"/>
                    <a:pt x="2" y="9"/>
                  </a:cubicBezTo>
                  <a:cubicBezTo>
                    <a:pt x="0" y="7"/>
                    <a:pt x="3" y="11"/>
                    <a:pt x="2" y="9"/>
                  </a:cubicBezTo>
                  <a:cubicBezTo>
                    <a:pt x="3" y="11"/>
                    <a:pt x="1" y="8"/>
                    <a:pt x="2" y="9"/>
                  </a:cubicBezTo>
                  <a:cubicBezTo>
                    <a:pt x="2" y="9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1" y="7"/>
                    <a:pt x="3" y="9"/>
                  </a:cubicBezTo>
                  <a:cubicBezTo>
                    <a:pt x="2" y="8"/>
                    <a:pt x="1" y="7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8"/>
                    <a:pt x="2" y="7"/>
                    <a:pt x="3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8"/>
                    <a:pt x="3" y="7"/>
                    <a:pt x="3" y="8"/>
                  </a:cubicBezTo>
                  <a:cubicBezTo>
                    <a:pt x="3" y="8"/>
                    <a:pt x="2" y="7"/>
                    <a:pt x="3" y="8"/>
                  </a:cubicBezTo>
                  <a:cubicBezTo>
                    <a:pt x="2" y="7"/>
                    <a:pt x="4" y="8"/>
                    <a:pt x="3" y="8"/>
                  </a:cubicBezTo>
                  <a:cubicBezTo>
                    <a:pt x="2" y="6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7"/>
                    <a:pt x="5" y="7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6" y="7"/>
                    <a:pt x="5" y="6"/>
                  </a:cubicBezTo>
                  <a:cubicBezTo>
                    <a:pt x="4" y="5"/>
                    <a:pt x="6" y="6"/>
                    <a:pt x="5" y="5"/>
                  </a:cubicBezTo>
                  <a:cubicBezTo>
                    <a:pt x="7" y="6"/>
                    <a:pt x="6" y="6"/>
                    <a:pt x="6" y="6"/>
                  </a:cubicBezTo>
                  <a:cubicBezTo>
                    <a:pt x="6" y="5"/>
                    <a:pt x="8" y="6"/>
                    <a:pt x="6" y="5"/>
                  </a:cubicBezTo>
                  <a:cubicBezTo>
                    <a:pt x="4" y="3"/>
                    <a:pt x="6" y="5"/>
                    <a:pt x="6" y="5"/>
                  </a:cubicBezTo>
                  <a:cubicBezTo>
                    <a:pt x="6" y="4"/>
                    <a:pt x="6" y="5"/>
                    <a:pt x="6" y="4"/>
                  </a:cubicBezTo>
                  <a:cubicBezTo>
                    <a:pt x="5" y="3"/>
                    <a:pt x="8" y="5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8" y="5"/>
                    <a:pt x="7" y="3"/>
                  </a:cubicBezTo>
                  <a:cubicBezTo>
                    <a:pt x="7" y="3"/>
                    <a:pt x="8" y="4"/>
                    <a:pt x="7" y="3"/>
                  </a:cubicBezTo>
                  <a:cubicBezTo>
                    <a:pt x="8" y="3"/>
                    <a:pt x="9" y="4"/>
                    <a:pt x="8" y="3"/>
                  </a:cubicBezTo>
                  <a:cubicBezTo>
                    <a:pt x="8" y="2"/>
                    <a:pt x="10" y="6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10" y="3"/>
                    <a:pt x="9" y="2"/>
                  </a:cubicBezTo>
                  <a:cubicBezTo>
                    <a:pt x="9" y="0"/>
                    <a:pt x="10" y="2"/>
                    <a:pt x="10" y="2"/>
                  </a:cubicBezTo>
                  <a:cubicBezTo>
                    <a:pt x="10" y="2"/>
                    <a:pt x="9" y="0"/>
                    <a:pt x="10" y="2"/>
                  </a:cubicBezTo>
                  <a:cubicBezTo>
                    <a:pt x="9" y="0"/>
                    <a:pt x="11" y="6"/>
                    <a:pt x="11" y="5"/>
                  </a:cubicBezTo>
                  <a:close/>
                </a:path>
              </a:pathLst>
            </a:custGeom>
            <a:solidFill>
              <a:srgbClr val="645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719888" y="5764213"/>
            <a:ext cx="582612" cy="684213"/>
            <a:chOff x="6719888" y="5764213"/>
            <a:chExt cx="582612" cy="684213"/>
          </a:xfrm>
        </p:grpSpPr>
        <p:sp>
          <p:nvSpPr>
            <p:cNvPr id="73" name="Freeform 25"/>
            <p:cNvSpPr/>
            <p:nvPr/>
          </p:nvSpPr>
          <p:spPr bwMode="auto">
            <a:xfrm>
              <a:off x="6719888" y="5764213"/>
              <a:ext cx="500063" cy="574675"/>
            </a:xfrm>
            <a:custGeom>
              <a:avLst/>
              <a:gdLst>
                <a:gd name="T0" fmla="*/ 66 w 133"/>
                <a:gd name="T1" fmla="*/ 106 h 153"/>
                <a:gd name="T2" fmla="*/ 58 w 133"/>
                <a:gd name="T3" fmla="*/ 101 h 153"/>
                <a:gd name="T4" fmla="*/ 15 w 133"/>
                <a:gd name="T5" fmla="*/ 86 h 153"/>
                <a:gd name="T6" fmla="*/ 8 w 133"/>
                <a:gd name="T7" fmla="*/ 33 h 153"/>
                <a:gd name="T8" fmla="*/ 55 w 133"/>
                <a:gd name="T9" fmla="*/ 5 h 153"/>
                <a:gd name="T10" fmla="*/ 108 w 133"/>
                <a:gd name="T11" fmla="*/ 22 h 153"/>
                <a:gd name="T12" fmla="*/ 132 w 133"/>
                <a:gd name="T13" fmla="*/ 84 h 153"/>
                <a:gd name="T14" fmla="*/ 131 w 133"/>
                <a:gd name="T15" fmla="*/ 121 h 153"/>
                <a:gd name="T16" fmla="*/ 87 w 133"/>
                <a:gd name="T17" fmla="*/ 123 h 153"/>
                <a:gd name="T18" fmla="*/ 66 w 133"/>
                <a:gd name="T19" fmla="*/ 10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3">
                  <a:moveTo>
                    <a:pt x="66" y="106"/>
                  </a:moveTo>
                  <a:cubicBezTo>
                    <a:pt x="64" y="104"/>
                    <a:pt x="61" y="102"/>
                    <a:pt x="58" y="101"/>
                  </a:cubicBezTo>
                  <a:cubicBezTo>
                    <a:pt x="43" y="94"/>
                    <a:pt x="27" y="100"/>
                    <a:pt x="15" y="86"/>
                  </a:cubicBezTo>
                  <a:cubicBezTo>
                    <a:pt x="2" y="72"/>
                    <a:pt x="0" y="50"/>
                    <a:pt x="8" y="33"/>
                  </a:cubicBezTo>
                  <a:cubicBezTo>
                    <a:pt x="18" y="11"/>
                    <a:pt x="35" y="10"/>
                    <a:pt x="55" y="5"/>
                  </a:cubicBezTo>
                  <a:cubicBezTo>
                    <a:pt x="74" y="0"/>
                    <a:pt x="93" y="12"/>
                    <a:pt x="108" y="22"/>
                  </a:cubicBezTo>
                  <a:cubicBezTo>
                    <a:pt x="129" y="35"/>
                    <a:pt x="131" y="61"/>
                    <a:pt x="132" y="84"/>
                  </a:cubicBezTo>
                  <a:cubicBezTo>
                    <a:pt x="132" y="96"/>
                    <a:pt x="133" y="109"/>
                    <a:pt x="131" y="121"/>
                  </a:cubicBezTo>
                  <a:cubicBezTo>
                    <a:pt x="126" y="153"/>
                    <a:pt x="103" y="134"/>
                    <a:pt x="87" y="123"/>
                  </a:cubicBezTo>
                  <a:cubicBezTo>
                    <a:pt x="79" y="119"/>
                    <a:pt x="73" y="112"/>
                    <a:pt x="66" y="106"/>
                  </a:cubicBezTo>
                  <a:close/>
                </a:path>
              </a:pathLst>
            </a:custGeom>
            <a:solidFill>
              <a:srgbClr val="FFF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26"/>
            <p:cNvSpPr/>
            <p:nvPr/>
          </p:nvSpPr>
          <p:spPr bwMode="auto">
            <a:xfrm>
              <a:off x="6810375" y="5808663"/>
              <a:ext cx="203200" cy="184150"/>
            </a:xfrm>
            <a:custGeom>
              <a:avLst/>
              <a:gdLst>
                <a:gd name="T0" fmla="*/ 18 w 54"/>
                <a:gd name="T1" fmla="*/ 9 h 49"/>
                <a:gd name="T2" fmla="*/ 20 w 54"/>
                <a:gd name="T3" fmla="*/ 22 h 49"/>
                <a:gd name="T4" fmla="*/ 22 w 54"/>
                <a:gd name="T5" fmla="*/ 39 h 49"/>
                <a:gd name="T6" fmla="*/ 26 w 54"/>
                <a:gd name="T7" fmla="*/ 36 h 49"/>
                <a:gd name="T8" fmla="*/ 30 w 54"/>
                <a:gd name="T9" fmla="*/ 26 h 49"/>
                <a:gd name="T10" fmla="*/ 37 w 54"/>
                <a:gd name="T11" fmla="*/ 11 h 49"/>
                <a:gd name="T12" fmla="*/ 44 w 54"/>
                <a:gd name="T13" fmla="*/ 3 h 49"/>
                <a:gd name="T14" fmla="*/ 29 w 54"/>
                <a:gd name="T15" fmla="*/ 13 h 49"/>
                <a:gd name="T16" fmla="*/ 21 w 54"/>
                <a:gd name="T17" fmla="*/ 19 h 49"/>
                <a:gd name="T18" fmla="*/ 3 w 54"/>
                <a:gd name="T19" fmla="*/ 30 h 49"/>
                <a:gd name="T20" fmla="*/ 11 w 54"/>
                <a:gd name="T21" fmla="*/ 27 h 49"/>
                <a:gd name="T22" fmla="*/ 20 w 54"/>
                <a:gd name="T23" fmla="*/ 28 h 49"/>
                <a:gd name="T24" fmla="*/ 34 w 54"/>
                <a:gd name="T25" fmla="*/ 29 h 49"/>
                <a:gd name="T26" fmla="*/ 42 w 54"/>
                <a:gd name="T27" fmla="*/ 29 h 49"/>
                <a:gd name="T28" fmla="*/ 50 w 54"/>
                <a:gd name="T29" fmla="*/ 30 h 49"/>
                <a:gd name="T30" fmla="*/ 51 w 54"/>
                <a:gd name="T31" fmla="*/ 29 h 49"/>
                <a:gd name="T32" fmla="*/ 50 w 54"/>
                <a:gd name="T33" fmla="*/ 31 h 49"/>
                <a:gd name="T34" fmla="*/ 43 w 54"/>
                <a:gd name="T35" fmla="*/ 26 h 49"/>
                <a:gd name="T36" fmla="*/ 37 w 54"/>
                <a:gd name="T37" fmla="*/ 21 h 49"/>
                <a:gd name="T38" fmla="*/ 32 w 54"/>
                <a:gd name="T39" fmla="*/ 17 h 49"/>
                <a:gd name="T40" fmla="*/ 25 w 54"/>
                <a:gd name="T41" fmla="*/ 10 h 49"/>
                <a:gd name="T42" fmla="*/ 21 w 54"/>
                <a:gd name="T43" fmla="*/ 6 h 49"/>
                <a:gd name="T44" fmla="*/ 23 w 54"/>
                <a:gd name="T45" fmla="*/ 3 h 49"/>
                <a:gd name="T46" fmla="*/ 25 w 54"/>
                <a:gd name="T47" fmla="*/ 5 h 49"/>
                <a:gd name="T48" fmla="*/ 31 w 54"/>
                <a:gd name="T49" fmla="*/ 10 h 49"/>
                <a:gd name="T50" fmla="*/ 37 w 54"/>
                <a:gd name="T51" fmla="*/ 15 h 49"/>
                <a:gd name="T52" fmla="*/ 42 w 54"/>
                <a:gd name="T53" fmla="*/ 20 h 49"/>
                <a:gd name="T54" fmla="*/ 51 w 54"/>
                <a:gd name="T55" fmla="*/ 27 h 49"/>
                <a:gd name="T56" fmla="*/ 53 w 54"/>
                <a:gd name="T57" fmla="*/ 29 h 49"/>
                <a:gd name="T58" fmla="*/ 51 w 54"/>
                <a:gd name="T59" fmla="*/ 33 h 49"/>
                <a:gd name="T60" fmla="*/ 46 w 54"/>
                <a:gd name="T61" fmla="*/ 33 h 49"/>
                <a:gd name="T62" fmla="*/ 38 w 54"/>
                <a:gd name="T63" fmla="*/ 33 h 49"/>
                <a:gd name="T64" fmla="*/ 29 w 54"/>
                <a:gd name="T65" fmla="*/ 32 h 49"/>
                <a:gd name="T66" fmla="*/ 15 w 54"/>
                <a:gd name="T67" fmla="*/ 31 h 49"/>
                <a:gd name="T68" fmla="*/ 6 w 54"/>
                <a:gd name="T69" fmla="*/ 31 h 49"/>
                <a:gd name="T70" fmla="*/ 10 w 54"/>
                <a:gd name="T71" fmla="*/ 21 h 49"/>
                <a:gd name="T72" fmla="*/ 23 w 54"/>
                <a:gd name="T73" fmla="*/ 12 h 49"/>
                <a:gd name="T74" fmla="*/ 36 w 54"/>
                <a:gd name="T75" fmla="*/ 3 h 49"/>
                <a:gd name="T76" fmla="*/ 42 w 54"/>
                <a:gd name="T77" fmla="*/ 7 h 49"/>
                <a:gd name="T78" fmla="*/ 38 w 54"/>
                <a:gd name="T79" fmla="*/ 17 h 49"/>
                <a:gd name="T80" fmla="*/ 31 w 54"/>
                <a:gd name="T81" fmla="*/ 32 h 49"/>
                <a:gd name="T82" fmla="*/ 25 w 54"/>
                <a:gd name="T83" fmla="*/ 48 h 49"/>
                <a:gd name="T84" fmla="*/ 17 w 54"/>
                <a:gd name="T85" fmla="*/ 31 h 49"/>
                <a:gd name="T86" fmla="*/ 14 w 54"/>
                <a:gd name="T87" fmla="*/ 15 h 49"/>
                <a:gd name="T88" fmla="*/ 13 w 54"/>
                <a:gd name="T89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4" h="49">
                  <a:moveTo>
                    <a:pt x="17" y="7"/>
                  </a:moveTo>
                  <a:cubicBezTo>
                    <a:pt x="17" y="7"/>
                    <a:pt x="15" y="8"/>
                    <a:pt x="18" y="9"/>
                  </a:cubicBezTo>
                  <a:cubicBezTo>
                    <a:pt x="16" y="10"/>
                    <a:pt x="18" y="12"/>
                    <a:pt x="18" y="14"/>
                  </a:cubicBezTo>
                  <a:cubicBezTo>
                    <a:pt x="20" y="16"/>
                    <a:pt x="19" y="19"/>
                    <a:pt x="20" y="22"/>
                  </a:cubicBezTo>
                  <a:cubicBezTo>
                    <a:pt x="20" y="25"/>
                    <a:pt x="20" y="27"/>
                    <a:pt x="21" y="30"/>
                  </a:cubicBezTo>
                  <a:cubicBezTo>
                    <a:pt x="21" y="33"/>
                    <a:pt x="23" y="36"/>
                    <a:pt x="22" y="39"/>
                  </a:cubicBezTo>
                  <a:cubicBezTo>
                    <a:pt x="21" y="41"/>
                    <a:pt x="28" y="49"/>
                    <a:pt x="21" y="47"/>
                  </a:cubicBezTo>
                  <a:cubicBezTo>
                    <a:pt x="24" y="44"/>
                    <a:pt x="25" y="40"/>
                    <a:pt x="26" y="36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8" y="29"/>
                    <a:pt x="29" y="28"/>
                    <a:pt x="30" y="26"/>
                  </a:cubicBezTo>
                  <a:cubicBezTo>
                    <a:pt x="31" y="23"/>
                    <a:pt x="34" y="20"/>
                    <a:pt x="34" y="16"/>
                  </a:cubicBezTo>
                  <a:cubicBezTo>
                    <a:pt x="35" y="14"/>
                    <a:pt x="35" y="12"/>
                    <a:pt x="37" y="11"/>
                  </a:cubicBezTo>
                  <a:cubicBezTo>
                    <a:pt x="39" y="10"/>
                    <a:pt x="40" y="8"/>
                    <a:pt x="39" y="6"/>
                  </a:cubicBezTo>
                  <a:cubicBezTo>
                    <a:pt x="39" y="4"/>
                    <a:pt x="35" y="0"/>
                    <a:pt x="44" y="3"/>
                  </a:cubicBezTo>
                  <a:cubicBezTo>
                    <a:pt x="41" y="6"/>
                    <a:pt x="41" y="5"/>
                    <a:pt x="39" y="7"/>
                  </a:cubicBezTo>
                  <a:cubicBezTo>
                    <a:pt x="37" y="10"/>
                    <a:pt x="31" y="9"/>
                    <a:pt x="29" y="13"/>
                  </a:cubicBezTo>
                  <a:cubicBezTo>
                    <a:pt x="29" y="15"/>
                    <a:pt x="26" y="14"/>
                    <a:pt x="25" y="16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18" y="21"/>
                    <a:pt x="16" y="24"/>
                    <a:pt x="12" y="24"/>
                  </a:cubicBezTo>
                  <a:cubicBezTo>
                    <a:pt x="9" y="25"/>
                    <a:pt x="6" y="28"/>
                    <a:pt x="3" y="30"/>
                  </a:cubicBezTo>
                  <a:cubicBezTo>
                    <a:pt x="0" y="25"/>
                    <a:pt x="5" y="29"/>
                    <a:pt x="6" y="27"/>
                  </a:cubicBezTo>
                  <a:cubicBezTo>
                    <a:pt x="7" y="27"/>
                    <a:pt x="9" y="27"/>
                    <a:pt x="11" y="27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3" y="26"/>
                    <a:pt x="26" y="29"/>
                    <a:pt x="29" y="28"/>
                  </a:cubicBezTo>
                  <a:cubicBezTo>
                    <a:pt x="31" y="29"/>
                    <a:pt x="32" y="29"/>
                    <a:pt x="34" y="29"/>
                  </a:cubicBezTo>
                  <a:cubicBezTo>
                    <a:pt x="35" y="28"/>
                    <a:pt x="36" y="31"/>
                    <a:pt x="38" y="29"/>
                  </a:cubicBezTo>
                  <a:cubicBezTo>
                    <a:pt x="39" y="29"/>
                    <a:pt x="41" y="28"/>
                    <a:pt x="42" y="29"/>
                  </a:cubicBezTo>
                  <a:cubicBezTo>
                    <a:pt x="43" y="28"/>
                    <a:pt x="45" y="28"/>
                    <a:pt x="46" y="29"/>
                  </a:cubicBezTo>
                  <a:cubicBezTo>
                    <a:pt x="47" y="30"/>
                    <a:pt x="49" y="30"/>
                    <a:pt x="50" y="30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0" y="34"/>
                    <a:pt x="51" y="31"/>
                    <a:pt x="50" y="32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5" y="30"/>
                    <a:pt x="43" y="28"/>
                    <a:pt x="43" y="26"/>
                  </a:cubicBezTo>
                  <a:cubicBezTo>
                    <a:pt x="40" y="26"/>
                    <a:pt x="41" y="23"/>
                    <a:pt x="40" y="23"/>
                  </a:cubicBezTo>
                  <a:cubicBezTo>
                    <a:pt x="38" y="24"/>
                    <a:pt x="39" y="21"/>
                    <a:pt x="37" y="21"/>
                  </a:cubicBezTo>
                  <a:cubicBezTo>
                    <a:pt x="36" y="20"/>
                    <a:pt x="35" y="19"/>
                    <a:pt x="35" y="18"/>
                  </a:cubicBezTo>
                  <a:cubicBezTo>
                    <a:pt x="34" y="18"/>
                    <a:pt x="33" y="18"/>
                    <a:pt x="32" y="17"/>
                  </a:cubicBezTo>
                  <a:cubicBezTo>
                    <a:pt x="31" y="15"/>
                    <a:pt x="29" y="15"/>
                    <a:pt x="28" y="13"/>
                  </a:cubicBezTo>
                  <a:cubicBezTo>
                    <a:pt x="25" y="13"/>
                    <a:pt x="26" y="10"/>
                    <a:pt x="25" y="10"/>
                  </a:cubicBezTo>
                  <a:cubicBezTo>
                    <a:pt x="24" y="8"/>
                    <a:pt x="22" y="9"/>
                    <a:pt x="22" y="8"/>
                  </a:cubicBezTo>
                  <a:cubicBezTo>
                    <a:pt x="21" y="7"/>
                    <a:pt x="22" y="6"/>
                    <a:pt x="21" y="6"/>
                  </a:cubicBezTo>
                  <a:cubicBezTo>
                    <a:pt x="22" y="4"/>
                    <a:pt x="20" y="6"/>
                    <a:pt x="20" y="6"/>
                  </a:cubicBezTo>
                  <a:cubicBezTo>
                    <a:pt x="18" y="8"/>
                    <a:pt x="22" y="4"/>
                    <a:pt x="23" y="3"/>
                  </a:cubicBezTo>
                  <a:cubicBezTo>
                    <a:pt x="23" y="2"/>
                    <a:pt x="22" y="4"/>
                    <a:pt x="23" y="3"/>
                  </a:cubicBezTo>
                  <a:cubicBezTo>
                    <a:pt x="25" y="2"/>
                    <a:pt x="23" y="5"/>
                    <a:pt x="25" y="5"/>
                  </a:cubicBezTo>
                  <a:cubicBezTo>
                    <a:pt x="27" y="3"/>
                    <a:pt x="25" y="8"/>
                    <a:pt x="27" y="7"/>
                  </a:cubicBezTo>
                  <a:cubicBezTo>
                    <a:pt x="27" y="9"/>
                    <a:pt x="30" y="8"/>
                    <a:pt x="31" y="10"/>
                  </a:cubicBezTo>
                  <a:cubicBezTo>
                    <a:pt x="32" y="11"/>
                    <a:pt x="34" y="11"/>
                    <a:pt x="35" y="14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8" y="16"/>
                    <a:pt x="39" y="17"/>
                    <a:pt x="40" y="18"/>
                  </a:cubicBezTo>
                  <a:cubicBezTo>
                    <a:pt x="40" y="19"/>
                    <a:pt x="43" y="18"/>
                    <a:pt x="42" y="20"/>
                  </a:cubicBezTo>
                  <a:cubicBezTo>
                    <a:pt x="44" y="20"/>
                    <a:pt x="45" y="20"/>
                    <a:pt x="45" y="23"/>
                  </a:cubicBezTo>
                  <a:cubicBezTo>
                    <a:pt x="46" y="25"/>
                    <a:pt x="48" y="26"/>
                    <a:pt x="51" y="27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2" y="31"/>
                    <a:pt x="54" y="24"/>
                    <a:pt x="51" y="33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49" y="34"/>
                    <a:pt x="48" y="34"/>
                    <a:pt x="46" y="33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1" y="33"/>
                    <a:pt x="39" y="34"/>
                    <a:pt x="38" y="33"/>
                  </a:cubicBezTo>
                  <a:cubicBezTo>
                    <a:pt x="36" y="34"/>
                    <a:pt x="35" y="35"/>
                    <a:pt x="33" y="33"/>
                  </a:cubicBezTo>
                  <a:cubicBezTo>
                    <a:pt x="32" y="34"/>
                    <a:pt x="30" y="32"/>
                    <a:pt x="29" y="32"/>
                  </a:cubicBezTo>
                  <a:cubicBezTo>
                    <a:pt x="26" y="35"/>
                    <a:pt x="23" y="31"/>
                    <a:pt x="20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9" y="31"/>
                    <a:pt x="7" y="32"/>
                    <a:pt x="6" y="31"/>
                  </a:cubicBezTo>
                  <a:cubicBezTo>
                    <a:pt x="4" y="29"/>
                    <a:pt x="3" y="36"/>
                    <a:pt x="1" y="27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3" y="20"/>
                    <a:pt x="16" y="18"/>
                    <a:pt x="18" y="15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5" y="12"/>
                    <a:pt x="26" y="12"/>
                    <a:pt x="27" y="10"/>
                  </a:cubicBezTo>
                  <a:cubicBezTo>
                    <a:pt x="29" y="6"/>
                    <a:pt x="34" y="6"/>
                    <a:pt x="36" y="3"/>
                  </a:cubicBezTo>
                  <a:cubicBezTo>
                    <a:pt x="38" y="4"/>
                    <a:pt x="41" y="2"/>
                    <a:pt x="41" y="1"/>
                  </a:cubicBezTo>
                  <a:cubicBezTo>
                    <a:pt x="46" y="4"/>
                    <a:pt x="40" y="5"/>
                    <a:pt x="42" y="7"/>
                  </a:cubicBezTo>
                  <a:cubicBezTo>
                    <a:pt x="44" y="10"/>
                    <a:pt x="41" y="11"/>
                    <a:pt x="40" y="12"/>
                  </a:cubicBezTo>
                  <a:cubicBezTo>
                    <a:pt x="40" y="14"/>
                    <a:pt x="38" y="15"/>
                    <a:pt x="38" y="17"/>
                  </a:cubicBezTo>
                  <a:cubicBezTo>
                    <a:pt x="38" y="21"/>
                    <a:pt x="33" y="24"/>
                    <a:pt x="34" y="28"/>
                  </a:cubicBezTo>
                  <a:cubicBezTo>
                    <a:pt x="32" y="29"/>
                    <a:pt x="31" y="31"/>
                    <a:pt x="31" y="32"/>
                  </a:cubicBezTo>
                  <a:cubicBezTo>
                    <a:pt x="30" y="34"/>
                    <a:pt x="28" y="35"/>
                    <a:pt x="29" y="38"/>
                  </a:cubicBezTo>
                  <a:cubicBezTo>
                    <a:pt x="28" y="41"/>
                    <a:pt x="25" y="44"/>
                    <a:pt x="25" y="48"/>
                  </a:cubicBezTo>
                  <a:cubicBezTo>
                    <a:pt x="16" y="49"/>
                    <a:pt x="23" y="42"/>
                    <a:pt x="19" y="40"/>
                  </a:cubicBezTo>
                  <a:cubicBezTo>
                    <a:pt x="17" y="37"/>
                    <a:pt x="21" y="33"/>
                    <a:pt x="17" y="31"/>
                  </a:cubicBezTo>
                  <a:cubicBezTo>
                    <a:pt x="16" y="28"/>
                    <a:pt x="16" y="25"/>
                    <a:pt x="16" y="23"/>
                  </a:cubicBezTo>
                  <a:cubicBezTo>
                    <a:pt x="15" y="20"/>
                    <a:pt x="16" y="17"/>
                    <a:pt x="14" y="15"/>
                  </a:cubicBezTo>
                  <a:cubicBezTo>
                    <a:pt x="13" y="13"/>
                    <a:pt x="14" y="11"/>
                    <a:pt x="14" y="10"/>
                  </a:cubicBezTo>
                  <a:cubicBezTo>
                    <a:pt x="14" y="8"/>
                    <a:pt x="12" y="10"/>
                    <a:pt x="13" y="8"/>
                  </a:cubicBezTo>
                  <a:cubicBezTo>
                    <a:pt x="11" y="8"/>
                    <a:pt x="17" y="7"/>
                    <a:pt x="17" y="7"/>
                  </a:cubicBezTo>
                  <a:close/>
                </a:path>
              </a:pathLst>
            </a:custGeom>
            <a:solidFill>
              <a:srgbClr val="645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27"/>
            <p:cNvSpPr/>
            <p:nvPr/>
          </p:nvSpPr>
          <p:spPr bwMode="auto">
            <a:xfrm>
              <a:off x="6948488" y="5984876"/>
              <a:ext cx="41275" cy="53975"/>
            </a:xfrm>
            <a:custGeom>
              <a:avLst/>
              <a:gdLst>
                <a:gd name="T0" fmla="*/ 5 w 11"/>
                <a:gd name="T1" fmla="*/ 13 h 14"/>
                <a:gd name="T2" fmla="*/ 5 w 11"/>
                <a:gd name="T3" fmla="*/ 13 h 14"/>
                <a:gd name="T4" fmla="*/ 5 w 11"/>
                <a:gd name="T5" fmla="*/ 12 h 14"/>
                <a:gd name="T6" fmla="*/ 5 w 11"/>
                <a:gd name="T7" fmla="*/ 11 h 14"/>
                <a:gd name="T8" fmla="*/ 5 w 11"/>
                <a:gd name="T9" fmla="*/ 11 h 14"/>
                <a:gd name="T10" fmla="*/ 4 w 11"/>
                <a:gd name="T11" fmla="*/ 10 h 14"/>
                <a:gd name="T12" fmla="*/ 4 w 11"/>
                <a:gd name="T13" fmla="*/ 10 h 14"/>
                <a:gd name="T14" fmla="*/ 4 w 11"/>
                <a:gd name="T15" fmla="*/ 9 h 14"/>
                <a:gd name="T16" fmla="*/ 4 w 11"/>
                <a:gd name="T17" fmla="*/ 8 h 14"/>
                <a:gd name="T18" fmla="*/ 4 w 11"/>
                <a:gd name="T19" fmla="*/ 8 h 14"/>
                <a:gd name="T20" fmla="*/ 3 w 11"/>
                <a:gd name="T21" fmla="*/ 7 h 14"/>
                <a:gd name="T22" fmla="*/ 3 w 11"/>
                <a:gd name="T23" fmla="*/ 7 h 14"/>
                <a:gd name="T24" fmla="*/ 3 w 11"/>
                <a:gd name="T25" fmla="*/ 6 h 14"/>
                <a:gd name="T26" fmla="*/ 2 w 11"/>
                <a:gd name="T27" fmla="*/ 6 h 14"/>
                <a:gd name="T28" fmla="*/ 2 w 11"/>
                <a:gd name="T29" fmla="*/ 6 h 14"/>
                <a:gd name="T30" fmla="*/ 2 w 11"/>
                <a:gd name="T31" fmla="*/ 5 h 14"/>
                <a:gd name="T32" fmla="*/ 2 w 11"/>
                <a:gd name="T33" fmla="*/ 5 h 14"/>
                <a:gd name="T34" fmla="*/ 2 w 11"/>
                <a:gd name="T35" fmla="*/ 5 h 14"/>
                <a:gd name="T36" fmla="*/ 2 w 11"/>
                <a:gd name="T37" fmla="*/ 4 h 14"/>
                <a:gd name="T38" fmla="*/ 2 w 11"/>
                <a:gd name="T39" fmla="*/ 4 h 14"/>
                <a:gd name="T40" fmla="*/ 4 w 11"/>
                <a:gd name="T41" fmla="*/ 1 h 14"/>
                <a:gd name="T42" fmla="*/ 5 w 11"/>
                <a:gd name="T43" fmla="*/ 2 h 14"/>
                <a:gd name="T44" fmla="*/ 5 w 11"/>
                <a:gd name="T45" fmla="*/ 2 h 14"/>
                <a:gd name="T46" fmla="*/ 5 w 11"/>
                <a:gd name="T47" fmla="*/ 2 h 14"/>
                <a:gd name="T48" fmla="*/ 5 w 11"/>
                <a:gd name="T49" fmla="*/ 3 h 14"/>
                <a:gd name="T50" fmla="*/ 6 w 11"/>
                <a:gd name="T51" fmla="*/ 4 h 14"/>
                <a:gd name="T52" fmla="*/ 6 w 11"/>
                <a:gd name="T53" fmla="*/ 4 h 14"/>
                <a:gd name="T54" fmla="*/ 6 w 11"/>
                <a:gd name="T55" fmla="*/ 4 h 14"/>
                <a:gd name="T56" fmla="*/ 7 w 11"/>
                <a:gd name="T57" fmla="*/ 5 h 14"/>
                <a:gd name="T58" fmla="*/ 7 w 11"/>
                <a:gd name="T59" fmla="*/ 5 h 14"/>
                <a:gd name="T60" fmla="*/ 8 w 11"/>
                <a:gd name="T61" fmla="*/ 6 h 14"/>
                <a:gd name="T62" fmla="*/ 8 w 11"/>
                <a:gd name="T63" fmla="*/ 7 h 14"/>
                <a:gd name="T64" fmla="*/ 8 w 11"/>
                <a:gd name="T65" fmla="*/ 8 h 14"/>
                <a:gd name="T66" fmla="*/ 8 w 11"/>
                <a:gd name="T67" fmla="*/ 9 h 14"/>
                <a:gd name="T68" fmla="*/ 8 w 11"/>
                <a:gd name="T69" fmla="*/ 9 h 14"/>
                <a:gd name="T70" fmla="*/ 8 w 11"/>
                <a:gd name="T71" fmla="*/ 10 h 14"/>
                <a:gd name="T72" fmla="*/ 9 w 11"/>
                <a:gd name="T73" fmla="*/ 11 h 14"/>
                <a:gd name="T74" fmla="*/ 9 w 11"/>
                <a:gd name="T75" fmla="*/ 12 h 14"/>
                <a:gd name="T76" fmla="*/ 9 w 11"/>
                <a:gd name="T77" fmla="*/ 13 h 14"/>
                <a:gd name="T78" fmla="*/ 9 w 11"/>
                <a:gd name="T7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" h="14">
                  <a:moveTo>
                    <a:pt x="5" y="14"/>
                  </a:moveTo>
                  <a:cubicBezTo>
                    <a:pt x="5" y="14"/>
                    <a:pt x="8" y="14"/>
                    <a:pt x="5" y="13"/>
                  </a:cubicBezTo>
                  <a:cubicBezTo>
                    <a:pt x="7" y="13"/>
                    <a:pt x="5" y="13"/>
                    <a:pt x="5" y="13"/>
                  </a:cubicBezTo>
                  <a:cubicBezTo>
                    <a:pt x="4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2"/>
                    <a:pt x="4" y="12"/>
                    <a:pt x="5" y="12"/>
                  </a:cubicBezTo>
                  <a:cubicBezTo>
                    <a:pt x="5" y="12"/>
                    <a:pt x="4" y="12"/>
                    <a:pt x="5" y="12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5" y="11"/>
                  </a:cubicBezTo>
                  <a:cubicBezTo>
                    <a:pt x="4" y="11"/>
                    <a:pt x="6" y="10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6" y="9"/>
                    <a:pt x="6" y="9"/>
                    <a:pt x="4" y="10"/>
                  </a:cubicBezTo>
                  <a:cubicBezTo>
                    <a:pt x="2" y="10"/>
                    <a:pt x="4" y="10"/>
                    <a:pt x="4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0"/>
                    <a:pt x="6" y="8"/>
                    <a:pt x="4" y="9"/>
                  </a:cubicBezTo>
                  <a:cubicBezTo>
                    <a:pt x="3" y="9"/>
                    <a:pt x="5" y="8"/>
                    <a:pt x="4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9"/>
                    <a:pt x="4" y="8"/>
                  </a:cubicBezTo>
                  <a:cubicBezTo>
                    <a:pt x="5" y="7"/>
                    <a:pt x="3" y="8"/>
                    <a:pt x="4" y="8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8"/>
                    <a:pt x="4" y="6"/>
                    <a:pt x="3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2" y="7"/>
                    <a:pt x="5" y="5"/>
                    <a:pt x="3" y="6"/>
                  </a:cubicBezTo>
                  <a:cubicBezTo>
                    <a:pt x="3" y="6"/>
                    <a:pt x="2" y="7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5"/>
                    <a:pt x="3" y="5"/>
                    <a:pt x="2" y="6"/>
                  </a:cubicBezTo>
                  <a:cubicBezTo>
                    <a:pt x="1" y="6"/>
                    <a:pt x="1" y="6"/>
                    <a:pt x="2" y="5"/>
                  </a:cubicBezTo>
                  <a:cubicBezTo>
                    <a:pt x="1" y="6"/>
                    <a:pt x="3" y="5"/>
                    <a:pt x="2" y="5"/>
                  </a:cubicBezTo>
                  <a:cubicBezTo>
                    <a:pt x="1" y="6"/>
                    <a:pt x="3" y="4"/>
                    <a:pt x="2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1" y="5"/>
                    <a:pt x="2" y="5"/>
                  </a:cubicBezTo>
                  <a:cubicBezTo>
                    <a:pt x="0" y="6"/>
                    <a:pt x="2" y="4"/>
                    <a:pt x="2" y="4"/>
                  </a:cubicBezTo>
                  <a:cubicBezTo>
                    <a:pt x="3" y="3"/>
                    <a:pt x="1" y="5"/>
                    <a:pt x="2" y="4"/>
                  </a:cubicBezTo>
                  <a:cubicBezTo>
                    <a:pt x="1" y="5"/>
                    <a:pt x="2" y="4"/>
                    <a:pt x="2" y="4"/>
                  </a:cubicBezTo>
                  <a:cubicBezTo>
                    <a:pt x="3" y="3"/>
                    <a:pt x="1" y="4"/>
                    <a:pt x="2" y="4"/>
                  </a:cubicBezTo>
                  <a:cubicBezTo>
                    <a:pt x="0" y="6"/>
                    <a:pt x="3" y="3"/>
                    <a:pt x="4" y="1"/>
                  </a:cubicBezTo>
                  <a:cubicBezTo>
                    <a:pt x="5" y="1"/>
                    <a:pt x="3" y="3"/>
                    <a:pt x="4" y="1"/>
                  </a:cubicBezTo>
                  <a:cubicBezTo>
                    <a:pt x="6" y="0"/>
                    <a:pt x="3" y="3"/>
                    <a:pt x="4" y="1"/>
                  </a:cubicBezTo>
                  <a:cubicBezTo>
                    <a:pt x="6" y="0"/>
                    <a:pt x="3" y="3"/>
                    <a:pt x="5" y="2"/>
                  </a:cubicBezTo>
                  <a:cubicBezTo>
                    <a:pt x="3" y="3"/>
                    <a:pt x="6" y="1"/>
                    <a:pt x="5" y="2"/>
                  </a:cubicBezTo>
                  <a:cubicBezTo>
                    <a:pt x="5" y="2"/>
                    <a:pt x="6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7" y="1"/>
                    <a:pt x="5" y="3"/>
                  </a:cubicBezTo>
                  <a:cubicBezTo>
                    <a:pt x="6" y="2"/>
                    <a:pt x="7" y="1"/>
                    <a:pt x="5" y="3"/>
                  </a:cubicBezTo>
                  <a:cubicBezTo>
                    <a:pt x="5" y="4"/>
                    <a:pt x="5" y="3"/>
                    <a:pt x="6" y="3"/>
                  </a:cubicBezTo>
                  <a:cubicBezTo>
                    <a:pt x="6" y="3"/>
                    <a:pt x="7" y="2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7" y="3"/>
                    <a:pt x="6" y="4"/>
                  </a:cubicBezTo>
                  <a:cubicBezTo>
                    <a:pt x="7" y="4"/>
                    <a:pt x="8" y="3"/>
                    <a:pt x="6" y="4"/>
                  </a:cubicBezTo>
                  <a:cubicBezTo>
                    <a:pt x="8" y="3"/>
                    <a:pt x="6" y="4"/>
                    <a:pt x="6" y="4"/>
                  </a:cubicBezTo>
                  <a:cubicBezTo>
                    <a:pt x="8" y="3"/>
                    <a:pt x="6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8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7"/>
                    <a:pt x="7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8"/>
                    <a:pt x="8" y="7"/>
                  </a:cubicBezTo>
                  <a:cubicBezTo>
                    <a:pt x="10" y="7"/>
                    <a:pt x="7" y="8"/>
                    <a:pt x="8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6" y="9"/>
                    <a:pt x="8" y="9"/>
                  </a:cubicBezTo>
                  <a:cubicBezTo>
                    <a:pt x="10" y="8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0" y="9"/>
                    <a:pt x="7" y="10"/>
                    <a:pt x="9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9" y="10"/>
                  </a:cubicBezTo>
                  <a:cubicBezTo>
                    <a:pt x="9" y="11"/>
                    <a:pt x="8" y="11"/>
                    <a:pt x="9" y="11"/>
                  </a:cubicBezTo>
                  <a:cubicBezTo>
                    <a:pt x="9" y="11"/>
                    <a:pt x="7" y="12"/>
                    <a:pt x="9" y="12"/>
                  </a:cubicBezTo>
                  <a:cubicBezTo>
                    <a:pt x="10" y="12"/>
                    <a:pt x="5" y="12"/>
                    <a:pt x="9" y="1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8" y="13"/>
                    <a:pt x="9" y="13"/>
                  </a:cubicBezTo>
                  <a:cubicBezTo>
                    <a:pt x="11" y="13"/>
                    <a:pt x="9" y="13"/>
                    <a:pt x="9" y="13"/>
                  </a:cubicBezTo>
                  <a:cubicBezTo>
                    <a:pt x="8" y="14"/>
                    <a:pt x="11" y="13"/>
                    <a:pt x="9" y="14"/>
                  </a:cubicBezTo>
                  <a:cubicBezTo>
                    <a:pt x="11" y="14"/>
                    <a:pt x="5" y="14"/>
                    <a:pt x="5" y="14"/>
                  </a:cubicBezTo>
                  <a:close/>
                </a:path>
              </a:pathLst>
            </a:custGeom>
            <a:solidFill>
              <a:srgbClr val="645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28"/>
            <p:cNvSpPr/>
            <p:nvPr/>
          </p:nvSpPr>
          <p:spPr bwMode="auto">
            <a:xfrm>
              <a:off x="6904038" y="6069013"/>
              <a:ext cx="38100" cy="63500"/>
            </a:xfrm>
            <a:custGeom>
              <a:avLst/>
              <a:gdLst>
                <a:gd name="T0" fmla="*/ 4 w 10"/>
                <a:gd name="T1" fmla="*/ 17 h 17"/>
                <a:gd name="T2" fmla="*/ 4 w 10"/>
                <a:gd name="T3" fmla="*/ 16 h 17"/>
                <a:gd name="T4" fmla="*/ 4 w 10"/>
                <a:gd name="T5" fmla="*/ 15 h 17"/>
                <a:gd name="T6" fmla="*/ 4 w 10"/>
                <a:gd name="T7" fmla="*/ 13 h 17"/>
                <a:gd name="T8" fmla="*/ 4 w 10"/>
                <a:gd name="T9" fmla="*/ 13 h 17"/>
                <a:gd name="T10" fmla="*/ 4 w 10"/>
                <a:gd name="T11" fmla="*/ 11 h 17"/>
                <a:gd name="T12" fmla="*/ 3 w 10"/>
                <a:gd name="T13" fmla="*/ 11 h 17"/>
                <a:gd name="T14" fmla="*/ 3 w 10"/>
                <a:gd name="T15" fmla="*/ 10 h 17"/>
                <a:gd name="T16" fmla="*/ 3 w 10"/>
                <a:gd name="T17" fmla="*/ 9 h 17"/>
                <a:gd name="T18" fmla="*/ 3 w 10"/>
                <a:gd name="T19" fmla="*/ 7 h 17"/>
                <a:gd name="T20" fmla="*/ 3 w 10"/>
                <a:gd name="T21" fmla="*/ 6 h 17"/>
                <a:gd name="T22" fmla="*/ 3 w 10"/>
                <a:gd name="T23" fmla="*/ 6 h 17"/>
                <a:gd name="T24" fmla="*/ 3 w 10"/>
                <a:gd name="T25" fmla="*/ 5 h 17"/>
                <a:gd name="T26" fmla="*/ 2 w 10"/>
                <a:gd name="T27" fmla="*/ 4 h 17"/>
                <a:gd name="T28" fmla="*/ 3 w 10"/>
                <a:gd name="T29" fmla="*/ 3 h 17"/>
                <a:gd name="T30" fmla="*/ 3 w 10"/>
                <a:gd name="T31" fmla="*/ 2 h 17"/>
                <a:gd name="T32" fmla="*/ 3 w 10"/>
                <a:gd name="T33" fmla="*/ 2 h 17"/>
                <a:gd name="T34" fmla="*/ 2 w 10"/>
                <a:gd name="T35" fmla="*/ 1 h 17"/>
                <a:gd name="T36" fmla="*/ 2 w 10"/>
                <a:gd name="T37" fmla="*/ 0 h 17"/>
                <a:gd name="T38" fmla="*/ 2 w 10"/>
                <a:gd name="T39" fmla="*/ 0 h 17"/>
                <a:gd name="T40" fmla="*/ 6 w 10"/>
                <a:gd name="T41" fmla="*/ 0 h 17"/>
                <a:gd name="T42" fmla="*/ 6 w 10"/>
                <a:gd name="T43" fmla="*/ 1 h 17"/>
                <a:gd name="T44" fmla="*/ 6 w 10"/>
                <a:gd name="T45" fmla="*/ 1 h 17"/>
                <a:gd name="T46" fmla="*/ 6 w 10"/>
                <a:gd name="T47" fmla="*/ 2 h 17"/>
                <a:gd name="T48" fmla="*/ 7 w 10"/>
                <a:gd name="T49" fmla="*/ 2 h 17"/>
                <a:gd name="T50" fmla="*/ 7 w 10"/>
                <a:gd name="T51" fmla="*/ 3 h 17"/>
                <a:gd name="T52" fmla="*/ 7 w 10"/>
                <a:gd name="T53" fmla="*/ 4 h 17"/>
                <a:gd name="T54" fmla="*/ 7 w 10"/>
                <a:gd name="T55" fmla="*/ 5 h 17"/>
                <a:gd name="T56" fmla="*/ 7 w 10"/>
                <a:gd name="T57" fmla="*/ 6 h 17"/>
                <a:gd name="T58" fmla="*/ 7 w 10"/>
                <a:gd name="T59" fmla="*/ 6 h 17"/>
                <a:gd name="T60" fmla="*/ 7 w 10"/>
                <a:gd name="T61" fmla="*/ 7 h 17"/>
                <a:gd name="T62" fmla="*/ 7 w 10"/>
                <a:gd name="T63" fmla="*/ 8 h 17"/>
                <a:gd name="T64" fmla="*/ 7 w 10"/>
                <a:gd name="T65" fmla="*/ 10 h 17"/>
                <a:gd name="T66" fmla="*/ 8 w 10"/>
                <a:gd name="T67" fmla="*/ 10 h 17"/>
                <a:gd name="T68" fmla="*/ 8 w 10"/>
                <a:gd name="T69" fmla="*/ 11 h 17"/>
                <a:gd name="T70" fmla="*/ 7 w 10"/>
                <a:gd name="T71" fmla="*/ 13 h 17"/>
                <a:gd name="T72" fmla="*/ 8 w 10"/>
                <a:gd name="T73" fmla="*/ 14 h 17"/>
                <a:gd name="T74" fmla="*/ 8 w 10"/>
                <a:gd name="T75" fmla="*/ 15 h 17"/>
                <a:gd name="T76" fmla="*/ 8 w 10"/>
                <a:gd name="T77" fmla="*/ 17 h 17"/>
                <a:gd name="T78" fmla="*/ 8 w 10"/>
                <a:gd name="T7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" h="17">
                  <a:moveTo>
                    <a:pt x="4" y="17"/>
                  </a:moveTo>
                  <a:cubicBezTo>
                    <a:pt x="4" y="17"/>
                    <a:pt x="7" y="17"/>
                    <a:pt x="4" y="17"/>
                  </a:cubicBezTo>
                  <a:cubicBezTo>
                    <a:pt x="6" y="17"/>
                    <a:pt x="4" y="17"/>
                    <a:pt x="4" y="17"/>
                  </a:cubicBezTo>
                  <a:cubicBezTo>
                    <a:pt x="3" y="17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5"/>
                    <a:pt x="3" y="15"/>
                    <a:pt x="4" y="15"/>
                  </a:cubicBezTo>
                  <a:cubicBezTo>
                    <a:pt x="5" y="15"/>
                    <a:pt x="3" y="15"/>
                    <a:pt x="4" y="14"/>
                  </a:cubicBezTo>
                  <a:cubicBezTo>
                    <a:pt x="6" y="14"/>
                    <a:pt x="5" y="14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3"/>
                    <a:pt x="3" y="13"/>
                    <a:pt x="4" y="13"/>
                  </a:cubicBezTo>
                  <a:cubicBezTo>
                    <a:pt x="3" y="12"/>
                    <a:pt x="5" y="12"/>
                    <a:pt x="4" y="12"/>
                  </a:cubicBezTo>
                  <a:cubicBezTo>
                    <a:pt x="3" y="12"/>
                    <a:pt x="3" y="12"/>
                    <a:pt x="4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1" y="11"/>
                    <a:pt x="3" y="11"/>
                    <a:pt x="3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6" y="9"/>
                    <a:pt x="3" y="10"/>
                  </a:cubicBezTo>
                  <a:cubicBezTo>
                    <a:pt x="2" y="10"/>
                    <a:pt x="4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2" y="8"/>
                    <a:pt x="3" y="8"/>
                  </a:cubicBezTo>
                  <a:cubicBezTo>
                    <a:pt x="4" y="8"/>
                    <a:pt x="3" y="7"/>
                    <a:pt x="3" y="7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0" y="6"/>
                    <a:pt x="4" y="5"/>
                    <a:pt x="3" y="5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2" y="5"/>
                    <a:pt x="5" y="4"/>
                    <a:pt x="3" y="4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5" y="3"/>
                    <a:pt x="3" y="3"/>
                    <a:pt x="3" y="3"/>
                  </a:cubicBezTo>
                  <a:cubicBezTo>
                    <a:pt x="1" y="3"/>
                    <a:pt x="1" y="3"/>
                    <a:pt x="3" y="2"/>
                  </a:cubicBezTo>
                  <a:cubicBezTo>
                    <a:pt x="1" y="2"/>
                    <a:pt x="3" y="2"/>
                    <a:pt x="3" y="2"/>
                  </a:cubicBezTo>
                  <a:cubicBezTo>
                    <a:pt x="1" y="2"/>
                    <a:pt x="4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0" y="1"/>
                    <a:pt x="3" y="1"/>
                    <a:pt x="2" y="1"/>
                  </a:cubicBezTo>
                  <a:cubicBezTo>
                    <a:pt x="4" y="1"/>
                    <a:pt x="2" y="0"/>
                    <a:pt x="2" y="0"/>
                  </a:cubicBezTo>
                  <a:cubicBezTo>
                    <a:pt x="2" y="0"/>
                    <a:pt x="3" y="0"/>
                    <a:pt x="2" y="0"/>
                  </a:cubicBezTo>
                  <a:cubicBezTo>
                    <a:pt x="4" y="0"/>
                    <a:pt x="2" y="0"/>
                    <a:pt x="2" y="0"/>
                  </a:cubicBezTo>
                  <a:cubicBezTo>
                    <a:pt x="0" y="0"/>
                    <a:pt x="4" y="0"/>
                    <a:pt x="6" y="0"/>
                  </a:cubicBezTo>
                  <a:cubicBezTo>
                    <a:pt x="7" y="0"/>
                    <a:pt x="4" y="0"/>
                    <a:pt x="6" y="0"/>
                  </a:cubicBezTo>
                  <a:cubicBezTo>
                    <a:pt x="8" y="0"/>
                    <a:pt x="4" y="0"/>
                    <a:pt x="6" y="0"/>
                  </a:cubicBezTo>
                  <a:cubicBezTo>
                    <a:pt x="9" y="0"/>
                    <a:pt x="4" y="1"/>
                    <a:pt x="6" y="1"/>
                  </a:cubicBezTo>
                  <a:cubicBezTo>
                    <a:pt x="4" y="1"/>
                    <a:pt x="8" y="1"/>
                    <a:pt x="6" y="1"/>
                  </a:cubicBezTo>
                  <a:cubicBezTo>
                    <a:pt x="6" y="1"/>
                    <a:pt x="7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8" y="2"/>
                    <a:pt x="6" y="2"/>
                  </a:cubicBezTo>
                  <a:cubicBezTo>
                    <a:pt x="7" y="2"/>
                    <a:pt x="9" y="2"/>
                    <a:pt x="7" y="2"/>
                  </a:cubicBezTo>
                  <a:cubicBezTo>
                    <a:pt x="5" y="2"/>
                    <a:pt x="6" y="3"/>
                    <a:pt x="7" y="3"/>
                  </a:cubicBezTo>
                  <a:cubicBezTo>
                    <a:pt x="7" y="3"/>
                    <a:pt x="8" y="3"/>
                    <a:pt x="7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8" y="4"/>
                    <a:pt x="7" y="4"/>
                  </a:cubicBezTo>
                  <a:cubicBezTo>
                    <a:pt x="8" y="4"/>
                    <a:pt x="9" y="4"/>
                    <a:pt x="7" y="4"/>
                  </a:cubicBezTo>
                  <a:cubicBezTo>
                    <a:pt x="8" y="4"/>
                    <a:pt x="7" y="4"/>
                    <a:pt x="7" y="5"/>
                  </a:cubicBezTo>
                  <a:cubicBezTo>
                    <a:pt x="9" y="4"/>
                    <a:pt x="6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8" y="6"/>
                    <a:pt x="7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6" y="9"/>
                    <a:pt x="7" y="9"/>
                  </a:cubicBezTo>
                  <a:cubicBezTo>
                    <a:pt x="9" y="9"/>
                    <a:pt x="6" y="10"/>
                    <a:pt x="7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5" y="11"/>
                    <a:pt x="8" y="10"/>
                  </a:cubicBezTo>
                  <a:cubicBezTo>
                    <a:pt x="10" y="10"/>
                    <a:pt x="8" y="11"/>
                    <a:pt x="8" y="11"/>
                  </a:cubicBezTo>
                  <a:cubicBezTo>
                    <a:pt x="8" y="11"/>
                    <a:pt x="7" y="11"/>
                    <a:pt x="8" y="11"/>
                  </a:cubicBezTo>
                  <a:cubicBezTo>
                    <a:pt x="9" y="11"/>
                    <a:pt x="6" y="12"/>
                    <a:pt x="8" y="12"/>
                  </a:cubicBezTo>
                  <a:cubicBezTo>
                    <a:pt x="7" y="12"/>
                    <a:pt x="7" y="13"/>
                    <a:pt x="7" y="13"/>
                  </a:cubicBezTo>
                  <a:cubicBezTo>
                    <a:pt x="7" y="13"/>
                    <a:pt x="6" y="13"/>
                    <a:pt x="8" y="13"/>
                  </a:cubicBezTo>
                  <a:cubicBezTo>
                    <a:pt x="8" y="13"/>
                    <a:pt x="7" y="14"/>
                    <a:pt x="8" y="14"/>
                  </a:cubicBezTo>
                  <a:cubicBezTo>
                    <a:pt x="8" y="14"/>
                    <a:pt x="6" y="15"/>
                    <a:pt x="8" y="15"/>
                  </a:cubicBezTo>
                  <a:cubicBezTo>
                    <a:pt x="9" y="15"/>
                    <a:pt x="4" y="15"/>
                    <a:pt x="8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7" y="17"/>
                    <a:pt x="8" y="17"/>
                  </a:cubicBezTo>
                  <a:cubicBezTo>
                    <a:pt x="10" y="17"/>
                    <a:pt x="8" y="17"/>
                    <a:pt x="8" y="17"/>
                  </a:cubicBezTo>
                  <a:cubicBezTo>
                    <a:pt x="8" y="17"/>
                    <a:pt x="10" y="17"/>
                    <a:pt x="8" y="17"/>
                  </a:cubicBezTo>
                  <a:cubicBezTo>
                    <a:pt x="10" y="17"/>
                    <a:pt x="4" y="17"/>
                    <a:pt x="4" y="17"/>
                  </a:cubicBezTo>
                  <a:close/>
                </a:path>
              </a:pathLst>
            </a:custGeom>
            <a:solidFill>
              <a:srgbClr val="645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29"/>
            <p:cNvSpPr/>
            <p:nvPr/>
          </p:nvSpPr>
          <p:spPr bwMode="auto">
            <a:xfrm>
              <a:off x="7038975" y="5989638"/>
              <a:ext cx="57150" cy="52388"/>
            </a:xfrm>
            <a:custGeom>
              <a:avLst/>
              <a:gdLst>
                <a:gd name="T0" fmla="*/ 15 w 15"/>
                <a:gd name="T1" fmla="*/ 12 h 14"/>
                <a:gd name="T2" fmla="*/ 14 w 15"/>
                <a:gd name="T3" fmla="*/ 12 h 14"/>
                <a:gd name="T4" fmla="*/ 13 w 15"/>
                <a:gd name="T5" fmla="*/ 12 h 14"/>
                <a:gd name="T6" fmla="*/ 11 w 15"/>
                <a:gd name="T7" fmla="*/ 12 h 14"/>
                <a:gd name="T8" fmla="*/ 11 w 15"/>
                <a:gd name="T9" fmla="*/ 11 h 14"/>
                <a:gd name="T10" fmla="*/ 10 w 15"/>
                <a:gd name="T11" fmla="*/ 11 h 14"/>
                <a:gd name="T12" fmla="*/ 9 w 15"/>
                <a:gd name="T13" fmla="*/ 11 h 14"/>
                <a:gd name="T14" fmla="*/ 8 w 15"/>
                <a:gd name="T15" fmla="*/ 10 h 14"/>
                <a:gd name="T16" fmla="*/ 7 w 15"/>
                <a:gd name="T17" fmla="*/ 10 h 14"/>
                <a:gd name="T18" fmla="*/ 6 w 15"/>
                <a:gd name="T19" fmla="*/ 9 h 14"/>
                <a:gd name="T20" fmla="*/ 6 w 15"/>
                <a:gd name="T21" fmla="*/ 8 h 14"/>
                <a:gd name="T22" fmla="*/ 5 w 15"/>
                <a:gd name="T23" fmla="*/ 8 h 14"/>
                <a:gd name="T24" fmla="*/ 4 w 15"/>
                <a:gd name="T25" fmla="*/ 7 h 14"/>
                <a:gd name="T26" fmla="*/ 4 w 15"/>
                <a:gd name="T27" fmla="*/ 7 h 14"/>
                <a:gd name="T28" fmla="*/ 3 w 15"/>
                <a:gd name="T29" fmla="*/ 7 h 14"/>
                <a:gd name="T30" fmla="*/ 3 w 15"/>
                <a:gd name="T31" fmla="*/ 6 h 14"/>
                <a:gd name="T32" fmla="*/ 3 w 15"/>
                <a:gd name="T33" fmla="*/ 6 h 14"/>
                <a:gd name="T34" fmla="*/ 2 w 15"/>
                <a:gd name="T35" fmla="*/ 6 h 14"/>
                <a:gd name="T36" fmla="*/ 2 w 15"/>
                <a:gd name="T37" fmla="*/ 6 h 14"/>
                <a:gd name="T38" fmla="*/ 2 w 15"/>
                <a:gd name="T39" fmla="*/ 6 h 14"/>
                <a:gd name="T40" fmla="*/ 3 w 15"/>
                <a:gd name="T41" fmla="*/ 2 h 14"/>
                <a:gd name="T42" fmla="*/ 4 w 15"/>
                <a:gd name="T43" fmla="*/ 2 h 14"/>
                <a:gd name="T44" fmla="*/ 4 w 15"/>
                <a:gd name="T45" fmla="*/ 3 h 14"/>
                <a:gd name="T46" fmla="*/ 5 w 15"/>
                <a:gd name="T47" fmla="*/ 3 h 14"/>
                <a:gd name="T48" fmla="*/ 5 w 15"/>
                <a:gd name="T49" fmla="*/ 3 h 14"/>
                <a:gd name="T50" fmla="*/ 6 w 15"/>
                <a:gd name="T51" fmla="*/ 4 h 14"/>
                <a:gd name="T52" fmla="*/ 7 w 15"/>
                <a:gd name="T53" fmla="*/ 4 h 14"/>
                <a:gd name="T54" fmla="*/ 7 w 15"/>
                <a:gd name="T55" fmla="*/ 4 h 14"/>
                <a:gd name="T56" fmla="*/ 8 w 15"/>
                <a:gd name="T57" fmla="*/ 5 h 14"/>
                <a:gd name="T58" fmla="*/ 8 w 15"/>
                <a:gd name="T59" fmla="*/ 5 h 14"/>
                <a:gd name="T60" fmla="*/ 9 w 15"/>
                <a:gd name="T61" fmla="*/ 6 h 14"/>
                <a:gd name="T62" fmla="*/ 10 w 15"/>
                <a:gd name="T63" fmla="*/ 6 h 14"/>
                <a:gd name="T64" fmla="*/ 10 w 15"/>
                <a:gd name="T65" fmla="*/ 7 h 14"/>
                <a:gd name="T66" fmla="*/ 11 w 15"/>
                <a:gd name="T67" fmla="*/ 7 h 14"/>
                <a:gd name="T68" fmla="*/ 11 w 15"/>
                <a:gd name="T69" fmla="*/ 7 h 14"/>
                <a:gd name="T70" fmla="*/ 12 w 15"/>
                <a:gd name="T71" fmla="*/ 8 h 14"/>
                <a:gd name="T72" fmla="*/ 13 w 15"/>
                <a:gd name="T73" fmla="*/ 8 h 14"/>
                <a:gd name="T74" fmla="*/ 14 w 15"/>
                <a:gd name="T75" fmla="*/ 8 h 14"/>
                <a:gd name="T76" fmla="*/ 15 w 15"/>
                <a:gd name="T77" fmla="*/ 8 h 14"/>
                <a:gd name="T78" fmla="*/ 15 w 15"/>
                <a:gd name="T7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" h="14">
                  <a:moveTo>
                    <a:pt x="15" y="12"/>
                  </a:moveTo>
                  <a:cubicBezTo>
                    <a:pt x="15" y="12"/>
                    <a:pt x="15" y="9"/>
                    <a:pt x="15" y="12"/>
                  </a:cubicBezTo>
                  <a:cubicBezTo>
                    <a:pt x="15" y="11"/>
                    <a:pt x="15" y="12"/>
                    <a:pt x="15" y="12"/>
                  </a:cubicBezTo>
                  <a:cubicBezTo>
                    <a:pt x="15" y="14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1"/>
                    <a:pt x="13" y="13"/>
                    <a:pt x="13" y="12"/>
                  </a:cubicBezTo>
                  <a:cubicBezTo>
                    <a:pt x="13" y="11"/>
                    <a:pt x="12" y="13"/>
                    <a:pt x="12" y="12"/>
                  </a:cubicBezTo>
                  <a:cubicBezTo>
                    <a:pt x="12" y="10"/>
                    <a:pt x="12" y="11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1"/>
                  </a:cubicBezTo>
                  <a:cubicBezTo>
                    <a:pt x="10" y="12"/>
                    <a:pt x="11" y="10"/>
                    <a:pt x="10" y="11"/>
                  </a:cubicBezTo>
                  <a:cubicBezTo>
                    <a:pt x="10" y="11"/>
                    <a:pt x="9" y="12"/>
                    <a:pt x="10" y="11"/>
                  </a:cubicBezTo>
                  <a:cubicBezTo>
                    <a:pt x="10" y="9"/>
                    <a:pt x="10" y="9"/>
                    <a:pt x="9" y="11"/>
                  </a:cubicBezTo>
                  <a:cubicBezTo>
                    <a:pt x="8" y="13"/>
                    <a:pt x="9" y="11"/>
                    <a:pt x="9" y="11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2"/>
                    <a:pt x="9" y="8"/>
                    <a:pt x="8" y="10"/>
                  </a:cubicBezTo>
                  <a:cubicBezTo>
                    <a:pt x="7" y="11"/>
                    <a:pt x="8" y="9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7" y="9"/>
                  </a:cubicBezTo>
                  <a:cubicBezTo>
                    <a:pt x="7" y="8"/>
                    <a:pt x="6" y="9"/>
                    <a:pt x="6" y="9"/>
                  </a:cubicBezTo>
                  <a:cubicBezTo>
                    <a:pt x="7" y="8"/>
                    <a:pt x="6" y="8"/>
                    <a:pt x="6" y="9"/>
                  </a:cubicBezTo>
                  <a:cubicBezTo>
                    <a:pt x="5" y="9"/>
                    <a:pt x="5" y="9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3" y="10"/>
                    <a:pt x="5" y="7"/>
                    <a:pt x="5" y="8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8"/>
                    <a:pt x="5" y="6"/>
                    <a:pt x="4" y="7"/>
                  </a:cubicBezTo>
                  <a:cubicBezTo>
                    <a:pt x="4" y="7"/>
                    <a:pt x="4" y="8"/>
                    <a:pt x="4" y="7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5" y="5"/>
                    <a:pt x="4" y="7"/>
                    <a:pt x="3" y="7"/>
                  </a:cubicBezTo>
                  <a:cubicBezTo>
                    <a:pt x="3" y="8"/>
                    <a:pt x="2" y="8"/>
                    <a:pt x="3" y="7"/>
                  </a:cubicBezTo>
                  <a:cubicBezTo>
                    <a:pt x="2" y="8"/>
                    <a:pt x="3" y="6"/>
                    <a:pt x="3" y="6"/>
                  </a:cubicBezTo>
                  <a:cubicBezTo>
                    <a:pt x="2" y="8"/>
                    <a:pt x="4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7"/>
                    <a:pt x="2" y="6"/>
                  </a:cubicBezTo>
                  <a:cubicBezTo>
                    <a:pt x="1" y="8"/>
                    <a:pt x="2" y="5"/>
                    <a:pt x="2" y="6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1" y="6"/>
                    <a:pt x="2" y="5"/>
                    <a:pt x="2" y="6"/>
                  </a:cubicBezTo>
                  <a:cubicBezTo>
                    <a:pt x="3" y="4"/>
                    <a:pt x="1" y="6"/>
                    <a:pt x="2" y="6"/>
                  </a:cubicBezTo>
                  <a:cubicBezTo>
                    <a:pt x="0" y="8"/>
                    <a:pt x="3" y="4"/>
                    <a:pt x="3" y="2"/>
                  </a:cubicBezTo>
                  <a:cubicBezTo>
                    <a:pt x="4" y="1"/>
                    <a:pt x="2" y="4"/>
                    <a:pt x="3" y="2"/>
                  </a:cubicBezTo>
                  <a:cubicBezTo>
                    <a:pt x="4" y="0"/>
                    <a:pt x="3" y="4"/>
                    <a:pt x="4" y="2"/>
                  </a:cubicBezTo>
                  <a:cubicBezTo>
                    <a:pt x="5" y="0"/>
                    <a:pt x="3" y="5"/>
                    <a:pt x="4" y="2"/>
                  </a:cubicBezTo>
                  <a:cubicBezTo>
                    <a:pt x="3" y="4"/>
                    <a:pt x="5" y="1"/>
                    <a:pt x="4" y="2"/>
                  </a:cubicBezTo>
                  <a:cubicBezTo>
                    <a:pt x="4" y="3"/>
                    <a:pt x="5" y="2"/>
                    <a:pt x="4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3"/>
                    <a:pt x="6" y="1"/>
                    <a:pt x="5" y="3"/>
                  </a:cubicBezTo>
                  <a:cubicBezTo>
                    <a:pt x="5" y="3"/>
                    <a:pt x="6" y="2"/>
                    <a:pt x="5" y="3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6" y="4"/>
                    <a:pt x="7" y="2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7" y="3"/>
                    <a:pt x="7" y="4"/>
                  </a:cubicBezTo>
                  <a:cubicBezTo>
                    <a:pt x="7" y="4"/>
                    <a:pt x="8" y="3"/>
                    <a:pt x="7" y="4"/>
                  </a:cubicBezTo>
                  <a:cubicBezTo>
                    <a:pt x="8" y="3"/>
                    <a:pt x="7" y="5"/>
                    <a:pt x="7" y="4"/>
                  </a:cubicBezTo>
                  <a:cubicBezTo>
                    <a:pt x="9" y="3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9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7"/>
                    <a:pt x="9" y="7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7"/>
                    <a:pt x="9" y="8"/>
                    <a:pt x="10" y="7"/>
                  </a:cubicBezTo>
                  <a:cubicBezTo>
                    <a:pt x="11" y="5"/>
                    <a:pt x="10" y="8"/>
                    <a:pt x="10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0" y="9"/>
                    <a:pt x="11" y="7"/>
                  </a:cubicBezTo>
                  <a:cubicBezTo>
                    <a:pt x="12" y="5"/>
                    <a:pt x="11" y="7"/>
                    <a:pt x="11" y="7"/>
                  </a:cubicBezTo>
                  <a:cubicBezTo>
                    <a:pt x="11" y="7"/>
                    <a:pt x="11" y="8"/>
                    <a:pt x="11" y="7"/>
                  </a:cubicBezTo>
                  <a:cubicBezTo>
                    <a:pt x="12" y="6"/>
                    <a:pt x="11" y="9"/>
                    <a:pt x="12" y="8"/>
                  </a:cubicBezTo>
                  <a:cubicBezTo>
                    <a:pt x="12" y="9"/>
                    <a:pt x="12" y="9"/>
                    <a:pt x="12" y="8"/>
                  </a:cubicBezTo>
                  <a:cubicBezTo>
                    <a:pt x="12" y="8"/>
                    <a:pt x="12" y="9"/>
                    <a:pt x="13" y="8"/>
                  </a:cubicBezTo>
                  <a:cubicBezTo>
                    <a:pt x="13" y="7"/>
                    <a:pt x="13" y="9"/>
                    <a:pt x="13" y="8"/>
                  </a:cubicBezTo>
                  <a:cubicBezTo>
                    <a:pt x="13" y="8"/>
                    <a:pt x="13" y="10"/>
                    <a:pt x="14" y="8"/>
                  </a:cubicBezTo>
                  <a:cubicBezTo>
                    <a:pt x="14" y="7"/>
                    <a:pt x="13" y="12"/>
                    <a:pt x="14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10"/>
                    <a:pt x="15" y="8"/>
                  </a:cubicBezTo>
                  <a:cubicBezTo>
                    <a:pt x="15" y="7"/>
                    <a:pt x="15" y="8"/>
                    <a:pt x="15" y="8"/>
                  </a:cubicBezTo>
                  <a:cubicBezTo>
                    <a:pt x="15" y="9"/>
                    <a:pt x="15" y="6"/>
                    <a:pt x="15" y="8"/>
                  </a:cubicBezTo>
                  <a:cubicBezTo>
                    <a:pt x="15" y="6"/>
                    <a:pt x="15" y="12"/>
                    <a:pt x="15" y="12"/>
                  </a:cubicBezTo>
                  <a:close/>
                </a:path>
              </a:pathLst>
            </a:custGeom>
            <a:solidFill>
              <a:srgbClr val="645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30"/>
            <p:cNvSpPr/>
            <p:nvPr/>
          </p:nvSpPr>
          <p:spPr bwMode="auto">
            <a:xfrm>
              <a:off x="6986588" y="6132513"/>
              <a:ext cx="44450" cy="49213"/>
            </a:xfrm>
            <a:custGeom>
              <a:avLst/>
              <a:gdLst>
                <a:gd name="T0" fmla="*/ 6 w 12"/>
                <a:gd name="T1" fmla="*/ 13 h 13"/>
                <a:gd name="T2" fmla="*/ 6 w 12"/>
                <a:gd name="T3" fmla="*/ 13 h 13"/>
                <a:gd name="T4" fmla="*/ 6 w 12"/>
                <a:gd name="T5" fmla="*/ 12 h 13"/>
                <a:gd name="T6" fmla="*/ 5 w 12"/>
                <a:gd name="T7" fmla="*/ 11 h 13"/>
                <a:gd name="T8" fmla="*/ 5 w 12"/>
                <a:gd name="T9" fmla="*/ 10 h 13"/>
                <a:gd name="T10" fmla="*/ 5 w 12"/>
                <a:gd name="T11" fmla="*/ 10 h 13"/>
                <a:gd name="T12" fmla="*/ 5 w 12"/>
                <a:gd name="T13" fmla="*/ 10 h 13"/>
                <a:gd name="T14" fmla="*/ 5 w 12"/>
                <a:gd name="T15" fmla="*/ 9 h 13"/>
                <a:gd name="T16" fmla="*/ 5 w 12"/>
                <a:gd name="T17" fmla="*/ 8 h 13"/>
                <a:gd name="T18" fmla="*/ 4 w 12"/>
                <a:gd name="T19" fmla="*/ 7 h 13"/>
                <a:gd name="T20" fmla="*/ 4 w 12"/>
                <a:gd name="T21" fmla="*/ 7 h 13"/>
                <a:gd name="T22" fmla="*/ 4 w 12"/>
                <a:gd name="T23" fmla="*/ 6 h 13"/>
                <a:gd name="T24" fmla="*/ 3 w 12"/>
                <a:gd name="T25" fmla="*/ 6 h 13"/>
                <a:gd name="T26" fmla="*/ 3 w 12"/>
                <a:gd name="T27" fmla="*/ 6 h 13"/>
                <a:gd name="T28" fmla="*/ 3 w 12"/>
                <a:gd name="T29" fmla="*/ 5 h 13"/>
                <a:gd name="T30" fmla="*/ 3 w 12"/>
                <a:gd name="T31" fmla="*/ 4 h 13"/>
                <a:gd name="T32" fmla="*/ 3 w 12"/>
                <a:gd name="T33" fmla="*/ 4 h 13"/>
                <a:gd name="T34" fmla="*/ 2 w 12"/>
                <a:gd name="T35" fmla="*/ 4 h 13"/>
                <a:gd name="T36" fmla="*/ 2 w 12"/>
                <a:gd name="T37" fmla="*/ 3 h 13"/>
                <a:gd name="T38" fmla="*/ 2 w 12"/>
                <a:gd name="T39" fmla="*/ 3 h 13"/>
                <a:gd name="T40" fmla="*/ 6 w 12"/>
                <a:gd name="T41" fmla="*/ 2 h 13"/>
                <a:gd name="T42" fmla="*/ 6 w 12"/>
                <a:gd name="T43" fmla="*/ 2 h 13"/>
                <a:gd name="T44" fmla="*/ 6 w 12"/>
                <a:gd name="T45" fmla="*/ 2 h 13"/>
                <a:gd name="T46" fmla="*/ 6 w 12"/>
                <a:gd name="T47" fmla="*/ 3 h 13"/>
                <a:gd name="T48" fmla="*/ 6 w 12"/>
                <a:gd name="T49" fmla="*/ 3 h 13"/>
                <a:gd name="T50" fmla="*/ 7 w 12"/>
                <a:gd name="T51" fmla="*/ 4 h 13"/>
                <a:gd name="T52" fmla="*/ 7 w 12"/>
                <a:gd name="T53" fmla="*/ 4 h 13"/>
                <a:gd name="T54" fmla="*/ 7 w 12"/>
                <a:gd name="T55" fmla="*/ 4 h 13"/>
                <a:gd name="T56" fmla="*/ 7 w 12"/>
                <a:gd name="T57" fmla="*/ 5 h 13"/>
                <a:gd name="T58" fmla="*/ 8 w 12"/>
                <a:gd name="T59" fmla="*/ 5 h 13"/>
                <a:gd name="T60" fmla="*/ 8 w 12"/>
                <a:gd name="T61" fmla="*/ 6 h 13"/>
                <a:gd name="T62" fmla="*/ 8 w 12"/>
                <a:gd name="T63" fmla="*/ 7 h 13"/>
                <a:gd name="T64" fmla="*/ 9 w 12"/>
                <a:gd name="T65" fmla="*/ 8 h 13"/>
                <a:gd name="T66" fmla="*/ 9 w 12"/>
                <a:gd name="T67" fmla="*/ 8 h 13"/>
                <a:gd name="T68" fmla="*/ 9 w 12"/>
                <a:gd name="T69" fmla="*/ 9 h 13"/>
                <a:gd name="T70" fmla="*/ 9 w 12"/>
                <a:gd name="T71" fmla="*/ 10 h 13"/>
                <a:gd name="T72" fmla="*/ 9 w 12"/>
                <a:gd name="T73" fmla="*/ 11 h 13"/>
                <a:gd name="T74" fmla="*/ 10 w 12"/>
                <a:gd name="T75" fmla="*/ 12 h 13"/>
                <a:gd name="T76" fmla="*/ 10 w 12"/>
                <a:gd name="T77" fmla="*/ 13 h 13"/>
                <a:gd name="T78" fmla="*/ 10 w 12"/>
                <a:gd name="T7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" h="13">
                  <a:moveTo>
                    <a:pt x="6" y="13"/>
                  </a:moveTo>
                  <a:cubicBezTo>
                    <a:pt x="6" y="13"/>
                    <a:pt x="9" y="13"/>
                    <a:pt x="6" y="13"/>
                  </a:cubicBezTo>
                  <a:cubicBezTo>
                    <a:pt x="7" y="13"/>
                    <a:pt x="6" y="13"/>
                    <a:pt x="6" y="13"/>
                  </a:cubicBezTo>
                  <a:cubicBezTo>
                    <a:pt x="4" y="13"/>
                    <a:pt x="6" y="13"/>
                    <a:pt x="6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4" y="12"/>
                    <a:pt x="6" y="12"/>
                  </a:cubicBezTo>
                  <a:cubicBezTo>
                    <a:pt x="6" y="12"/>
                    <a:pt x="5" y="12"/>
                    <a:pt x="6" y="11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0"/>
                  </a:cubicBezTo>
                  <a:cubicBezTo>
                    <a:pt x="5" y="10"/>
                    <a:pt x="6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9"/>
                    <a:pt x="7" y="9"/>
                    <a:pt x="5" y="10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10"/>
                    <a:pt x="7" y="8"/>
                    <a:pt x="5" y="9"/>
                  </a:cubicBezTo>
                  <a:cubicBezTo>
                    <a:pt x="4" y="9"/>
                    <a:pt x="6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3" y="9"/>
                    <a:pt x="4" y="8"/>
                  </a:cubicBezTo>
                  <a:cubicBezTo>
                    <a:pt x="5" y="7"/>
                    <a:pt x="4" y="8"/>
                    <a:pt x="4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1" y="7"/>
                    <a:pt x="4" y="6"/>
                    <a:pt x="3" y="6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2" y="6"/>
                    <a:pt x="5" y="5"/>
                    <a:pt x="3" y="6"/>
                  </a:cubicBezTo>
                  <a:cubicBezTo>
                    <a:pt x="3" y="6"/>
                    <a:pt x="2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1" y="5"/>
                    <a:pt x="3" y="4"/>
                    <a:pt x="3" y="4"/>
                  </a:cubicBezTo>
                  <a:cubicBezTo>
                    <a:pt x="1" y="5"/>
                    <a:pt x="4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4"/>
                    <a:pt x="2" y="4"/>
                  </a:cubicBezTo>
                  <a:cubicBezTo>
                    <a:pt x="0" y="5"/>
                    <a:pt x="3" y="3"/>
                    <a:pt x="2" y="4"/>
                  </a:cubicBezTo>
                  <a:cubicBezTo>
                    <a:pt x="3" y="3"/>
                    <a:pt x="2" y="4"/>
                    <a:pt x="2" y="3"/>
                  </a:cubicBezTo>
                  <a:cubicBezTo>
                    <a:pt x="1" y="4"/>
                    <a:pt x="3" y="3"/>
                    <a:pt x="2" y="3"/>
                  </a:cubicBezTo>
                  <a:cubicBezTo>
                    <a:pt x="4" y="2"/>
                    <a:pt x="2" y="3"/>
                    <a:pt x="2" y="3"/>
                  </a:cubicBezTo>
                  <a:cubicBezTo>
                    <a:pt x="0" y="4"/>
                    <a:pt x="4" y="2"/>
                    <a:pt x="5" y="2"/>
                  </a:cubicBezTo>
                  <a:cubicBezTo>
                    <a:pt x="6" y="1"/>
                    <a:pt x="4" y="2"/>
                    <a:pt x="6" y="2"/>
                  </a:cubicBezTo>
                  <a:cubicBezTo>
                    <a:pt x="7" y="1"/>
                    <a:pt x="4" y="2"/>
                    <a:pt x="6" y="2"/>
                  </a:cubicBezTo>
                  <a:cubicBezTo>
                    <a:pt x="8" y="0"/>
                    <a:pt x="3" y="3"/>
                    <a:pt x="6" y="2"/>
                  </a:cubicBezTo>
                  <a:cubicBezTo>
                    <a:pt x="4" y="3"/>
                    <a:pt x="7" y="1"/>
                    <a:pt x="6" y="2"/>
                  </a:cubicBezTo>
                  <a:cubicBezTo>
                    <a:pt x="6" y="2"/>
                    <a:pt x="7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6" y="3"/>
                    <a:pt x="8" y="2"/>
                    <a:pt x="6" y="3"/>
                  </a:cubicBezTo>
                  <a:cubicBezTo>
                    <a:pt x="7" y="2"/>
                    <a:pt x="8" y="2"/>
                    <a:pt x="6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6" y="3"/>
                    <a:pt x="8" y="3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8" y="3"/>
                    <a:pt x="7" y="4"/>
                  </a:cubicBezTo>
                  <a:cubicBezTo>
                    <a:pt x="7" y="4"/>
                    <a:pt x="9" y="3"/>
                    <a:pt x="7" y="4"/>
                  </a:cubicBezTo>
                  <a:cubicBezTo>
                    <a:pt x="8" y="3"/>
                    <a:pt x="7" y="4"/>
                    <a:pt x="7" y="4"/>
                  </a:cubicBezTo>
                  <a:cubicBezTo>
                    <a:pt x="9" y="3"/>
                    <a:pt x="6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7"/>
                    <a:pt x="8" y="7"/>
                    <a:pt x="8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7" y="7"/>
                    <a:pt x="8" y="7"/>
                  </a:cubicBezTo>
                  <a:cubicBezTo>
                    <a:pt x="10" y="6"/>
                    <a:pt x="8" y="8"/>
                    <a:pt x="9" y="8"/>
                  </a:cubicBezTo>
                  <a:cubicBezTo>
                    <a:pt x="7" y="8"/>
                    <a:pt x="8" y="8"/>
                    <a:pt x="8" y="8"/>
                  </a:cubicBezTo>
                  <a:cubicBezTo>
                    <a:pt x="8" y="8"/>
                    <a:pt x="6" y="9"/>
                    <a:pt x="9" y="8"/>
                  </a:cubicBezTo>
                  <a:cubicBezTo>
                    <a:pt x="11" y="7"/>
                    <a:pt x="9" y="8"/>
                    <a:pt x="9" y="8"/>
                  </a:cubicBezTo>
                  <a:cubicBezTo>
                    <a:pt x="9" y="9"/>
                    <a:pt x="8" y="9"/>
                    <a:pt x="9" y="9"/>
                  </a:cubicBezTo>
                  <a:cubicBezTo>
                    <a:pt x="10" y="9"/>
                    <a:pt x="7" y="10"/>
                    <a:pt x="9" y="9"/>
                  </a:cubicBezTo>
                  <a:cubicBezTo>
                    <a:pt x="8" y="10"/>
                    <a:pt x="8" y="10"/>
                    <a:pt x="9" y="10"/>
                  </a:cubicBezTo>
                  <a:cubicBezTo>
                    <a:pt x="9" y="10"/>
                    <a:pt x="8" y="10"/>
                    <a:pt x="9" y="10"/>
                  </a:cubicBezTo>
                  <a:cubicBezTo>
                    <a:pt x="10" y="10"/>
                    <a:pt x="8" y="11"/>
                    <a:pt x="9" y="11"/>
                  </a:cubicBezTo>
                  <a:cubicBezTo>
                    <a:pt x="9" y="11"/>
                    <a:pt x="8" y="11"/>
                    <a:pt x="10" y="11"/>
                  </a:cubicBezTo>
                  <a:cubicBezTo>
                    <a:pt x="10" y="11"/>
                    <a:pt x="6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8" y="13"/>
                    <a:pt x="10" y="13"/>
                  </a:cubicBezTo>
                  <a:cubicBezTo>
                    <a:pt x="11" y="13"/>
                    <a:pt x="10" y="13"/>
                    <a:pt x="10" y="13"/>
                  </a:cubicBezTo>
                  <a:cubicBezTo>
                    <a:pt x="9" y="13"/>
                    <a:pt x="12" y="13"/>
                    <a:pt x="10" y="13"/>
                  </a:cubicBezTo>
                  <a:cubicBezTo>
                    <a:pt x="12" y="13"/>
                    <a:pt x="6" y="13"/>
                    <a:pt x="6" y="13"/>
                  </a:cubicBezTo>
                  <a:close/>
                </a:path>
              </a:pathLst>
            </a:custGeom>
            <a:solidFill>
              <a:srgbClr val="645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31"/>
            <p:cNvSpPr/>
            <p:nvPr/>
          </p:nvSpPr>
          <p:spPr bwMode="auto">
            <a:xfrm>
              <a:off x="7061200" y="6097588"/>
              <a:ext cx="68263" cy="53975"/>
            </a:xfrm>
            <a:custGeom>
              <a:avLst/>
              <a:gdLst>
                <a:gd name="T0" fmla="*/ 15 w 18"/>
                <a:gd name="T1" fmla="*/ 13 h 14"/>
                <a:gd name="T2" fmla="*/ 14 w 18"/>
                <a:gd name="T3" fmla="*/ 13 h 14"/>
                <a:gd name="T4" fmla="*/ 13 w 18"/>
                <a:gd name="T5" fmla="*/ 12 h 14"/>
                <a:gd name="T6" fmla="*/ 12 w 18"/>
                <a:gd name="T7" fmla="*/ 11 h 14"/>
                <a:gd name="T8" fmla="*/ 11 w 18"/>
                <a:gd name="T9" fmla="*/ 11 h 14"/>
                <a:gd name="T10" fmla="*/ 10 w 18"/>
                <a:gd name="T11" fmla="*/ 10 h 14"/>
                <a:gd name="T12" fmla="*/ 9 w 18"/>
                <a:gd name="T13" fmla="*/ 11 h 14"/>
                <a:gd name="T14" fmla="*/ 8 w 18"/>
                <a:gd name="T15" fmla="*/ 10 h 14"/>
                <a:gd name="T16" fmla="*/ 8 w 18"/>
                <a:gd name="T17" fmla="*/ 9 h 14"/>
                <a:gd name="T18" fmla="*/ 7 w 18"/>
                <a:gd name="T19" fmla="*/ 8 h 14"/>
                <a:gd name="T20" fmla="*/ 6 w 18"/>
                <a:gd name="T21" fmla="*/ 8 h 14"/>
                <a:gd name="T22" fmla="*/ 6 w 18"/>
                <a:gd name="T23" fmla="*/ 7 h 14"/>
                <a:gd name="T24" fmla="*/ 5 w 18"/>
                <a:gd name="T25" fmla="*/ 7 h 14"/>
                <a:gd name="T26" fmla="*/ 4 w 18"/>
                <a:gd name="T27" fmla="*/ 7 h 14"/>
                <a:gd name="T28" fmla="*/ 4 w 18"/>
                <a:gd name="T29" fmla="*/ 6 h 14"/>
                <a:gd name="T30" fmla="*/ 3 w 18"/>
                <a:gd name="T31" fmla="*/ 5 h 14"/>
                <a:gd name="T32" fmla="*/ 3 w 18"/>
                <a:gd name="T33" fmla="*/ 5 h 14"/>
                <a:gd name="T34" fmla="*/ 2 w 18"/>
                <a:gd name="T35" fmla="*/ 5 h 14"/>
                <a:gd name="T36" fmla="*/ 2 w 18"/>
                <a:gd name="T37" fmla="*/ 4 h 14"/>
                <a:gd name="T38" fmla="*/ 2 w 18"/>
                <a:gd name="T39" fmla="*/ 4 h 14"/>
                <a:gd name="T40" fmla="*/ 4 w 18"/>
                <a:gd name="T41" fmla="*/ 1 h 14"/>
                <a:gd name="T42" fmla="*/ 5 w 18"/>
                <a:gd name="T43" fmla="*/ 2 h 14"/>
                <a:gd name="T44" fmla="*/ 5 w 18"/>
                <a:gd name="T45" fmla="*/ 2 h 14"/>
                <a:gd name="T46" fmla="*/ 6 w 18"/>
                <a:gd name="T47" fmla="*/ 2 h 14"/>
                <a:gd name="T48" fmla="*/ 6 w 18"/>
                <a:gd name="T49" fmla="*/ 3 h 14"/>
                <a:gd name="T50" fmla="*/ 7 w 18"/>
                <a:gd name="T51" fmla="*/ 3 h 14"/>
                <a:gd name="T52" fmla="*/ 7 w 18"/>
                <a:gd name="T53" fmla="*/ 3 h 14"/>
                <a:gd name="T54" fmla="*/ 7 w 18"/>
                <a:gd name="T55" fmla="*/ 4 h 14"/>
                <a:gd name="T56" fmla="*/ 8 w 18"/>
                <a:gd name="T57" fmla="*/ 4 h 14"/>
                <a:gd name="T58" fmla="*/ 9 w 18"/>
                <a:gd name="T59" fmla="*/ 5 h 14"/>
                <a:gd name="T60" fmla="*/ 9 w 18"/>
                <a:gd name="T61" fmla="*/ 5 h 14"/>
                <a:gd name="T62" fmla="*/ 10 w 18"/>
                <a:gd name="T63" fmla="*/ 6 h 14"/>
                <a:gd name="T64" fmla="*/ 11 w 18"/>
                <a:gd name="T65" fmla="*/ 6 h 14"/>
                <a:gd name="T66" fmla="*/ 12 w 18"/>
                <a:gd name="T67" fmla="*/ 7 h 14"/>
                <a:gd name="T68" fmla="*/ 12 w 18"/>
                <a:gd name="T69" fmla="*/ 7 h 14"/>
                <a:gd name="T70" fmla="*/ 13 w 18"/>
                <a:gd name="T71" fmla="*/ 8 h 14"/>
                <a:gd name="T72" fmla="*/ 14 w 18"/>
                <a:gd name="T73" fmla="*/ 8 h 14"/>
                <a:gd name="T74" fmla="*/ 15 w 18"/>
                <a:gd name="T75" fmla="*/ 9 h 14"/>
                <a:gd name="T76" fmla="*/ 16 w 18"/>
                <a:gd name="T77" fmla="*/ 9 h 14"/>
                <a:gd name="T78" fmla="*/ 17 w 18"/>
                <a:gd name="T7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" h="14">
                  <a:moveTo>
                    <a:pt x="15" y="13"/>
                  </a:moveTo>
                  <a:cubicBezTo>
                    <a:pt x="15" y="13"/>
                    <a:pt x="16" y="11"/>
                    <a:pt x="15" y="13"/>
                  </a:cubicBezTo>
                  <a:cubicBezTo>
                    <a:pt x="15" y="12"/>
                    <a:pt x="15" y="13"/>
                    <a:pt x="15" y="13"/>
                  </a:cubicBezTo>
                  <a:cubicBezTo>
                    <a:pt x="14" y="14"/>
                    <a:pt x="14" y="13"/>
                    <a:pt x="14" y="1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2" y="13"/>
                    <a:pt x="13" y="12"/>
                  </a:cubicBezTo>
                  <a:cubicBezTo>
                    <a:pt x="13" y="11"/>
                    <a:pt x="12" y="13"/>
                    <a:pt x="12" y="12"/>
                  </a:cubicBezTo>
                  <a:cubicBezTo>
                    <a:pt x="13" y="10"/>
                    <a:pt x="12" y="11"/>
                    <a:pt x="12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2"/>
                    <a:pt x="11" y="11"/>
                    <a:pt x="11" y="11"/>
                  </a:cubicBezTo>
                  <a:cubicBezTo>
                    <a:pt x="11" y="11"/>
                    <a:pt x="11" y="10"/>
                    <a:pt x="10" y="11"/>
                  </a:cubicBezTo>
                  <a:cubicBezTo>
                    <a:pt x="10" y="11"/>
                    <a:pt x="10" y="11"/>
                    <a:pt x="10" y="10"/>
                  </a:cubicBezTo>
                  <a:cubicBezTo>
                    <a:pt x="11" y="9"/>
                    <a:pt x="11" y="9"/>
                    <a:pt x="10" y="10"/>
                  </a:cubicBezTo>
                  <a:cubicBezTo>
                    <a:pt x="8" y="12"/>
                    <a:pt x="9" y="11"/>
                    <a:pt x="9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1"/>
                    <a:pt x="10" y="8"/>
                    <a:pt x="8" y="10"/>
                  </a:cubicBezTo>
                  <a:cubicBezTo>
                    <a:pt x="8" y="10"/>
                    <a:pt x="9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6" y="10"/>
                    <a:pt x="7" y="9"/>
                  </a:cubicBezTo>
                  <a:cubicBezTo>
                    <a:pt x="7" y="8"/>
                    <a:pt x="6" y="9"/>
                    <a:pt x="7" y="8"/>
                  </a:cubicBezTo>
                  <a:cubicBezTo>
                    <a:pt x="7" y="7"/>
                    <a:pt x="7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9"/>
                    <a:pt x="6" y="6"/>
                    <a:pt x="5" y="7"/>
                  </a:cubicBezTo>
                  <a:cubicBezTo>
                    <a:pt x="5" y="6"/>
                    <a:pt x="5" y="7"/>
                    <a:pt x="5" y="7"/>
                  </a:cubicBezTo>
                  <a:cubicBezTo>
                    <a:pt x="4" y="7"/>
                    <a:pt x="6" y="5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5" y="5"/>
                    <a:pt x="4" y="6"/>
                    <a:pt x="4" y="6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2" y="7"/>
                    <a:pt x="4" y="5"/>
                    <a:pt x="3" y="5"/>
                  </a:cubicBezTo>
                  <a:cubicBezTo>
                    <a:pt x="2" y="6"/>
                    <a:pt x="4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3" y="4"/>
                    <a:pt x="1" y="5"/>
                    <a:pt x="2" y="4"/>
                  </a:cubicBezTo>
                  <a:cubicBezTo>
                    <a:pt x="1" y="5"/>
                    <a:pt x="2" y="4"/>
                    <a:pt x="2" y="4"/>
                  </a:cubicBezTo>
                  <a:cubicBezTo>
                    <a:pt x="3" y="3"/>
                    <a:pt x="1" y="4"/>
                    <a:pt x="2" y="4"/>
                  </a:cubicBezTo>
                  <a:cubicBezTo>
                    <a:pt x="0" y="6"/>
                    <a:pt x="3" y="3"/>
                    <a:pt x="4" y="1"/>
                  </a:cubicBezTo>
                  <a:cubicBezTo>
                    <a:pt x="5" y="1"/>
                    <a:pt x="3" y="3"/>
                    <a:pt x="4" y="1"/>
                  </a:cubicBezTo>
                  <a:cubicBezTo>
                    <a:pt x="6" y="0"/>
                    <a:pt x="3" y="3"/>
                    <a:pt x="5" y="1"/>
                  </a:cubicBezTo>
                  <a:cubicBezTo>
                    <a:pt x="7" y="0"/>
                    <a:pt x="3" y="3"/>
                    <a:pt x="5" y="2"/>
                  </a:cubicBezTo>
                  <a:cubicBezTo>
                    <a:pt x="3" y="3"/>
                    <a:pt x="6" y="1"/>
                    <a:pt x="5" y="2"/>
                  </a:cubicBezTo>
                  <a:cubicBezTo>
                    <a:pt x="5" y="2"/>
                    <a:pt x="6" y="1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1"/>
                    <a:pt x="6" y="2"/>
                  </a:cubicBezTo>
                  <a:cubicBezTo>
                    <a:pt x="6" y="2"/>
                    <a:pt x="7" y="1"/>
                    <a:pt x="6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6" y="3"/>
                    <a:pt x="8" y="2"/>
                    <a:pt x="7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8" y="3"/>
                    <a:pt x="7" y="3"/>
                  </a:cubicBezTo>
                  <a:cubicBezTo>
                    <a:pt x="8" y="3"/>
                    <a:pt x="8" y="2"/>
                    <a:pt x="7" y="4"/>
                  </a:cubicBezTo>
                  <a:cubicBezTo>
                    <a:pt x="8" y="2"/>
                    <a:pt x="7" y="4"/>
                    <a:pt x="7" y="4"/>
                  </a:cubicBezTo>
                  <a:cubicBezTo>
                    <a:pt x="9" y="2"/>
                    <a:pt x="7" y="5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4"/>
                    <a:pt x="9" y="4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10" y="7"/>
                    <a:pt x="10" y="6"/>
                  </a:cubicBezTo>
                  <a:cubicBezTo>
                    <a:pt x="12" y="5"/>
                    <a:pt x="10" y="7"/>
                    <a:pt x="11" y="6"/>
                  </a:cubicBezTo>
                  <a:cubicBezTo>
                    <a:pt x="10" y="8"/>
                    <a:pt x="11" y="8"/>
                    <a:pt x="11" y="7"/>
                  </a:cubicBezTo>
                  <a:cubicBezTo>
                    <a:pt x="11" y="7"/>
                    <a:pt x="10" y="9"/>
                    <a:pt x="12" y="7"/>
                  </a:cubicBezTo>
                  <a:cubicBezTo>
                    <a:pt x="13" y="5"/>
                    <a:pt x="12" y="7"/>
                    <a:pt x="12" y="7"/>
                  </a:cubicBezTo>
                  <a:cubicBezTo>
                    <a:pt x="12" y="7"/>
                    <a:pt x="12" y="8"/>
                    <a:pt x="12" y="7"/>
                  </a:cubicBezTo>
                  <a:cubicBezTo>
                    <a:pt x="13" y="6"/>
                    <a:pt x="12" y="9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9"/>
                    <a:pt x="14" y="8"/>
                  </a:cubicBezTo>
                  <a:cubicBezTo>
                    <a:pt x="14" y="8"/>
                    <a:pt x="13" y="9"/>
                    <a:pt x="14" y="8"/>
                  </a:cubicBezTo>
                  <a:cubicBezTo>
                    <a:pt x="14" y="9"/>
                    <a:pt x="14" y="10"/>
                    <a:pt x="15" y="9"/>
                  </a:cubicBezTo>
                  <a:cubicBezTo>
                    <a:pt x="15" y="8"/>
                    <a:pt x="13" y="12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11"/>
                    <a:pt x="16" y="9"/>
                  </a:cubicBezTo>
                  <a:cubicBezTo>
                    <a:pt x="17" y="8"/>
                    <a:pt x="17" y="10"/>
                    <a:pt x="17" y="10"/>
                  </a:cubicBezTo>
                  <a:cubicBezTo>
                    <a:pt x="16" y="10"/>
                    <a:pt x="18" y="8"/>
                    <a:pt x="17" y="10"/>
                  </a:cubicBezTo>
                  <a:cubicBezTo>
                    <a:pt x="18" y="8"/>
                    <a:pt x="15" y="13"/>
                    <a:pt x="15" y="13"/>
                  </a:cubicBezTo>
                  <a:close/>
                </a:path>
              </a:pathLst>
            </a:custGeom>
            <a:solidFill>
              <a:srgbClr val="645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32"/>
            <p:cNvSpPr/>
            <p:nvPr/>
          </p:nvSpPr>
          <p:spPr bwMode="auto">
            <a:xfrm>
              <a:off x="7085013" y="6196013"/>
              <a:ext cx="77788" cy="90488"/>
            </a:xfrm>
            <a:custGeom>
              <a:avLst/>
              <a:gdLst>
                <a:gd name="T0" fmla="*/ 17 w 21"/>
                <a:gd name="T1" fmla="*/ 23 h 24"/>
                <a:gd name="T2" fmla="*/ 16 w 21"/>
                <a:gd name="T3" fmla="*/ 22 h 24"/>
                <a:gd name="T4" fmla="*/ 15 w 21"/>
                <a:gd name="T5" fmla="*/ 21 h 24"/>
                <a:gd name="T6" fmla="*/ 13 w 21"/>
                <a:gd name="T7" fmla="*/ 19 h 24"/>
                <a:gd name="T8" fmla="*/ 12 w 21"/>
                <a:gd name="T9" fmla="*/ 18 h 24"/>
                <a:gd name="T10" fmla="*/ 11 w 21"/>
                <a:gd name="T11" fmla="*/ 17 h 24"/>
                <a:gd name="T12" fmla="*/ 10 w 21"/>
                <a:gd name="T13" fmla="*/ 16 h 24"/>
                <a:gd name="T14" fmla="*/ 9 w 21"/>
                <a:gd name="T15" fmla="*/ 14 h 24"/>
                <a:gd name="T16" fmla="*/ 9 w 21"/>
                <a:gd name="T17" fmla="*/ 13 h 24"/>
                <a:gd name="T18" fmla="*/ 7 w 21"/>
                <a:gd name="T19" fmla="*/ 12 h 24"/>
                <a:gd name="T20" fmla="*/ 7 w 21"/>
                <a:gd name="T21" fmla="*/ 11 h 24"/>
                <a:gd name="T22" fmla="*/ 6 w 21"/>
                <a:gd name="T23" fmla="*/ 10 h 24"/>
                <a:gd name="T24" fmla="*/ 5 w 21"/>
                <a:gd name="T25" fmla="*/ 9 h 24"/>
                <a:gd name="T26" fmla="*/ 5 w 21"/>
                <a:gd name="T27" fmla="*/ 8 h 24"/>
                <a:gd name="T28" fmla="*/ 4 w 21"/>
                <a:gd name="T29" fmla="*/ 7 h 24"/>
                <a:gd name="T30" fmla="*/ 3 w 21"/>
                <a:gd name="T31" fmla="*/ 6 h 24"/>
                <a:gd name="T32" fmla="*/ 3 w 21"/>
                <a:gd name="T33" fmla="*/ 5 h 24"/>
                <a:gd name="T34" fmla="*/ 2 w 21"/>
                <a:gd name="T35" fmla="*/ 5 h 24"/>
                <a:gd name="T36" fmla="*/ 2 w 21"/>
                <a:gd name="T37" fmla="*/ 4 h 24"/>
                <a:gd name="T38" fmla="*/ 2 w 21"/>
                <a:gd name="T39" fmla="*/ 4 h 24"/>
                <a:gd name="T40" fmla="*/ 5 w 21"/>
                <a:gd name="T41" fmla="*/ 2 h 24"/>
                <a:gd name="T42" fmla="*/ 5 w 21"/>
                <a:gd name="T43" fmla="*/ 2 h 24"/>
                <a:gd name="T44" fmla="*/ 6 w 21"/>
                <a:gd name="T45" fmla="*/ 3 h 24"/>
                <a:gd name="T46" fmla="*/ 6 w 21"/>
                <a:gd name="T47" fmla="*/ 3 h 24"/>
                <a:gd name="T48" fmla="*/ 7 w 21"/>
                <a:gd name="T49" fmla="*/ 4 h 24"/>
                <a:gd name="T50" fmla="*/ 8 w 21"/>
                <a:gd name="T51" fmla="*/ 5 h 24"/>
                <a:gd name="T52" fmla="*/ 8 w 21"/>
                <a:gd name="T53" fmla="*/ 6 h 24"/>
                <a:gd name="T54" fmla="*/ 9 w 21"/>
                <a:gd name="T55" fmla="*/ 7 h 24"/>
                <a:gd name="T56" fmla="*/ 10 w 21"/>
                <a:gd name="T57" fmla="*/ 8 h 24"/>
                <a:gd name="T58" fmla="*/ 10 w 21"/>
                <a:gd name="T59" fmla="*/ 9 h 24"/>
                <a:gd name="T60" fmla="*/ 11 w 21"/>
                <a:gd name="T61" fmla="*/ 10 h 24"/>
                <a:gd name="T62" fmla="*/ 12 w 21"/>
                <a:gd name="T63" fmla="*/ 11 h 24"/>
                <a:gd name="T64" fmla="*/ 13 w 21"/>
                <a:gd name="T65" fmla="*/ 13 h 24"/>
                <a:gd name="T66" fmla="*/ 14 w 21"/>
                <a:gd name="T67" fmla="*/ 14 h 24"/>
                <a:gd name="T68" fmla="*/ 15 w 21"/>
                <a:gd name="T69" fmla="*/ 14 h 24"/>
                <a:gd name="T70" fmla="*/ 15 w 21"/>
                <a:gd name="T71" fmla="*/ 16 h 24"/>
                <a:gd name="T72" fmla="*/ 17 w 21"/>
                <a:gd name="T73" fmla="*/ 17 h 24"/>
                <a:gd name="T74" fmla="*/ 18 w 21"/>
                <a:gd name="T75" fmla="*/ 19 h 24"/>
                <a:gd name="T76" fmla="*/ 19 w 21"/>
                <a:gd name="T77" fmla="*/ 20 h 24"/>
                <a:gd name="T78" fmla="*/ 20 w 21"/>
                <a:gd name="T7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" h="24">
                  <a:moveTo>
                    <a:pt x="17" y="23"/>
                  </a:moveTo>
                  <a:cubicBezTo>
                    <a:pt x="17" y="23"/>
                    <a:pt x="19" y="21"/>
                    <a:pt x="17" y="23"/>
                  </a:cubicBezTo>
                  <a:cubicBezTo>
                    <a:pt x="18" y="22"/>
                    <a:pt x="17" y="23"/>
                    <a:pt x="17" y="23"/>
                  </a:cubicBezTo>
                  <a:cubicBezTo>
                    <a:pt x="15" y="24"/>
                    <a:pt x="16" y="22"/>
                    <a:pt x="16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1"/>
                    <a:pt x="14" y="22"/>
                    <a:pt x="15" y="21"/>
                  </a:cubicBezTo>
                  <a:cubicBezTo>
                    <a:pt x="15" y="20"/>
                    <a:pt x="13" y="21"/>
                    <a:pt x="14" y="20"/>
                  </a:cubicBezTo>
                  <a:cubicBezTo>
                    <a:pt x="15" y="18"/>
                    <a:pt x="14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3" y="17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5"/>
                    <a:pt x="12" y="15"/>
                    <a:pt x="11" y="16"/>
                  </a:cubicBezTo>
                  <a:cubicBezTo>
                    <a:pt x="9" y="18"/>
                    <a:pt x="10" y="16"/>
                    <a:pt x="10" y="1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8" y="16"/>
                    <a:pt x="11" y="13"/>
                    <a:pt x="9" y="14"/>
                  </a:cubicBezTo>
                  <a:cubicBezTo>
                    <a:pt x="8" y="15"/>
                    <a:pt x="10" y="13"/>
                    <a:pt x="9" y="14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4"/>
                    <a:pt x="7" y="14"/>
                    <a:pt x="8" y="13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8" y="11"/>
                    <a:pt x="8" y="11"/>
                    <a:pt x="7" y="11"/>
                  </a:cubicBezTo>
                  <a:cubicBezTo>
                    <a:pt x="7" y="11"/>
                    <a:pt x="6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7" y="9"/>
                    <a:pt x="6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7" y="7"/>
                    <a:pt x="5" y="8"/>
                  </a:cubicBezTo>
                  <a:cubicBezTo>
                    <a:pt x="5" y="8"/>
                    <a:pt x="4" y="9"/>
                    <a:pt x="5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6" y="6"/>
                    <a:pt x="5" y="7"/>
                    <a:pt x="4" y="7"/>
                  </a:cubicBezTo>
                  <a:cubicBezTo>
                    <a:pt x="3" y="7"/>
                    <a:pt x="3" y="7"/>
                    <a:pt x="4" y="6"/>
                  </a:cubicBezTo>
                  <a:cubicBezTo>
                    <a:pt x="2" y="7"/>
                    <a:pt x="4" y="6"/>
                    <a:pt x="3" y="6"/>
                  </a:cubicBezTo>
                  <a:cubicBezTo>
                    <a:pt x="2" y="7"/>
                    <a:pt x="5" y="5"/>
                    <a:pt x="3" y="6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0" y="6"/>
                    <a:pt x="3" y="4"/>
                    <a:pt x="2" y="4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3" y="3"/>
                    <a:pt x="2" y="4"/>
                  </a:cubicBezTo>
                  <a:cubicBezTo>
                    <a:pt x="4" y="2"/>
                    <a:pt x="1" y="4"/>
                    <a:pt x="2" y="4"/>
                  </a:cubicBezTo>
                  <a:cubicBezTo>
                    <a:pt x="0" y="5"/>
                    <a:pt x="4" y="2"/>
                    <a:pt x="5" y="1"/>
                  </a:cubicBezTo>
                  <a:cubicBezTo>
                    <a:pt x="6" y="1"/>
                    <a:pt x="3" y="3"/>
                    <a:pt x="5" y="2"/>
                  </a:cubicBezTo>
                  <a:cubicBezTo>
                    <a:pt x="7" y="0"/>
                    <a:pt x="4" y="3"/>
                    <a:pt x="5" y="2"/>
                  </a:cubicBezTo>
                  <a:cubicBezTo>
                    <a:pt x="8" y="0"/>
                    <a:pt x="3" y="3"/>
                    <a:pt x="5" y="2"/>
                  </a:cubicBezTo>
                  <a:cubicBezTo>
                    <a:pt x="4" y="3"/>
                    <a:pt x="7" y="1"/>
                    <a:pt x="6" y="2"/>
                  </a:cubicBezTo>
                  <a:cubicBezTo>
                    <a:pt x="6" y="3"/>
                    <a:pt x="7" y="2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4"/>
                    <a:pt x="8" y="2"/>
                    <a:pt x="7" y="4"/>
                  </a:cubicBezTo>
                  <a:cubicBezTo>
                    <a:pt x="7" y="3"/>
                    <a:pt x="8" y="3"/>
                    <a:pt x="7" y="4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8" y="5"/>
                    <a:pt x="9" y="4"/>
                    <a:pt x="8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9" y="5"/>
                    <a:pt x="8" y="6"/>
                  </a:cubicBezTo>
                  <a:cubicBezTo>
                    <a:pt x="9" y="6"/>
                    <a:pt x="10" y="5"/>
                    <a:pt x="9" y="6"/>
                  </a:cubicBezTo>
                  <a:cubicBezTo>
                    <a:pt x="10" y="6"/>
                    <a:pt x="9" y="7"/>
                    <a:pt x="9" y="7"/>
                  </a:cubicBezTo>
                  <a:cubicBezTo>
                    <a:pt x="11" y="6"/>
                    <a:pt x="9" y="8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1" y="8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0" y="11"/>
                    <a:pt x="11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1" y="13"/>
                    <a:pt x="12" y="12"/>
                  </a:cubicBezTo>
                  <a:cubicBezTo>
                    <a:pt x="14" y="11"/>
                    <a:pt x="12" y="13"/>
                    <a:pt x="13" y="13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3" y="14"/>
                    <a:pt x="12" y="15"/>
                    <a:pt x="14" y="14"/>
                  </a:cubicBezTo>
                  <a:cubicBezTo>
                    <a:pt x="16" y="12"/>
                    <a:pt x="14" y="14"/>
                    <a:pt x="14" y="14"/>
                  </a:cubicBezTo>
                  <a:cubicBezTo>
                    <a:pt x="14" y="14"/>
                    <a:pt x="14" y="15"/>
                    <a:pt x="15" y="14"/>
                  </a:cubicBezTo>
                  <a:cubicBezTo>
                    <a:pt x="16" y="14"/>
                    <a:pt x="14" y="16"/>
                    <a:pt x="15" y="15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6"/>
                    <a:pt x="15" y="17"/>
                    <a:pt x="16" y="16"/>
                  </a:cubicBezTo>
                  <a:cubicBezTo>
                    <a:pt x="17" y="16"/>
                    <a:pt x="16" y="17"/>
                    <a:pt x="17" y="17"/>
                  </a:cubicBezTo>
                  <a:cubicBezTo>
                    <a:pt x="17" y="18"/>
                    <a:pt x="16" y="19"/>
                    <a:pt x="18" y="18"/>
                  </a:cubicBezTo>
                  <a:cubicBezTo>
                    <a:pt x="18" y="18"/>
                    <a:pt x="15" y="21"/>
                    <a:pt x="18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8" y="21"/>
                    <a:pt x="19" y="20"/>
                  </a:cubicBezTo>
                  <a:cubicBezTo>
                    <a:pt x="21" y="19"/>
                    <a:pt x="20" y="20"/>
                    <a:pt x="20" y="20"/>
                  </a:cubicBezTo>
                  <a:cubicBezTo>
                    <a:pt x="19" y="21"/>
                    <a:pt x="21" y="19"/>
                    <a:pt x="20" y="20"/>
                  </a:cubicBezTo>
                  <a:cubicBezTo>
                    <a:pt x="21" y="19"/>
                    <a:pt x="17" y="23"/>
                    <a:pt x="17" y="23"/>
                  </a:cubicBezTo>
                  <a:close/>
                </a:path>
              </a:pathLst>
            </a:custGeom>
            <a:solidFill>
              <a:srgbClr val="645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33"/>
            <p:cNvSpPr/>
            <p:nvPr/>
          </p:nvSpPr>
          <p:spPr bwMode="auto">
            <a:xfrm>
              <a:off x="6967538" y="6256338"/>
              <a:ext cx="41275" cy="38100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4 w 11"/>
                <a:gd name="T5" fmla="*/ 9 h 10"/>
                <a:gd name="T6" fmla="*/ 4 w 11"/>
                <a:gd name="T7" fmla="*/ 8 h 10"/>
                <a:gd name="T8" fmla="*/ 4 w 11"/>
                <a:gd name="T9" fmla="*/ 8 h 10"/>
                <a:gd name="T10" fmla="*/ 4 w 11"/>
                <a:gd name="T11" fmla="*/ 7 h 10"/>
                <a:gd name="T12" fmla="*/ 4 w 11"/>
                <a:gd name="T13" fmla="*/ 7 h 10"/>
                <a:gd name="T14" fmla="*/ 4 w 11"/>
                <a:gd name="T15" fmla="*/ 6 h 10"/>
                <a:gd name="T16" fmla="*/ 4 w 11"/>
                <a:gd name="T17" fmla="*/ 6 h 10"/>
                <a:gd name="T18" fmla="*/ 4 w 11"/>
                <a:gd name="T19" fmla="*/ 5 h 10"/>
                <a:gd name="T20" fmla="*/ 4 w 11"/>
                <a:gd name="T21" fmla="*/ 5 h 10"/>
                <a:gd name="T22" fmla="*/ 3 w 11"/>
                <a:gd name="T23" fmla="*/ 5 h 10"/>
                <a:gd name="T24" fmla="*/ 3 w 11"/>
                <a:gd name="T25" fmla="*/ 4 h 10"/>
                <a:gd name="T26" fmla="*/ 3 w 11"/>
                <a:gd name="T27" fmla="*/ 4 h 10"/>
                <a:gd name="T28" fmla="*/ 3 w 11"/>
                <a:gd name="T29" fmla="*/ 4 h 10"/>
                <a:gd name="T30" fmla="*/ 3 w 11"/>
                <a:gd name="T31" fmla="*/ 3 h 10"/>
                <a:gd name="T32" fmla="*/ 3 w 11"/>
                <a:gd name="T33" fmla="*/ 3 h 10"/>
                <a:gd name="T34" fmla="*/ 3 w 11"/>
                <a:gd name="T35" fmla="*/ 3 h 10"/>
                <a:gd name="T36" fmla="*/ 3 w 11"/>
                <a:gd name="T37" fmla="*/ 3 h 10"/>
                <a:gd name="T38" fmla="*/ 3 w 11"/>
                <a:gd name="T39" fmla="*/ 2 h 10"/>
                <a:gd name="T40" fmla="*/ 6 w 11"/>
                <a:gd name="T41" fmla="*/ 1 h 10"/>
                <a:gd name="T42" fmla="*/ 6 w 11"/>
                <a:gd name="T43" fmla="*/ 1 h 10"/>
                <a:gd name="T44" fmla="*/ 6 w 11"/>
                <a:gd name="T45" fmla="*/ 1 h 10"/>
                <a:gd name="T46" fmla="*/ 7 w 11"/>
                <a:gd name="T47" fmla="*/ 2 h 10"/>
                <a:gd name="T48" fmla="*/ 7 w 11"/>
                <a:gd name="T49" fmla="*/ 2 h 10"/>
                <a:gd name="T50" fmla="*/ 7 w 11"/>
                <a:gd name="T51" fmla="*/ 2 h 10"/>
                <a:gd name="T52" fmla="*/ 7 w 11"/>
                <a:gd name="T53" fmla="*/ 3 h 10"/>
                <a:gd name="T54" fmla="*/ 7 w 11"/>
                <a:gd name="T55" fmla="*/ 3 h 10"/>
                <a:gd name="T56" fmla="*/ 7 w 11"/>
                <a:gd name="T57" fmla="*/ 4 h 10"/>
                <a:gd name="T58" fmla="*/ 7 w 11"/>
                <a:gd name="T59" fmla="*/ 4 h 10"/>
                <a:gd name="T60" fmla="*/ 8 w 11"/>
                <a:gd name="T61" fmla="*/ 5 h 10"/>
                <a:gd name="T62" fmla="*/ 8 w 11"/>
                <a:gd name="T63" fmla="*/ 5 h 10"/>
                <a:gd name="T64" fmla="*/ 8 w 11"/>
                <a:gd name="T65" fmla="*/ 6 h 10"/>
                <a:gd name="T66" fmla="*/ 8 w 11"/>
                <a:gd name="T67" fmla="*/ 6 h 10"/>
                <a:gd name="T68" fmla="*/ 8 w 11"/>
                <a:gd name="T69" fmla="*/ 7 h 10"/>
                <a:gd name="T70" fmla="*/ 8 w 11"/>
                <a:gd name="T71" fmla="*/ 8 h 10"/>
                <a:gd name="T72" fmla="*/ 8 w 11"/>
                <a:gd name="T73" fmla="*/ 8 h 10"/>
                <a:gd name="T74" fmla="*/ 8 w 11"/>
                <a:gd name="T75" fmla="*/ 9 h 10"/>
                <a:gd name="T76" fmla="*/ 9 w 11"/>
                <a:gd name="T77" fmla="*/ 10 h 10"/>
                <a:gd name="T78" fmla="*/ 9 w 11"/>
                <a:gd name="T7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7" y="10"/>
                    <a:pt x="5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3" y="10"/>
                    <a:pt x="5" y="10"/>
                    <a:pt x="5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3" y="9"/>
                    <a:pt x="4" y="9"/>
                  </a:cubicBezTo>
                  <a:cubicBezTo>
                    <a:pt x="5" y="9"/>
                    <a:pt x="3" y="9"/>
                    <a:pt x="4" y="9"/>
                  </a:cubicBezTo>
                  <a:cubicBezTo>
                    <a:pt x="6" y="8"/>
                    <a:pt x="5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5" y="8"/>
                    <a:pt x="4" y="8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6" y="7"/>
                    <a:pt x="6" y="7"/>
                    <a:pt x="4" y="7"/>
                  </a:cubicBezTo>
                  <a:cubicBezTo>
                    <a:pt x="2" y="8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6" y="6"/>
                    <a:pt x="4" y="6"/>
                  </a:cubicBezTo>
                  <a:cubicBezTo>
                    <a:pt x="3" y="7"/>
                    <a:pt x="5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2" y="6"/>
                    <a:pt x="4" y="6"/>
                  </a:cubicBezTo>
                  <a:cubicBezTo>
                    <a:pt x="5" y="5"/>
                    <a:pt x="3" y="6"/>
                    <a:pt x="4" y="5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6"/>
                    <a:pt x="4" y="4"/>
                    <a:pt x="3" y="5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2" y="5"/>
                    <a:pt x="5" y="4"/>
                    <a:pt x="3" y="4"/>
                  </a:cubicBezTo>
                  <a:cubicBezTo>
                    <a:pt x="3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3"/>
                    <a:pt x="3" y="4"/>
                    <a:pt x="3" y="4"/>
                  </a:cubicBezTo>
                  <a:cubicBezTo>
                    <a:pt x="2" y="4"/>
                    <a:pt x="2" y="4"/>
                    <a:pt x="3" y="3"/>
                  </a:cubicBezTo>
                  <a:cubicBezTo>
                    <a:pt x="1" y="4"/>
                    <a:pt x="4" y="3"/>
                    <a:pt x="3" y="3"/>
                  </a:cubicBezTo>
                  <a:cubicBezTo>
                    <a:pt x="2" y="4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2" y="3"/>
                    <a:pt x="3" y="3"/>
                  </a:cubicBezTo>
                  <a:cubicBezTo>
                    <a:pt x="1" y="4"/>
                    <a:pt x="3" y="2"/>
                    <a:pt x="3" y="3"/>
                  </a:cubicBezTo>
                  <a:cubicBezTo>
                    <a:pt x="4" y="2"/>
                    <a:pt x="2" y="3"/>
                    <a:pt x="3" y="3"/>
                  </a:cubicBezTo>
                  <a:cubicBezTo>
                    <a:pt x="2" y="3"/>
                    <a:pt x="3" y="2"/>
                    <a:pt x="3" y="3"/>
                  </a:cubicBezTo>
                  <a:cubicBezTo>
                    <a:pt x="5" y="2"/>
                    <a:pt x="2" y="3"/>
                    <a:pt x="3" y="2"/>
                  </a:cubicBezTo>
                  <a:cubicBezTo>
                    <a:pt x="0" y="4"/>
                    <a:pt x="5" y="2"/>
                    <a:pt x="6" y="1"/>
                  </a:cubicBezTo>
                  <a:cubicBezTo>
                    <a:pt x="7" y="0"/>
                    <a:pt x="4" y="2"/>
                    <a:pt x="6" y="1"/>
                  </a:cubicBezTo>
                  <a:cubicBezTo>
                    <a:pt x="8" y="0"/>
                    <a:pt x="5" y="2"/>
                    <a:pt x="6" y="1"/>
                  </a:cubicBezTo>
                  <a:cubicBezTo>
                    <a:pt x="9" y="0"/>
                    <a:pt x="4" y="2"/>
                    <a:pt x="6" y="1"/>
                  </a:cubicBezTo>
                  <a:cubicBezTo>
                    <a:pt x="5" y="2"/>
                    <a:pt x="8" y="0"/>
                    <a:pt x="6" y="1"/>
                  </a:cubicBezTo>
                  <a:cubicBezTo>
                    <a:pt x="6" y="1"/>
                    <a:pt x="7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7" y="2"/>
                    <a:pt x="8" y="1"/>
                    <a:pt x="7" y="2"/>
                  </a:cubicBezTo>
                  <a:cubicBezTo>
                    <a:pt x="7" y="1"/>
                    <a:pt x="8" y="1"/>
                    <a:pt x="7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7" y="2"/>
                    <a:pt x="8" y="2"/>
                    <a:pt x="7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2"/>
                    <a:pt x="7" y="3"/>
                  </a:cubicBezTo>
                  <a:cubicBezTo>
                    <a:pt x="8" y="3"/>
                    <a:pt x="9" y="2"/>
                    <a:pt x="7" y="3"/>
                  </a:cubicBezTo>
                  <a:cubicBezTo>
                    <a:pt x="9" y="3"/>
                    <a:pt x="7" y="3"/>
                    <a:pt x="7" y="3"/>
                  </a:cubicBezTo>
                  <a:cubicBezTo>
                    <a:pt x="9" y="3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10" y="5"/>
                    <a:pt x="7" y="6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6" y="7"/>
                    <a:pt x="8" y="6"/>
                  </a:cubicBezTo>
                  <a:cubicBezTo>
                    <a:pt x="10" y="6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0" y="7"/>
                    <a:pt x="7" y="8"/>
                    <a:pt x="8" y="7"/>
                  </a:cubicBezTo>
                  <a:cubicBezTo>
                    <a:pt x="7" y="8"/>
                    <a:pt x="7" y="8"/>
                    <a:pt x="8" y="8"/>
                  </a:cubicBezTo>
                  <a:cubicBezTo>
                    <a:pt x="8" y="8"/>
                    <a:pt x="7" y="8"/>
                    <a:pt x="8" y="8"/>
                  </a:cubicBezTo>
                  <a:cubicBezTo>
                    <a:pt x="9" y="8"/>
                    <a:pt x="7" y="8"/>
                    <a:pt x="8" y="8"/>
                  </a:cubicBezTo>
                  <a:cubicBezTo>
                    <a:pt x="8" y="9"/>
                    <a:pt x="7" y="9"/>
                    <a:pt x="8" y="9"/>
                  </a:cubicBezTo>
                  <a:cubicBezTo>
                    <a:pt x="9" y="9"/>
                    <a:pt x="4" y="9"/>
                    <a:pt x="8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7" y="10"/>
                    <a:pt x="9" y="10"/>
                  </a:cubicBezTo>
                  <a:cubicBezTo>
                    <a:pt x="10" y="10"/>
                    <a:pt x="8" y="10"/>
                    <a:pt x="9" y="10"/>
                  </a:cubicBezTo>
                  <a:cubicBezTo>
                    <a:pt x="8" y="10"/>
                    <a:pt x="11" y="10"/>
                    <a:pt x="9" y="10"/>
                  </a:cubicBezTo>
                  <a:cubicBezTo>
                    <a:pt x="11" y="10"/>
                    <a:pt x="4" y="10"/>
                    <a:pt x="5" y="10"/>
                  </a:cubicBezTo>
                  <a:close/>
                </a:path>
              </a:pathLst>
            </a:custGeom>
            <a:solidFill>
              <a:srgbClr val="645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34"/>
            <p:cNvSpPr/>
            <p:nvPr/>
          </p:nvSpPr>
          <p:spPr bwMode="auto">
            <a:xfrm>
              <a:off x="7212013" y="6162676"/>
              <a:ext cx="60325" cy="60325"/>
            </a:xfrm>
            <a:custGeom>
              <a:avLst/>
              <a:gdLst>
                <a:gd name="T0" fmla="*/ 13 w 16"/>
                <a:gd name="T1" fmla="*/ 15 h 16"/>
                <a:gd name="T2" fmla="*/ 13 w 16"/>
                <a:gd name="T3" fmla="*/ 15 h 16"/>
                <a:gd name="T4" fmla="*/ 12 w 16"/>
                <a:gd name="T5" fmla="*/ 14 h 16"/>
                <a:gd name="T6" fmla="*/ 10 w 16"/>
                <a:gd name="T7" fmla="*/ 13 h 16"/>
                <a:gd name="T8" fmla="*/ 10 w 16"/>
                <a:gd name="T9" fmla="*/ 12 h 16"/>
                <a:gd name="T10" fmla="*/ 9 w 16"/>
                <a:gd name="T11" fmla="*/ 12 h 16"/>
                <a:gd name="T12" fmla="*/ 8 w 16"/>
                <a:gd name="T13" fmla="*/ 11 h 16"/>
                <a:gd name="T14" fmla="*/ 7 w 16"/>
                <a:gd name="T15" fmla="*/ 10 h 16"/>
                <a:gd name="T16" fmla="*/ 7 w 16"/>
                <a:gd name="T17" fmla="*/ 10 h 16"/>
                <a:gd name="T18" fmla="*/ 6 w 16"/>
                <a:gd name="T19" fmla="*/ 9 h 16"/>
                <a:gd name="T20" fmla="*/ 6 w 16"/>
                <a:gd name="T21" fmla="*/ 8 h 16"/>
                <a:gd name="T22" fmla="*/ 5 w 16"/>
                <a:gd name="T23" fmla="*/ 8 h 16"/>
                <a:gd name="T24" fmla="*/ 5 w 16"/>
                <a:gd name="T25" fmla="*/ 7 h 16"/>
                <a:gd name="T26" fmla="*/ 4 w 16"/>
                <a:gd name="T27" fmla="*/ 7 h 16"/>
                <a:gd name="T28" fmla="*/ 4 w 16"/>
                <a:gd name="T29" fmla="*/ 6 h 16"/>
                <a:gd name="T30" fmla="*/ 3 w 16"/>
                <a:gd name="T31" fmla="*/ 6 h 16"/>
                <a:gd name="T32" fmla="*/ 3 w 16"/>
                <a:gd name="T33" fmla="*/ 5 h 16"/>
                <a:gd name="T34" fmla="*/ 3 w 16"/>
                <a:gd name="T35" fmla="*/ 5 h 16"/>
                <a:gd name="T36" fmla="*/ 2 w 16"/>
                <a:gd name="T37" fmla="*/ 5 h 16"/>
                <a:gd name="T38" fmla="*/ 2 w 16"/>
                <a:gd name="T39" fmla="*/ 4 h 16"/>
                <a:gd name="T40" fmla="*/ 5 w 16"/>
                <a:gd name="T41" fmla="*/ 2 h 16"/>
                <a:gd name="T42" fmla="*/ 5 w 16"/>
                <a:gd name="T43" fmla="*/ 2 h 16"/>
                <a:gd name="T44" fmla="*/ 6 w 16"/>
                <a:gd name="T45" fmla="*/ 2 h 16"/>
                <a:gd name="T46" fmla="*/ 6 w 16"/>
                <a:gd name="T47" fmla="*/ 3 h 16"/>
                <a:gd name="T48" fmla="*/ 6 w 16"/>
                <a:gd name="T49" fmla="*/ 3 h 16"/>
                <a:gd name="T50" fmla="*/ 7 w 16"/>
                <a:gd name="T51" fmla="*/ 4 h 16"/>
                <a:gd name="T52" fmla="*/ 8 w 16"/>
                <a:gd name="T53" fmla="*/ 4 h 16"/>
                <a:gd name="T54" fmla="*/ 8 w 16"/>
                <a:gd name="T55" fmla="*/ 5 h 16"/>
                <a:gd name="T56" fmla="*/ 9 w 16"/>
                <a:gd name="T57" fmla="*/ 5 h 16"/>
                <a:gd name="T58" fmla="*/ 9 w 16"/>
                <a:gd name="T59" fmla="*/ 6 h 16"/>
                <a:gd name="T60" fmla="*/ 10 w 16"/>
                <a:gd name="T61" fmla="*/ 7 h 16"/>
                <a:gd name="T62" fmla="*/ 10 w 16"/>
                <a:gd name="T63" fmla="*/ 7 h 16"/>
                <a:gd name="T64" fmla="*/ 11 w 16"/>
                <a:gd name="T65" fmla="*/ 8 h 16"/>
                <a:gd name="T66" fmla="*/ 12 w 16"/>
                <a:gd name="T67" fmla="*/ 9 h 16"/>
                <a:gd name="T68" fmla="*/ 12 w 16"/>
                <a:gd name="T69" fmla="*/ 9 h 16"/>
                <a:gd name="T70" fmla="*/ 12 w 16"/>
                <a:gd name="T71" fmla="*/ 10 h 16"/>
                <a:gd name="T72" fmla="*/ 13 w 16"/>
                <a:gd name="T73" fmla="*/ 10 h 16"/>
                <a:gd name="T74" fmla="*/ 14 w 16"/>
                <a:gd name="T75" fmla="*/ 11 h 16"/>
                <a:gd name="T76" fmla="*/ 15 w 16"/>
                <a:gd name="T77" fmla="*/ 12 h 16"/>
                <a:gd name="T78" fmla="*/ 15 w 16"/>
                <a:gd name="T79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" h="16">
                  <a:moveTo>
                    <a:pt x="14" y="15"/>
                  </a:moveTo>
                  <a:cubicBezTo>
                    <a:pt x="14" y="15"/>
                    <a:pt x="15" y="13"/>
                    <a:pt x="13" y="15"/>
                  </a:cubicBezTo>
                  <a:cubicBezTo>
                    <a:pt x="14" y="14"/>
                    <a:pt x="13" y="15"/>
                    <a:pt x="13" y="15"/>
                  </a:cubicBezTo>
                  <a:cubicBezTo>
                    <a:pt x="12" y="16"/>
                    <a:pt x="13" y="15"/>
                    <a:pt x="13" y="15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1" y="15"/>
                    <a:pt x="12" y="14"/>
                  </a:cubicBezTo>
                  <a:cubicBezTo>
                    <a:pt x="12" y="13"/>
                    <a:pt x="11" y="14"/>
                    <a:pt x="11" y="13"/>
                  </a:cubicBezTo>
                  <a:cubicBezTo>
                    <a:pt x="12" y="12"/>
                    <a:pt x="11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2"/>
                  </a:cubicBezTo>
                  <a:cubicBezTo>
                    <a:pt x="9" y="12"/>
                    <a:pt x="10" y="11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0"/>
                    <a:pt x="10" y="10"/>
                    <a:pt x="9" y="11"/>
                  </a:cubicBezTo>
                  <a:cubicBezTo>
                    <a:pt x="7" y="13"/>
                    <a:pt x="8" y="12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6" y="12"/>
                    <a:pt x="9" y="9"/>
                    <a:pt x="7" y="10"/>
                  </a:cubicBezTo>
                  <a:cubicBezTo>
                    <a:pt x="7" y="11"/>
                    <a:pt x="8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7" y="8"/>
                    <a:pt x="7" y="8"/>
                    <a:pt x="6" y="9"/>
                  </a:cubicBezTo>
                  <a:cubicBezTo>
                    <a:pt x="6" y="9"/>
                    <a:pt x="5" y="9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3" y="9"/>
                    <a:pt x="6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8"/>
                    <a:pt x="6" y="6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5"/>
                    <a:pt x="4" y="6"/>
                    <a:pt x="4" y="6"/>
                  </a:cubicBezTo>
                  <a:cubicBezTo>
                    <a:pt x="3" y="7"/>
                    <a:pt x="3" y="7"/>
                    <a:pt x="4" y="6"/>
                  </a:cubicBezTo>
                  <a:cubicBezTo>
                    <a:pt x="2" y="7"/>
                    <a:pt x="4" y="5"/>
                    <a:pt x="3" y="6"/>
                  </a:cubicBezTo>
                  <a:cubicBezTo>
                    <a:pt x="2" y="7"/>
                    <a:pt x="4" y="4"/>
                    <a:pt x="3" y="5"/>
                  </a:cubicBezTo>
                  <a:cubicBezTo>
                    <a:pt x="4" y="5"/>
                    <a:pt x="4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6"/>
                    <a:pt x="3" y="5"/>
                  </a:cubicBezTo>
                  <a:cubicBezTo>
                    <a:pt x="1" y="6"/>
                    <a:pt x="3" y="4"/>
                    <a:pt x="3" y="5"/>
                  </a:cubicBezTo>
                  <a:cubicBezTo>
                    <a:pt x="3" y="4"/>
                    <a:pt x="2" y="5"/>
                    <a:pt x="2" y="5"/>
                  </a:cubicBezTo>
                  <a:cubicBezTo>
                    <a:pt x="2" y="5"/>
                    <a:pt x="3" y="4"/>
                    <a:pt x="2" y="4"/>
                  </a:cubicBezTo>
                  <a:cubicBezTo>
                    <a:pt x="4" y="3"/>
                    <a:pt x="2" y="5"/>
                    <a:pt x="2" y="4"/>
                  </a:cubicBezTo>
                  <a:cubicBezTo>
                    <a:pt x="0" y="6"/>
                    <a:pt x="4" y="3"/>
                    <a:pt x="5" y="2"/>
                  </a:cubicBezTo>
                  <a:cubicBezTo>
                    <a:pt x="6" y="1"/>
                    <a:pt x="4" y="3"/>
                    <a:pt x="5" y="2"/>
                  </a:cubicBezTo>
                  <a:cubicBezTo>
                    <a:pt x="7" y="0"/>
                    <a:pt x="4" y="3"/>
                    <a:pt x="5" y="2"/>
                  </a:cubicBezTo>
                  <a:cubicBezTo>
                    <a:pt x="7" y="0"/>
                    <a:pt x="4" y="4"/>
                    <a:pt x="5" y="2"/>
                  </a:cubicBezTo>
                  <a:cubicBezTo>
                    <a:pt x="4" y="3"/>
                    <a:pt x="7" y="1"/>
                    <a:pt x="6" y="2"/>
                  </a:cubicBezTo>
                  <a:cubicBezTo>
                    <a:pt x="6" y="2"/>
                    <a:pt x="7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6" y="3"/>
                    <a:pt x="8" y="1"/>
                    <a:pt x="6" y="3"/>
                  </a:cubicBezTo>
                  <a:cubicBezTo>
                    <a:pt x="7" y="2"/>
                    <a:pt x="8" y="2"/>
                    <a:pt x="6" y="3"/>
                  </a:cubicBezTo>
                  <a:cubicBezTo>
                    <a:pt x="6" y="4"/>
                    <a:pt x="6" y="4"/>
                    <a:pt x="7" y="3"/>
                  </a:cubicBezTo>
                  <a:cubicBezTo>
                    <a:pt x="7" y="4"/>
                    <a:pt x="8" y="3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9" y="3"/>
                    <a:pt x="8" y="4"/>
                  </a:cubicBezTo>
                  <a:cubicBezTo>
                    <a:pt x="9" y="3"/>
                    <a:pt x="8" y="5"/>
                    <a:pt x="8" y="5"/>
                  </a:cubicBezTo>
                  <a:cubicBezTo>
                    <a:pt x="10" y="3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5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8"/>
                    <a:pt x="9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9" y="8"/>
                    <a:pt x="11" y="8"/>
                  </a:cubicBezTo>
                  <a:cubicBezTo>
                    <a:pt x="12" y="7"/>
                    <a:pt x="10" y="9"/>
                    <a:pt x="11" y="8"/>
                  </a:cubicBezTo>
                  <a:cubicBezTo>
                    <a:pt x="10" y="9"/>
                    <a:pt x="10" y="9"/>
                    <a:pt x="11" y="9"/>
                  </a:cubicBezTo>
                  <a:cubicBezTo>
                    <a:pt x="11" y="9"/>
                    <a:pt x="10" y="10"/>
                    <a:pt x="12" y="9"/>
                  </a:cubicBezTo>
                  <a:cubicBezTo>
                    <a:pt x="13" y="7"/>
                    <a:pt x="12" y="9"/>
                    <a:pt x="12" y="9"/>
                  </a:cubicBezTo>
                  <a:cubicBezTo>
                    <a:pt x="12" y="9"/>
                    <a:pt x="11" y="9"/>
                    <a:pt x="12" y="9"/>
                  </a:cubicBezTo>
                  <a:cubicBezTo>
                    <a:pt x="13" y="8"/>
                    <a:pt x="11" y="11"/>
                    <a:pt x="12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0"/>
                    <a:pt x="12" y="11"/>
                    <a:pt x="13" y="10"/>
                  </a:cubicBezTo>
                  <a:cubicBezTo>
                    <a:pt x="13" y="10"/>
                    <a:pt x="13" y="11"/>
                    <a:pt x="13" y="10"/>
                  </a:cubicBezTo>
                  <a:cubicBezTo>
                    <a:pt x="13" y="11"/>
                    <a:pt x="13" y="12"/>
                    <a:pt x="14" y="11"/>
                  </a:cubicBezTo>
                  <a:cubicBezTo>
                    <a:pt x="14" y="10"/>
                    <a:pt x="12" y="14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4" y="13"/>
                    <a:pt x="15" y="12"/>
                  </a:cubicBezTo>
                  <a:cubicBezTo>
                    <a:pt x="16" y="10"/>
                    <a:pt x="15" y="12"/>
                    <a:pt x="15" y="12"/>
                  </a:cubicBezTo>
                  <a:cubicBezTo>
                    <a:pt x="15" y="13"/>
                    <a:pt x="16" y="10"/>
                    <a:pt x="15" y="12"/>
                  </a:cubicBezTo>
                  <a:cubicBezTo>
                    <a:pt x="16" y="10"/>
                    <a:pt x="14" y="16"/>
                    <a:pt x="14" y="15"/>
                  </a:cubicBezTo>
                  <a:close/>
                </a:path>
              </a:pathLst>
            </a:custGeom>
            <a:solidFill>
              <a:srgbClr val="645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35"/>
            <p:cNvSpPr/>
            <p:nvPr/>
          </p:nvSpPr>
          <p:spPr bwMode="auto">
            <a:xfrm>
              <a:off x="7080250" y="6399213"/>
              <a:ext cx="49213" cy="49213"/>
            </a:xfrm>
            <a:custGeom>
              <a:avLst/>
              <a:gdLst>
                <a:gd name="T0" fmla="*/ 7 w 13"/>
                <a:gd name="T1" fmla="*/ 13 h 13"/>
                <a:gd name="T2" fmla="*/ 7 w 13"/>
                <a:gd name="T3" fmla="*/ 12 h 13"/>
                <a:gd name="T4" fmla="*/ 6 w 13"/>
                <a:gd name="T5" fmla="*/ 12 h 13"/>
                <a:gd name="T6" fmla="*/ 6 w 13"/>
                <a:gd name="T7" fmla="*/ 11 h 13"/>
                <a:gd name="T8" fmla="*/ 6 w 13"/>
                <a:gd name="T9" fmla="*/ 10 h 13"/>
                <a:gd name="T10" fmla="*/ 6 w 13"/>
                <a:gd name="T11" fmla="*/ 10 h 13"/>
                <a:gd name="T12" fmla="*/ 5 w 13"/>
                <a:gd name="T13" fmla="*/ 9 h 13"/>
                <a:gd name="T14" fmla="*/ 6 w 13"/>
                <a:gd name="T15" fmla="*/ 8 h 13"/>
                <a:gd name="T16" fmla="*/ 5 w 13"/>
                <a:gd name="T17" fmla="*/ 8 h 13"/>
                <a:gd name="T18" fmla="*/ 5 w 13"/>
                <a:gd name="T19" fmla="*/ 7 h 13"/>
                <a:gd name="T20" fmla="*/ 5 w 13"/>
                <a:gd name="T21" fmla="*/ 7 h 13"/>
                <a:gd name="T22" fmla="*/ 4 w 13"/>
                <a:gd name="T23" fmla="*/ 6 h 13"/>
                <a:gd name="T24" fmla="*/ 4 w 13"/>
                <a:gd name="T25" fmla="*/ 6 h 13"/>
                <a:gd name="T26" fmla="*/ 4 w 13"/>
                <a:gd name="T27" fmla="*/ 5 h 13"/>
                <a:gd name="T28" fmla="*/ 4 w 13"/>
                <a:gd name="T29" fmla="*/ 5 h 13"/>
                <a:gd name="T30" fmla="*/ 3 w 13"/>
                <a:gd name="T31" fmla="*/ 4 h 13"/>
                <a:gd name="T32" fmla="*/ 3 w 13"/>
                <a:gd name="T33" fmla="*/ 4 h 13"/>
                <a:gd name="T34" fmla="*/ 3 w 13"/>
                <a:gd name="T35" fmla="*/ 4 h 13"/>
                <a:gd name="T36" fmla="*/ 3 w 13"/>
                <a:gd name="T37" fmla="*/ 3 h 13"/>
                <a:gd name="T38" fmla="*/ 3 w 13"/>
                <a:gd name="T39" fmla="*/ 3 h 13"/>
                <a:gd name="T40" fmla="*/ 6 w 13"/>
                <a:gd name="T41" fmla="*/ 1 h 13"/>
                <a:gd name="T42" fmla="*/ 6 w 13"/>
                <a:gd name="T43" fmla="*/ 2 h 13"/>
                <a:gd name="T44" fmla="*/ 7 w 13"/>
                <a:gd name="T45" fmla="*/ 2 h 13"/>
                <a:gd name="T46" fmla="*/ 7 w 13"/>
                <a:gd name="T47" fmla="*/ 2 h 13"/>
                <a:gd name="T48" fmla="*/ 7 w 13"/>
                <a:gd name="T49" fmla="*/ 3 h 13"/>
                <a:gd name="T50" fmla="*/ 7 w 13"/>
                <a:gd name="T51" fmla="*/ 3 h 13"/>
                <a:gd name="T52" fmla="*/ 8 w 13"/>
                <a:gd name="T53" fmla="*/ 4 h 13"/>
                <a:gd name="T54" fmla="*/ 8 w 13"/>
                <a:gd name="T55" fmla="*/ 4 h 13"/>
                <a:gd name="T56" fmla="*/ 8 w 13"/>
                <a:gd name="T57" fmla="*/ 5 h 13"/>
                <a:gd name="T58" fmla="*/ 8 w 13"/>
                <a:gd name="T59" fmla="*/ 5 h 13"/>
                <a:gd name="T60" fmla="*/ 9 w 13"/>
                <a:gd name="T61" fmla="*/ 6 h 13"/>
                <a:gd name="T62" fmla="*/ 9 w 13"/>
                <a:gd name="T63" fmla="*/ 6 h 13"/>
                <a:gd name="T64" fmla="*/ 9 w 13"/>
                <a:gd name="T65" fmla="*/ 7 h 13"/>
                <a:gd name="T66" fmla="*/ 10 w 13"/>
                <a:gd name="T67" fmla="*/ 8 h 13"/>
                <a:gd name="T68" fmla="*/ 10 w 13"/>
                <a:gd name="T69" fmla="*/ 9 h 13"/>
                <a:gd name="T70" fmla="*/ 9 w 13"/>
                <a:gd name="T71" fmla="*/ 10 h 13"/>
                <a:gd name="T72" fmla="*/ 10 w 13"/>
                <a:gd name="T73" fmla="*/ 11 h 13"/>
                <a:gd name="T74" fmla="*/ 10 w 13"/>
                <a:gd name="T75" fmla="*/ 12 h 13"/>
                <a:gd name="T76" fmla="*/ 11 w 13"/>
                <a:gd name="T77" fmla="*/ 13 h 13"/>
                <a:gd name="T78" fmla="*/ 11 w 13"/>
                <a:gd name="T7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" h="13">
                  <a:moveTo>
                    <a:pt x="7" y="13"/>
                  </a:moveTo>
                  <a:cubicBezTo>
                    <a:pt x="7" y="13"/>
                    <a:pt x="10" y="13"/>
                    <a:pt x="7" y="13"/>
                  </a:cubicBezTo>
                  <a:cubicBezTo>
                    <a:pt x="8" y="13"/>
                    <a:pt x="7" y="13"/>
                    <a:pt x="7" y="13"/>
                  </a:cubicBezTo>
                  <a:cubicBezTo>
                    <a:pt x="5" y="13"/>
                    <a:pt x="7" y="13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5" y="12"/>
                    <a:pt x="6" y="12"/>
                  </a:cubicBezTo>
                  <a:cubicBezTo>
                    <a:pt x="7" y="11"/>
                    <a:pt x="5" y="12"/>
                    <a:pt x="6" y="11"/>
                  </a:cubicBezTo>
                  <a:cubicBezTo>
                    <a:pt x="8" y="11"/>
                    <a:pt x="7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0"/>
                  </a:cubicBezTo>
                  <a:cubicBezTo>
                    <a:pt x="6" y="10"/>
                    <a:pt x="7" y="10"/>
                    <a:pt x="6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8" y="9"/>
                    <a:pt x="7" y="9"/>
                    <a:pt x="6" y="9"/>
                  </a:cubicBezTo>
                  <a:cubicBezTo>
                    <a:pt x="3" y="10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4" y="10"/>
                    <a:pt x="8" y="8"/>
                    <a:pt x="6" y="8"/>
                  </a:cubicBezTo>
                  <a:cubicBezTo>
                    <a:pt x="5" y="9"/>
                    <a:pt x="6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4" y="8"/>
                    <a:pt x="5" y="8"/>
                  </a:cubicBezTo>
                  <a:cubicBezTo>
                    <a:pt x="6" y="7"/>
                    <a:pt x="4" y="7"/>
                    <a:pt x="5" y="7"/>
                  </a:cubicBezTo>
                  <a:cubicBezTo>
                    <a:pt x="6" y="6"/>
                    <a:pt x="6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7"/>
                    <a:pt x="5" y="6"/>
                    <a:pt x="4" y="6"/>
                  </a:cubicBezTo>
                  <a:cubicBezTo>
                    <a:pt x="5" y="5"/>
                    <a:pt x="4" y="6"/>
                    <a:pt x="4" y="6"/>
                  </a:cubicBezTo>
                  <a:cubicBezTo>
                    <a:pt x="3" y="6"/>
                    <a:pt x="6" y="5"/>
                    <a:pt x="4" y="5"/>
                  </a:cubicBezTo>
                  <a:cubicBezTo>
                    <a:pt x="4" y="6"/>
                    <a:pt x="3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2" y="5"/>
                    <a:pt x="2" y="5"/>
                    <a:pt x="3" y="4"/>
                  </a:cubicBezTo>
                  <a:cubicBezTo>
                    <a:pt x="2" y="5"/>
                    <a:pt x="4" y="4"/>
                    <a:pt x="3" y="4"/>
                  </a:cubicBezTo>
                  <a:cubicBezTo>
                    <a:pt x="2" y="5"/>
                    <a:pt x="5" y="3"/>
                    <a:pt x="3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4"/>
                  </a:cubicBezTo>
                  <a:cubicBezTo>
                    <a:pt x="1" y="4"/>
                    <a:pt x="3" y="3"/>
                    <a:pt x="3" y="3"/>
                  </a:cubicBezTo>
                  <a:cubicBezTo>
                    <a:pt x="4" y="3"/>
                    <a:pt x="2" y="3"/>
                    <a:pt x="3" y="3"/>
                  </a:cubicBezTo>
                  <a:cubicBezTo>
                    <a:pt x="2" y="3"/>
                    <a:pt x="4" y="3"/>
                    <a:pt x="3" y="3"/>
                  </a:cubicBezTo>
                  <a:cubicBezTo>
                    <a:pt x="5" y="2"/>
                    <a:pt x="2" y="3"/>
                    <a:pt x="3" y="3"/>
                  </a:cubicBezTo>
                  <a:cubicBezTo>
                    <a:pt x="0" y="4"/>
                    <a:pt x="5" y="2"/>
                    <a:pt x="6" y="1"/>
                  </a:cubicBezTo>
                  <a:cubicBezTo>
                    <a:pt x="7" y="1"/>
                    <a:pt x="4" y="2"/>
                    <a:pt x="6" y="1"/>
                  </a:cubicBezTo>
                  <a:cubicBezTo>
                    <a:pt x="8" y="0"/>
                    <a:pt x="5" y="2"/>
                    <a:pt x="6" y="1"/>
                  </a:cubicBezTo>
                  <a:cubicBezTo>
                    <a:pt x="9" y="0"/>
                    <a:pt x="4" y="3"/>
                    <a:pt x="6" y="2"/>
                  </a:cubicBezTo>
                  <a:cubicBezTo>
                    <a:pt x="5" y="2"/>
                    <a:pt x="8" y="1"/>
                    <a:pt x="6" y="2"/>
                  </a:cubicBezTo>
                  <a:cubicBezTo>
                    <a:pt x="6" y="2"/>
                    <a:pt x="8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9" y="2"/>
                    <a:pt x="7" y="2"/>
                  </a:cubicBezTo>
                  <a:cubicBezTo>
                    <a:pt x="8" y="2"/>
                    <a:pt x="9" y="2"/>
                    <a:pt x="7" y="3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7" y="3"/>
                    <a:pt x="9" y="2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8" y="3"/>
                    <a:pt x="8" y="4"/>
                  </a:cubicBezTo>
                  <a:cubicBezTo>
                    <a:pt x="8" y="3"/>
                    <a:pt x="9" y="3"/>
                    <a:pt x="8" y="4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10" y="3"/>
                    <a:pt x="7" y="5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9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11" y="6"/>
                    <a:pt x="8" y="8"/>
                    <a:pt x="9" y="7"/>
                  </a:cubicBezTo>
                  <a:cubicBezTo>
                    <a:pt x="8" y="8"/>
                    <a:pt x="8" y="8"/>
                    <a:pt x="9" y="8"/>
                  </a:cubicBezTo>
                  <a:cubicBezTo>
                    <a:pt x="9" y="8"/>
                    <a:pt x="7" y="9"/>
                    <a:pt x="10" y="8"/>
                  </a:cubicBezTo>
                  <a:cubicBezTo>
                    <a:pt x="12" y="7"/>
                    <a:pt x="10" y="8"/>
                    <a:pt x="10" y="8"/>
                  </a:cubicBezTo>
                  <a:cubicBezTo>
                    <a:pt x="10" y="8"/>
                    <a:pt x="9" y="9"/>
                    <a:pt x="10" y="9"/>
                  </a:cubicBezTo>
                  <a:cubicBezTo>
                    <a:pt x="11" y="8"/>
                    <a:pt x="8" y="10"/>
                    <a:pt x="10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8" y="10"/>
                    <a:pt x="10" y="10"/>
                  </a:cubicBezTo>
                  <a:cubicBezTo>
                    <a:pt x="10" y="10"/>
                    <a:pt x="9" y="11"/>
                    <a:pt x="10" y="11"/>
                  </a:cubicBezTo>
                  <a:cubicBezTo>
                    <a:pt x="10" y="11"/>
                    <a:pt x="9" y="11"/>
                    <a:pt x="10" y="11"/>
                  </a:cubicBezTo>
                  <a:cubicBezTo>
                    <a:pt x="11" y="11"/>
                    <a:pt x="6" y="12"/>
                    <a:pt x="10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9" y="13"/>
                    <a:pt x="11" y="13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10" y="13"/>
                    <a:pt x="13" y="13"/>
                    <a:pt x="11" y="13"/>
                  </a:cubicBezTo>
                  <a:cubicBezTo>
                    <a:pt x="13" y="13"/>
                    <a:pt x="7" y="13"/>
                    <a:pt x="7" y="13"/>
                  </a:cubicBezTo>
                  <a:close/>
                </a:path>
              </a:pathLst>
            </a:custGeom>
            <a:solidFill>
              <a:srgbClr val="645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36"/>
            <p:cNvSpPr/>
            <p:nvPr/>
          </p:nvSpPr>
          <p:spPr bwMode="auto">
            <a:xfrm>
              <a:off x="7239000" y="6316663"/>
              <a:ext cx="63500" cy="66675"/>
            </a:xfrm>
            <a:custGeom>
              <a:avLst/>
              <a:gdLst>
                <a:gd name="T0" fmla="*/ 13 w 17"/>
                <a:gd name="T1" fmla="*/ 17 h 18"/>
                <a:gd name="T2" fmla="*/ 12 w 17"/>
                <a:gd name="T3" fmla="*/ 16 h 18"/>
                <a:gd name="T4" fmla="*/ 11 w 17"/>
                <a:gd name="T5" fmla="*/ 15 h 18"/>
                <a:gd name="T6" fmla="*/ 10 w 17"/>
                <a:gd name="T7" fmla="*/ 14 h 18"/>
                <a:gd name="T8" fmla="*/ 9 w 17"/>
                <a:gd name="T9" fmla="*/ 13 h 18"/>
                <a:gd name="T10" fmla="*/ 9 w 17"/>
                <a:gd name="T11" fmla="*/ 12 h 18"/>
                <a:gd name="T12" fmla="*/ 8 w 17"/>
                <a:gd name="T13" fmla="*/ 12 h 18"/>
                <a:gd name="T14" fmla="*/ 7 w 17"/>
                <a:gd name="T15" fmla="*/ 11 h 18"/>
                <a:gd name="T16" fmla="*/ 7 w 17"/>
                <a:gd name="T17" fmla="*/ 10 h 18"/>
                <a:gd name="T18" fmla="*/ 6 w 17"/>
                <a:gd name="T19" fmla="*/ 9 h 18"/>
                <a:gd name="T20" fmla="*/ 5 w 17"/>
                <a:gd name="T21" fmla="*/ 8 h 18"/>
                <a:gd name="T22" fmla="*/ 5 w 17"/>
                <a:gd name="T23" fmla="*/ 8 h 18"/>
                <a:gd name="T24" fmla="*/ 4 w 17"/>
                <a:gd name="T25" fmla="*/ 7 h 18"/>
                <a:gd name="T26" fmla="*/ 4 w 17"/>
                <a:gd name="T27" fmla="*/ 7 h 18"/>
                <a:gd name="T28" fmla="*/ 3 w 17"/>
                <a:gd name="T29" fmla="*/ 6 h 18"/>
                <a:gd name="T30" fmla="*/ 3 w 17"/>
                <a:gd name="T31" fmla="*/ 6 h 18"/>
                <a:gd name="T32" fmla="*/ 3 w 17"/>
                <a:gd name="T33" fmla="*/ 5 h 18"/>
                <a:gd name="T34" fmla="*/ 2 w 17"/>
                <a:gd name="T35" fmla="*/ 5 h 18"/>
                <a:gd name="T36" fmla="*/ 2 w 17"/>
                <a:gd name="T37" fmla="*/ 4 h 18"/>
                <a:gd name="T38" fmla="*/ 2 w 17"/>
                <a:gd name="T39" fmla="*/ 4 h 18"/>
                <a:gd name="T40" fmla="*/ 4 w 17"/>
                <a:gd name="T41" fmla="*/ 1 h 18"/>
                <a:gd name="T42" fmla="*/ 5 w 17"/>
                <a:gd name="T43" fmla="*/ 2 h 18"/>
                <a:gd name="T44" fmla="*/ 5 w 17"/>
                <a:gd name="T45" fmla="*/ 2 h 18"/>
                <a:gd name="T46" fmla="*/ 6 w 17"/>
                <a:gd name="T47" fmla="*/ 3 h 18"/>
                <a:gd name="T48" fmla="*/ 6 w 17"/>
                <a:gd name="T49" fmla="*/ 3 h 18"/>
                <a:gd name="T50" fmla="*/ 7 w 17"/>
                <a:gd name="T51" fmla="*/ 4 h 18"/>
                <a:gd name="T52" fmla="*/ 7 w 17"/>
                <a:gd name="T53" fmla="*/ 4 h 18"/>
                <a:gd name="T54" fmla="*/ 8 w 17"/>
                <a:gd name="T55" fmla="*/ 5 h 18"/>
                <a:gd name="T56" fmla="*/ 8 w 17"/>
                <a:gd name="T57" fmla="*/ 6 h 18"/>
                <a:gd name="T58" fmla="*/ 9 w 17"/>
                <a:gd name="T59" fmla="*/ 6 h 18"/>
                <a:gd name="T60" fmla="*/ 9 w 17"/>
                <a:gd name="T61" fmla="*/ 7 h 18"/>
                <a:gd name="T62" fmla="*/ 10 w 17"/>
                <a:gd name="T63" fmla="*/ 8 h 18"/>
                <a:gd name="T64" fmla="*/ 11 w 17"/>
                <a:gd name="T65" fmla="*/ 9 h 18"/>
                <a:gd name="T66" fmla="*/ 11 w 17"/>
                <a:gd name="T67" fmla="*/ 10 h 18"/>
                <a:gd name="T68" fmla="*/ 12 w 17"/>
                <a:gd name="T69" fmla="*/ 10 h 18"/>
                <a:gd name="T70" fmla="*/ 12 w 17"/>
                <a:gd name="T71" fmla="*/ 11 h 18"/>
                <a:gd name="T72" fmla="*/ 14 w 17"/>
                <a:gd name="T73" fmla="*/ 12 h 18"/>
                <a:gd name="T74" fmla="*/ 14 w 17"/>
                <a:gd name="T75" fmla="*/ 13 h 18"/>
                <a:gd name="T76" fmla="*/ 15 w 17"/>
                <a:gd name="T77" fmla="*/ 14 h 18"/>
                <a:gd name="T78" fmla="*/ 16 w 17"/>
                <a:gd name="T7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" h="18">
                  <a:moveTo>
                    <a:pt x="13" y="17"/>
                  </a:moveTo>
                  <a:cubicBezTo>
                    <a:pt x="13" y="17"/>
                    <a:pt x="15" y="15"/>
                    <a:pt x="13" y="17"/>
                  </a:cubicBezTo>
                  <a:cubicBezTo>
                    <a:pt x="14" y="16"/>
                    <a:pt x="13" y="17"/>
                    <a:pt x="12" y="17"/>
                  </a:cubicBezTo>
                  <a:cubicBezTo>
                    <a:pt x="11" y="18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5"/>
                    <a:pt x="10" y="16"/>
                    <a:pt x="11" y="15"/>
                  </a:cubicBezTo>
                  <a:cubicBezTo>
                    <a:pt x="11" y="15"/>
                    <a:pt x="10" y="15"/>
                    <a:pt x="11" y="15"/>
                  </a:cubicBezTo>
                  <a:cubicBezTo>
                    <a:pt x="12" y="13"/>
                    <a:pt x="11" y="14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3"/>
                  </a:cubicBezTo>
                  <a:cubicBezTo>
                    <a:pt x="9" y="13"/>
                    <a:pt x="10" y="12"/>
                    <a:pt x="9" y="13"/>
                  </a:cubicBezTo>
                  <a:cubicBezTo>
                    <a:pt x="8" y="13"/>
                    <a:pt x="8" y="13"/>
                    <a:pt x="9" y="12"/>
                  </a:cubicBezTo>
                  <a:cubicBezTo>
                    <a:pt x="10" y="11"/>
                    <a:pt x="10" y="11"/>
                    <a:pt x="8" y="12"/>
                  </a:cubicBezTo>
                  <a:cubicBezTo>
                    <a:pt x="6" y="14"/>
                    <a:pt x="8" y="12"/>
                    <a:pt x="8" y="12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6" y="12"/>
                    <a:pt x="9" y="10"/>
                    <a:pt x="7" y="11"/>
                  </a:cubicBezTo>
                  <a:cubicBezTo>
                    <a:pt x="6" y="11"/>
                    <a:pt x="8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5" y="11"/>
                    <a:pt x="6" y="10"/>
                  </a:cubicBezTo>
                  <a:cubicBezTo>
                    <a:pt x="7" y="9"/>
                    <a:pt x="6" y="10"/>
                    <a:pt x="6" y="9"/>
                  </a:cubicBezTo>
                  <a:cubicBezTo>
                    <a:pt x="7" y="8"/>
                    <a:pt x="6" y="8"/>
                    <a:pt x="6" y="9"/>
                  </a:cubicBezTo>
                  <a:cubicBezTo>
                    <a:pt x="5" y="9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3" y="9"/>
                    <a:pt x="5" y="7"/>
                    <a:pt x="5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8"/>
                    <a:pt x="6" y="6"/>
                    <a:pt x="4" y="7"/>
                  </a:cubicBezTo>
                  <a:cubicBezTo>
                    <a:pt x="4" y="7"/>
                    <a:pt x="3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5"/>
                    <a:pt x="4" y="6"/>
                    <a:pt x="3" y="6"/>
                  </a:cubicBezTo>
                  <a:cubicBezTo>
                    <a:pt x="2" y="7"/>
                    <a:pt x="2" y="7"/>
                    <a:pt x="3" y="6"/>
                  </a:cubicBezTo>
                  <a:cubicBezTo>
                    <a:pt x="2" y="7"/>
                    <a:pt x="4" y="5"/>
                    <a:pt x="3" y="6"/>
                  </a:cubicBezTo>
                  <a:cubicBezTo>
                    <a:pt x="2" y="6"/>
                    <a:pt x="4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6"/>
                    <a:pt x="2" y="4"/>
                    <a:pt x="2" y="4"/>
                  </a:cubicBezTo>
                  <a:cubicBezTo>
                    <a:pt x="3" y="4"/>
                    <a:pt x="1" y="5"/>
                    <a:pt x="2" y="4"/>
                  </a:cubicBezTo>
                  <a:cubicBezTo>
                    <a:pt x="1" y="5"/>
                    <a:pt x="2" y="4"/>
                    <a:pt x="2" y="4"/>
                  </a:cubicBezTo>
                  <a:cubicBezTo>
                    <a:pt x="3" y="3"/>
                    <a:pt x="1" y="4"/>
                    <a:pt x="2" y="4"/>
                  </a:cubicBezTo>
                  <a:cubicBezTo>
                    <a:pt x="0" y="6"/>
                    <a:pt x="3" y="3"/>
                    <a:pt x="4" y="1"/>
                  </a:cubicBezTo>
                  <a:cubicBezTo>
                    <a:pt x="5" y="1"/>
                    <a:pt x="3" y="3"/>
                    <a:pt x="4" y="1"/>
                  </a:cubicBezTo>
                  <a:cubicBezTo>
                    <a:pt x="6" y="0"/>
                    <a:pt x="3" y="3"/>
                    <a:pt x="4" y="1"/>
                  </a:cubicBezTo>
                  <a:cubicBezTo>
                    <a:pt x="7" y="0"/>
                    <a:pt x="3" y="3"/>
                    <a:pt x="5" y="2"/>
                  </a:cubicBezTo>
                  <a:cubicBezTo>
                    <a:pt x="3" y="3"/>
                    <a:pt x="6" y="1"/>
                    <a:pt x="5" y="2"/>
                  </a:cubicBezTo>
                  <a:cubicBezTo>
                    <a:pt x="5" y="2"/>
                    <a:pt x="6" y="1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6" y="3"/>
                    <a:pt x="7" y="1"/>
                    <a:pt x="6" y="3"/>
                  </a:cubicBezTo>
                  <a:cubicBezTo>
                    <a:pt x="6" y="2"/>
                    <a:pt x="7" y="2"/>
                    <a:pt x="6" y="3"/>
                  </a:cubicBezTo>
                  <a:cubicBezTo>
                    <a:pt x="5" y="4"/>
                    <a:pt x="6" y="4"/>
                    <a:pt x="6" y="3"/>
                  </a:cubicBezTo>
                  <a:cubicBezTo>
                    <a:pt x="6" y="4"/>
                    <a:pt x="8" y="3"/>
                    <a:pt x="7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4"/>
                    <a:pt x="8" y="4"/>
                    <a:pt x="7" y="4"/>
                  </a:cubicBezTo>
                  <a:cubicBezTo>
                    <a:pt x="8" y="4"/>
                    <a:pt x="9" y="3"/>
                    <a:pt x="7" y="5"/>
                  </a:cubicBezTo>
                  <a:cubicBezTo>
                    <a:pt x="9" y="4"/>
                    <a:pt x="7" y="5"/>
                    <a:pt x="8" y="5"/>
                  </a:cubicBezTo>
                  <a:cubicBezTo>
                    <a:pt x="9" y="3"/>
                    <a:pt x="7" y="6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9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9" y="9"/>
                    <a:pt x="10" y="8"/>
                  </a:cubicBezTo>
                  <a:cubicBezTo>
                    <a:pt x="12" y="7"/>
                    <a:pt x="10" y="9"/>
                    <a:pt x="11" y="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9" y="11"/>
                    <a:pt x="11" y="10"/>
                  </a:cubicBezTo>
                  <a:cubicBezTo>
                    <a:pt x="13" y="8"/>
                    <a:pt x="12" y="10"/>
                    <a:pt x="12" y="10"/>
                  </a:cubicBezTo>
                  <a:cubicBezTo>
                    <a:pt x="12" y="10"/>
                    <a:pt x="11" y="10"/>
                    <a:pt x="12" y="10"/>
                  </a:cubicBezTo>
                  <a:cubicBezTo>
                    <a:pt x="13" y="9"/>
                    <a:pt x="11" y="12"/>
                    <a:pt x="12" y="11"/>
                  </a:cubicBezTo>
                  <a:cubicBezTo>
                    <a:pt x="12" y="11"/>
                    <a:pt x="12" y="12"/>
                    <a:pt x="12" y="11"/>
                  </a:cubicBezTo>
                  <a:cubicBezTo>
                    <a:pt x="12" y="11"/>
                    <a:pt x="12" y="12"/>
                    <a:pt x="13" y="11"/>
                  </a:cubicBezTo>
                  <a:cubicBezTo>
                    <a:pt x="13" y="11"/>
                    <a:pt x="13" y="12"/>
                    <a:pt x="14" y="12"/>
                  </a:cubicBezTo>
                  <a:cubicBezTo>
                    <a:pt x="13" y="12"/>
                    <a:pt x="13" y="13"/>
                    <a:pt x="14" y="12"/>
                  </a:cubicBezTo>
                  <a:cubicBezTo>
                    <a:pt x="15" y="12"/>
                    <a:pt x="11" y="16"/>
                    <a:pt x="14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4" y="15"/>
                    <a:pt x="15" y="14"/>
                  </a:cubicBezTo>
                  <a:cubicBezTo>
                    <a:pt x="16" y="13"/>
                    <a:pt x="15" y="14"/>
                    <a:pt x="16" y="14"/>
                  </a:cubicBezTo>
                  <a:cubicBezTo>
                    <a:pt x="15" y="15"/>
                    <a:pt x="17" y="13"/>
                    <a:pt x="16" y="14"/>
                  </a:cubicBezTo>
                  <a:cubicBezTo>
                    <a:pt x="17" y="13"/>
                    <a:pt x="13" y="17"/>
                    <a:pt x="13" y="17"/>
                  </a:cubicBezTo>
                  <a:close/>
                </a:path>
              </a:pathLst>
            </a:custGeom>
            <a:solidFill>
              <a:srgbClr val="645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40" name="组合 339"/>
          <p:cNvGrpSpPr/>
          <p:nvPr/>
        </p:nvGrpSpPr>
        <p:grpSpPr>
          <a:xfrm>
            <a:off x="8072438" y="779463"/>
            <a:ext cx="417513" cy="547688"/>
            <a:chOff x="8072438" y="779463"/>
            <a:chExt cx="417513" cy="547688"/>
          </a:xfrm>
        </p:grpSpPr>
        <p:sp>
          <p:nvSpPr>
            <p:cNvPr id="85" name="Freeform 37"/>
            <p:cNvSpPr/>
            <p:nvPr/>
          </p:nvSpPr>
          <p:spPr bwMode="auto">
            <a:xfrm>
              <a:off x="8072438" y="779463"/>
              <a:ext cx="390525" cy="547688"/>
            </a:xfrm>
            <a:custGeom>
              <a:avLst/>
              <a:gdLst>
                <a:gd name="T0" fmla="*/ 70 w 104"/>
                <a:gd name="T1" fmla="*/ 120 h 146"/>
                <a:gd name="T2" fmla="*/ 82 w 104"/>
                <a:gd name="T3" fmla="*/ 106 h 146"/>
                <a:gd name="T4" fmla="*/ 81 w 104"/>
                <a:gd name="T5" fmla="*/ 31 h 146"/>
                <a:gd name="T6" fmla="*/ 18 w 104"/>
                <a:gd name="T7" fmla="*/ 121 h 146"/>
                <a:gd name="T8" fmla="*/ 21 w 104"/>
                <a:gd name="T9" fmla="*/ 125 h 146"/>
                <a:gd name="T10" fmla="*/ 70 w 104"/>
                <a:gd name="T11" fmla="*/ 12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146">
                  <a:moveTo>
                    <a:pt x="70" y="120"/>
                  </a:moveTo>
                  <a:cubicBezTo>
                    <a:pt x="75" y="116"/>
                    <a:pt x="79" y="111"/>
                    <a:pt x="82" y="106"/>
                  </a:cubicBezTo>
                  <a:cubicBezTo>
                    <a:pt x="94" y="86"/>
                    <a:pt x="104" y="45"/>
                    <a:pt x="81" y="31"/>
                  </a:cubicBezTo>
                  <a:cubicBezTo>
                    <a:pt x="31" y="0"/>
                    <a:pt x="0" y="85"/>
                    <a:pt x="18" y="121"/>
                  </a:cubicBezTo>
                  <a:cubicBezTo>
                    <a:pt x="19" y="122"/>
                    <a:pt x="20" y="124"/>
                    <a:pt x="21" y="125"/>
                  </a:cubicBezTo>
                  <a:cubicBezTo>
                    <a:pt x="34" y="146"/>
                    <a:pt x="55" y="135"/>
                    <a:pt x="70" y="120"/>
                  </a:cubicBezTo>
                  <a:close/>
                </a:path>
              </a:pathLst>
            </a:custGeom>
            <a:solidFill>
              <a:srgbClr val="FFF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38"/>
            <p:cNvSpPr/>
            <p:nvPr/>
          </p:nvSpPr>
          <p:spPr bwMode="auto">
            <a:xfrm>
              <a:off x="8105775" y="1135063"/>
              <a:ext cx="166688" cy="153988"/>
            </a:xfrm>
            <a:custGeom>
              <a:avLst/>
              <a:gdLst>
                <a:gd name="T0" fmla="*/ 40 w 44"/>
                <a:gd name="T1" fmla="*/ 21 h 41"/>
                <a:gd name="T2" fmla="*/ 29 w 44"/>
                <a:gd name="T3" fmla="*/ 25 h 41"/>
                <a:gd name="T4" fmla="*/ 15 w 44"/>
                <a:gd name="T5" fmla="*/ 30 h 41"/>
                <a:gd name="T6" fmla="*/ 3 w 44"/>
                <a:gd name="T7" fmla="*/ 35 h 41"/>
                <a:gd name="T8" fmla="*/ 11 w 44"/>
                <a:gd name="T9" fmla="*/ 29 h 41"/>
                <a:gd name="T10" fmla="*/ 20 w 44"/>
                <a:gd name="T11" fmla="*/ 17 h 41"/>
                <a:gd name="T12" fmla="*/ 26 w 44"/>
                <a:gd name="T13" fmla="*/ 10 h 41"/>
                <a:gd name="T14" fmla="*/ 30 w 44"/>
                <a:gd name="T15" fmla="*/ 5 h 41"/>
                <a:gd name="T16" fmla="*/ 27 w 44"/>
                <a:gd name="T17" fmla="*/ 4 h 41"/>
                <a:gd name="T18" fmla="*/ 26 w 44"/>
                <a:gd name="T19" fmla="*/ 18 h 41"/>
                <a:gd name="T20" fmla="*/ 27 w 44"/>
                <a:gd name="T21" fmla="*/ 32 h 41"/>
                <a:gd name="T22" fmla="*/ 26 w 44"/>
                <a:gd name="T23" fmla="*/ 34 h 41"/>
                <a:gd name="T24" fmla="*/ 20 w 44"/>
                <a:gd name="T25" fmla="*/ 29 h 41"/>
                <a:gd name="T26" fmla="*/ 13 w 44"/>
                <a:gd name="T27" fmla="*/ 19 h 41"/>
                <a:gd name="T28" fmla="*/ 8 w 44"/>
                <a:gd name="T29" fmla="*/ 14 h 41"/>
                <a:gd name="T30" fmla="*/ 2 w 44"/>
                <a:gd name="T31" fmla="*/ 13 h 41"/>
                <a:gd name="T32" fmla="*/ 11 w 44"/>
                <a:gd name="T33" fmla="*/ 15 h 41"/>
                <a:gd name="T34" fmla="*/ 20 w 44"/>
                <a:gd name="T35" fmla="*/ 17 h 41"/>
                <a:gd name="T36" fmla="*/ 26 w 44"/>
                <a:gd name="T37" fmla="*/ 19 h 41"/>
                <a:gd name="T38" fmla="*/ 33 w 44"/>
                <a:gd name="T39" fmla="*/ 21 h 41"/>
                <a:gd name="T40" fmla="*/ 39 w 44"/>
                <a:gd name="T41" fmla="*/ 24 h 41"/>
                <a:gd name="T42" fmla="*/ 41 w 44"/>
                <a:gd name="T43" fmla="*/ 25 h 41"/>
                <a:gd name="T44" fmla="*/ 43 w 44"/>
                <a:gd name="T45" fmla="*/ 21 h 41"/>
                <a:gd name="T46" fmla="*/ 38 w 44"/>
                <a:gd name="T47" fmla="*/ 19 h 41"/>
                <a:gd name="T48" fmla="*/ 30 w 44"/>
                <a:gd name="T49" fmla="*/ 16 h 41"/>
                <a:gd name="T50" fmla="*/ 24 w 44"/>
                <a:gd name="T51" fmla="*/ 14 h 41"/>
                <a:gd name="T52" fmla="*/ 18 w 44"/>
                <a:gd name="T53" fmla="*/ 13 h 41"/>
                <a:gd name="T54" fmla="*/ 6 w 44"/>
                <a:gd name="T55" fmla="*/ 10 h 41"/>
                <a:gd name="T56" fmla="*/ 3 w 44"/>
                <a:gd name="T57" fmla="*/ 13 h 41"/>
                <a:gd name="T58" fmla="*/ 8 w 44"/>
                <a:gd name="T59" fmla="*/ 19 h 41"/>
                <a:gd name="T60" fmla="*/ 15 w 44"/>
                <a:gd name="T61" fmla="*/ 28 h 41"/>
                <a:gd name="T62" fmla="*/ 20 w 44"/>
                <a:gd name="T63" fmla="*/ 34 h 41"/>
                <a:gd name="T64" fmla="*/ 27 w 44"/>
                <a:gd name="T65" fmla="*/ 40 h 41"/>
                <a:gd name="T66" fmla="*/ 30 w 44"/>
                <a:gd name="T67" fmla="*/ 22 h 41"/>
                <a:gd name="T68" fmla="*/ 30 w 44"/>
                <a:gd name="T69" fmla="*/ 14 h 41"/>
                <a:gd name="T70" fmla="*/ 30 w 44"/>
                <a:gd name="T71" fmla="*/ 3 h 41"/>
                <a:gd name="T72" fmla="*/ 26 w 44"/>
                <a:gd name="T73" fmla="*/ 4 h 41"/>
                <a:gd name="T74" fmla="*/ 20 w 44"/>
                <a:gd name="T75" fmla="*/ 11 h 41"/>
                <a:gd name="T76" fmla="*/ 11 w 44"/>
                <a:gd name="T77" fmla="*/ 22 h 41"/>
                <a:gd name="T78" fmla="*/ 4 w 44"/>
                <a:gd name="T79" fmla="*/ 29 h 41"/>
                <a:gd name="T80" fmla="*/ 7 w 44"/>
                <a:gd name="T81" fmla="*/ 36 h 41"/>
                <a:gd name="T82" fmla="*/ 24 w 44"/>
                <a:gd name="T83" fmla="*/ 31 h 41"/>
                <a:gd name="T84" fmla="*/ 37 w 44"/>
                <a:gd name="T85" fmla="*/ 26 h 41"/>
                <a:gd name="T86" fmla="*/ 41 w 44"/>
                <a:gd name="T87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41">
                  <a:moveTo>
                    <a:pt x="43" y="21"/>
                  </a:moveTo>
                  <a:cubicBezTo>
                    <a:pt x="43" y="21"/>
                    <a:pt x="42" y="24"/>
                    <a:pt x="40" y="21"/>
                  </a:cubicBezTo>
                  <a:cubicBezTo>
                    <a:pt x="39" y="23"/>
                    <a:pt x="37" y="22"/>
                    <a:pt x="35" y="22"/>
                  </a:cubicBezTo>
                  <a:cubicBezTo>
                    <a:pt x="33" y="22"/>
                    <a:pt x="31" y="24"/>
                    <a:pt x="29" y="25"/>
                  </a:cubicBezTo>
                  <a:cubicBezTo>
                    <a:pt x="27" y="26"/>
                    <a:pt x="24" y="27"/>
                    <a:pt x="22" y="28"/>
                  </a:cubicBezTo>
                  <a:cubicBezTo>
                    <a:pt x="20" y="29"/>
                    <a:pt x="17" y="28"/>
                    <a:pt x="15" y="30"/>
                  </a:cubicBezTo>
                  <a:cubicBezTo>
                    <a:pt x="12" y="32"/>
                    <a:pt x="9" y="31"/>
                    <a:pt x="6" y="32"/>
                  </a:cubicBezTo>
                  <a:cubicBezTo>
                    <a:pt x="6" y="34"/>
                    <a:pt x="2" y="33"/>
                    <a:pt x="3" y="35"/>
                  </a:cubicBezTo>
                  <a:cubicBezTo>
                    <a:pt x="4" y="34"/>
                    <a:pt x="6" y="33"/>
                    <a:pt x="7" y="32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2" y="28"/>
                    <a:pt x="13" y="26"/>
                    <a:pt x="14" y="25"/>
                  </a:cubicBezTo>
                  <a:cubicBezTo>
                    <a:pt x="16" y="23"/>
                    <a:pt x="17" y="19"/>
                    <a:pt x="20" y="17"/>
                  </a:cubicBezTo>
                  <a:cubicBezTo>
                    <a:pt x="21" y="16"/>
                    <a:pt x="22" y="15"/>
                    <a:pt x="23" y="14"/>
                  </a:cubicBezTo>
                  <a:cubicBezTo>
                    <a:pt x="22" y="11"/>
                    <a:pt x="23" y="10"/>
                    <a:pt x="26" y="10"/>
                  </a:cubicBezTo>
                  <a:cubicBezTo>
                    <a:pt x="29" y="10"/>
                    <a:pt x="28" y="8"/>
                    <a:pt x="29" y="7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9" y="4"/>
                    <a:pt x="34" y="5"/>
                    <a:pt x="27" y="2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5" y="7"/>
                    <a:pt x="28" y="10"/>
                    <a:pt x="26" y="13"/>
                  </a:cubicBezTo>
                  <a:cubicBezTo>
                    <a:pt x="25" y="15"/>
                    <a:pt x="27" y="17"/>
                    <a:pt x="26" y="18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6"/>
                    <a:pt x="25" y="29"/>
                    <a:pt x="27" y="32"/>
                  </a:cubicBezTo>
                  <a:cubicBezTo>
                    <a:pt x="29" y="33"/>
                    <a:pt x="25" y="41"/>
                    <a:pt x="29" y="37"/>
                  </a:cubicBezTo>
                  <a:cubicBezTo>
                    <a:pt x="27" y="37"/>
                    <a:pt x="27" y="36"/>
                    <a:pt x="26" y="34"/>
                  </a:cubicBezTo>
                  <a:cubicBezTo>
                    <a:pt x="25" y="33"/>
                    <a:pt x="24" y="32"/>
                    <a:pt x="23" y="31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8"/>
                    <a:pt x="19" y="27"/>
                    <a:pt x="18" y="25"/>
                  </a:cubicBezTo>
                  <a:cubicBezTo>
                    <a:pt x="18" y="22"/>
                    <a:pt x="14" y="22"/>
                    <a:pt x="13" y="19"/>
                  </a:cubicBezTo>
                  <a:cubicBezTo>
                    <a:pt x="12" y="19"/>
                    <a:pt x="11" y="17"/>
                    <a:pt x="11" y="16"/>
                  </a:cubicBezTo>
                  <a:cubicBezTo>
                    <a:pt x="10" y="15"/>
                    <a:pt x="7" y="16"/>
                    <a:pt x="8" y="14"/>
                  </a:cubicBezTo>
                  <a:cubicBezTo>
                    <a:pt x="7" y="13"/>
                    <a:pt x="7" y="11"/>
                    <a:pt x="5" y="11"/>
                  </a:cubicBezTo>
                  <a:cubicBezTo>
                    <a:pt x="4" y="12"/>
                    <a:pt x="6" y="6"/>
                    <a:pt x="2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7" y="12"/>
                    <a:pt x="9" y="14"/>
                    <a:pt x="11" y="15"/>
                  </a:cubicBezTo>
                  <a:cubicBezTo>
                    <a:pt x="13" y="17"/>
                    <a:pt x="15" y="17"/>
                    <a:pt x="17" y="17"/>
                  </a:cubicBezTo>
                  <a:cubicBezTo>
                    <a:pt x="18" y="19"/>
                    <a:pt x="20" y="16"/>
                    <a:pt x="20" y="17"/>
                  </a:cubicBezTo>
                  <a:cubicBezTo>
                    <a:pt x="21" y="19"/>
                    <a:pt x="23" y="16"/>
                    <a:pt x="23" y="18"/>
                  </a:cubicBezTo>
                  <a:cubicBezTo>
                    <a:pt x="24" y="18"/>
                    <a:pt x="25" y="18"/>
                    <a:pt x="26" y="19"/>
                  </a:cubicBezTo>
                  <a:cubicBezTo>
                    <a:pt x="27" y="19"/>
                    <a:pt x="28" y="20"/>
                    <a:pt x="29" y="20"/>
                  </a:cubicBezTo>
                  <a:cubicBezTo>
                    <a:pt x="30" y="20"/>
                    <a:pt x="32" y="21"/>
                    <a:pt x="33" y="21"/>
                  </a:cubicBezTo>
                  <a:cubicBezTo>
                    <a:pt x="34" y="24"/>
                    <a:pt x="36" y="21"/>
                    <a:pt x="36" y="22"/>
                  </a:cubicBezTo>
                  <a:cubicBezTo>
                    <a:pt x="38" y="22"/>
                    <a:pt x="38" y="24"/>
                    <a:pt x="39" y="24"/>
                  </a:cubicBezTo>
                  <a:cubicBezTo>
                    <a:pt x="39" y="25"/>
                    <a:pt x="41" y="23"/>
                    <a:pt x="41" y="24"/>
                  </a:cubicBezTo>
                  <a:cubicBezTo>
                    <a:pt x="42" y="23"/>
                    <a:pt x="41" y="25"/>
                    <a:pt x="41" y="25"/>
                  </a:cubicBezTo>
                  <a:cubicBezTo>
                    <a:pt x="40" y="27"/>
                    <a:pt x="42" y="23"/>
                    <a:pt x="43" y="21"/>
                  </a:cubicBezTo>
                  <a:cubicBezTo>
                    <a:pt x="44" y="21"/>
                    <a:pt x="42" y="23"/>
                    <a:pt x="43" y="21"/>
                  </a:cubicBezTo>
                  <a:cubicBezTo>
                    <a:pt x="43" y="19"/>
                    <a:pt x="41" y="22"/>
                    <a:pt x="41" y="20"/>
                  </a:cubicBezTo>
                  <a:cubicBezTo>
                    <a:pt x="41" y="17"/>
                    <a:pt x="38" y="22"/>
                    <a:pt x="38" y="19"/>
                  </a:cubicBezTo>
                  <a:cubicBezTo>
                    <a:pt x="36" y="20"/>
                    <a:pt x="37" y="16"/>
                    <a:pt x="35" y="17"/>
                  </a:cubicBezTo>
                  <a:cubicBezTo>
                    <a:pt x="33" y="17"/>
                    <a:pt x="32" y="15"/>
                    <a:pt x="30" y="16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6" y="14"/>
                    <a:pt x="25" y="14"/>
                    <a:pt x="24" y="14"/>
                  </a:cubicBezTo>
                  <a:cubicBezTo>
                    <a:pt x="23" y="14"/>
                    <a:pt x="23" y="12"/>
                    <a:pt x="21" y="14"/>
                  </a:cubicBezTo>
                  <a:cubicBezTo>
                    <a:pt x="20" y="13"/>
                    <a:pt x="20" y="11"/>
                    <a:pt x="18" y="13"/>
                  </a:cubicBezTo>
                  <a:cubicBezTo>
                    <a:pt x="16" y="14"/>
                    <a:pt x="14" y="12"/>
                    <a:pt x="12" y="11"/>
                  </a:cubicBezTo>
                  <a:cubicBezTo>
                    <a:pt x="10" y="11"/>
                    <a:pt x="8" y="9"/>
                    <a:pt x="6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0" y="15"/>
                    <a:pt x="4" y="12"/>
                    <a:pt x="3" y="13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8"/>
                    <a:pt x="5" y="19"/>
                    <a:pt x="8" y="19"/>
                  </a:cubicBezTo>
                  <a:cubicBezTo>
                    <a:pt x="7" y="21"/>
                    <a:pt x="9" y="21"/>
                    <a:pt x="10" y="22"/>
                  </a:cubicBezTo>
                  <a:cubicBezTo>
                    <a:pt x="10" y="25"/>
                    <a:pt x="14" y="25"/>
                    <a:pt x="15" y="28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1" y="35"/>
                    <a:pt x="22" y="37"/>
                    <a:pt x="23" y="37"/>
                  </a:cubicBezTo>
                  <a:cubicBezTo>
                    <a:pt x="25" y="38"/>
                    <a:pt x="25" y="39"/>
                    <a:pt x="27" y="40"/>
                  </a:cubicBezTo>
                  <a:cubicBezTo>
                    <a:pt x="35" y="38"/>
                    <a:pt x="29" y="34"/>
                    <a:pt x="31" y="31"/>
                  </a:cubicBezTo>
                  <a:cubicBezTo>
                    <a:pt x="29" y="28"/>
                    <a:pt x="30" y="25"/>
                    <a:pt x="30" y="22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29" y="17"/>
                    <a:pt x="29" y="15"/>
                    <a:pt x="30" y="14"/>
                  </a:cubicBezTo>
                  <a:cubicBezTo>
                    <a:pt x="32" y="11"/>
                    <a:pt x="30" y="7"/>
                    <a:pt x="31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6" y="0"/>
                    <a:pt x="29" y="3"/>
                    <a:pt x="28" y="3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5"/>
                    <a:pt x="25" y="8"/>
                    <a:pt x="22" y="8"/>
                  </a:cubicBezTo>
                  <a:cubicBezTo>
                    <a:pt x="20" y="8"/>
                    <a:pt x="21" y="10"/>
                    <a:pt x="20" y="11"/>
                  </a:cubicBezTo>
                  <a:cubicBezTo>
                    <a:pt x="19" y="13"/>
                    <a:pt x="18" y="14"/>
                    <a:pt x="17" y="15"/>
                  </a:cubicBezTo>
                  <a:cubicBezTo>
                    <a:pt x="14" y="17"/>
                    <a:pt x="14" y="21"/>
                    <a:pt x="11" y="22"/>
                  </a:cubicBezTo>
                  <a:cubicBezTo>
                    <a:pt x="10" y="24"/>
                    <a:pt x="9" y="25"/>
                    <a:pt x="8" y="26"/>
                  </a:cubicBezTo>
                  <a:cubicBezTo>
                    <a:pt x="7" y="27"/>
                    <a:pt x="7" y="29"/>
                    <a:pt x="4" y="29"/>
                  </a:cubicBezTo>
                  <a:cubicBezTo>
                    <a:pt x="3" y="30"/>
                    <a:pt x="2" y="32"/>
                    <a:pt x="1" y="33"/>
                  </a:cubicBezTo>
                  <a:cubicBezTo>
                    <a:pt x="4" y="40"/>
                    <a:pt x="5" y="34"/>
                    <a:pt x="7" y="36"/>
                  </a:cubicBezTo>
                  <a:cubicBezTo>
                    <a:pt x="10" y="35"/>
                    <a:pt x="13" y="34"/>
                    <a:pt x="16" y="34"/>
                  </a:cubicBezTo>
                  <a:cubicBezTo>
                    <a:pt x="19" y="34"/>
                    <a:pt x="20" y="29"/>
                    <a:pt x="24" y="31"/>
                  </a:cubicBezTo>
                  <a:cubicBezTo>
                    <a:pt x="26" y="30"/>
                    <a:pt x="28" y="29"/>
                    <a:pt x="30" y="29"/>
                  </a:cubicBezTo>
                  <a:cubicBezTo>
                    <a:pt x="33" y="28"/>
                    <a:pt x="34" y="25"/>
                    <a:pt x="37" y="26"/>
                  </a:cubicBezTo>
                  <a:cubicBezTo>
                    <a:pt x="39" y="27"/>
                    <a:pt x="40" y="25"/>
                    <a:pt x="41" y="25"/>
                  </a:cubicBezTo>
                  <a:cubicBezTo>
                    <a:pt x="41" y="24"/>
                    <a:pt x="40" y="27"/>
                    <a:pt x="41" y="25"/>
                  </a:cubicBezTo>
                  <a:cubicBezTo>
                    <a:pt x="40" y="26"/>
                    <a:pt x="43" y="21"/>
                    <a:pt x="43" y="21"/>
                  </a:cubicBezTo>
                  <a:close/>
                </a:path>
              </a:pathLst>
            </a:custGeom>
            <a:solidFill>
              <a:srgbClr val="645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39"/>
            <p:cNvSpPr/>
            <p:nvPr/>
          </p:nvSpPr>
          <p:spPr bwMode="auto">
            <a:xfrm>
              <a:off x="8140700" y="903288"/>
              <a:ext cx="93663" cy="153988"/>
            </a:xfrm>
            <a:custGeom>
              <a:avLst/>
              <a:gdLst>
                <a:gd name="T0" fmla="*/ 24 w 25"/>
                <a:gd name="T1" fmla="*/ 5 h 41"/>
                <a:gd name="T2" fmla="*/ 23 w 25"/>
                <a:gd name="T3" fmla="*/ 7 h 41"/>
                <a:gd name="T4" fmla="*/ 20 w 25"/>
                <a:gd name="T5" fmla="*/ 9 h 41"/>
                <a:gd name="T6" fmla="*/ 18 w 25"/>
                <a:gd name="T7" fmla="*/ 12 h 41"/>
                <a:gd name="T8" fmla="*/ 17 w 25"/>
                <a:gd name="T9" fmla="*/ 13 h 41"/>
                <a:gd name="T10" fmla="*/ 15 w 25"/>
                <a:gd name="T11" fmla="*/ 15 h 41"/>
                <a:gd name="T12" fmla="*/ 14 w 25"/>
                <a:gd name="T13" fmla="*/ 17 h 41"/>
                <a:gd name="T14" fmla="*/ 13 w 25"/>
                <a:gd name="T15" fmla="*/ 20 h 41"/>
                <a:gd name="T16" fmla="*/ 12 w 25"/>
                <a:gd name="T17" fmla="*/ 21 h 41"/>
                <a:gd name="T18" fmla="*/ 10 w 25"/>
                <a:gd name="T19" fmla="*/ 25 h 41"/>
                <a:gd name="T20" fmla="*/ 10 w 25"/>
                <a:gd name="T21" fmla="*/ 26 h 41"/>
                <a:gd name="T22" fmla="*/ 9 w 25"/>
                <a:gd name="T23" fmla="*/ 28 h 41"/>
                <a:gd name="T24" fmla="*/ 9 w 25"/>
                <a:gd name="T25" fmla="*/ 30 h 41"/>
                <a:gd name="T26" fmla="*/ 9 w 25"/>
                <a:gd name="T27" fmla="*/ 32 h 41"/>
                <a:gd name="T28" fmla="*/ 8 w 25"/>
                <a:gd name="T29" fmla="*/ 34 h 41"/>
                <a:gd name="T30" fmla="*/ 7 w 25"/>
                <a:gd name="T31" fmla="*/ 36 h 41"/>
                <a:gd name="T32" fmla="*/ 7 w 25"/>
                <a:gd name="T33" fmla="*/ 37 h 41"/>
                <a:gd name="T34" fmla="*/ 6 w 25"/>
                <a:gd name="T35" fmla="*/ 39 h 41"/>
                <a:gd name="T36" fmla="*/ 6 w 25"/>
                <a:gd name="T37" fmla="*/ 40 h 41"/>
                <a:gd name="T38" fmla="*/ 6 w 25"/>
                <a:gd name="T39" fmla="*/ 40 h 41"/>
                <a:gd name="T40" fmla="*/ 2 w 25"/>
                <a:gd name="T41" fmla="*/ 39 h 41"/>
                <a:gd name="T42" fmla="*/ 2 w 25"/>
                <a:gd name="T43" fmla="*/ 38 h 41"/>
                <a:gd name="T44" fmla="*/ 3 w 25"/>
                <a:gd name="T45" fmla="*/ 37 h 41"/>
                <a:gd name="T46" fmla="*/ 3 w 25"/>
                <a:gd name="T47" fmla="*/ 35 h 41"/>
                <a:gd name="T48" fmla="*/ 3 w 25"/>
                <a:gd name="T49" fmla="*/ 34 h 41"/>
                <a:gd name="T50" fmla="*/ 4 w 25"/>
                <a:gd name="T51" fmla="*/ 31 h 41"/>
                <a:gd name="T52" fmla="*/ 5 w 25"/>
                <a:gd name="T53" fmla="*/ 30 h 41"/>
                <a:gd name="T54" fmla="*/ 5 w 25"/>
                <a:gd name="T55" fmla="*/ 28 h 41"/>
                <a:gd name="T56" fmla="*/ 6 w 25"/>
                <a:gd name="T57" fmla="*/ 26 h 41"/>
                <a:gd name="T58" fmla="*/ 6 w 25"/>
                <a:gd name="T59" fmla="*/ 24 h 41"/>
                <a:gd name="T60" fmla="*/ 7 w 25"/>
                <a:gd name="T61" fmla="*/ 22 h 41"/>
                <a:gd name="T62" fmla="*/ 8 w 25"/>
                <a:gd name="T63" fmla="*/ 19 h 41"/>
                <a:gd name="T64" fmla="*/ 10 w 25"/>
                <a:gd name="T65" fmla="*/ 16 h 41"/>
                <a:gd name="T66" fmla="*/ 11 w 25"/>
                <a:gd name="T67" fmla="*/ 14 h 41"/>
                <a:gd name="T68" fmla="*/ 12 w 25"/>
                <a:gd name="T69" fmla="*/ 12 h 41"/>
                <a:gd name="T70" fmla="*/ 15 w 25"/>
                <a:gd name="T71" fmla="*/ 10 h 41"/>
                <a:gd name="T72" fmla="*/ 16 w 25"/>
                <a:gd name="T73" fmla="*/ 7 h 41"/>
                <a:gd name="T74" fmla="*/ 19 w 25"/>
                <a:gd name="T75" fmla="*/ 5 h 41"/>
                <a:gd name="T76" fmla="*/ 21 w 25"/>
                <a:gd name="T77" fmla="*/ 3 h 41"/>
                <a:gd name="T78" fmla="*/ 22 w 25"/>
                <a:gd name="T79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" h="41">
                  <a:moveTo>
                    <a:pt x="25" y="5"/>
                  </a:moveTo>
                  <a:cubicBezTo>
                    <a:pt x="25" y="5"/>
                    <a:pt x="23" y="3"/>
                    <a:pt x="24" y="5"/>
                  </a:cubicBezTo>
                  <a:cubicBezTo>
                    <a:pt x="23" y="4"/>
                    <a:pt x="24" y="5"/>
                    <a:pt x="24" y="6"/>
                  </a:cubicBezTo>
                  <a:cubicBezTo>
                    <a:pt x="24" y="7"/>
                    <a:pt x="23" y="6"/>
                    <a:pt x="23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7"/>
                    <a:pt x="22" y="9"/>
                    <a:pt x="20" y="9"/>
                  </a:cubicBezTo>
                  <a:cubicBezTo>
                    <a:pt x="20" y="9"/>
                    <a:pt x="20" y="10"/>
                    <a:pt x="19" y="10"/>
                  </a:cubicBezTo>
                  <a:cubicBezTo>
                    <a:pt x="17" y="9"/>
                    <a:pt x="18" y="11"/>
                    <a:pt x="18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4"/>
                    <a:pt x="15" y="14"/>
                    <a:pt x="15" y="15"/>
                  </a:cubicBezTo>
                  <a:cubicBezTo>
                    <a:pt x="16" y="15"/>
                    <a:pt x="16" y="16"/>
                    <a:pt x="15" y="15"/>
                  </a:cubicBezTo>
                  <a:cubicBezTo>
                    <a:pt x="13" y="15"/>
                    <a:pt x="13" y="15"/>
                    <a:pt x="14" y="16"/>
                  </a:cubicBezTo>
                  <a:cubicBezTo>
                    <a:pt x="16" y="18"/>
                    <a:pt x="15" y="17"/>
                    <a:pt x="14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5" y="19"/>
                    <a:pt x="11" y="18"/>
                    <a:pt x="13" y="20"/>
                  </a:cubicBezTo>
                  <a:cubicBezTo>
                    <a:pt x="13" y="20"/>
                    <a:pt x="11" y="20"/>
                    <a:pt x="12" y="20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2"/>
                    <a:pt x="13" y="23"/>
                    <a:pt x="11" y="23"/>
                  </a:cubicBezTo>
                  <a:cubicBezTo>
                    <a:pt x="10" y="23"/>
                    <a:pt x="11" y="24"/>
                    <a:pt x="10" y="25"/>
                  </a:cubicBezTo>
                  <a:cubicBezTo>
                    <a:pt x="9" y="25"/>
                    <a:pt x="9" y="25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2" y="29"/>
                    <a:pt x="8" y="29"/>
                    <a:pt x="9" y="29"/>
                  </a:cubicBezTo>
                  <a:cubicBezTo>
                    <a:pt x="8" y="30"/>
                    <a:pt x="8" y="30"/>
                    <a:pt x="9" y="30"/>
                  </a:cubicBezTo>
                  <a:cubicBezTo>
                    <a:pt x="9" y="31"/>
                    <a:pt x="6" y="30"/>
                    <a:pt x="8" y="31"/>
                  </a:cubicBezTo>
                  <a:cubicBezTo>
                    <a:pt x="9" y="31"/>
                    <a:pt x="9" y="32"/>
                    <a:pt x="9" y="32"/>
                  </a:cubicBezTo>
                  <a:cubicBezTo>
                    <a:pt x="9" y="32"/>
                    <a:pt x="8" y="32"/>
                    <a:pt x="8" y="32"/>
                  </a:cubicBezTo>
                  <a:cubicBezTo>
                    <a:pt x="6" y="32"/>
                    <a:pt x="7" y="33"/>
                    <a:pt x="8" y="34"/>
                  </a:cubicBezTo>
                  <a:cubicBezTo>
                    <a:pt x="9" y="35"/>
                    <a:pt x="9" y="35"/>
                    <a:pt x="7" y="35"/>
                  </a:cubicBezTo>
                  <a:cubicBezTo>
                    <a:pt x="9" y="36"/>
                    <a:pt x="6" y="35"/>
                    <a:pt x="7" y="36"/>
                  </a:cubicBezTo>
                  <a:cubicBezTo>
                    <a:pt x="8" y="36"/>
                    <a:pt x="6" y="36"/>
                    <a:pt x="7" y="36"/>
                  </a:cubicBezTo>
                  <a:cubicBezTo>
                    <a:pt x="6" y="36"/>
                    <a:pt x="6" y="37"/>
                    <a:pt x="7" y="37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6" y="38"/>
                    <a:pt x="7" y="38"/>
                    <a:pt x="6" y="39"/>
                  </a:cubicBezTo>
                  <a:cubicBezTo>
                    <a:pt x="8" y="39"/>
                    <a:pt x="6" y="39"/>
                    <a:pt x="6" y="39"/>
                  </a:cubicBezTo>
                  <a:cubicBezTo>
                    <a:pt x="5" y="39"/>
                    <a:pt x="7" y="40"/>
                    <a:pt x="6" y="40"/>
                  </a:cubicBezTo>
                  <a:cubicBezTo>
                    <a:pt x="7" y="40"/>
                    <a:pt x="5" y="40"/>
                    <a:pt x="6" y="40"/>
                  </a:cubicBezTo>
                  <a:cubicBezTo>
                    <a:pt x="4" y="40"/>
                    <a:pt x="6" y="40"/>
                    <a:pt x="6" y="40"/>
                  </a:cubicBezTo>
                  <a:cubicBezTo>
                    <a:pt x="9" y="41"/>
                    <a:pt x="4" y="40"/>
                    <a:pt x="2" y="39"/>
                  </a:cubicBezTo>
                  <a:cubicBezTo>
                    <a:pt x="1" y="39"/>
                    <a:pt x="4" y="40"/>
                    <a:pt x="2" y="39"/>
                  </a:cubicBezTo>
                  <a:cubicBezTo>
                    <a:pt x="0" y="39"/>
                    <a:pt x="4" y="40"/>
                    <a:pt x="2" y="39"/>
                  </a:cubicBezTo>
                  <a:cubicBezTo>
                    <a:pt x="0" y="38"/>
                    <a:pt x="5" y="39"/>
                    <a:pt x="2" y="38"/>
                  </a:cubicBezTo>
                  <a:cubicBezTo>
                    <a:pt x="4" y="39"/>
                    <a:pt x="1" y="37"/>
                    <a:pt x="3" y="38"/>
                  </a:cubicBezTo>
                  <a:cubicBezTo>
                    <a:pt x="3" y="37"/>
                    <a:pt x="2" y="37"/>
                    <a:pt x="3" y="37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3" y="35"/>
                    <a:pt x="3" y="35"/>
                  </a:cubicBezTo>
                  <a:cubicBezTo>
                    <a:pt x="3" y="35"/>
                    <a:pt x="1" y="34"/>
                    <a:pt x="3" y="35"/>
                  </a:cubicBezTo>
                  <a:cubicBezTo>
                    <a:pt x="3" y="34"/>
                    <a:pt x="1" y="34"/>
                    <a:pt x="3" y="34"/>
                  </a:cubicBezTo>
                  <a:cubicBezTo>
                    <a:pt x="5" y="34"/>
                    <a:pt x="4" y="33"/>
                    <a:pt x="4" y="33"/>
                  </a:cubicBezTo>
                  <a:cubicBezTo>
                    <a:pt x="4" y="32"/>
                    <a:pt x="2" y="31"/>
                    <a:pt x="4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0"/>
                    <a:pt x="4" y="30"/>
                    <a:pt x="5" y="30"/>
                  </a:cubicBezTo>
                  <a:cubicBezTo>
                    <a:pt x="4" y="29"/>
                    <a:pt x="3" y="29"/>
                    <a:pt x="5" y="29"/>
                  </a:cubicBezTo>
                  <a:cubicBezTo>
                    <a:pt x="3" y="28"/>
                    <a:pt x="5" y="29"/>
                    <a:pt x="5" y="28"/>
                  </a:cubicBezTo>
                  <a:cubicBezTo>
                    <a:pt x="3" y="27"/>
                    <a:pt x="6" y="27"/>
                    <a:pt x="5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4"/>
                    <a:pt x="6" y="24"/>
                  </a:cubicBezTo>
                  <a:cubicBezTo>
                    <a:pt x="7" y="24"/>
                    <a:pt x="6" y="24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9" y="21"/>
                    <a:pt x="8" y="21"/>
                    <a:pt x="8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9"/>
                    <a:pt x="10" y="19"/>
                    <a:pt x="9" y="18"/>
                  </a:cubicBezTo>
                  <a:cubicBezTo>
                    <a:pt x="8" y="16"/>
                    <a:pt x="10" y="17"/>
                    <a:pt x="1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5"/>
                    <a:pt x="13" y="16"/>
                    <a:pt x="11" y="14"/>
                  </a:cubicBezTo>
                  <a:cubicBezTo>
                    <a:pt x="9" y="13"/>
                    <a:pt x="11" y="14"/>
                    <a:pt x="12" y="13"/>
                  </a:cubicBezTo>
                  <a:cubicBezTo>
                    <a:pt x="12" y="13"/>
                    <a:pt x="12" y="13"/>
                    <a:pt x="12" y="12"/>
                  </a:cubicBezTo>
                  <a:cubicBezTo>
                    <a:pt x="11" y="11"/>
                    <a:pt x="14" y="12"/>
                    <a:pt x="13" y="11"/>
                  </a:cubicBezTo>
                  <a:cubicBezTo>
                    <a:pt x="14" y="11"/>
                    <a:pt x="14" y="11"/>
                    <a:pt x="15" y="10"/>
                  </a:cubicBezTo>
                  <a:cubicBezTo>
                    <a:pt x="15" y="10"/>
                    <a:pt x="16" y="10"/>
                    <a:pt x="15" y="9"/>
                  </a:cubicBezTo>
                  <a:cubicBezTo>
                    <a:pt x="15" y="8"/>
                    <a:pt x="17" y="9"/>
                    <a:pt x="16" y="7"/>
                  </a:cubicBezTo>
                  <a:cubicBezTo>
                    <a:pt x="17" y="7"/>
                    <a:pt x="18" y="8"/>
                    <a:pt x="18" y="6"/>
                  </a:cubicBezTo>
                  <a:cubicBezTo>
                    <a:pt x="18" y="5"/>
                    <a:pt x="21" y="8"/>
                    <a:pt x="19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3"/>
                    <a:pt x="22" y="4"/>
                    <a:pt x="21" y="3"/>
                  </a:cubicBezTo>
                  <a:cubicBezTo>
                    <a:pt x="20" y="1"/>
                    <a:pt x="22" y="2"/>
                    <a:pt x="22" y="2"/>
                  </a:cubicBezTo>
                  <a:cubicBezTo>
                    <a:pt x="23" y="3"/>
                    <a:pt x="21" y="0"/>
                    <a:pt x="22" y="2"/>
                  </a:cubicBezTo>
                  <a:cubicBezTo>
                    <a:pt x="21" y="0"/>
                    <a:pt x="25" y="5"/>
                    <a:pt x="25" y="5"/>
                  </a:cubicBezTo>
                  <a:close/>
                </a:path>
              </a:pathLst>
            </a:custGeom>
            <a:solidFill>
              <a:srgbClr val="645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40"/>
            <p:cNvSpPr/>
            <p:nvPr/>
          </p:nvSpPr>
          <p:spPr bwMode="auto">
            <a:xfrm>
              <a:off x="8170863" y="820738"/>
              <a:ext cx="319088" cy="273050"/>
            </a:xfrm>
            <a:custGeom>
              <a:avLst/>
              <a:gdLst>
                <a:gd name="T0" fmla="*/ 84 w 85"/>
                <a:gd name="T1" fmla="*/ 6 h 73"/>
                <a:gd name="T2" fmla="*/ 78 w 85"/>
                <a:gd name="T3" fmla="*/ 8 h 73"/>
                <a:gd name="T4" fmla="*/ 70 w 85"/>
                <a:gd name="T5" fmla="*/ 10 h 73"/>
                <a:gd name="T6" fmla="*/ 60 w 85"/>
                <a:gd name="T7" fmla="*/ 14 h 73"/>
                <a:gd name="T8" fmla="*/ 56 w 85"/>
                <a:gd name="T9" fmla="*/ 16 h 73"/>
                <a:gd name="T10" fmla="*/ 49 w 85"/>
                <a:gd name="T11" fmla="*/ 20 h 73"/>
                <a:gd name="T12" fmla="*/ 45 w 85"/>
                <a:gd name="T13" fmla="*/ 23 h 73"/>
                <a:gd name="T14" fmla="*/ 39 w 85"/>
                <a:gd name="T15" fmla="*/ 28 h 73"/>
                <a:gd name="T16" fmla="*/ 35 w 85"/>
                <a:gd name="T17" fmla="*/ 31 h 73"/>
                <a:gd name="T18" fmla="*/ 28 w 85"/>
                <a:gd name="T19" fmla="*/ 38 h 73"/>
                <a:gd name="T20" fmla="*/ 25 w 85"/>
                <a:gd name="T21" fmla="*/ 41 h 73"/>
                <a:gd name="T22" fmla="*/ 22 w 85"/>
                <a:gd name="T23" fmla="*/ 44 h 73"/>
                <a:gd name="T24" fmla="*/ 18 w 85"/>
                <a:gd name="T25" fmla="*/ 49 h 73"/>
                <a:gd name="T26" fmla="*/ 16 w 85"/>
                <a:gd name="T27" fmla="*/ 53 h 73"/>
                <a:gd name="T28" fmla="*/ 12 w 85"/>
                <a:gd name="T29" fmla="*/ 57 h 73"/>
                <a:gd name="T30" fmla="*/ 10 w 85"/>
                <a:gd name="T31" fmla="*/ 62 h 73"/>
                <a:gd name="T32" fmla="*/ 9 w 85"/>
                <a:gd name="T33" fmla="*/ 64 h 73"/>
                <a:gd name="T34" fmla="*/ 8 w 85"/>
                <a:gd name="T35" fmla="*/ 68 h 73"/>
                <a:gd name="T36" fmla="*/ 7 w 85"/>
                <a:gd name="T37" fmla="*/ 72 h 73"/>
                <a:gd name="T38" fmla="*/ 7 w 85"/>
                <a:gd name="T39" fmla="*/ 73 h 73"/>
                <a:gd name="T40" fmla="*/ 3 w 85"/>
                <a:gd name="T41" fmla="*/ 72 h 73"/>
                <a:gd name="T42" fmla="*/ 3 w 85"/>
                <a:gd name="T43" fmla="*/ 69 h 73"/>
                <a:gd name="T44" fmla="*/ 4 w 85"/>
                <a:gd name="T45" fmla="*/ 64 h 73"/>
                <a:gd name="T46" fmla="*/ 6 w 85"/>
                <a:gd name="T47" fmla="*/ 62 h 73"/>
                <a:gd name="T48" fmla="*/ 7 w 85"/>
                <a:gd name="T49" fmla="*/ 58 h 73"/>
                <a:gd name="T50" fmla="*/ 11 w 85"/>
                <a:gd name="T51" fmla="*/ 52 h 73"/>
                <a:gd name="T52" fmla="*/ 13 w 85"/>
                <a:gd name="T53" fmla="*/ 48 h 73"/>
                <a:gd name="T54" fmla="*/ 16 w 85"/>
                <a:gd name="T55" fmla="*/ 45 h 73"/>
                <a:gd name="T56" fmla="*/ 20 w 85"/>
                <a:gd name="T57" fmla="*/ 40 h 73"/>
                <a:gd name="T58" fmla="*/ 23 w 85"/>
                <a:gd name="T59" fmla="*/ 37 h 73"/>
                <a:gd name="T60" fmla="*/ 29 w 85"/>
                <a:gd name="T61" fmla="*/ 32 h 73"/>
                <a:gd name="T62" fmla="*/ 34 w 85"/>
                <a:gd name="T63" fmla="*/ 26 h 73"/>
                <a:gd name="T64" fmla="*/ 40 w 85"/>
                <a:gd name="T65" fmla="*/ 21 h 73"/>
                <a:gd name="T66" fmla="*/ 45 w 85"/>
                <a:gd name="T67" fmla="*/ 18 h 73"/>
                <a:gd name="T68" fmla="*/ 49 w 85"/>
                <a:gd name="T69" fmla="*/ 15 h 73"/>
                <a:gd name="T70" fmla="*/ 57 w 85"/>
                <a:gd name="T71" fmla="*/ 12 h 73"/>
                <a:gd name="T72" fmla="*/ 64 w 85"/>
                <a:gd name="T73" fmla="*/ 8 h 73"/>
                <a:gd name="T74" fmla="*/ 73 w 85"/>
                <a:gd name="T75" fmla="*/ 5 h 73"/>
                <a:gd name="T76" fmla="*/ 80 w 85"/>
                <a:gd name="T77" fmla="*/ 3 h 73"/>
                <a:gd name="T78" fmla="*/ 84 w 85"/>
                <a:gd name="T79" fmla="*/ 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5" h="73">
                  <a:moveTo>
                    <a:pt x="85" y="6"/>
                  </a:moveTo>
                  <a:cubicBezTo>
                    <a:pt x="85" y="6"/>
                    <a:pt x="84" y="3"/>
                    <a:pt x="84" y="6"/>
                  </a:cubicBezTo>
                  <a:cubicBezTo>
                    <a:pt x="83" y="5"/>
                    <a:pt x="82" y="6"/>
                    <a:pt x="81" y="7"/>
                  </a:cubicBezTo>
                  <a:cubicBezTo>
                    <a:pt x="81" y="9"/>
                    <a:pt x="79" y="7"/>
                    <a:pt x="78" y="8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2" y="9"/>
                    <a:pt x="72" y="11"/>
                    <a:pt x="70" y="10"/>
                  </a:cubicBezTo>
                  <a:cubicBezTo>
                    <a:pt x="68" y="10"/>
                    <a:pt x="67" y="12"/>
                    <a:pt x="65" y="12"/>
                  </a:cubicBezTo>
                  <a:cubicBezTo>
                    <a:pt x="63" y="11"/>
                    <a:pt x="62" y="13"/>
                    <a:pt x="60" y="14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7" y="16"/>
                    <a:pt x="57" y="16"/>
                    <a:pt x="56" y="16"/>
                  </a:cubicBezTo>
                  <a:cubicBezTo>
                    <a:pt x="54" y="17"/>
                    <a:pt x="52" y="17"/>
                    <a:pt x="51" y="19"/>
                  </a:cubicBezTo>
                  <a:cubicBezTo>
                    <a:pt x="51" y="20"/>
                    <a:pt x="50" y="20"/>
                    <a:pt x="49" y="20"/>
                  </a:cubicBezTo>
                  <a:cubicBezTo>
                    <a:pt x="47" y="19"/>
                    <a:pt x="47" y="20"/>
                    <a:pt x="47" y="22"/>
                  </a:cubicBezTo>
                  <a:cubicBezTo>
                    <a:pt x="48" y="24"/>
                    <a:pt x="46" y="23"/>
                    <a:pt x="45" y="23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7"/>
                    <a:pt x="39" y="25"/>
                    <a:pt x="39" y="28"/>
                  </a:cubicBezTo>
                  <a:cubicBezTo>
                    <a:pt x="39" y="29"/>
                    <a:pt x="37" y="28"/>
                    <a:pt x="37" y="29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4" y="33"/>
                    <a:pt x="34" y="34"/>
                    <a:pt x="31" y="34"/>
                  </a:cubicBezTo>
                  <a:cubicBezTo>
                    <a:pt x="30" y="35"/>
                    <a:pt x="29" y="37"/>
                    <a:pt x="28" y="38"/>
                  </a:cubicBezTo>
                  <a:cubicBezTo>
                    <a:pt x="27" y="38"/>
                    <a:pt x="26" y="38"/>
                    <a:pt x="26" y="39"/>
                  </a:cubicBezTo>
                  <a:cubicBezTo>
                    <a:pt x="26" y="40"/>
                    <a:pt x="26" y="41"/>
                    <a:pt x="25" y="41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3"/>
                    <a:pt x="22" y="44"/>
                    <a:pt x="22" y="44"/>
                  </a:cubicBezTo>
                  <a:cubicBezTo>
                    <a:pt x="23" y="47"/>
                    <a:pt x="19" y="46"/>
                    <a:pt x="19" y="48"/>
                  </a:cubicBezTo>
                  <a:cubicBezTo>
                    <a:pt x="18" y="48"/>
                    <a:pt x="18" y="48"/>
                    <a:pt x="18" y="49"/>
                  </a:cubicBezTo>
                  <a:cubicBezTo>
                    <a:pt x="18" y="50"/>
                    <a:pt x="15" y="49"/>
                    <a:pt x="17" y="51"/>
                  </a:cubicBezTo>
                  <a:cubicBezTo>
                    <a:pt x="16" y="51"/>
                    <a:pt x="16" y="52"/>
                    <a:pt x="16" y="53"/>
                  </a:cubicBezTo>
                  <a:cubicBezTo>
                    <a:pt x="15" y="53"/>
                    <a:pt x="15" y="54"/>
                    <a:pt x="14" y="54"/>
                  </a:cubicBezTo>
                  <a:cubicBezTo>
                    <a:pt x="12" y="54"/>
                    <a:pt x="13" y="56"/>
                    <a:pt x="12" y="57"/>
                  </a:cubicBezTo>
                  <a:cubicBezTo>
                    <a:pt x="13" y="59"/>
                    <a:pt x="12" y="60"/>
                    <a:pt x="11" y="60"/>
                  </a:cubicBezTo>
                  <a:cubicBezTo>
                    <a:pt x="12" y="61"/>
                    <a:pt x="9" y="61"/>
                    <a:pt x="10" y="62"/>
                  </a:cubicBezTo>
                  <a:cubicBezTo>
                    <a:pt x="11" y="63"/>
                    <a:pt x="8" y="62"/>
                    <a:pt x="9" y="63"/>
                  </a:cubicBezTo>
                  <a:cubicBezTo>
                    <a:pt x="9" y="63"/>
                    <a:pt x="9" y="64"/>
                    <a:pt x="9" y="64"/>
                  </a:cubicBezTo>
                  <a:cubicBezTo>
                    <a:pt x="9" y="65"/>
                    <a:pt x="9" y="65"/>
                    <a:pt x="8" y="66"/>
                  </a:cubicBezTo>
                  <a:cubicBezTo>
                    <a:pt x="8" y="67"/>
                    <a:pt x="9" y="68"/>
                    <a:pt x="8" y="68"/>
                  </a:cubicBezTo>
                  <a:cubicBezTo>
                    <a:pt x="10" y="69"/>
                    <a:pt x="7" y="69"/>
                    <a:pt x="7" y="70"/>
                  </a:cubicBezTo>
                  <a:cubicBezTo>
                    <a:pt x="6" y="71"/>
                    <a:pt x="7" y="71"/>
                    <a:pt x="7" y="72"/>
                  </a:cubicBezTo>
                  <a:cubicBezTo>
                    <a:pt x="7" y="72"/>
                    <a:pt x="6" y="72"/>
                    <a:pt x="7" y="73"/>
                  </a:cubicBezTo>
                  <a:cubicBezTo>
                    <a:pt x="4" y="72"/>
                    <a:pt x="7" y="73"/>
                    <a:pt x="7" y="73"/>
                  </a:cubicBezTo>
                  <a:cubicBezTo>
                    <a:pt x="9" y="73"/>
                    <a:pt x="4" y="73"/>
                    <a:pt x="3" y="72"/>
                  </a:cubicBezTo>
                  <a:cubicBezTo>
                    <a:pt x="2" y="72"/>
                    <a:pt x="5" y="73"/>
                    <a:pt x="3" y="72"/>
                  </a:cubicBezTo>
                  <a:cubicBezTo>
                    <a:pt x="1" y="72"/>
                    <a:pt x="5" y="72"/>
                    <a:pt x="3" y="71"/>
                  </a:cubicBezTo>
                  <a:cubicBezTo>
                    <a:pt x="0" y="70"/>
                    <a:pt x="6" y="70"/>
                    <a:pt x="3" y="69"/>
                  </a:cubicBezTo>
                  <a:cubicBezTo>
                    <a:pt x="5" y="69"/>
                    <a:pt x="2" y="68"/>
                    <a:pt x="4" y="67"/>
                  </a:cubicBezTo>
                  <a:cubicBezTo>
                    <a:pt x="4" y="66"/>
                    <a:pt x="3" y="65"/>
                    <a:pt x="4" y="64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5" y="62"/>
                    <a:pt x="5" y="62"/>
                    <a:pt x="6" y="62"/>
                  </a:cubicBezTo>
                  <a:cubicBezTo>
                    <a:pt x="6" y="61"/>
                    <a:pt x="4" y="60"/>
                    <a:pt x="6" y="60"/>
                  </a:cubicBezTo>
                  <a:cubicBezTo>
                    <a:pt x="6" y="59"/>
                    <a:pt x="5" y="58"/>
                    <a:pt x="7" y="58"/>
                  </a:cubicBezTo>
                  <a:cubicBezTo>
                    <a:pt x="9" y="58"/>
                    <a:pt x="9" y="56"/>
                    <a:pt x="9" y="55"/>
                  </a:cubicBezTo>
                  <a:cubicBezTo>
                    <a:pt x="10" y="54"/>
                    <a:pt x="9" y="52"/>
                    <a:pt x="11" y="52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2" y="48"/>
                    <a:pt x="13" y="48"/>
                  </a:cubicBezTo>
                  <a:cubicBezTo>
                    <a:pt x="13" y="47"/>
                    <a:pt x="13" y="46"/>
                    <a:pt x="15" y="47"/>
                  </a:cubicBezTo>
                  <a:cubicBezTo>
                    <a:pt x="14" y="45"/>
                    <a:pt x="16" y="46"/>
                    <a:pt x="16" y="45"/>
                  </a:cubicBezTo>
                  <a:cubicBezTo>
                    <a:pt x="15" y="42"/>
                    <a:pt x="18" y="43"/>
                    <a:pt x="19" y="42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8"/>
                    <a:pt x="22" y="37"/>
                    <a:pt x="23" y="37"/>
                  </a:cubicBezTo>
                  <a:cubicBezTo>
                    <a:pt x="24" y="36"/>
                    <a:pt x="24" y="35"/>
                    <a:pt x="25" y="35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31" y="31"/>
                    <a:pt x="32" y="30"/>
                    <a:pt x="32" y="28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6" y="26"/>
                    <a:pt x="36" y="25"/>
                  </a:cubicBezTo>
                  <a:cubicBezTo>
                    <a:pt x="36" y="22"/>
                    <a:pt x="39" y="23"/>
                    <a:pt x="40" y="21"/>
                  </a:cubicBezTo>
                  <a:cubicBezTo>
                    <a:pt x="42" y="22"/>
                    <a:pt x="42" y="21"/>
                    <a:pt x="43" y="21"/>
                  </a:cubicBezTo>
                  <a:cubicBezTo>
                    <a:pt x="44" y="20"/>
                    <a:pt x="45" y="21"/>
                    <a:pt x="45" y="18"/>
                  </a:cubicBezTo>
                  <a:cubicBezTo>
                    <a:pt x="44" y="16"/>
                    <a:pt x="46" y="17"/>
                    <a:pt x="47" y="17"/>
                  </a:cubicBezTo>
                  <a:cubicBezTo>
                    <a:pt x="48" y="16"/>
                    <a:pt x="49" y="16"/>
                    <a:pt x="49" y="15"/>
                  </a:cubicBezTo>
                  <a:cubicBezTo>
                    <a:pt x="50" y="13"/>
                    <a:pt x="53" y="15"/>
                    <a:pt x="54" y="13"/>
                  </a:cubicBezTo>
                  <a:cubicBezTo>
                    <a:pt x="55" y="13"/>
                    <a:pt x="56" y="13"/>
                    <a:pt x="57" y="12"/>
                  </a:cubicBezTo>
                  <a:cubicBezTo>
                    <a:pt x="57" y="12"/>
                    <a:pt x="59" y="12"/>
                    <a:pt x="59" y="10"/>
                  </a:cubicBezTo>
                  <a:cubicBezTo>
                    <a:pt x="60" y="9"/>
                    <a:pt x="62" y="10"/>
                    <a:pt x="64" y="8"/>
                  </a:cubicBezTo>
                  <a:cubicBezTo>
                    <a:pt x="65" y="8"/>
                    <a:pt x="68" y="9"/>
                    <a:pt x="68" y="7"/>
                  </a:cubicBezTo>
                  <a:cubicBezTo>
                    <a:pt x="70" y="6"/>
                    <a:pt x="73" y="9"/>
                    <a:pt x="73" y="5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8" y="4"/>
                    <a:pt x="80" y="5"/>
                    <a:pt x="80" y="3"/>
                  </a:cubicBezTo>
                  <a:cubicBezTo>
                    <a:pt x="81" y="1"/>
                    <a:pt x="82" y="2"/>
                    <a:pt x="83" y="2"/>
                  </a:cubicBezTo>
                  <a:cubicBezTo>
                    <a:pt x="83" y="3"/>
                    <a:pt x="82" y="0"/>
                    <a:pt x="84" y="2"/>
                  </a:cubicBezTo>
                  <a:cubicBezTo>
                    <a:pt x="83" y="0"/>
                    <a:pt x="85" y="6"/>
                    <a:pt x="85" y="6"/>
                  </a:cubicBezTo>
                  <a:close/>
                </a:path>
              </a:pathLst>
            </a:custGeom>
            <a:solidFill>
              <a:srgbClr val="645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1095276" y="2967335"/>
            <a:ext cx="1000145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UTM Aircona" panose="02040603050506020204" pitchFamily="18" charset="0"/>
              </a:rPr>
              <a:t>Khởi</a:t>
            </a:r>
            <a:r>
              <a:rPr lang="en-US" sz="138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UTM Aircona" panose="02040603050506020204" pitchFamily="18" charset="0"/>
              </a:rPr>
              <a:t> </a:t>
            </a:r>
            <a:r>
              <a:rPr lang="en-US" sz="138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UTM Aircona" panose="02040603050506020204" pitchFamily="18" charset="0"/>
              </a:rPr>
              <a:t>động</a:t>
            </a:r>
            <a:endParaRPr lang="en-US" sz="13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UTM Aircona" panose="02040603050506020204" pitchFamily="18" charset="0"/>
            </a:endParaRPr>
          </a:p>
        </p:txBody>
      </p:sp>
      <p:pic>
        <p:nvPicPr>
          <p:cNvPr id="346" name="图片 3">
            <a:extLst>
              <a:ext uri="{FF2B5EF4-FFF2-40B4-BE49-F238E27FC236}">
                <a16:creationId xmlns:a16="http://schemas.microsoft.com/office/drawing/2014/main" id="{81EAB4AD-5379-433D-90B2-B9041BA768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031" y="242965"/>
            <a:ext cx="1527724" cy="958690"/>
          </a:xfrm>
          <a:prstGeom prst="rect">
            <a:avLst/>
          </a:prstGeom>
        </p:spPr>
      </p:pic>
      <p:pic>
        <p:nvPicPr>
          <p:cNvPr id="347" name="图片 5">
            <a:extLst>
              <a:ext uri="{FF2B5EF4-FFF2-40B4-BE49-F238E27FC236}">
                <a16:creationId xmlns:a16="http://schemas.microsoft.com/office/drawing/2014/main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9085" y="-88049"/>
            <a:ext cx="918124" cy="576149"/>
          </a:xfrm>
          <a:prstGeom prst="rect">
            <a:avLst/>
          </a:prstGeom>
        </p:spPr>
      </p:pic>
      <p:pic>
        <p:nvPicPr>
          <p:cNvPr id="348" name="图片 21">
            <a:extLst>
              <a:ext uri="{FF2B5EF4-FFF2-40B4-BE49-F238E27FC236}">
                <a16:creationId xmlns:a16="http://schemas.microsoft.com/office/drawing/2014/main" id="{51865011-12B3-4B1C-8658-E2CBC7EEC7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6121" y="179305"/>
            <a:ext cx="918124" cy="576149"/>
          </a:xfrm>
          <a:prstGeom prst="rect">
            <a:avLst/>
          </a:prstGeom>
        </p:spPr>
      </p:pic>
      <p:pic>
        <p:nvPicPr>
          <p:cNvPr id="349" name="图片 22">
            <a:extLst>
              <a:ext uri="{FF2B5EF4-FFF2-40B4-BE49-F238E27FC236}">
                <a16:creationId xmlns:a16="http://schemas.microsoft.com/office/drawing/2014/main" id="{556A9F3F-E303-4029-B602-BC9248B832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0964" y="99570"/>
            <a:ext cx="771574" cy="484185"/>
          </a:xfrm>
          <a:prstGeom prst="rect">
            <a:avLst/>
          </a:prstGeom>
        </p:spPr>
      </p:pic>
      <p:pic>
        <p:nvPicPr>
          <p:cNvPr id="350" name="Picture 3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0754">
            <a:off x="9078156" y="445290"/>
            <a:ext cx="2323782" cy="2321158"/>
          </a:xfrm>
          <a:prstGeom prst="rect">
            <a:avLst/>
          </a:prstGeom>
        </p:spPr>
      </p:pic>
      <p:pic>
        <p:nvPicPr>
          <p:cNvPr id="351" name="图片 21">
            <a:extLst>
              <a:ext uri="{FF2B5EF4-FFF2-40B4-BE49-F238E27FC236}">
                <a16:creationId xmlns:a16="http://schemas.microsoft.com/office/drawing/2014/main" id="{51865011-12B3-4B1C-8658-E2CBC7EEC7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91037" y="178650"/>
            <a:ext cx="918124" cy="576149"/>
          </a:xfrm>
          <a:prstGeom prst="rect">
            <a:avLst/>
          </a:prstGeom>
        </p:spPr>
      </p:pic>
      <p:grpSp>
        <p:nvGrpSpPr>
          <p:cNvPr id="354" name="Group 353"/>
          <p:cNvGrpSpPr/>
          <p:nvPr/>
        </p:nvGrpSpPr>
        <p:grpSpPr>
          <a:xfrm>
            <a:off x="1076721" y="803191"/>
            <a:ext cx="2453779" cy="2021094"/>
            <a:chOff x="376243" y="2494462"/>
            <a:chExt cx="4528642" cy="4258302"/>
          </a:xfrm>
        </p:grpSpPr>
        <p:pic>
          <p:nvPicPr>
            <p:cNvPr id="355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43" y="2494462"/>
              <a:ext cx="4093110" cy="4258302"/>
            </a:xfrm>
            <a:prstGeom prst="rect">
              <a:avLst/>
            </a:prstGeom>
          </p:spPr>
        </p:pic>
        <p:pic>
          <p:nvPicPr>
            <p:cNvPr id="356" name="图片 2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8010" y="3753898"/>
              <a:ext cx="2806875" cy="1368552"/>
            </a:xfrm>
            <a:prstGeom prst="rect">
              <a:avLst/>
            </a:prstGeom>
          </p:spPr>
        </p:pic>
      </p:grpSp>
      <p:pic>
        <p:nvPicPr>
          <p:cNvPr id="357" name="图片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2252" y="4536789"/>
            <a:ext cx="4306380" cy="18392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750"/>
                            </p:stCondLst>
                            <p:childTnLst>
                              <p:par>
                                <p:cTn id="8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750"/>
                            </p:stCondLst>
                            <p:childTnLst>
                              <p:par>
                                <p:cTn id="9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750"/>
                            </p:stCondLst>
                            <p:childTnLst>
                              <p:par>
                                <p:cTn id="10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750"/>
                            </p:stCondLst>
                            <p:childTnLst>
                              <p:par>
                                <p:cTn id="125" presetID="6" presetClass="emph" presetSubtype="0" repeatCount="2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8250"/>
                            </p:stCondLst>
                            <p:childTnLst>
                              <p:par>
                                <p:cTn id="132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3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5"/>
          <p:cNvSpPr txBox="1"/>
          <p:nvPr/>
        </p:nvSpPr>
        <p:spPr>
          <a:xfrm>
            <a:off x="3126895" y="-198613"/>
            <a:ext cx="85382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ViceroyJF" panose="02040603050506020204" pitchFamily="18" charset="0"/>
                <a:cs typeface="Times New Roman" panose="02020603050405020304" pitchFamily="18" charset="0"/>
              </a:rPr>
              <a:t>Điền</a:t>
            </a:r>
            <a:r>
              <a:rPr lang="en-US" sz="6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ViceroyJ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ViceroyJF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6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ViceroyJ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ViceroyJF" panose="02040603050506020204" pitchFamily="18" charset="0"/>
                <a:cs typeface="Times New Roman" panose="02020603050405020304" pitchFamily="18" charset="0"/>
              </a:rPr>
              <a:t>chỗ</a:t>
            </a:r>
            <a:r>
              <a:rPr lang="en-US" sz="6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ViceroyJ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ViceroyJF" panose="02040603050506020204" pitchFamily="18" charset="0"/>
                <a:cs typeface="Times New Roman" panose="02020603050405020304" pitchFamily="18" charset="0"/>
              </a:rPr>
              <a:t>trống</a:t>
            </a:r>
            <a:r>
              <a:rPr lang="en-US" sz="6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ViceroyJF" panose="020406030505060202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ViceroyJF" panose="02040603050506020204" pitchFamily="18" charset="0"/>
                <a:cs typeface="Times New Roman" panose="02020603050405020304" pitchFamily="18" charset="0"/>
              </a:rPr>
              <a:t>8 </a:t>
            </a:r>
            <a:r>
              <a:rPr lang="en-US" sz="60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ViceroyJF" panose="02040603050506020204" pitchFamily="18" charset="0"/>
                <a:cs typeface="Times New Roman" panose="02020603050405020304" pitchFamily="18" charset="0"/>
              </a:rPr>
              <a:t>thế</a:t>
            </a:r>
            <a:r>
              <a:rPr lang="en-US" sz="6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ViceroyJ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ViceroyJF" panose="02040603050506020204" pitchFamily="18" charset="0"/>
                <a:cs typeface="Times New Roman" panose="02020603050405020304" pitchFamily="18" charset="0"/>
              </a:rPr>
              <a:t>kỉ</a:t>
            </a:r>
            <a:r>
              <a:rPr lang="en-US" sz="6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ViceroyJF" panose="02040603050506020204" pitchFamily="18" charset="0"/>
                <a:cs typeface="Times New Roman" panose="02020603050405020304" pitchFamily="18" charset="0"/>
              </a:rPr>
              <a:t> =……</a:t>
            </a:r>
            <a:r>
              <a:rPr lang="en-US" sz="60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ViceroyJF" panose="02040603050506020204" pitchFamily="18" charset="0"/>
                <a:cs typeface="Times New Roman" panose="02020603050405020304" pitchFamily="18" charset="0"/>
              </a:rPr>
              <a:t>năm</a:t>
            </a:r>
            <a:endParaRPr lang="en-US" sz="60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ViceroyJ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079776" y="282897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VNI-Brush" pitchFamily="2" charset="0"/>
                <a:ea typeface="方正静蕾简体" panose="02000000000000000000"/>
                <a:cs typeface="+mn-ea"/>
                <a:sym typeface="+mn-lt"/>
              </a:rPr>
              <a:t>A. 100</a:t>
            </a:r>
          </a:p>
        </p:txBody>
      </p:sp>
      <p:sp>
        <p:nvSpPr>
          <p:cNvPr id="37" name="TextBox 21"/>
          <p:cNvSpPr txBox="1"/>
          <p:nvPr/>
        </p:nvSpPr>
        <p:spPr>
          <a:xfrm>
            <a:off x="4007768" y="3622509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VNI-Brush" pitchFamily="2" charset="0"/>
                <a:ea typeface="方正静蕾简体" panose="02000000000000000000"/>
                <a:cs typeface="+mn-ea"/>
                <a:sym typeface="+mn-lt"/>
              </a:rPr>
              <a:t>C. 800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39981" y="229982"/>
            <a:ext cx="3085203" cy="3461485"/>
            <a:chOff x="739981" y="229982"/>
            <a:chExt cx="3085203" cy="3461485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981" y="229982"/>
              <a:ext cx="2228615" cy="3461485"/>
            </a:xfrm>
            <a:prstGeom prst="rect">
              <a:avLst/>
            </a:prstGeom>
          </p:spPr>
        </p:pic>
        <p:grpSp>
          <p:nvGrpSpPr>
            <p:cNvPr id="38" name="组合 29"/>
            <p:cNvGrpSpPr/>
            <p:nvPr/>
          </p:nvGrpSpPr>
          <p:grpSpPr>
            <a:xfrm>
              <a:off x="2711624" y="229982"/>
              <a:ext cx="1113560" cy="1122492"/>
              <a:chOff x="6098065" y="734895"/>
              <a:chExt cx="1113560" cy="1122492"/>
            </a:xfrm>
          </p:grpSpPr>
          <p:sp>
            <p:nvSpPr>
              <p:cNvPr id="39" name="文本框 6"/>
              <p:cNvSpPr txBox="1"/>
              <p:nvPr/>
            </p:nvSpPr>
            <p:spPr>
              <a:xfrm flipH="1">
                <a:off x="6265212" y="975596"/>
                <a:ext cx="912092" cy="729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36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defRPr>
                </a:lvl1pPr>
              </a:lstStyle>
              <a:p>
                <a:pPr algn="ctr"/>
                <a:r>
                  <a:rPr lang="en-US" altLang="zh-CN" sz="4000" dirty="0">
                    <a:solidFill>
                      <a:srgbClr val="00A0DB"/>
                    </a:solidFill>
                    <a:latin typeface="汉仪橄榄体繁" panose="02010609000101010101" pitchFamily="49" charset="-122"/>
                    <a:ea typeface="汉仪橄榄体繁" panose="02010609000101010101" pitchFamily="49" charset="-122"/>
                  </a:rPr>
                  <a:t>01</a:t>
                </a:r>
                <a:endParaRPr lang="zh-CN" altLang="en-US" sz="4000" dirty="0">
                  <a:solidFill>
                    <a:srgbClr val="00A0DB"/>
                  </a:solidFill>
                  <a:latin typeface="汉仪橄榄体繁" panose="02010609000101010101" pitchFamily="49" charset="-122"/>
                  <a:ea typeface="汉仪橄榄体繁" panose="02010609000101010101" pitchFamily="49" charset="-122"/>
                </a:endParaRPr>
              </a:p>
            </p:txBody>
          </p:sp>
          <p:sp>
            <p:nvSpPr>
              <p:cNvPr id="40" name="任意多边形 21"/>
              <p:cNvSpPr/>
              <p:nvPr/>
            </p:nvSpPr>
            <p:spPr>
              <a:xfrm>
                <a:off x="6098065" y="734895"/>
                <a:ext cx="1113560" cy="1122492"/>
              </a:xfrm>
              <a:custGeom>
                <a:avLst/>
                <a:gdLst>
                  <a:gd name="connsiteX0" fmla="*/ 356426 w 1082292"/>
                  <a:gd name="connsiteY0" fmla="*/ 1038149 h 1166599"/>
                  <a:gd name="connsiteX1" fmla="*/ 21889 w 1082292"/>
                  <a:gd name="connsiteY1" fmla="*/ 714764 h 1166599"/>
                  <a:gd name="connsiteX2" fmla="*/ 99948 w 1082292"/>
                  <a:gd name="connsiteY2" fmla="*/ 212959 h 1166599"/>
                  <a:gd name="connsiteX3" fmla="*/ 646358 w 1082292"/>
                  <a:gd name="connsiteY3" fmla="*/ 1085 h 1166599"/>
                  <a:gd name="connsiteX4" fmla="*/ 1058953 w 1082292"/>
                  <a:gd name="connsiteY4" fmla="*/ 291017 h 1166599"/>
                  <a:gd name="connsiteX5" fmla="*/ 947441 w 1082292"/>
                  <a:gd name="connsiteY5" fmla="*/ 1082754 h 1166599"/>
                  <a:gd name="connsiteX6" fmla="*/ 256065 w 1082292"/>
                  <a:gd name="connsiteY6" fmla="*/ 1105056 h 1166599"/>
                  <a:gd name="connsiteX0-1" fmla="*/ 356426 w 1122646"/>
                  <a:gd name="connsiteY0-2" fmla="*/ 1038149 h 1122492"/>
                  <a:gd name="connsiteX1-3" fmla="*/ 21889 w 1122646"/>
                  <a:gd name="connsiteY1-4" fmla="*/ 714764 h 1122492"/>
                  <a:gd name="connsiteX2-5" fmla="*/ 99948 w 1122646"/>
                  <a:gd name="connsiteY2-6" fmla="*/ 212959 h 1122492"/>
                  <a:gd name="connsiteX3-7" fmla="*/ 646358 w 1122646"/>
                  <a:gd name="connsiteY3-8" fmla="*/ 1085 h 1122492"/>
                  <a:gd name="connsiteX4-9" fmla="*/ 1058953 w 1122646"/>
                  <a:gd name="connsiteY4-10" fmla="*/ 291017 h 1122492"/>
                  <a:gd name="connsiteX5-11" fmla="*/ 1036650 w 1122646"/>
                  <a:gd name="connsiteY5-12" fmla="*/ 937788 h 1122492"/>
                  <a:gd name="connsiteX6-13" fmla="*/ 256065 w 1122646"/>
                  <a:gd name="connsiteY6-14" fmla="*/ 1105056 h 1122492"/>
                  <a:gd name="connsiteX0-15" fmla="*/ 356426 w 1122646"/>
                  <a:gd name="connsiteY0-16" fmla="*/ 1038149 h 1122492"/>
                  <a:gd name="connsiteX1-17" fmla="*/ 21889 w 1122646"/>
                  <a:gd name="connsiteY1-18" fmla="*/ 714764 h 1122492"/>
                  <a:gd name="connsiteX2-19" fmla="*/ 99948 w 1122646"/>
                  <a:gd name="connsiteY2-20" fmla="*/ 212959 h 1122492"/>
                  <a:gd name="connsiteX3-21" fmla="*/ 646358 w 1122646"/>
                  <a:gd name="connsiteY3-22" fmla="*/ 1085 h 1122492"/>
                  <a:gd name="connsiteX4-23" fmla="*/ 1058953 w 1122646"/>
                  <a:gd name="connsiteY4-24" fmla="*/ 291017 h 1122492"/>
                  <a:gd name="connsiteX5-25" fmla="*/ 1036650 w 1122646"/>
                  <a:gd name="connsiteY5-26" fmla="*/ 937788 h 1122492"/>
                  <a:gd name="connsiteX6-27" fmla="*/ 256065 w 1122646"/>
                  <a:gd name="connsiteY6-28" fmla="*/ 1105056 h 1122492"/>
                  <a:gd name="connsiteX0-29" fmla="*/ 224677 w 1113560"/>
                  <a:gd name="connsiteY0-30" fmla="*/ 1071603 h 1122492"/>
                  <a:gd name="connsiteX1-31" fmla="*/ 12803 w 1113560"/>
                  <a:gd name="connsiteY1-32" fmla="*/ 714764 h 1122492"/>
                  <a:gd name="connsiteX2-33" fmla="*/ 90862 w 1113560"/>
                  <a:gd name="connsiteY2-34" fmla="*/ 212959 h 1122492"/>
                  <a:gd name="connsiteX3-35" fmla="*/ 637272 w 1113560"/>
                  <a:gd name="connsiteY3-36" fmla="*/ 1085 h 1122492"/>
                  <a:gd name="connsiteX4-37" fmla="*/ 1049867 w 1113560"/>
                  <a:gd name="connsiteY4-38" fmla="*/ 291017 h 1122492"/>
                  <a:gd name="connsiteX5-39" fmla="*/ 1027564 w 1113560"/>
                  <a:gd name="connsiteY5-40" fmla="*/ 937788 h 1122492"/>
                  <a:gd name="connsiteX6-41" fmla="*/ 246979 w 1113560"/>
                  <a:gd name="connsiteY6-42" fmla="*/ 1105056 h 112249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113560" h="1122492">
                    <a:moveTo>
                      <a:pt x="224677" y="1071603"/>
                    </a:moveTo>
                    <a:cubicBezTo>
                      <a:pt x="78781" y="978676"/>
                      <a:pt x="35105" y="857871"/>
                      <a:pt x="12803" y="714764"/>
                    </a:cubicBezTo>
                    <a:cubicBezTo>
                      <a:pt x="-9499" y="571657"/>
                      <a:pt x="-13216" y="331905"/>
                      <a:pt x="90862" y="212959"/>
                    </a:cubicBezTo>
                    <a:cubicBezTo>
                      <a:pt x="194940" y="94013"/>
                      <a:pt x="477438" y="-11925"/>
                      <a:pt x="637272" y="1085"/>
                    </a:cubicBezTo>
                    <a:cubicBezTo>
                      <a:pt x="797106" y="14095"/>
                      <a:pt x="984818" y="134900"/>
                      <a:pt x="1049867" y="291017"/>
                    </a:cubicBezTo>
                    <a:cubicBezTo>
                      <a:pt x="1114916" y="447134"/>
                      <a:pt x="1161379" y="802115"/>
                      <a:pt x="1027564" y="937788"/>
                    </a:cubicBezTo>
                    <a:cubicBezTo>
                      <a:pt x="893749" y="1073461"/>
                      <a:pt x="525759" y="1161741"/>
                      <a:pt x="246979" y="1105056"/>
                    </a:cubicBezTo>
                  </a:path>
                </a:pathLst>
              </a:custGeom>
              <a:noFill/>
              <a:ln>
                <a:solidFill>
                  <a:srgbClr val="00A0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41" name="TextBox 21"/>
          <p:cNvSpPr txBox="1"/>
          <p:nvPr/>
        </p:nvSpPr>
        <p:spPr>
          <a:xfrm>
            <a:off x="8328248" y="270830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VNI-Brush" pitchFamily="2" charset="0"/>
                <a:ea typeface="方正静蕾简体" panose="02000000000000000000"/>
                <a:cs typeface="+mn-ea"/>
                <a:sym typeface="+mn-lt"/>
              </a:rPr>
              <a:t>B. 80</a:t>
            </a:r>
          </a:p>
        </p:txBody>
      </p:sp>
      <p:sp>
        <p:nvSpPr>
          <p:cNvPr id="42" name="TextBox 21"/>
          <p:cNvSpPr txBox="1"/>
          <p:nvPr/>
        </p:nvSpPr>
        <p:spPr>
          <a:xfrm>
            <a:off x="8328248" y="3607495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VNI-Brush" pitchFamily="2" charset="0"/>
                <a:ea typeface="方正静蕾简体" panose="02000000000000000000"/>
                <a:cs typeface="+mn-ea"/>
                <a:sym typeface="+mn-lt"/>
              </a:rPr>
              <a:t>D. 8 000</a:t>
            </a:r>
          </a:p>
        </p:txBody>
      </p:sp>
      <p:pic>
        <p:nvPicPr>
          <p:cNvPr id="43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817" y="3789040"/>
            <a:ext cx="6149735" cy="4046314"/>
          </a:xfrm>
          <a:prstGeom prst="rect">
            <a:avLst/>
          </a:prstGeom>
        </p:spPr>
      </p:pic>
      <p:pic>
        <p:nvPicPr>
          <p:cNvPr id="44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678" y="5054594"/>
            <a:ext cx="12011322" cy="18225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/>
      <p:bldP spid="21" grpId="0"/>
      <p:bldP spid="21" grpId="2"/>
      <p:bldP spid="37" grpId="1"/>
      <p:bldP spid="41" grpId="0"/>
      <p:bldP spid="41" grpId="2"/>
      <p:bldP spid="42" grpId="0"/>
      <p:bldP spid="42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796331" y="2630156"/>
            <a:ext cx="1080120" cy="974914"/>
          </a:xfrm>
          <a:prstGeom prst="rect">
            <a:avLst/>
          </a:prstGeom>
        </p:spPr>
      </p:pic>
      <p:pic>
        <p:nvPicPr>
          <p:cNvPr id="9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796331" y="2621838"/>
            <a:ext cx="1080120" cy="974914"/>
          </a:xfrm>
          <a:prstGeom prst="rect">
            <a:avLst/>
          </a:prstGeom>
        </p:spPr>
      </p:pic>
      <p:pic>
        <p:nvPicPr>
          <p:cNvPr id="23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78" y="736527"/>
            <a:ext cx="4464496" cy="4464496"/>
          </a:xfrm>
          <a:prstGeom prst="rect">
            <a:avLst/>
          </a:prstGeom>
        </p:spPr>
      </p:pic>
      <p:sp>
        <p:nvSpPr>
          <p:cNvPr id="24" name="TextBox 5"/>
          <p:cNvSpPr txBox="1"/>
          <p:nvPr/>
        </p:nvSpPr>
        <p:spPr>
          <a:xfrm>
            <a:off x="3011437" y="-138619"/>
            <a:ext cx="85382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ViceroyJF" panose="02040603050506020204" pitchFamily="18" charset="0"/>
                <a:cs typeface="Times New Roman" panose="02020603050405020304" pitchFamily="18" charset="0"/>
              </a:rPr>
              <a:t>Điền</a:t>
            </a:r>
            <a:r>
              <a:rPr lang="en-US" sz="6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ViceroyJ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ViceroyJF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6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ViceroyJ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ViceroyJF" panose="02040603050506020204" pitchFamily="18" charset="0"/>
                <a:cs typeface="Times New Roman" panose="02020603050405020304" pitchFamily="18" charset="0"/>
              </a:rPr>
              <a:t>chỗ</a:t>
            </a:r>
            <a:r>
              <a:rPr lang="en-US" sz="6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ViceroyJ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ViceroyJF" panose="02040603050506020204" pitchFamily="18" charset="0"/>
                <a:cs typeface="Times New Roman" panose="02020603050405020304" pitchFamily="18" charset="0"/>
              </a:rPr>
              <a:t>trống</a:t>
            </a:r>
            <a:r>
              <a:rPr lang="en-US" sz="6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ViceroyJF" panose="020406030505060202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ViceroyJF" panose="02040603050506020204" pitchFamily="18" charset="0"/>
                <a:cs typeface="Times New Roman" panose="02020603050405020304" pitchFamily="18" charset="0"/>
              </a:rPr>
              <a:t>1 </a:t>
            </a:r>
            <a:r>
              <a:rPr lang="en-US" sz="60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ViceroyJF" panose="02040603050506020204" pitchFamily="18" charset="0"/>
                <a:cs typeface="Times New Roman" panose="02020603050405020304" pitchFamily="18" charset="0"/>
              </a:rPr>
              <a:t>phút</a:t>
            </a:r>
            <a:r>
              <a:rPr lang="en-US" sz="6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ViceroyJF" panose="02040603050506020204" pitchFamily="18" charset="0"/>
                <a:cs typeface="Times New Roman" panose="02020603050405020304" pitchFamily="18" charset="0"/>
              </a:rPr>
              <a:t> 8 </a:t>
            </a:r>
            <a:r>
              <a:rPr lang="en-US" sz="60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ViceroyJF" panose="02040603050506020204" pitchFamily="18" charset="0"/>
                <a:cs typeface="Times New Roman" panose="02020603050405020304" pitchFamily="18" charset="0"/>
              </a:rPr>
              <a:t>giây</a:t>
            </a:r>
            <a:r>
              <a:rPr lang="en-US" sz="6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ViceroyJF" panose="02040603050506020204" pitchFamily="18" charset="0"/>
                <a:cs typeface="Times New Roman" panose="02020603050405020304" pitchFamily="18" charset="0"/>
              </a:rPr>
              <a:t> =…… </a:t>
            </a:r>
            <a:r>
              <a:rPr lang="en-US" sz="60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ViceroyJF" panose="02040603050506020204" pitchFamily="18" charset="0"/>
                <a:cs typeface="Times New Roman" panose="02020603050405020304" pitchFamily="18" charset="0"/>
              </a:rPr>
              <a:t>giây</a:t>
            </a:r>
            <a:endParaRPr lang="en-US" sz="60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ViceroyJ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1"/>
          <p:cNvSpPr txBox="1"/>
          <p:nvPr/>
        </p:nvSpPr>
        <p:spPr>
          <a:xfrm>
            <a:off x="4079776" y="282897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VNI-Brush" pitchFamily="2" charset="0"/>
                <a:ea typeface="方正静蕾简体" panose="02000000000000000000"/>
                <a:cs typeface="+mn-ea"/>
                <a:sym typeface="+mn-lt"/>
              </a:rPr>
              <a:t>A. 60</a:t>
            </a:r>
          </a:p>
        </p:txBody>
      </p:sp>
      <p:sp>
        <p:nvSpPr>
          <p:cNvPr id="26" name="TextBox 21"/>
          <p:cNvSpPr txBox="1"/>
          <p:nvPr/>
        </p:nvSpPr>
        <p:spPr>
          <a:xfrm>
            <a:off x="8328248" y="283618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VNI-Brush" pitchFamily="2" charset="0"/>
                <a:ea typeface="方正静蕾简体" panose="02000000000000000000"/>
                <a:cs typeface="+mn-ea"/>
                <a:sym typeface="+mn-lt"/>
              </a:rPr>
              <a:t>B. 68</a:t>
            </a:r>
          </a:p>
        </p:txBody>
      </p:sp>
      <p:sp>
        <p:nvSpPr>
          <p:cNvPr id="32" name="TextBox 21"/>
          <p:cNvSpPr txBox="1"/>
          <p:nvPr/>
        </p:nvSpPr>
        <p:spPr>
          <a:xfrm>
            <a:off x="3953347" y="3691467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VNI-Brush" pitchFamily="2" charset="0"/>
                <a:ea typeface="方正静蕾简体" panose="02000000000000000000"/>
                <a:cs typeface="+mn-ea"/>
                <a:sym typeface="+mn-lt"/>
              </a:rPr>
              <a:t>C. 20</a:t>
            </a:r>
          </a:p>
        </p:txBody>
      </p:sp>
      <p:sp>
        <p:nvSpPr>
          <p:cNvPr id="33" name="TextBox 21"/>
          <p:cNvSpPr txBox="1"/>
          <p:nvPr/>
        </p:nvSpPr>
        <p:spPr>
          <a:xfrm>
            <a:off x="8328248" y="3607495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VNI-Brush" pitchFamily="2" charset="0"/>
                <a:ea typeface="方正静蕾简体" panose="02000000000000000000"/>
                <a:cs typeface="+mn-ea"/>
                <a:sym typeface="+mn-lt"/>
              </a:rPr>
              <a:t>D. 30</a:t>
            </a:r>
          </a:p>
        </p:txBody>
      </p:sp>
      <p:pic>
        <p:nvPicPr>
          <p:cNvPr id="34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39" y="4129704"/>
            <a:ext cx="6149735" cy="4046314"/>
          </a:xfrm>
          <a:prstGeom prst="rect">
            <a:avLst/>
          </a:prstGeom>
        </p:spPr>
      </p:pic>
      <p:pic>
        <p:nvPicPr>
          <p:cNvPr id="35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651" y="5241608"/>
            <a:ext cx="12011322" cy="1822506"/>
          </a:xfrm>
          <a:prstGeom prst="rect">
            <a:avLst/>
          </a:prstGeom>
        </p:spPr>
      </p:pic>
      <p:grpSp>
        <p:nvGrpSpPr>
          <p:cNvPr id="36" name="组合 31"/>
          <p:cNvGrpSpPr/>
          <p:nvPr/>
        </p:nvGrpSpPr>
        <p:grpSpPr>
          <a:xfrm>
            <a:off x="2816091" y="476672"/>
            <a:ext cx="1137256" cy="1052497"/>
            <a:chOff x="194758" y="-440181"/>
            <a:chExt cx="1137256" cy="1052497"/>
          </a:xfrm>
        </p:grpSpPr>
        <p:sp>
          <p:nvSpPr>
            <p:cNvPr id="37" name="文本框 12"/>
            <p:cNvSpPr txBox="1"/>
            <p:nvPr/>
          </p:nvSpPr>
          <p:spPr>
            <a:xfrm flipH="1">
              <a:off x="262566" y="-301367"/>
              <a:ext cx="912092" cy="729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defRPr>
              </a:lvl1pPr>
            </a:lstStyle>
            <a:p>
              <a:pPr algn="ctr"/>
              <a:r>
                <a:rPr lang="en-US" altLang="zh-CN" sz="4000" dirty="0">
                  <a:solidFill>
                    <a:srgbClr val="9CBF36"/>
                  </a:solidFill>
                  <a:latin typeface="汉仪橄榄体繁" panose="02010609000101010101" pitchFamily="49" charset="-122"/>
                  <a:ea typeface="汉仪橄榄体繁" panose="02010609000101010101" pitchFamily="49" charset="-122"/>
                </a:rPr>
                <a:t>02</a:t>
              </a:r>
              <a:endParaRPr lang="zh-CN" altLang="en-US" sz="4000" dirty="0">
                <a:solidFill>
                  <a:srgbClr val="9CBF36"/>
                </a:solidFill>
                <a:latin typeface="汉仪橄榄体繁" panose="02010609000101010101" pitchFamily="49" charset="-122"/>
                <a:ea typeface="汉仪橄榄体繁" panose="02010609000101010101" pitchFamily="49" charset="-122"/>
              </a:endParaRPr>
            </a:p>
          </p:txBody>
        </p:sp>
        <p:sp>
          <p:nvSpPr>
            <p:cNvPr id="38" name="任意多边形 23"/>
            <p:cNvSpPr/>
            <p:nvPr/>
          </p:nvSpPr>
          <p:spPr>
            <a:xfrm>
              <a:off x="194758" y="-440181"/>
              <a:ext cx="1137256" cy="1052497"/>
            </a:xfrm>
            <a:custGeom>
              <a:avLst/>
              <a:gdLst>
                <a:gd name="connsiteX0" fmla="*/ 356426 w 1082292"/>
                <a:gd name="connsiteY0" fmla="*/ 1038149 h 1166599"/>
                <a:gd name="connsiteX1" fmla="*/ 21889 w 1082292"/>
                <a:gd name="connsiteY1" fmla="*/ 714764 h 1166599"/>
                <a:gd name="connsiteX2" fmla="*/ 99948 w 1082292"/>
                <a:gd name="connsiteY2" fmla="*/ 212959 h 1166599"/>
                <a:gd name="connsiteX3" fmla="*/ 646358 w 1082292"/>
                <a:gd name="connsiteY3" fmla="*/ 1085 h 1166599"/>
                <a:gd name="connsiteX4" fmla="*/ 1058953 w 1082292"/>
                <a:gd name="connsiteY4" fmla="*/ 291017 h 1166599"/>
                <a:gd name="connsiteX5" fmla="*/ 947441 w 1082292"/>
                <a:gd name="connsiteY5" fmla="*/ 1082754 h 1166599"/>
                <a:gd name="connsiteX6" fmla="*/ 256065 w 1082292"/>
                <a:gd name="connsiteY6" fmla="*/ 1105056 h 1166599"/>
                <a:gd name="connsiteX0-1" fmla="*/ 413845 w 1139711"/>
                <a:gd name="connsiteY0-2" fmla="*/ 1038149 h 1166599"/>
                <a:gd name="connsiteX1-3" fmla="*/ 12401 w 1139711"/>
                <a:gd name="connsiteY1-4" fmla="*/ 714764 h 1166599"/>
                <a:gd name="connsiteX2-5" fmla="*/ 157367 w 1139711"/>
                <a:gd name="connsiteY2-6" fmla="*/ 212959 h 1166599"/>
                <a:gd name="connsiteX3-7" fmla="*/ 703777 w 1139711"/>
                <a:gd name="connsiteY3-8" fmla="*/ 1085 h 1166599"/>
                <a:gd name="connsiteX4-9" fmla="*/ 1116372 w 1139711"/>
                <a:gd name="connsiteY4-10" fmla="*/ 291017 h 1166599"/>
                <a:gd name="connsiteX5-11" fmla="*/ 1004860 w 1139711"/>
                <a:gd name="connsiteY5-12" fmla="*/ 1082754 h 1166599"/>
                <a:gd name="connsiteX6-13" fmla="*/ 313484 w 1139711"/>
                <a:gd name="connsiteY6-14" fmla="*/ 1105056 h 1166599"/>
                <a:gd name="connsiteX0-15" fmla="*/ 213640 w 1129076"/>
                <a:gd name="connsiteY0-16" fmla="*/ 1093905 h 1166599"/>
                <a:gd name="connsiteX1-17" fmla="*/ 1766 w 1129076"/>
                <a:gd name="connsiteY1-18" fmla="*/ 714764 h 1166599"/>
                <a:gd name="connsiteX2-19" fmla="*/ 146732 w 1129076"/>
                <a:gd name="connsiteY2-20" fmla="*/ 212959 h 1166599"/>
                <a:gd name="connsiteX3-21" fmla="*/ 693142 w 1129076"/>
                <a:gd name="connsiteY3-22" fmla="*/ 1085 h 1166599"/>
                <a:gd name="connsiteX4-23" fmla="*/ 1105737 w 1129076"/>
                <a:gd name="connsiteY4-24" fmla="*/ 291017 h 1166599"/>
                <a:gd name="connsiteX5-25" fmla="*/ 994225 w 1129076"/>
                <a:gd name="connsiteY5-26" fmla="*/ 1082754 h 1166599"/>
                <a:gd name="connsiteX6-27" fmla="*/ 302849 w 1129076"/>
                <a:gd name="connsiteY6-28" fmla="*/ 1105056 h 1166599"/>
                <a:gd name="connsiteX0-29" fmla="*/ 213358 w 1133726"/>
                <a:gd name="connsiteY0-30" fmla="*/ 1027929 h 1100623"/>
                <a:gd name="connsiteX1-31" fmla="*/ 1484 w 1133726"/>
                <a:gd name="connsiteY1-32" fmla="*/ 648788 h 1100623"/>
                <a:gd name="connsiteX2-33" fmla="*/ 146450 w 1133726"/>
                <a:gd name="connsiteY2-34" fmla="*/ 146983 h 1100623"/>
                <a:gd name="connsiteX3-35" fmla="*/ 625953 w 1133726"/>
                <a:gd name="connsiteY3-36" fmla="*/ 2016 h 1100623"/>
                <a:gd name="connsiteX4-37" fmla="*/ 1105455 w 1133726"/>
                <a:gd name="connsiteY4-38" fmla="*/ 225041 h 1100623"/>
                <a:gd name="connsiteX5-39" fmla="*/ 993943 w 1133726"/>
                <a:gd name="connsiteY5-40" fmla="*/ 1016778 h 1100623"/>
                <a:gd name="connsiteX6-41" fmla="*/ 302567 w 1133726"/>
                <a:gd name="connsiteY6-42" fmla="*/ 1039080 h 1100623"/>
                <a:gd name="connsiteX0-43" fmla="*/ 213358 w 1137256"/>
                <a:gd name="connsiteY0-44" fmla="*/ 1027929 h 1052497"/>
                <a:gd name="connsiteX1-45" fmla="*/ 1484 w 1137256"/>
                <a:gd name="connsiteY1-46" fmla="*/ 648788 h 1052497"/>
                <a:gd name="connsiteX2-47" fmla="*/ 146450 w 1137256"/>
                <a:gd name="connsiteY2-48" fmla="*/ 146983 h 1052497"/>
                <a:gd name="connsiteX3-49" fmla="*/ 625953 w 1137256"/>
                <a:gd name="connsiteY3-50" fmla="*/ 2016 h 1052497"/>
                <a:gd name="connsiteX4-51" fmla="*/ 1105455 w 1137256"/>
                <a:gd name="connsiteY4-52" fmla="*/ 225041 h 1052497"/>
                <a:gd name="connsiteX5-53" fmla="*/ 1005095 w 1137256"/>
                <a:gd name="connsiteY5-54" fmla="*/ 827207 h 1052497"/>
                <a:gd name="connsiteX6-55" fmla="*/ 302567 w 1137256"/>
                <a:gd name="connsiteY6-56" fmla="*/ 1039080 h 10524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137256" h="1052497">
                  <a:moveTo>
                    <a:pt x="213358" y="1027929"/>
                  </a:moveTo>
                  <a:cubicBezTo>
                    <a:pt x="67462" y="935002"/>
                    <a:pt x="12635" y="795612"/>
                    <a:pt x="1484" y="648788"/>
                  </a:cubicBezTo>
                  <a:cubicBezTo>
                    <a:pt x="-9667" y="501964"/>
                    <a:pt x="42372" y="254778"/>
                    <a:pt x="146450" y="146983"/>
                  </a:cubicBezTo>
                  <a:cubicBezTo>
                    <a:pt x="250528" y="39188"/>
                    <a:pt x="466119" y="-10994"/>
                    <a:pt x="625953" y="2016"/>
                  </a:cubicBezTo>
                  <a:cubicBezTo>
                    <a:pt x="785787" y="15026"/>
                    <a:pt x="1042265" y="87509"/>
                    <a:pt x="1105455" y="225041"/>
                  </a:cubicBezTo>
                  <a:cubicBezTo>
                    <a:pt x="1168645" y="362573"/>
                    <a:pt x="1138910" y="691534"/>
                    <a:pt x="1005095" y="827207"/>
                  </a:cubicBezTo>
                  <a:cubicBezTo>
                    <a:pt x="871280" y="962880"/>
                    <a:pt x="581347" y="1095765"/>
                    <a:pt x="302567" y="1039080"/>
                  </a:cubicBezTo>
                </a:path>
              </a:pathLst>
            </a:custGeom>
            <a:noFill/>
            <a:ln>
              <a:solidFill>
                <a:srgbClr val="9CBF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5" grpId="1"/>
      <p:bldP spid="26" grpId="0"/>
      <p:bldP spid="32" grpId="0"/>
      <p:bldP spid="32" grpId="1"/>
      <p:bldP spid="33" grpId="0"/>
      <p:bldP spid="3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" name="组合 31"/>
          <p:cNvGrpSpPr/>
          <p:nvPr/>
        </p:nvGrpSpPr>
        <p:grpSpPr>
          <a:xfrm>
            <a:off x="2816091" y="476672"/>
            <a:ext cx="1137256" cy="1052497"/>
            <a:chOff x="194758" y="-440181"/>
            <a:chExt cx="1137256" cy="1052497"/>
          </a:xfrm>
        </p:grpSpPr>
        <p:sp>
          <p:nvSpPr>
            <p:cNvPr id="434" name="文本框 12"/>
            <p:cNvSpPr txBox="1"/>
            <p:nvPr/>
          </p:nvSpPr>
          <p:spPr>
            <a:xfrm flipH="1">
              <a:off x="262566" y="-301367"/>
              <a:ext cx="912092" cy="729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defRPr>
              </a:lvl1pPr>
            </a:lstStyle>
            <a:p>
              <a:pPr algn="ctr"/>
              <a:r>
                <a:rPr lang="en-US" altLang="zh-CN" sz="4000" dirty="0">
                  <a:solidFill>
                    <a:srgbClr val="9CBF36"/>
                  </a:solidFill>
                  <a:latin typeface="汉仪橄榄体繁" panose="02010609000101010101" pitchFamily="49" charset="-122"/>
                  <a:ea typeface="汉仪橄榄体繁" panose="02010609000101010101" pitchFamily="49" charset="-122"/>
                </a:rPr>
                <a:t>03</a:t>
              </a:r>
              <a:endParaRPr lang="zh-CN" altLang="en-US" sz="4000" dirty="0">
                <a:solidFill>
                  <a:srgbClr val="9CBF36"/>
                </a:solidFill>
                <a:latin typeface="汉仪橄榄体繁" panose="02010609000101010101" pitchFamily="49" charset="-122"/>
                <a:ea typeface="汉仪橄榄体繁" panose="02010609000101010101" pitchFamily="49" charset="-122"/>
              </a:endParaRPr>
            </a:p>
          </p:txBody>
        </p:sp>
        <p:sp>
          <p:nvSpPr>
            <p:cNvPr id="435" name="任意多边形 23"/>
            <p:cNvSpPr/>
            <p:nvPr/>
          </p:nvSpPr>
          <p:spPr>
            <a:xfrm>
              <a:off x="194758" y="-440181"/>
              <a:ext cx="1137256" cy="1052497"/>
            </a:xfrm>
            <a:custGeom>
              <a:avLst/>
              <a:gdLst>
                <a:gd name="connsiteX0" fmla="*/ 356426 w 1082292"/>
                <a:gd name="connsiteY0" fmla="*/ 1038149 h 1166599"/>
                <a:gd name="connsiteX1" fmla="*/ 21889 w 1082292"/>
                <a:gd name="connsiteY1" fmla="*/ 714764 h 1166599"/>
                <a:gd name="connsiteX2" fmla="*/ 99948 w 1082292"/>
                <a:gd name="connsiteY2" fmla="*/ 212959 h 1166599"/>
                <a:gd name="connsiteX3" fmla="*/ 646358 w 1082292"/>
                <a:gd name="connsiteY3" fmla="*/ 1085 h 1166599"/>
                <a:gd name="connsiteX4" fmla="*/ 1058953 w 1082292"/>
                <a:gd name="connsiteY4" fmla="*/ 291017 h 1166599"/>
                <a:gd name="connsiteX5" fmla="*/ 947441 w 1082292"/>
                <a:gd name="connsiteY5" fmla="*/ 1082754 h 1166599"/>
                <a:gd name="connsiteX6" fmla="*/ 256065 w 1082292"/>
                <a:gd name="connsiteY6" fmla="*/ 1105056 h 1166599"/>
                <a:gd name="connsiteX0-1" fmla="*/ 413845 w 1139711"/>
                <a:gd name="connsiteY0-2" fmla="*/ 1038149 h 1166599"/>
                <a:gd name="connsiteX1-3" fmla="*/ 12401 w 1139711"/>
                <a:gd name="connsiteY1-4" fmla="*/ 714764 h 1166599"/>
                <a:gd name="connsiteX2-5" fmla="*/ 157367 w 1139711"/>
                <a:gd name="connsiteY2-6" fmla="*/ 212959 h 1166599"/>
                <a:gd name="connsiteX3-7" fmla="*/ 703777 w 1139711"/>
                <a:gd name="connsiteY3-8" fmla="*/ 1085 h 1166599"/>
                <a:gd name="connsiteX4-9" fmla="*/ 1116372 w 1139711"/>
                <a:gd name="connsiteY4-10" fmla="*/ 291017 h 1166599"/>
                <a:gd name="connsiteX5-11" fmla="*/ 1004860 w 1139711"/>
                <a:gd name="connsiteY5-12" fmla="*/ 1082754 h 1166599"/>
                <a:gd name="connsiteX6-13" fmla="*/ 313484 w 1139711"/>
                <a:gd name="connsiteY6-14" fmla="*/ 1105056 h 1166599"/>
                <a:gd name="connsiteX0-15" fmla="*/ 213640 w 1129076"/>
                <a:gd name="connsiteY0-16" fmla="*/ 1093905 h 1166599"/>
                <a:gd name="connsiteX1-17" fmla="*/ 1766 w 1129076"/>
                <a:gd name="connsiteY1-18" fmla="*/ 714764 h 1166599"/>
                <a:gd name="connsiteX2-19" fmla="*/ 146732 w 1129076"/>
                <a:gd name="connsiteY2-20" fmla="*/ 212959 h 1166599"/>
                <a:gd name="connsiteX3-21" fmla="*/ 693142 w 1129076"/>
                <a:gd name="connsiteY3-22" fmla="*/ 1085 h 1166599"/>
                <a:gd name="connsiteX4-23" fmla="*/ 1105737 w 1129076"/>
                <a:gd name="connsiteY4-24" fmla="*/ 291017 h 1166599"/>
                <a:gd name="connsiteX5-25" fmla="*/ 994225 w 1129076"/>
                <a:gd name="connsiteY5-26" fmla="*/ 1082754 h 1166599"/>
                <a:gd name="connsiteX6-27" fmla="*/ 302849 w 1129076"/>
                <a:gd name="connsiteY6-28" fmla="*/ 1105056 h 1166599"/>
                <a:gd name="connsiteX0-29" fmla="*/ 213358 w 1133726"/>
                <a:gd name="connsiteY0-30" fmla="*/ 1027929 h 1100623"/>
                <a:gd name="connsiteX1-31" fmla="*/ 1484 w 1133726"/>
                <a:gd name="connsiteY1-32" fmla="*/ 648788 h 1100623"/>
                <a:gd name="connsiteX2-33" fmla="*/ 146450 w 1133726"/>
                <a:gd name="connsiteY2-34" fmla="*/ 146983 h 1100623"/>
                <a:gd name="connsiteX3-35" fmla="*/ 625953 w 1133726"/>
                <a:gd name="connsiteY3-36" fmla="*/ 2016 h 1100623"/>
                <a:gd name="connsiteX4-37" fmla="*/ 1105455 w 1133726"/>
                <a:gd name="connsiteY4-38" fmla="*/ 225041 h 1100623"/>
                <a:gd name="connsiteX5-39" fmla="*/ 993943 w 1133726"/>
                <a:gd name="connsiteY5-40" fmla="*/ 1016778 h 1100623"/>
                <a:gd name="connsiteX6-41" fmla="*/ 302567 w 1133726"/>
                <a:gd name="connsiteY6-42" fmla="*/ 1039080 h 1100623"/>
                <a:gd name="connsiteX0-43" fmla="*/ 213358 w 1137256"/>
                <a:gd name="connsiteY0-44" fmla="*/ 1027929 h 1052497"/>
                <a:gd name="connsiteX1-45" fmla="*/ 1484 w 1137256"/>
                <a:gd name="connsiteY1-46" fmla="*/ 648788 h 1052497"/>
                <a:gd name="connsiteX2-47" fmla="*/ 146450 w 1137256"/>
                <a:gd name="connsiteY2-48" fmla="*/ 146983 h 1052497"/>
                <a:gd name="connsiteX3-49" fmla="*/ 625953 w 1137256"/>
                <a:gd name="connsiteY3-50" fmla="*/ 2016 h 1052497"/>
                <a:gd name="connsiteX4-51" fmla="*/ 1105455 w 1137256"/>
                <a:gd name="connsiteY4-52" fmla="*/ 225041 h 1052497"/>
                <a:gd name="connsiteX5-53" fmla="*/ 1005095 w 1137256"/>
                <a:gd name="connsiteY5-54" fmla="*/ 827207 h 1052497"/>
                <a:gd name="connsiteX6-55" fmla="*/ 302567 w 1137256"/>
                <a:gd name="connsiteY6-56" fmla="*/ 1039080 h 10524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137256" h="1052497">
                  <a:moveTo>
                    <a:pt x="213358" y="1027929"/>
                  </a:moveTo>
                  <a:cubicBezTo>
                    <a:pt x="67462" y="935002"/>
                    <a:pt x="12635" y="795612"/>
                    <a:pt x="1484" y="648788"/>
                  </a:cubicBezTo>
                  <a:cubicBezTo>
                    <a:pt x="-9667" y="501964"/>
                    <a:pt x="42372" y="254778"/>
                    <a:pt x="146450" y="146983"/>
                  </a:cubicBezTo>
                  <a:cubicBezTo>
                    <a:pt x="250528" y="39188"/>
                    <a:pt x="466119" y="-10994"/>
                    <a:pt x="625953" y="2016"/>
                  </a:cubicBezTo>
                  <a:cubicBezTo>
                    <a:pt x="785787" y="15026"/>
                    <a:pt x="1042265" y="87509"/>
                    <a:pt x="1105455" y="225041"/>
                  </a:cubicBezTo>
                  <a:cubicBezTo>
                    <a:pt x="1168645" y="362573"/>
                    <a:pt x="1138910" y="691534"/>
                    <a:pt x="1005095" y="827207"/>
                  </a:cubicBezTo>
                  <a:cubicBezTo>
                    <a:pt x="871280" y="962880"/>
                    <a:pt x="581347" y="1095765"/>
                    <a:pt x="302567" y="1039080"/>
                  </a:cubicBezTo>
                </a:path>
              </a:pathLst>
            </a:custGeom>
            <a:noFill/>
            <a:ln>
              <a:solidFill>
                <a:srgbClr val="9CBF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36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9" y="1157851"/>
            <a:ext cx="3322440" cy="3358088"/>
          </a:xfrm>
          <a:prstGeom prst="rect">
            <a:avLst/>
          </a:prstGeom>
        </p:spPr>
      </p:pic>
      <p:sp>
        <p:nvSpPr>
          <p:cNvPr id="437" name="TextBox 5"/>
          <p:cNvSpPr txBox="1"/>
          <p:nvPr/>
        </p:nvSpPr>
        <p:spPr>
          <a:xfrm>
            <a:off x="2999656" y="1112641"/>
            <a:ext cx="9073008" cy="1184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ViceroyJF" panose="02040603050506020204" pitchFamily="18" charset="0"/>
                <a:cs typeface="Times New Roman" panose="02020603050405020304" pitchFamily="18" charset="0"/>
              </a:rPr>
              <a:t>Năm</a:t>
            </a:r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ViceroyJF" panose="02040603050506020204" pitchFamily="18" charset="0"/>
                <a:cs typeface="Times New Roman" panose="02020603050405020304" pitchFamily="18" charset="0"/>
              </a:rPr>
              <a:t> 2021 </a:t>
            </a:r>
            <a:r>
              <a:rPr lang="en-US" sz="5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ViceroyJF" panose="02040603050506020204" pitchFamily="18" charset="0"/>
                <a:cs typeface="Times New Roman" panose="02020603050405020304" pitchFamily="18" charset="0"/>
              </a:rPr>
              <a:t>thuộc</a:t>
            </a:r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ViceroyJ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ViceroyJF" panose="02040603050506020204" pitchFamily="18" charset="0"/>
                <a:cs typeface="Times New Roman" panose="02020603050405020304" pitchFamily="18" charset="0"/>
              </a:rPr>
              <a:t>thế</a:t>
            </a:r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ViceroyJ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ViceroyJF" panose="02040603050506020204" pitchFamily="18" charset="0"/>
                <a:cs typeface="Times New Roman" panose="02020603050405020304" pitchFamily="18" charset="0"/>
              </a:rPr>
              <a:t>kỉ</a:t>
            </a:r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ViceroyJ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ViceroyJF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ViceroyJF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38" name="TextBox 21"/>
          <p:cNvSpPr txBox="1"/>
          <p:nvPr/>
        </p:nvSpPr>
        <p:spPr>
          <a:xfrm>
            <a:off x="4079776" y="282897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ea typeface="方正静蕾简体" panose="02000000000000000000"/>
                <a:cs typeface="Times New Roman" panose="02020603050405020304" pitchFamily="18" charset="0"/>
                <a:sym typeface="+mn-lt"/>
              </a:rPr>
              <a:t>A. XIX</a:t>
            </a:r>
          </a:p>
        </p:txBody>
      </p:sp>
      <p:sp>
        <p:nvSpPr>
          <p:cNvPr id="439" name="TextBox 21"/>
          <p:cNvSpPr txBox="1"/>
          <p:nvPr/>
        </p:nvSpPr>
        <p:spPr>
          <a:xfrm>
            <a:off x="4076072" y="367981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ea typeface="方正静蕾简体" panose="02000000000000000000"/>
                <a:cs typeface="Times New Roman" panose="02020603050405020304" pitchFamily="18" charset="0"/>
                <a:sym typeface="+mn-lt"/>
              </a:rPr>
              <a:t>C. XXI</a:t>
            </a:r>
          </a:p>
        </p:txBody>
      </p:sp>
      <p:sp>
        <p:nvSpPr>
          <p:cNvPr id="445" name="TextBox 21"/>
          <p:cNvSpPr txBox="1"/>
          <p:nvPr/>
        </p:nvSpPr>
        <p:spPr>
          <a:xfrm>
            <a:off x="8316454" y="2822755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ea typeface="方正静蕾简体" panose="02000000000000000000"/>
                <a:cs typeface="Times New Roman" panose="02020603050405020304" pitchFamily="18" charset="0"/>
                <a:sym typeface="+mn-lt"/>
              </a:rPr>
              <a:t>B. XX</a:t>
            </a:r>
          </a:p>
        </p:txBody>
      </p:sp>
      <p:sp>
        <p:nvSpPr>
          <p:cNvPr id="446" name="TextBox 21"/>
          <p:cNvSpPr txBox="1"/>
          <p:nvPr/>
        </p:nvSpPr>
        <p:spPr>
          <a:xfrm>
            <a:off x="8327923" y="365580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ea typeface="方正静蕾简体" panose="02000000000000000000"/>
                <a:cs typeface="Times New Roman" panose="02020603050405020304" pitchFamily="18" charset="0"/>
                <a:sym typeface="+mn-lt"/>
              </a:rPr>
              <a:t>D. XXII</a:t>
            </a:r>
          </a:p>
        </p:txBody>
      </p:sp>
      <p:pic>
        <p:nvPicPr>
          <p:cNvPr id="447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39" y="4129704"/>
            <a:ext cx="6149735" cy="4046314"/>
          </a:xfrm>
          <a:prstGeom prst="rect">
            <a:avLst/>
          </a:prstGeom>
        </p:spPr>
      </p:pic>
      <p:pic>
        <p:nvPicPr>
          <p:cNvPr id="44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651" y="5241608"/>
            <a:ext cx="12011322" cy="18225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" grpId="0"/>
      <p:bldP spid="438" grpId="0"/>
      <p:bldP spid="438" grpId="1"/>
      <p:bldP spid="439" grpId="0"/>
      <p:bldP spid="445" grpId="0"/>
      <p:bldP spid="445" grpId="1"/>
      <p:bldP spid="446" grpId="0"/>
      <p:bldP spid="44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32">
            <a:extLst>
              <a:ext uri="{FF2B5EF4-FFF2-40B4-BE49-F238E27FC236}">
                <a16:creationId xmlns:a16="http://schemas.microsoft.com/office/drawing/2014/main" id="{8CDA6B29-579F-450E-B056-60C21CC5FA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526" y="95751"/>
            <a:ext cx="8314877" cy="326907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9" y="4792580"/>
            <a:ext cx="12011322" cy="182250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276" y="2828190"/>
            <a:ext cx="6869837" cy="40298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668" y="70511"/>
            <a:ext cx="2325329" cy="220131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071" y="2776906"/>
            <a:ext cx="595066" cy="50405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9614" y="2924431"/>
            <a:ext cx="1261452" cy="74635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33621" y="2301637"/>
            <a:ext cx="827824" cy="46967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15856" y="1722531"/>
            <a:ext cx="760201" cy="74949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7475" y="3472978"/>
            <a:ext cx="1641723" cy="98234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32717" y="495528"/>
            <a:ext cx="1592899" cy="1004531"/>
          </a:xfrm>
          <a:prstGeom prst="rect">
            <a:avLst/>
          </a:prstGeom>
        </p:spPr>
      </p:pic>
      <p:sp>
        <p:nvSpPr>
          <p:cNvPr id="23" name="TextBox 5"/>
          <p:cNvSpPr txBox="1"/>
          <p:nvPr/>
        </p:nvSpPr>
        <p:spPr>
          <a:xfrm>
            <a:off x="2097104" y="-167064"/>
            <a:ext cx="8538299" cy="1355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ViceroyJF" panose="02040603050506020204" pitchFamily="18" charset="0"/>
                <a:cs typeface="Times New Roman" panose="02020603050405020304" pitchFamily="18" charset="0"/>
              </a:rPr>
              <a:t>Toán</a:t>
            </a:r>
            <a:endParaRPr lang="en-US" sz="60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ViceroyJ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98715" y="1258530"/>
            <a:ext cx="633507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UTM Aquarelle" panose="02040603050506020204" pitchFamily="18" charset="0"/>
              </a:rPr>
              <a:t>Luyện</a:t>
            </a:r>
            <a:r>
              <a:rPr lang="en-US" sz="96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UTM Aquarelle" panose="02040603050506020204" pitchFamily="18" charset="0"/>
              </a:rPr>
              <a:t> </a:t>
            </a:r>
            <a:r>
              <a:rPr lang="en-US" sz="9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UTM Aquarelle" panose="02040603050506020204" pitchFamily="18" charset="0"/>
              </a:rPr>
              <a:t>t</a:t>
            </a:r>
            <a:r>
              <a:rPr lang="en-US" sz="96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UTM Aquarelle" panose="02040603050506020204" pitchFamily="18" charset="0"/>
              </a:rPr>
              <a:t>ập</a:t>
            </a:r>
            <a:endParaRPr lang="en-US" sz="9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87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任意多边形 86"/>
          <p:cNvSpPr/>
          <p:nvPr/>
        </p:nvSpPr>
        <p:spPr>
          <a:xfrm>
            <a:off x="4146067" y="6441333"/>
            <a:ext cx="4547937" cy="216882"/>
          </a:xfrm>
          <a:custGeom>
            <a:avLst/>
            <a:gdLst>
              <a:gd name="connsiteX0" fmla="*/ 0 w 4547937"/>
              <a:gd name="connsiteY0" fmla="*/ 216882 h 216882"/>
              <a:gd name="connsiteX1" fmla="*/ 2731169 w 4547937"/>
              <a:gd name="connsiteY1" fmla="*/ 313 h 216882"/>
              <a:gd name="connsiteX2" fmla="*/ 4547937 w 4547937"/>
              <a:gd name="connsiteY2" fmla="*/ 168755 h 21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47937" h="216882">
                <a:moveTo>
                  <a:pt x="0" y="216882"/>
                </a:moveTo>
                <a:cubicBezTo>
                  <a:pt x="986590" y="112608"/>
                  <a:pt x="1973180" y="8334"/>
                  <a:pt x="2731169" y="313"/>
                </a:cubicBezTo>
                <a:cubicBezTo>
                  <a:pt x="3489158" y="-7708"/>
                  <a:pt x="4375485" y="140681"/>
                  <a:pt x="4547937" y="16875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65149" y="1081402"/>
            <a:ext cx="9727395" cy="443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có: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31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28 ngày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(hoặc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Cho biết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nhuận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29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nhuận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nhuận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nhuận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PA_库_圆角矩形标注 34" descr="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"/>
          <p:cNvSpPr/>
          <p:nvPr>
            <p:custDataLst>
              <p:tags r:id="rId1"/>
            </p:custDataLst>
          </p:nvPr>
        </p:nvSpPr>
        <p:spPr>
          <a:xfrm>
            <a:off x="911424" y="932865"/>
            <a:ext cx="11017224" cy="5328948"/>
          </a:xfrm>
          <a:prstGeom prst="wedgeRoundRectCallout">
            <a:avLst>
              <a:gd name="adj1" fmla="val -56163"/>
              <a:gd name="adj2" fmla="val -47891"/>
              <a:gd name="adj3" fmla="val 16667"/>
            </a:avLst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5">
            <a:extLst>
              <a:ext uri="{FF2B5EF4-FFF2-40B4-BE49-F238E27FC236}">
                <a16:creationId xmlns:a16="http://schemas.microsoft.com/office/drawing/2014/main" id="{7FF79120-0B95-4B0B-A47D-F175EB7ABC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4720" y="-459432"/>
            <a:ext cx="3137759" cy="31377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78068" y="224979"/>
            <a:ext cx="17540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>
                <a:ln w="0"/>
                <a:solidFill>
                  <a:srgbClr val="B0381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ristote" panose="02040603050506020204" pitchFamily="18" charset="0"/>
              </a:rPr>
              <a:t>Bài</a:t>
            </a:r>
            <a:r>
              <a:rPr lang="en-US" sz="4000" b="0" cap="none" spc="0" dirty="0">
                <a:ln w="0"/>
                <a:solidFill>
                  <a:srgbClr val="B0381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ristote" panose="02040603050506020204" pitchFamily="18" charset="0"/>
              </a:rPr>
              <a:t> 1</a:t>
            </a:r>
          </a:p>
        </p:txBody>
      </p:sp>
      <p:pic>
        <p:nvPicPr>
          <p:cNvPr id="9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690" y="-25540"/>
            <a:ext cx="1157506" cy="1157506"/>
          </a:xfrm>
          <a:prstGeom prst="rect">
            <a:avLst/>
          </a:prstGeom>
        </p:spPr>
      </p:pic>
      <p:pic>
        <p:nvPicPr>
          <p:cNvPr id="10" name="图片 3">
            <a:extLst>
              <a:ext uri="{FF2B5EF4-FFF2-40B4-BE49-F238E27FC236}">
                <a16:creationId xmlns:a16="http://schemas.microsoft.com/office/drawing/2014/main" id="{C171A96D-1FC1-410F-BDB7-F4362B1BE0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932" y="3284984"/>
            <a:ext cx="3684715" cy="3684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15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5" grpId="0"/>
      <p:bldP spid="6" grpId="0" autoUpdateAnimBg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5720A19-B4E7-4429-9E1F-70740BB39B18}"/>
              </a:ext>
            </a:extLst>
          </p:cNvPr>
          <p:cNvGrpSpPr/>
          <p:nvPr/>
        </p:nvGrpSpPr>
        <p:grpSpPr>
          <a:xfrm>
            <a:off x="1568478" y="757970"/>
            <a:ext cx="7630978" cy="2823685"/>
            <a:chOff x="4852495" y="706891"/>
            <a:chExt cx="6059016" cy="2968483"/>
          </a:xfrm>
        </p:grpSpPr>
        <p:sp>
          <p:nvSpPr>
            <p:cNvPr id="7" name="椭圆 31">
              <a:extLst>
                <a:ext uri="{FF2B5EF4-FFF2-40B4-BE49-F238E27FC236}">
                  <a16:creationId xmlns:a16="http://schemas.microsoft.com/office/drawing/2014/main" id="{FDFB9475-9B7A-49BD-AC2E-5607BFB57DAB}"/>
                </a:ext>
              </a:extLst>
            </p:cNvPr>
            <p:cNvSpPr/>
            <p:nvPr/>
          </p:nvSpPr>
          <p:spPr>
            <a:xfrm flipH="1">
              <a:off x="4852495" y="959325"/>
              <a:ext cx="5832648" cy="2716049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07" tIns="45703" rIns="91407" bIns="45703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8" name="图片 33">
              <a:extLst>
                <a:ext uri="{FF2B5EF4-FFF2-40B4-BE49-F238E27FC236}">
                  <a16:creationId xmlns:a16="http://schemas.microsoft.com/office/drawing/2014/main" id="{809E85BB-7653-4029-B927-C877185BE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37991" y="706891"/>
              <a:ext cx="773520" cy="711544"/>
            </a:xfrm>
            <a:prstGeom prst="rect">
              <a:avLst/>
            </a:prstGeom>
          </p:spPr>
        </p:pic>
        <p:sp>
          <p:nvSpPr>
            <p:cNvPr id="9" name="Text Box 25">
              <a:extLst>
                <a:ext uri="{FF2B5EF4-FFF2-40B4-BE49-F238E27FC236}">
                  <a16:creationId xmlns:a16="http://schemas.microsoft.com/office/drawing/2014/main" id="{6D671864-AC21-4152-91F0-4FDD809BC0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1389" y="1062663"/>
              <a:ext cx="5444543" cy="2316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en-US" sz="2800" dirty="0" err="1">
                  <a:cs typeface="Times New Roman" panose="02020603050405020304" pitchFamily="18" charset="0"/>
                </a:rPr>
                <a:t>Tháng</a:t>
              </a:r>
              <a:r>
                <a:rPr lang="en-US" altLang="en-US" sz="2800" dirty="0"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cs typeface="Times New Roman" panose="02020603050405020304" pitchFamily="18" charset="0"/>
                </a:rPr>
                <a:t>có</a:t>
              </a:r>
              <a:r>
                <a:rPr lang="en-US" altLang="en-US" sz="2800" dirty="0">
                  <a:cs typeface="Times New Roman" panose="02020603050405020304" pitchFamily="18" charset="0"/>
                </a:rPr>
                <a:t> 31 </a:t>
              </a:r>
              <a:r>
                <a:rPr lang="en-US" altLang="en-US" sz="2800" dirty="0" err="1">
                  <a:cs typeface="Times New Roman" panose="02020603050405020304" pitchFamily="18" charset="0"/>
                </a:rPr>
                <a:t>ngày</a:t>
              </a:r>
              <a:r>
                <a:rPr lang="en-US" altLang="en-US" sz="2800" dirty="0">
                  <a:cs typeface="Times New Roman" panose="02020603050405020304" pitchFamily="18" charset="0"/>
                </a:rPr>
                <a:t> : </a:t>
              </a:r>
            </a:p>
            <a:p>
              <a:pPr>
                <a:lnSpc>
                  <a:spcPct val="150000"/>
                </a:lnSpc>
              </a:pPr>
              <a:r>
                <a:rPr lang="en-US" altLang="en-US" sz="2800" dirty="0" err="1">
                  <a:cs typeface="Times New Roman" panose="02020603050405020304" pitchFamily="18" charset="0"/>
                </a:rPr>
                <a:t>Tháng</a:t>
              </a:r>
              <a:r>
                <a:rPr lang="en-US" altLang="en-US" sz="2800" dirty="0"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cs typeface="Times New Roman" panose="02020603050405020304" pitchFamily="18" charset="0"/>
                </a:rPr>
                <a:t>có</a:t>
              </a:r>
              <a:r>
                <a:rPr lang="en-US" altLang="en-US" sz="2800" dirty="0">
                  <a:cs typeface="Times New Roman" panose="02020603050405020304" pitchFamily="18" charset="0"/>
                </a:rPr>
                <a:t> 30 </a:t>
              </a:r>
              <a:r>
                <a:rPr lang="en-US" altLang="en-US" sz="2800" dirty="0" err="1">
                  <a:cs typeface="Times New Roman" panose="02020603050405020304" pitchFamily="18" charset="0"/>
                </a:rPr>
                <a:t>ngày</a:t>
              </a:r>
              <a:r>
                <a:rPr lang="en-US" altLang="en-US" sz="2800" dirty="0">
                  <a:cs typeface="Times New Roman" panose="02020603050405020304" pitchFamily="18" charset="0"/>
                </a:rPr>
                <a:t> :</a:t>
              </a:r>
            </a:p>
            <a:p>
              <a:pPr>
                <a:lnSpc>
                  <a:spcPct val="150000"/>
                </a:lnSpc>
              </a:pPr>
              <a:r>
                <a:rPr lang="en-US" altLang="en-US" sz="2800" dirty="0" err="1">
                  <a:cs typeface="Times New Roman" panose="02020603050405020304" pitchFamily="18" charset="0"/>
                </a:rPr>
                <a:t>Tháng</a:t>
              </a:r>
              <a:r>
                <a:rPr lang="en-US" altLang="en-US" sz="2800" dirty="0">
                  <a:cs typeface="Times New Roman" panose="02020603050405020304" pitchFamily="18" charset="0"/>
                </a:rPr>
                <a:t> </a:t>
              </a:r>
              <a:r>
                <a:rPr lang="en-US" altLang="en-US" sz="2800" err="1">
                  <a:cs typeface="Times New Roman" panose="02020603050405020304" pitchFamily="18" charset="0"/>
                </a:rPr>
                <a:t>có</a:t>
              </a:r>
              <a:r>
                <a:rPr lang="en-US" altLang="en-US" sz="2800">
                  <a:cs typeface="Times New Roman" panose="02020603050405020304" pitchFamily="18" charset="0"/>
                </a:rPr>
                <a:t> 28 ngày (hoặc </a:t>
              </a:r>
              <a:r>
                <a:rPr lang="en-US" altLang="en-US" sz="2800" dirty="0">
                  <a:cs typeface="Times New Roman" panose="02020603050405020304" pitchFamily="18" charset="0"/>
                </a:rPr>
                <a:t>29 </a:t>
              </a:r>
              <a:r>
                <a:rPr lang="en-US" altLang="en-US" sz="2800" dirty="0" err="1">
                  <a:cs typeface="Times New Roman" panose="02020603050405020304" pitchFamily="18" charset="0"/>
                </a:rPr>
                <a:t>ngày</a:t>
              </a:r>
              <a:r>
                <a:rPr lang="en-US" altLang="en-US" sz="2800" dirty="0">
                  <a:cs typeface="Times New Roman" panose="02020603050405020304" pitchFamily="18" charset="0"/>
                </a:rPr>
                <a:t>) :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C6F42C3-C252-4D8F-9CEB-649AB5E68BD6}"/>
              </a:ext>
            </a:extLst>
          </p:cNvPr>
          <p:cNvGrpSpPr/>
          <p:nvPr/>
        </p:nvGrpSpPr>
        <p:grpSpPr>
          <a:xfrm>
            <a:off x="1776745" y="3124361"/>
            <a:ext cx="9684934" cy="3598182"/>
            <a:chOff x="5384298" y="4189977"/>
            <a:chExt cx="6038682" cy="1126034"/>
          </a:xfrm>
        </p:grpSpPr>
        <p:sp>
          <p:nvSpPr>
            <p:cNvPr id="15" name="椭圆 31">
              <a:extLst>
                <a:ext uri="{FF2B5EF4-FFF2-40B4-BE49-F238E27FC236}">
                  <a16:creationId xmlns:a16="http://schemas.microsoft.com/office/drawing/2014/main" id="{6B9382C7-07EF-4D49-8E63-2546D4C2EFEA}"/>
                </a:ext>
              </a:extLst>
            </p:cNvPr>
            <p:cNvSpPr/>
            <p:nvPr/>
          </p:nvSpPr>
          <p:spPr>
            <a:xfrm flipH="1">
              <a:off x="5384298" y="4380648"/>
              <a:ext cx="5832648" cy="9353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07" tIns="45703" rIns="91407" bIns="45703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16" name="图片 33">
              <a:extLst>
                <a:ext uri="{FF2B5EF4-FFF2-40B4-BE49-F238E27FC236}">
                  <a16:creationId xmlns:a16="http://schemas.microsoft.com/office/drawing/2014/main" id="{A10A04EB-4E7D-4308-8BE5-F33FCDC22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49460" y="4189977"/>
              <a:ext cx="773520" cy="500518"/>
            </a:xfrm>
            <a:prstGeom prst="rect">
              <a:avLst/>
            </a:prstGeom>
          </p:spPr>
        </p:pic>
      </p:grp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2207568" y="3774764"/>
            <a:ext cx="1050703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800" b="1" i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biết</a:t>
            </a:r>
            <a:r>
              <a:rPr lang="en-US" altLang="en-US" sz="28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nhuận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highlight>
                  <a:srgbClr val="90D3D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highlight>
                  <a:srgbClr val="90D3D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nhuận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highlight>
                  <a:srgbClr val="90D3D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highlight>
                  <a:srgbClr val="90D3D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nhuận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… 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nhuận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…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78068" y="224979"/>
            <a:ext cx="17540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>
                <a:ln w="0"/>
                <a:solidFill>
                  <a:srgbClr val="B0381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ristote" panose="02040603050506020204" pitchFamily="18" charset="0"/>
              </a:rPr>
              <a:t>Bài</a:t>
            </a:r>
            <a:r>
              <a:rPr lang="en-US" sz="4000" b="0" cap="none" spc="0" dirty="0">
                <a:ln w="0"/>
                <a:solidFill>
                  <a:srgbClr val="B0381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ristote" panose="02040603050506020204" pitchFamily="18" charset="0"/>
              </a:rPr>
              <a:t> 1</a:t>
            </a:r>
          </a:p>
        </p:txBody>
      </p:sp>
      <p:pic>
        <p:nvPicPr>
          <p:cNvPr id="22" name="图片 5">
            <a:extLst>
              <a:ext uri="{FF2B5EF4-FFF2-40B4-BE49-F238E27FC236}">
                <a16:creationId xmlns:a16="http://schemas.microsoft.com/office/drawing/2014/main" id="{7FF79120-0B95-4B0B-A47D-F175EB7ABC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2210" y="-1071803"/>
            <a:ext cx="2304256" cy="230425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021046" y="1237446"/>
            <a:ext cx="36672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larendonH" panose="020B7200000000000000" pitchFamily="34" charset="0"/>
              </a:rPr>
              <a:t>1, 3, 5, 7, 8, 10, 12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10534" y="2663750"/>
            <a:ext cx="381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larendonH" panose="020B7200000000000000" pitchFamily="34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80202" y="5137089"/>
            <a:ext cx="9223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larendonH" panose="020B7200000000000000" pitchFamily="34" charset="0"/>
              </a:rPr>
              <a:t>366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97260" y="5766014"/>
            <a:ext cx="9223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larendonH" panose="020B7200000000000000" pitchFamily="34" charset="0"/>
              </a:rPr>
              <a:t>365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21047" y="1979484"/>
            <a:ext cx="32944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larendonH" panose="020B7200000000000000" pitchFamily="34" charset="0"/>
              </a:rPr>
              <a:t>4, 6, 9, 11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91452" y="938952"/>
            <a:ext cx="1173651" cy="1271467"/>
            <a:chOff x="91452" y="938952"/>
            <a:chExt cx="1173651" cy="1271467"/>
          </a:xfrm>
        </p:grpSpPr>
        <p:sp>
          <p:nvSpPr>
            <p:cNvPr id="3" name="流程图: 决策 3"/>
            <p:cNvSpPr/>
            <p:nvPr/>
          </p:nvSpPr>
          <p:spPr>
            <a:xfrm>
              <a:off x="91452" y="938952"/>
              <a:ext cx="1173651" cy="1271467"/>
            </a:xfrm>
            <a:prstGeom prst="flowChartDecision">
              <a:avLst/>
            </a:prstGeom>
            <a:solidFill>
              <a:srgbClr val="76AB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&amp;S Graceland" panose="02040603050506020204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83603" y="1026119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2470" y="4681332"/>
            <a:ext cx="1347100" cy="1259822"/>
            <a:chOff x="102470" y="4681332"/>
            <a:chExt cx="1347100" cy="1259822"/>
          </a:xfrm>
        </p:grpSpPr>
        <p:sp>
          <p:nvSpPr>
            <p:cNvPr id="5" name="流程图: 决策 5"/>
            <p:cNvSpPr/>
            <p:nvPr/>
          </p:nvSpPr>
          <p:spPr>
            <a:xfrm>
              <a:off x="102470" y="4681332"/>
              <a:ext cx="1347100" cy="1259822"/>
            </a:xfrm>
            <a:prstGeom prst="flowChartDecision">
              <a:avLst/>
            </a:prstGeom>
            <a:solidFill>
              <a:srgbClr val="F380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Stencil" panose="040409050D0802020404" pitchFamily="82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61287" y="4811721"/>
              <a:ext cx="6078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295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angle 10"/>
          <p:cNvSpPr>
            <a:spLocks noChangeArrowheads="1"/>
          </p:cNvSpPr>
          <p:nvPr/>
        </p:nvSpPr>
        <p:spPr bwMode="auto">
          <a:xfrm>
            <a:off x="2465317" y="992564"/>
            <a:ext cx="38512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3ngày = ……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giờ</a:t>
            </a:r>
            <a:endParaRPr lang="en-US" altLang="en-US" sz="3200" b="1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4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giờ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  = ……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phút</a:t>
            </a:r>
            <a:endParaRPr lang="en-US" altLang="en-US" sz="3200" b="1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8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phút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= …..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giây</a:t>
            </a:r>
            <a:endParaRPr lang="en-US" altLang="en-US" sz="3200" b="1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01" name="Rectangle 11"/>
          <p:cNvSpPr>
            <a:spLocks noChangeArrowheads="1"/>
          </p:cNvSpPr>
          <p:nvPr/>
        </p:nvSpPr>
        <p:spPr bwMode="auto">
          <a:xfrm>
            <a:off x="4043884" y="1214790"/>
            <a:ext cx="928464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endParaRPr lang="en-US" altLang="en-US" sz="3200" b="1" dirty="0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  <p:sp>
        <p:nvSpPr>
          <p:cNvPr id="202" name="Rectangle 12"/>
          <p:cNvSpPr>
            <a:spLocks noChangeArrowheads="1"/>
          </p:cNvSpPr>
          <p:nvPr/>
        </p:nvSpPr>
        <p:spPr bwMode="auto">
          <a:xfrm>
            <a:off x="3944558" y="2027871"/>
            <a:ext cx="1061814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</a:t>
            </a:r>
          </a:p>
        </p:txBody>
      </p:sp>
      <p:sp>
        <p:nvSpPr>
          <p:cNvPr id="203" name="Rectangle 13"/>
          <p:cNvSpPr>
            <a:spLocks noChangeArrowheads="1"/>
          </p:cNvSpPr>
          <p:nvPr/>
        </p:nvSpPr>
        <p:spPr bwMode="auto">
          <a:xfrm>
            <a:off x="3869404" y="2629730"/>
            <a:ext cx="1102944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480</a:t>
            </a:r>
          </a:p>
        </p:txBody>
      </p:sp>
      <p:sp>
        <p:nvSpPr>
          <p:cNvPr id="204" name="Rectangle 14"/>
          <p:cNvSpPr>
            <a:spLocks noChangeArrowheads="1"/>
          </p:cNvSpPr>
          <p:nvPr/>
        </p:nvSpPr>
        <p:spPr bwMode="auto">
          <a:xfrm>
            <a:off x="7447344" y="1041951"/>
            <a:ext cx="4535189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z="3200" dirty="0">
              <a:solidFill>
                <a:schemeClr val="tx2"/>
              </a:solidFill>
            </a:endParaRPr>
          </a:p>
          <a:p>
            <a:pPr algn="ctr" eaLnBrk="1" hangingPunct="1">
              <a:defRPr/>
            </a:pPr>
            <a:endParaRPr lang="en-US" altLang="en-US" sz="3200" dirty="0">
              <a:solidFill>
                <a:schemeClr val="tx2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= …..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giờ</a:t>
            </a:r>
            <a:endParaRPr lang="en-US" altLang="en-US" sz="3200" b="1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giờ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  = …..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phút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</a:b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phút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= …..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giây</a:t>
            </a:r>
            <a:endParaRPr lang="en-US" altLang="en-US" sz="3200" b="1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05" name="Rectangle 15"/>
          <p:cNvSpPr>
            <a:spLocks noChangeArrowheads="1"/>
          </p:cNvSpPr>
          <p:nvPr/>
        </p:nvSpPr>
        <p:spPr bwMode="auto">
          <a:xfrm>
            <a:off x="3449738" y="3783651"/>
            <a:ext cx="6271019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3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giờ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10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phút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= ……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phút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2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phút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5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giây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 = …..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giây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4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phút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20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giây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= ……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giây</a:t>
            </a:r>
            <a:endParaRPr lang="en-US" altLang="en-US" sz="3200" b="1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06" name="Rectangle 16"/>
          <p:cNvSpPr>
            <a:spLocks noChangeArrowheads="1"/>
          </p:cNvSpPr>
          <p:nvPr/>
        </p:nvSpPr>
        <p:spPr bwMode="auto">
          <a:xfrm>
            <a:off x="8764886" y="1221687"/>
            <a:ext cx="669925" cy="36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07" name="Rectangle 17"/>
          <p:cNvSpPr>
            <a:spLocks noChangeArrowheads="1"/>
          </p:cNvSpPr>
          <p:nvPr/>
        </p:nvSpPr>
        <p:spPr bwMode="auto">
          <a:xfrm>
            <a:off x="8492580" y="1924873"/>
            <a:ext cx="985935" cy="33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08" name="Rectangle 18"/>
          <p:cNvSpPr>
            <a:spLocks noChangeArrowheads="1"/>
          </p:cNvSpPr>
          <p:nvPr/>
        </p:nvSpPr>
        <p:spPr bwMode="auto">
          <a:xfrm>
            <a:off x="8756948" y="2705931"/>
            <a:ext cx="6858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209" name="Rectangle 19"/>
          <p:cNvSpPr>
            <a:spLocks noChangeArrowheads="1"/>
          </p:cNvSpPr>
          <p:nvPr/>
        </p:nvSpPr>
        <p:spPr bwMode="auto">
          <a:xfrm>
            <a:off x="6177241" y="3930052"/>
            <a:ext cx="9017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</a:t>
            </a:r>
          </a:p>
        </p:txBody>
      </p:sp>
      <p:sp>
        <p:nvSpPr>
          <p:cNvPr id="210" name="Rectangle 20"/>
          <p:cNvSpPr>
            <a:spLocks noChangeArrowheads="1"/>
          </p:cNvSpPr>
          <p:nvPr/>
        </p:nvSpPr>
        <p:spPr bwMode="auto">
          <a:xfrm>
            <a:off x="6227868" y="4611490"/>
            <a:ext cx="914401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</a:t>
            </a:r>
          </a:p>
        </p:txBody>
      </p:sp>
      <p:sp>
        <p:nvSpPr>
          <p:cNvPr id="211" name="Rectangle 21"/>
          <p:cNvSpPr>
            <a:spLocks noChangeArrowheads="1"/>
          </p:cNvSpPr>
          <p:nvPr/>
        </p:nvSpPr>
        <p:spPr bwMode="auto">
          <a:xfrm>
            <a:off x="6490849" y="5328829"/>
            <a:ext cx="808038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260</a:t>
            </a:r>
          </a:p>
        </p:txBody>
      </p:sp>
      <p:graphicFrame>
        <p:nvGraphicFramePr>
          <p:cNvPr id="212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373972"/>
              </p:ext>
            </p:extLst>
          </p:nvPr>
        </p:nvGraphicFramePr>
        <p:xfrm>
          <a:off x="7210694" y="1027568"/>
          <a:ext cx="288954" cy="789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4" imgW="139639" imgH="393529" progId="Equation.3">
                  <p:embed/>
                </p:oleObj>
              </mc:Choice>
              <mc:Fallback>
                <p:oleObj name="Equation" r:id="rId4" imgW="13963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0694" y="1027568"/>
                        <a:ext cx="288954" cy="7891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882705"/>
              </p:ext>
            </p:extLst>
          </p:nvPr>
        </p:nvGraphicFramePr>
        <p:xfrm>
          <a:off x="7159648" y="1737604"/>
          <a:ext cx="308629" cy="923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6" imgW="152334" imgH="393529" progId="Equation.3">
                  <p:embed/>
                </p:oleObj>
              </mc:Choice>
              <mc:Fallback>
                <p:oleObj name="Equation" r:id="rId6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48" y="1737604"/>
                        <a:ext cx="308629" cy="9235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584550"/>
              </p:ext>
            </p:extLst>
          </p:nvPr>
        </p:nvGraphicFramePr>
        <p:xfrm>
          <a:off x="7203154" y="2564904"/>
          <a:ext cx="296494" cy="88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8" imgW="152334" imgH="393529" progId="Equation.3">
                  <p:embed/>
                </p:oleObj>
              </mc:Choice>
              <mc:Fallback>
                <p:oleObj name="Equation" r:id="rId8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3154" y="2564904"/>
                        <a:ext cx="296494" cy="887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" name="Rectangle 214"/>
          <p:cNvSpPr/>
          <p:nvPr/>
        </p:nvSpPr>
        <p:spPr>
          <a:xfrm>
            <a:off x="1908149" y="224979"/>
            <a:ext cx="20938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err="1">
                <a:ln w="0"/>
                <a:solidFill>
                  <a:srgbClr val="B0381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ristote" panose="02040603050506020204" pitchFamily="18" charset="0"/>
              </a:rPr>
              <a:t>Bài</a:t>
            </a:r>
            <a:r>
              <a:rPr lang="en-US" sz="4800" b="0" cap="none" spc="0" dirty="0">
                <a:ln w="0"/>
                <a:solidFill>
                  <a:srgbClr val="B0381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ristote" panose="02040603050506020204" pitchFamily="18" charset="0"/>
              </a:rPr>
              <a:t> 2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583D37E-777D-4C41-823D-CD961F38BD70}"/>
              </a:ext>
            </a:extLst>
          </p:cNvPr>
          <p:cNvGrpSpPr/>
          <p:nvPr/>
        </p:nvGrpSpPr>
        <p:grpSpPr>
          <a:xfrm>
            <a:off x="695400" y="-451795"/>
            <a:ext cx="11034540" cy="7309795"/>
            <a:chOff x="5466536" y="1191315"/>
            <a:chExt cx="6947600" cy="3350504"/>
          </a:xfrm>
        </p:grpSpPr>
        <p:sp>
          <p:nvSpPr>
            <p:cNvPr id="24" name="椭圆 31">
              <a:extLst>
                <a:ext uri="{FF2B5EF4-FFF2-40B4-BE49-F238E27FC236}">
                  <a16:creationId xmlns:a16="http://schemas.microsoft.com/office/drawing/2014/main" id="{6DDCF171-D001-434B-99FA-3DF1C6A64291}"/>
                </a:ext>
              </a:extLst>
            </p:cNvPr>
            <p:cNvSpPr/>
            <p:nvPr/>
          </p:nvSpPr>
          <p:spPr>
            <a:xfrm flipH="1">
              <a:off x="5466536" y="1398399"/>
              <a:ext cx="6845130" cy="3143420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28" tIns="45714" rIns="91428" bIns="45714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25" name="图片 33">
              <a:extLst>
                <a:ext uri="{FF2B5EF4-FFF2-40B4-BE49-F238E27FC236}">
                  <a16:creationId xmlns:a16="http://schemas.microsoft.com/office/drawing/2014/main" id="{A9306779-6DCB-4E8D-98A9-0F85CF8FD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640616" y="1191315"/>
              <a:ext cx="773520" cy="711544"/>
            </a:xfrm>
            <a:prstGeom prst="rect">
              <a:avLst/>
            </a:prstGeom>
          </p:spPr>
        </p:pic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2" y="68873"/>
            <a:ext cx="1817053" cy="1819849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9328448" y="3392001"/>
            <a:ext cx="3409454" cy="3408985"/>
            <a:chOff x="376243" y="2494462"/>
            <a:chExt cx="4528642" cy="4258302"/>
          </a:xfrm>
        </p:grpSpPr>
        <p:pic>
          <p:nvPicPr>
            <p:cNvPr id="29" name="图片 1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43" y="2494462"/>
              <a:ext cx="4093110" cy="4258302"/>
            </a:xfrm>
            <a:prstGeom prst="rect">
              <a:avLst/>
            </a:prstGeom>
          </p:spPr>
        </p:pic>
        <p:pic>
          <p:nvPicPr>
            <p:cNvPr id="30" name="图片 2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8010" y="3753898"/>
              <a:ext cx="2806875" cy="136855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6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6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/>
      <p:bldP spid="201" grpId="0"/>
      <p:bldP spid="202" grpId="0"/>
      <p:bldP spid="203" grpId="0"/>
      <p:bldP spid="204" grpId="0"/>
      <p:bldP spid="205" grpId="0"/>
      <p:bldP spid="206" grpId="0"/>
      <p:bldP spid="207" grpId="0"/>
      <p:bldP spid="208" grpId="0"/>
      <p:bldP spid="209" grpId="0"/>
      <p:bldP spid="210" grpId="0"/>
      <p:bldP spid="211" grpId="0"/>
      <p:bldP spid="2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黄绿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方正静蕾简体">
      <a:majorFont>
        <a:latin typeface="方正静蕾简体"/>
        <a:ea typeface="方正静蕾简体"/>
        <a:cs typeface=""/>
      </a:majorFont>
      <a:minorFont>
        <a:latin typeface="方正静蕾简体"/>
        <a:ea typeface="方正静蕾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439</Words>
  <Application>Microsoft Office PowerPoint</Application>
  <PresentationFormat>Widescreen</PresentationFormat>
  <Paragraphs>106</Paragraphs>
  <Slides>15</Slides>
  <Notes>12</Notes>
  <HiddenSlides>0</HiddenSlides>
  <MMClips>1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4" baseType="lpstr">
      <vt:lpstr>VNI-Brush</vt:lpstr>
      <vt:lpstr>SimSun</vt:lpstr>
      <vt:lpstr>字魂59号-创粗黑</vt:lpstr>
      <vt:lpstr>UTM Aristote</vt:lpstr>
      <vt:lpstr>UTM A&amp;S Graceland</vt:lpstr>
      <vt:lpstr>汉仪橄榄体繁</vt:lpstr>
      <vt:lpstr>UTM Bienvenue</vt:lpstr>
      <vt:lpstr>OpenSans</vt:lpstr>
      <vt:lpstr>UTM Aquarelle</vt:lpstr>
      <vt:lpstr>.VnClarendonH</vt:lpstr>
      <vt:lpstr>UTM Aircona</vt:lpstr>
      <vt:lpstr>Times New Roman</vt:lpstr>
      <vt:lpstr>Calibri</vt:lpstr>
      <vt:lpstr>方正静蕾简体</vt:lpstr>
      <vt:lpstr>Arial</vt:lpstr>
      <vt:lpstr>Stencil</vt:lpstr>
      <vt:lpstr>UTM ViceroyJF</vt:lpstr>
      <vt:lpstr>Office 主题​​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KTUTS</dc:creator>
  <cp:keywords>BichHa</cp:keywords>
  <dc:description/>
  <cp:lastModifiedBy>MAYTINHVUKHANG</cp:lastModifiedBy>
  <cp:revision>2229</cp:revision>
  <dcterms:created xsi:type="dcterms:W3CDTF">2014-06-06T07:22:00Z</dcterms:created>
  <dcterms:modified xsi:type="dcterms:W3CDTF">2022-10-02T23:06:12Z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