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4.xml" ContentType="application/vnd.openxmlformats-officedocument.presentationml.notesSlide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notesSlides/notesSlide5.xml" ContentType="application/vnd.openxmlformats-officedocument.presentationml.notesSlide+xml"/>
  <Override PartName="/ppt/tags/tag19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20.xml" ContentType="application/vnd.openxmlformats-officedocument.presentationml.tags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322" r:id="rId2"/>
    <p:sldId id="319" r:id="rId3"/>
    <p:sldId id="310" r:id="rId4"/>
    <p:sldId id="332" r:id="rId5"/>
    <p:sldId id="338" r:id="rId6"/>
    <p:sldId id="349" r:id="rId7"/>
    <p:sldId id="339" r:id="rId8"/>
    <p:sldId id="341" r:id="rId9"/>
    <p:sldId id="350" r:id="rId10"/>
    <p:sldId id="340" r:id="rId11"/>
    <p:sldId id="325" r:id="rId12"/>
    <p:sldId id="352" r:id="rId13"/>
    <p:sldId id="353" r:id="rId14"/>
    <p:sldId id="313" r:id="rId15"/>
    <p:sldId id="318" r:id="rId16"/>
    <p:sldId id="323" r:id="rId17"/>
  </p:sldIdLst>
  <p:sldSz cx="12192000" cy="6858000"/>
  <p:notesSz cx="6858000" cy="9144000"/>
  <p:embeddedFontLs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等线" panose="020B0604020202020204" charset="-122"/>
      <p:regular r:id="rId24"/>
      <p:bold r:id="rId25"/>
    </p:embeddedFont>
  </p:embeddedFontLst>
  <p:custDataLst>
    <p:tags r:id="rId26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A500"/>
    <a:srgbClr val="633E3B"/>
    <a:srgbClr val="955D59"/>
    <a:srgbClr val="C09996"/>
    <a:srgbClr val="13C8DB"/>
    <a:srgbClr val="24D9EC"/>
    <a:srgbClr val="6AE5F2"/>
    <a:srgbClr val="95ECF6"/>
    <a:srgbClr val="AC75C3"/>
    <a:srgbClr val="FFB61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6314" autoAdjust="0"/>
  </p:normalViewPr>
  <p:slideViewPr>
    <p:cSldViewPr snapToGrid="0">
      <p:cViewPr varScale="1">
        <p:scale>
          <a:sx n="62" d="100"/>
          <a:sy n="62" d="100"/>
        </p:scale>
        <p:origin x="2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notesViewPr>
    <p:cSldViewPr snapToGrid="0">
      <p:cViewPr varScale="1">
        <p:scale>
          <a:sx n="69" d="100"/>
          <a:sy n="69" d="100"/>
        </p:scale>
        <p:origin x="2922" y="5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90195A69-47C8-4A82-A4C5-196A8FDA0D2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A250869F-78F0-4037-B856-A9CAA2B1F05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95B5BE-714C-4EE3-A950-C65B191C20B0}" type="datetimeFigureOut">
              <a:rPr lang="zh-CN" altLang="en-US" smtClean="0"/>
              <a:t>2022/9/28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D4817967-EE91-4140-8083-005CA54572E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13AD2D00-B71D-4F31-8B94-0E605394352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7F7449-BAFF-409B-85C2-9C8B125DB05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308608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577D22-AD28-43FC-8EB4-B134A7D334C3}" type="datetimeFigureOut">
              <a:rPr lang="zh-CN" altLang="en-US" smtClean="0"/>
              <a:t>2022/9/28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8C8EFA-96ED-4A18-B46D-8BDC030E3AF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344371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8C8EFA-96ED-4A18-B46D-8BDC030E3AF6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738899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8C8EFA-96ED-4A18-B46D-8BDC030E3AF6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906723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8C8EFA-96ED-4A18-B46D-8BDC030E3AF6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531534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8C8EFA-96ED-4A18-B46D-8BDC030E3AF6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88445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b="1" u="sng">
                <a:solidFill>
                  <a:schemeClr val="accent2"/>
                </a:solidFill>
                <a:latin typeface="UTM Aristote" panose="02040603050506020204" pitchFamily="18" charset="0"/>
                <a:ea typeface="Source Han Sans CN Medium" panose="020B0500000000000000" pitchFamily="34" charset="-128"/>
                <a:cs typeface="Arial" pitchFamily="34" charset="0"/>
                <a:sym typeface="FZHei-B01S" panose="02010601030101010101" pitchFamily="2" charset="-122"/>
              </a:rPr>
              <a:t>Bấm vào từng con vật để hiện đáp án</a:t>
            </a:r>
            <a:endParaRPr lang="en-US" sz="1200">
              <a:latin typeface="UTM Aristote" panose="02040603050506020204" pitchFamily="18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8C8EFA-96ED-4A18-B46D-8BDC030E3AF6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0924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8C8EFA-96ED-4A18-B46D-8BDC030E3AF6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441030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8C8EFA-96ED-4A18-B46D-8BDC030E3AF6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807844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8C8EFA-96ED-4A18-B46D-8BDC030E3AF6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75263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0FBF0B4F-E5CE-477A-A673-454553CEA6F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16"/>
          <a:stretch/>
        </p:blipFill>
        <p:spPr>
          <a:xfrm>
            <a:off x="0" y="0"/>
            <a:ext cx="12192000" cy="6858001"/>
          </a:xfrm>
          <a:prstGeom prst="rect">
            <a:avLst/>
          </a:prstGeom>
        </p:spPr>
      </p:pic>
      <p:grpSp>
        <p:nvGrpSpPr>
          <p:cNvPr id="3" name="组合 2">
            <a:extLst>
              <a:ext uri="{FF2B5EF4-FFF2-40B4-BE49-F238E27FC236}">
                <a16:creationId xmlns:a16="http://schemas.microsoft.com/office/drawing/2014/main" id="{0EEFF600-4127-4CD5-8D5B-F39CF3E79364}"/>
              </a:ext>
            </a:extLst>
          </p:cNvPr>
          <p:cNvGrpSpPr/>
          <p:nvPr userDrawn="1"/>
        </p:nvGrpSpPr>
        <p:grpSpPr>
          <a:xfrm>
            <a:off x="3788" y="5033779"/>
            <a:ext cx="12188212" cy="2163708"/>
            <a:chOff x="-69575" y="4694291"/>
            <a:chExt cx="12188212" cy="2163708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70A33901-C0FD-4B2E-B7A3-1110664F499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8497"/>
            <a:stretch/>
          </p:blipFill>
          <p:spPr>
            <a:xfrm>
              <a:off x="-69575" y="4697550"/>
              <a:ext cx="4096071" cy="2160449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22BC5098-1A16-48BF-952E-08042037050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8497"/>
            <a:stretch/>
          </p:blipFill>
          <p:spPr>
            <a:xfrm flipH="1">
              <a:off x="3968291" y="4694291"/>
              <a:ext cx="4096071" cy="2160449"/>
            </a:xfrm>
            <a:prstGeom prst="rect">
              <a:avLst/>
            </a:prstGeom>
          </p:spPr>
        </p:pic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05584FF3-C22C-44DB-A7A7-8AFEBB70B31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8497"/>
            <a:stretch/>
          </p:blipFill>
          <p:spPr>
            <a:xfrm>
              <a:off x="8022566" y="4697550"/>
              <a:ext cx="4096071" cy="2160449"/>
            </a:xfrm>
            <a:prstGeom prst="rect">
              <a:avLst/>
            </a:prstGeom>
          </p:spPr>
        </p:pic>
      </p:grpSp>
      <p:pic>
        <p:nvPicPr>
          <p:cNvPr id="2" name="图片 1">
            <a:extLst>
              <a:ext uri="{FF2B5EF4-FFF2-40B4-BE49-F238E27FC236}">
                <a16:creationId xmlns:a16="http://schemas.microsoft.com/office/drawing/2014/main" id="{C83E47CD-5457-442D-9A79-ABD409B8421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V="1">
            <a:off x="3008069" y="-2142254"/>
            <a:ext cx="6352692" cy="1085069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84077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>
            <a:extLst>
              <a:ext uri="{FF2B5EF4-FFF2-40B4-BE49-F238E27FC236}">
                <a16:creationId xmlns:a16="http://schemas.microsoft.com/office/drawing/2014/main" id="{A91B44D3-B592-4723-8D2E-A754AF8023A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pic>
        <p:nvPicPr>
          <p:cNvPr id="3" name="Picture 2" descr="A picture containing diagram&#10;&#10;Description automatically generated">
            <a:extLst>
              <a:ext uri="{FF2B5EF4-FFF2-40B4-BE49-F238E27FC236}">
                <a16:creationId xmlns:a16="http://schemas.microsoft.com/office/drawing/2014/main" id="{4C3F51DD-E867-4FDC-B6D7-AD9936FA3D4D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82800" y="5527394"/>
            <a:ext cx="1657858" cy="143220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5EC02FB-D497-40B3-B31E-A738482C1B45}"/>
              </a:ext>
            </a:extLst>
          </p:cNvPr>
          <p:cNvSpPr txBox="1"/>
          <p:nvPr userDrawn="1"/>
        </p:nvSpPr>
        <p:spPr>
          <a:xfrm>
            <a:off x="11410568" y="311085"/>
            <a:ext cx="781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KTUTS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microsoft.com/office/2007/relationships/hdphoto" Target="../media/hdphoto1.wdp"/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microsoft.com/office/2007/relationships/hdphoto" Target="../media/hdphoto2.wdp"/><Relationship Id="rId10" Type="http://schemas.openxmlformats.org/officeDocument/2006/relationships/image" Target="../media/image11.png"/><Relationship Id="rId4" Type="http://schemas.openxmlformats.org/officeDocument/2006/relationships/image" Target="../media/image3.png"/><Relationship Id="rId9" Type="http://schemas.openxmlformats.org/officeDocument/2006/relationships/image" Target="../media/image10.png"/><Relationship Id="rId14" Type="http://schemas.openxmlformats.org/officeDocument/2006/relationships/image" Target="../media/image1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3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39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audio" Target="../media/audio3.wav"/><Relationship Id="rId13" Type="http://schemas.openxmlformats.org/officeDocument/2006/relationships/image" Target="../media/image40.png"/><Relationship Id="rId18" Type="http://schemas.openxmlformats.org/officeDocument/2006/relationships/image" Target="../media/image43.png"/><Relationship Id="rId3" Type="http://schemas.openxmlformats.org/officeDocument/2006/relationships/tags" Target="../tags/tag15.xml"/><Relationship Id="rId7" Type="http://schemas.openxmlformats.org/officeDocument/2006/relationships/audio" Target="../media/audio2.wav"/><Relationship Id="rId12" Type="http://schemas.openxmlformats.org/officeDocument/2006/relationships/image" Target="../media/image9.png"/><Relationship Id="rId17" Type="http://schemas.openxmlformats.org/officeDocument/2006/relationships/image" Target="../media/image27.png"/><Relationship Id="rId2" Type="http://schemas.openxmlformats.org/officeDocument/2006/relationships/tags" Target="../tags/tag14.xml"/><Relationship Id="rId16" Type="http://schemas.openxmlformats.org/officeDocument/2006/relationships/image" Target="../media/image42.png"/><Relationship Id="rId1" Type="http://schemas.openxmlformats.org/officeDocument/2006/relationships/tags" Target="../tags/tag13.xml"/><Relationship Id="rId6" Type="http://schemas.openxmlformats.org/officeDocument/2006/relationships/audio" Target="../media/audio1.wav"/><Relationship Id="rId11" Type="http://schemas.openxmlformats.org/officeDocument/2006/relationships/image" Target="../media/image8.png"/><Relationship Id="rId5" Type="http://schemas.openxmlformats.org/officeDocument/2006/relationships/notesSlide" Target="../notesSlides/notesSlide4.xml"/><Relationship Id="rId15" Type="http://schemas.openxmlformats.org/officeDocument/2006/relationships/image" Target="../media/image41.png"/><Relationship Id="rId10" Type="http://schemas.openxmlformats.org/officeDocument/2006/relationships/image" Target="../media/image6.png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5.png"/><Relationship Id="rId14" Type="http://schemas.openxmlformats.org/officeDocument/2006/relationships/image" Target="../media/image3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42.png"/><Relationship Id="rId3" Type="http://schemas.openxmlformats.org/officeDocument/2006/relationships/tags" Target="../tags/tag18.xml"/><Relationship Id="rId7" Type="http://schemas.openxmlformats.org/officeDocument/2006/relationships/image" Target="../media/image6.png"/><Relationship Id="rId12" Type="http://schemas.openxmlformats.org/officeDocument/2006/relationships/image" Target="../media/image41.png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6" Type="http://schemas.openxmlformats.org/officeDocument/2006/relationships/image" Target="../media/image5.png"/><Relationship Id="rId11" Type="http://schemas.openxmlformats.org/officeDocument/2006/relationships/image" Target="../media/image38.png"/><Relationship Id="rId5" Type="http://schemas.openxmlformats.org/officeDocument/2006/relationships/notesSlide" Target="../notesSlides/notesSlide5.xml"/><Relationship Id="rId15" Type="http://schemas.openxmlformats.org/officeDocument/2006/relationships/image" Target="../media/image43.png"/><Relationship Id="rId10" Type="http://schemas.openxmlformats.org/officeDocument/2006/relationships/image" Target="../media/image40.png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9.png"/><Relationship Id="rId1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7.png"/><Relationship Id="rId12" Type="http://schemas.openxmlformats.org/officeDocument/2006/relationships/image" Target="../media/image36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0.xml"/><Relationship Id="rId6" Type="http://schemas.openxmlformats.org/officeDocument/2006/relationships/image" Target="../media/image6.png"/><Relationship Id="rId11" Type="http://schemas.openxmlformats.org/officeDocument/2006/relationships/image" Target="../media/image32.png"/><Relationship Id="rId5" Type="http://schemas.openxmlformats.org/officeDocument/2006/relationships/image" Target="../media/image3.png"/><Relationship Id="rId10" Type="http://schemas.openxmlformats.org/officeDocument/2006/relationships/image" Target="../media/image10.png"/><Relationship Id="rId4" Type="http://schemas.openxmlformats.org/officeDocument/2006/relationships/image" Target="../media/image5.png"/><Relationship Id="rId9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microsoft.com/office/2007/relationships/hdphoto" Target="../media/hdphoto3.wdp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3.png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2.png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image" Target="../media/image23.png"/><Relationship Id="rId5" Type="http://schemas.openxmlformats.org/officeDocument/2006/relationships/image" Target="../media/image21.png"/><Relationship Id="rId4" Type="http://schemas.openxmlformats.org/officeDocument/2006/relationships/image" Target="../media/image20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microsoft.com/office/2007/relationships/hdphoto" Target="../media/hdphoto5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8.png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image" Target="../media/image23.png"/><Relationship Id="rId5" Type="http://schemas.openxmlformats.org/officeDocument/2006/relationships/image" Target="../media/image21.png"/><Relationship Id="rId4" Type="http://schemas.openxmlformats.org/officeDocument/2006/relationships/image" Target="../media/image20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8.png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image" Target="../media/image23.png"/><Relationship Id="rId5" Type="http://schemas.openxmlformats.org/officeDocument/2006/relationships/image" Target="../media/image21.png"/><Relationship Id="rId4" Type="http://schemas.openxmlformats.org/officeDocument/2006/relationships/image" Target="../media/image20.emf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图片 24">
            <a:extLst>
              <a:ext uri="{FF2B5EF4-FFF2-40B4-BE49-F238E27FC236}">
                <a16:creationId xmlns:a16="http://schemas.microsoft.com/office/drawing/2014/main" id="{20F6E492-052D-4F1C-96FD-40F979540C9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694" b="6179"/>
          <a:stretch/>
        </p:blipFill>
        <p:spPr>
          <a:xfrm>
            <a:off x="5441826" y="3973242"/>
            <a:ext cx="4563799" cy="2139538"/>
          </a:xfrm>
          <a:prstGeom prst="rect">
            <a:avLst/>
          </a:prstGeom>
        </p:spPr>
      </p:pic>
      <p:sp>
        <p:nvSpPr>
          <p:cNvPr id="17" name="矩形 16"/>
          <p:cNvSpPr/>
          <p:nvPr/>
        </p:nvSpPr>
        <p:spPr>
          <a:xfrm rot="20399440" flipH="1">
            <a:off x="514283" y="2397402"/>
            <a:ext cx="110318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b="1" spc="600" dirty="0">
                <a:solidFill>
                  <a:srgbClr val="633E3B"/>
                </a:solidFill>
                <a:latin typeface="字体视界-狮子座体" panose="02000500000000000000" pitchFamily="2" charset="-122"/>
                <a:ea typeface="字体视界-狮子座体" panose="02000500000000000000" pitchFamily="2" charset="-122"/>
              </a:rPr>
              <a:t>???</a:t>
            </a:r>
            <a:endParaRPr lang="zh-CN" altLang="en-US" sz="3200" b="1" spc="600" dirty="0">
              <a:solidFill>
                <a:srgbClr val="633E3B"/>
              </a:solidFill>
              <a:latin typeface="字体视界-狮子座体" panose="02000500000000000000" pitchFamily="2" charset="-122"/>
              <a:ea typeface="字体视界-狮子座体" panose="02000500000000000000" pitchFamily="2" charset="-122"/>
            </a:endParaRPr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8184C253-FA2A-47C2-8C99-BA1222007A38}"/>
              </a:ext>
            </a:extLst>
          </p:cNvPr>
          <p:cNvGrpSpPr/>
          <p:nvPr/>
        </p:nvGrpSpPr>
        <p:grpSpPr>
          <a:xfrm>
            <a:off x="27567" y="5023364"/>
            <a:ext cx="12188212" cy="2163708"/>
            <a:chOff x="-69575" y="4694291"/>
            <a:chExt cx="12188212" cy="2163708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1E85F4E2-D772-4865-95FE-13C66DD0378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8497"/>
            <a:stretch/>
          </p:blipFill>
          <p:spPr>
            <a:xfrm>
              <a:off x="-69575" y="4697550"/>
              <a:ext cx="4096071" cy="2160449"/>
            </a:xfrm>
            <a:prstGeom prst="rect">
              <a:avLst/>
            </a:prstGeom>
          </p:spPr>
        </p:pic>
        <p:pic>
          <p:nvPicPr>
            <p:cNvPr id="18" name="图片 17">
              <a:extLst>
                <a:ext uri="{FF2B5EF4-FFF2-40B4-BE49-F238E27FC236}">
                  <a16:creationId xmlns:a16="http://schemas.microsoft.com/office/drawing/2014/main" id="{69234BA8-AE33-4B6E-A0F8-1F957AF5B55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8497"/>
            <a:stretch/>
          </p:blipFill>
          <p:spPr>
            <a:xfrm flipH="1">
              <a:off x="3968291" y="4694291"/>
              <a:ext cx="4096071" cy="2160449"/>
            </a:xfrm>
            <a:prstGeom prst="rect">
              <a:avLst/>
            </a:prstGeom>
          </p:spPr>
        </p:pic>
        <p:pic>
          <p:nvPicPr>
            <p:cNvPr id="22" name="图片 21">
              <a:extLst>
                <a:ext uri="{FF2B5EF4-FFF2-40B4-BE49-F238E27FC236}">
                  <a16:creationId xmlns:a16="http://schemas.microsoft.com/office/drawing/2014/main" id="{F5C03104-1E31-45FF-8026-93E17FB8595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8497"/>
            <a:stretch/>
          </p:blipFill>
          <p:spPr>
            <a:xfrm>
              <a:off x="8022566" y="4697550"/>
              <a:ext cx="4096071" cy="2160449"/>
            </a:xfrm>
            <a:prstGeom prst="rect">
              <a:avLst/>
            </a:prstGeom>
          </p:spPr>
        </p:pic>
      </p:grp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50382710-EE09-4ED9-BCFC-98D87577F06E}"/>
              </a:ext>
            </a:extLst>
          </p:cNvPr>
          <p:cNvGrpSpPr/>
          <p:nvPr/>
        </p:nvGrpSpPr>
        <p:grpSpPr>
          <a:xfrm>
            <a:off x="-16204" y="-33245"/>
            <a:ext cx="12231983" cy="2202195"/>
            <a:chOff x="-16409" y="-6727"/>
            <a:chExt cx="9125471" cy="1677790"/>
          </a:xfrm>
        </p:grpSpPr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3A88BC31-9BF4-4DD1-9BAE-17BBF362D41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-142" b="75633"/>
            <a:stretch/>
          </p:blipFill>
          <p:spPr>
            <a:xfrm>
              <a:off x="-16409" y="0"/>
              <a:ext cx="4578044" cy="1671063"/>
            </a:xfrm>
            <a:prstGeom prst="rect">
              <a:avLst/>
            </a:prstGeom>
          </p:spPr>
        </p:pic>
        <p:pic>
          <p:nvPicPr>
            <p:cNvPr id="23" name="图片 22">
              <a:extLst>
                <a:ext uri="{FF2B5EF4-FFF2-40B4-BE49-F238E27FC236}">
                  <a16:creationId xmlns:a16="http://schemas.microsoft.com/office/drawing/2014/main" id="{F5AD22B6-5437-43C9-B3DF-A7B7A633017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-142" b="75633"/>
            <a:stretch/>
          </p:blipFill>
          <p:spPr>
            <a:xfrm flipH="1">
              <a:off x="4531018" y="-6727"/>
              <a:ext cx="4578044" cy="1671063"/>
            </a:xfrm>
            <a:prstGeom prst="rect">
              <a:avLst/>
            </a:prstGeom>
          </p:spPr>
        </p:pic>
      </p:grpSp>
      <p:pic>
        <p:nvPicPr>
          <p:cNvPr id="9" name="图片 8">
            <a:extLst>
              <a:ext uri="{FF2B5EF4-FFF2-40B4-BE49-F238E27FC236}">
                <a16:creationId xmlns:a16="http://schemas.microsoft.com/office/drawing/2014/main" id="{027D1CC1-6603-4CAE-AFDC-8F76EAD0BE3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-499443" y="2713024"/>
            <a:ext cx="3997224" cy="3997224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0839F81A-9F41-4042-9B7F-59692D0E5323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009" t="12556" b="74642"/>
          <a:stretch/>
        </p:blipFill>
        <p:spPr>
          <a:xfrm>
            <a:off x="11045908" y="146420"/>
            <a:ext cx="1600685" cy="1164261"/>
          </a:xfrm>
          <a:prstGeom prst="rect">
            <a:avLst/>
          </a:prstGeom>
        </p:spPr>
      </p:pic>
      <p:pic>
        <p:nvPicPr>
          <p:cNvPr id="33" name="图片 32">
            <a:extLst>
              <a:ext uri="{FF2B5EF4-FFF2-40B4-BE49-F238E27FC236}">
                <a16:creationId xmlns:a16="http://schemas.microsoft.com/office/drawing/2014/main" id="{D1E85357-8714-457E-815F-151389B6875A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009" t="12556" b="74642"/>
          <a:stretch/>
        </p:blipFill>
        <p:spPr>
          <a:xfrm>
            <a:off x="10994008" y="1259341"/>
            <a:ext cx="852242" cy="619880"/>
          </a:xfrm>
          <a:prstGeom prst="rect">
            <a:avLst/>
          </a:prstGeom>
        </p:spPr>
      </p:pic>
      <p:pic>
        <p:nvPicPr>
          <p:cNvPr id="35" name="图片 34">
            <a:extLst>
              <a:ext uri="{FF2B5EF4-FFF2-40B4-BE49-F238E27FC236}">
                <a16:creationId xmlns:a16="http://schemas.microsoft.com/office/drawing/2014/main" id="{F318CDB9-C1C3-476D-9D3D-DAF0B10C96D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836498" y="3114234"/>
            <a:ext cx="3535793" cy="3535793"/>
          </a:xfrm>
          <a:prstGeom prst="rect">
            <a:avLst/>
          </a:prstGeom>
        </p:spPr>
      </p:pic>
      <p:pic>
        <p:nvPicPr>
          <p:cNvPr id="36" name="图片 35">
            <a:extLst>
              <a:ext uri="{FF2B5EF4-FFF2-40B4-BE49-F238E27FC236}">
                <a16:creationId xmlns:a16="http://schemas.microsoft.com/office/drawing/2014/main" id="{8E31355A-947A-4780-9237-F3D5A5FE60CA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009" t="12556" b="74642"/>
          <a:stretch/>
        </p:blipFill>
        <p:spPr>
          <a:xfrm>
            <a:off x="-163419" y="1684916"/>
            <a:ext cx="852242" cy="619880"/>
          </a:xfrm>
          <a:prstGeom prst="rect">
            <a:avLst/>
          </a:prstGeom>
        </p:spPr>
      </p:pic>
      <p:sp>
        <p:nvSpPr>
          <p:cNvPr id="28" name="矩形 27">
            <a:extLst>
              <a:ext uri="{FF2B5EF4-FFF2-40B4-BE49-F238E27FC236}">
                <a16:creationId xmlns:a16="http://schemas.microsoft.com/office/drawing/2014/main" id="{37646F65-5EE7-46D2-BAC6-00B7A06BF23F}"/>
              </a:ext>
            </a:extLst>
          </p:cNvPr>
          <p:cNvSpPr/>
          <p:nvPr/>
        </p:nvSpPr>
        <p:spPr>
          <a:xfrm>
            <a:off x="2050735" y="1833356"/>
            <a:ext cx="8727069" cy="1107996"/>
          </a:xfrm>
          <a:prstGeom prst="rect">
            <a:avLst/>
          </a:prstGeom>
        </p:spPr>
        <p:txBody>
          <a:bodyPr vert="horz" wrap="none">
            <a:spAutoFit/>
          </a:bodyPr>
          <a:lstStyle/>
          <a:p>
            <a:pPr algn="ctr"/>
            <a:r>
              <a:rPr lang="en-US" altLang="zh-CN" sz="6600" b="1" dirty="0">
                <a:ln w="28575">
                  <a:solidFill>
                    <a:schemeClr val="accent6">
                      <a:lumMod val="20000"/>
                      <a:lumOff val="80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latin typeface="UTM Cooper Black" panose="02040603050506020204" pitchFamily="18" charset="0"/>
                <a:ea typeface="字体视界-遇见字体" panose="02010601030101010101" pitchFamily="2" charset="-122"/>
              </a:rPr>
              <a:t>MÔN </a:t>
            </a:r>
            <a:r>
              <a:rPr lang="en-US" altLang="zh-CN" sz="6600" b="1">
                <a:ln w="28575">
                  <a:solidFill>
                    <a:schemeClr val="accent6">
                      <a:lumMod val="20000"/>
                      <a:lumOff val="80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latin typeface="UTM Cooper Black" panose="02040603050506020204" pitchFamily="18" charset="0"/>
                <a:ea typeface="字体视界-遇见字体" panose="02010601030101010101" pitchFamily="2" charset="-122"/>
              </a:rPr>
              <a:t>TOÁN – LỚP </a:t>
            </a:r>
            <a:r>
              <a:rPr lang="en-US" altLang="zh-CN" sz="6600" b="1" dirty="0">
                <a:ln w="28575">
                  <a:solidFill>
                    <a:schemeClr val="accent6">
                      <a:lumMod val="20000"/>
                      <a:lumOff val="80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latin typeface="UTM Cooper Black" panose="02040603050506020204" pitchFamily="18" charset="0"/>
                <a:ea typeface="字体视界-遇见字体" panose="02010601030101010101" pitchFamily="2" charset="-122"/>
              </a:rPr>
              <a:t>4</a:t>
            </a:r>
            <a:endParaRPr lang="zh-CN" altLang="en-US" sz="6600" b="1" dirty="0">
              <a:ln w="28575">
                <a:solidFill>
                  <a:schemeClr val="accent6">
                    <a:lumMod val="20000"/>
                    <a:lumOff val="80000"/>
                  </a:schemeClr>
                </a:solidFill>
              </a:ln>
              <a:solidFill>
                <a:schemeClr val="accent6">
                  <a:lumMod val="75000"/>
                </a:schemeClr>
              </a:solidFill>
              <a:latin typeface="UTM Cooper Black" panose="02040603050506020204" pitchFamily="18" charset="0"/>
              <a:ea typeface="字体视界-遇见字体" panose="02010601030101010101" pitchFamily="2" charset="-122"/>
            </a:endParaRPr>
          </a:p>
        </p:txBody>
      </p:sp>
      <p:pic>
        <p:nvPicPr>
          <p:cNvPr id="27" name="图片 6">
            <a:extLst>
              <a:ext uri="{FF2B5EF4-FFF2-40B4-BE49-F238E27FC236}">
                <a16:creationId xmlns:a16="http://schemas.microsoft.com/office/drawing/2014/main" id="{F2569DBB-33B0-4474-A123-CC063D3BCFE9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0" b="46595" l="0" r="14146">
                        <a14:backgroundMark x1="10814" y1="13108" x2="11052" y2="30056"/>
                        <a14:backgroundMark x1="7271" y1="36047" x2="11052" y2="33743"/>
                        <a14:backgroundMark x1="10576" y1="5735" x2="10814" y2="18126"/>
                        <a14:backgroundMark x1="11290" y1="9421" x2="11528" y2="360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84309" b="60855"/>
          <a:stretch/>
        </p:blipFill>
        <p:spPr>
          <a:xfrm rot="578775">
            <a:off x="3283524" y="4884628"/>
            <a:ext cx="1286908" cy="1657935"/>
          </a:xfrm>
          <a:prstGeom prst="rect">
            <a:avLst/>
          </a:prstGeom>
        </p:spPr>
      </p:pic>
      <p:pic>
        <p:nvPicPr>
          <p:cNvPr id="30" name="图片 3">
            <a:extLst>
              <a:ext uri="{FF2B5EF4-FFF2-40B4-BE49-F238E27FC236}">
                <a16:creationId xmlns:a16="http://schemas.microsoft.com/office/drawing/2014/main" id="{F6D9DDF5-8049-4CBF-B011-9B560560E3CE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922" b="42704" l="18271" r="40693">
                        <a14:backgroundMark x1="33131" y1="33589" x2="35484" y2="37225"/>
                        <a14:backgroundMark x1="33131" y1="18945" x2="37150" y2="22581"/>
                        <a14:backgroundMark x1="32655" y1="23502" x2="35008" y2="13466"/>
                        <a14:backgroundMark x1="27446" y1="37225" x2="33131" y2="36303"/>
                        <a14:backgroundMark x1="24141" y1="35433" x2="27684" y2="39068"/>
                        <a14:backgroundMark x1="34770" y1="33589" x2="34532" y2="27189"/>
                        <a14:backgroundMark x1="34045" y1="7996" x2="34508" y2="1680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274" r="64146" b="60878"/>
          <a:stretch/>
        </p:blipFill>
        <p:spPr>
          <a:xfrm rot="20277098">
            <a:off x="4613332" y="4703740"/>
            <a:ext cx="1485797" cy="1810370"/>
          </a:xfrm>
          <a:prstGeom prst="rect">
            <a:avLst/>
          </a:prstGeom>
        </p:spPr>
      </p:pic>
      <p:pic>
        <p:nvPicPr>
          <p:cNvPr id="31" name="图片 3">
            <a:extLst>
              <a:ext uri="{FF2B5EF4-FFF2-40B4-BE49-F238E27FC236}">
                <a16:creationId xmlns:a16="http://schemas.microsoft.com/office/drawing/2014/main" id="{782C4F4F-D12D-4A1C-AD16-37E9D5657C92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45571" l="38366" r="62454">
                        <a14:backgroundMark x1="54971" y1="11162" x2="56267" y2="29339"/>
                        <a14:backgroundMark x1="45452" y1="37686" x2="59439" y2="34613"/>
                        <a14:backgroundMark x1="48625" y1="41628" x2="60021" y2="23758"/>
                        <a14:backgroundMark x1="47885" y1="37993" x2="56980" y2="37174"/>
                        <a14:backgroundMark x1="55685" y1="10599" x2="55685" y2="18433"/>
                        <a14:backgroundMark x1="55976" y1="18996" x2="57403" y2="24014"/>
                        <a14:backgroundMark x1="56557" y1="27087" x2="58858" y2="19252"/>
                        <a14:backgroundMark x1="44870" y1="33794" x2="46748" y2="36047"/>
                        <a14:backgroundMark x1="53094" y1="4455" x2="54812" y2="83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251" r="36315" b="60302"/>
          <a:stretch/>
        </p:blipFill>
        <p:spPr>
          <a:xfrm rot="593058">
            <a:off x="6512591" y="4835143"/>
            <a:ext cx="2008373" cy="1756907"/>
          </a:xfrm>
          <a:prstGeom prst="rect">
            <a:avLst/>
          </a:prstGeom>
        </p:spPr>
      </p:pic>
      <p:pic>
        <p:nvPicPr>
          <p:cNvPr id="32" name="图片 3">
            <a:extLst>
              <a:ext uri="{FF2B5EF4-FFF2-40B4-BE49-F238E27FC236}">
                <a16:creationId xmlns:a16="http://schemas.microsoft.com/office/drawing/2014/main" id="{5546C407-DB4A-4454-B5C2-C246494FF5B1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38044" l="61185" r="81068">
                        <a14:backgroundMark x1="75833" y1="8449" x2="75674" y2="16948"/>
                        <a14:backgroundMark x1="76732" y1="23451" x2="77261" y2="30620"/>
                        <a14:backgroundMark x1="74246" y1="36764" x2="75674" y2="30978"/>
                        <a14:backgroundMark x1="65970" y1="31644" x2="67372" y2="33692"/>
                        <a14:backgroundMark x1="67187" y1="30978" x2="68429" y2="340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0705" r="20985" b="64783"/>
          <a:stretch/>
        </p:blipFill>
        <p:spPr>
          <a:xfrm>
            <a:off x="8117603" y="4740530"/>
            <a:ext cx="1690756" cy="1679254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 rot="20580967">
            <a:off x="-36261" y="10479"/>
            <a:ext cx="184587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spc="600" dirty="0">
                <a:solidFill>
                  <a:srgbClr val="633E3B"/>
                </a:solidFill>
                <a:latin typeface="UTM Fancy Full" panose="02040603050506020204" pitchFamily="18" charset="0"/>
                <a:ea typeface="字体视界-狮子座体" panose="02000500000000000000" pitchFamily="2" charset="-122"/>
              </a:rPr>
              <a:t>KTUTS</a:t>
            </a:r>
            <a:endParaRPr lang="zh-CN" altLang="en-US" sz="2400" b="1" spc="600" dirty="0">
              <a:solidFill>
                <a:srgbClr val="633E3B"/>
              </a:solidFill>
              <a:latin typeface="UTM Fancy Full" panose="02040603050506020204" pitchFamily="18" charset="0"/>
              <a:ea typeface="字体视界-狮子座体" panose="02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92748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43200000">
                                      <p:cBhvr>
                                        <p:cTn id="31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8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6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2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A_图片 2" descr="图片包含 室内, 墙壁&#10;&#10;已生成高可信度的说明">
            <a:extLst>
              <a:ext uri="{FF2B5EF4-FFF2-40B4-BE49-F238E27FC236}">
                <a16:creationId xmlns:a16="http://schemas.microsoft.com/office/drawing/2014/main" id="{D20C5FBF-F11C-4CB3-BA28-D43A53748950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688"/>
          <a:stretch/>
        </p:blipFill>
        <p:spPr>
          <a:xfrm>
            <a:off x="-1652530" y="-121697"/>
            <a:ext cx="14288876" cy="7641058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5626910" y="142075"/>
            <a:ext cx="155311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u="sng" dirty="0" err="1">
                <a:ln/>
                <a:solidFill>
                  <a:schemeClr val="accent3"/>
                </a:solidFill>
              </a:rPr>
              <a:t>Toán</a:t>
            </a:r>
            <a:endParaRPr lang="en-US" sz="5400" b="1" u="sng" dirty="0">
              <a:ln/>
              <a:solidFill>
                <a:schemeClr val="accent3"/>
              </a:solidFill>
            </a:endParaRPr>
          </a:p>
        </p:txBody>
      </p:sp>
      <p:pic>
        <p:nvPicPr>
          <p:cNvPr id="21" name="图片 12">
            <a:extLst>
              <a:ext uri="{FF2B5EF4-FFF2-40B4-BE49-F238E27FC236}">
                <a16:creationId xmlns:a16="http://schemas.microsoft.com/office/drawing/2014/main" id="{CDF9613D-7751-454F-A5F1-E010F8A0BFE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332" y="1189986"/>
            <a:ext cx="9921151" cy="6238388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4245116" y="873579"/>
            <a:ext cx="3990195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Yến</a:t>
            </a:r>
            <a:r>
              <a:rPr lang="en-US" sz="6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6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</a:t>
            </a:r>
            <a:r>
              <a:rPr lang="en-US" sz="6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6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tấn</a:t>
            </a:r>
            <a:endParaRPr lang="en-US" sz="6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5244" y="603740"/>
            <a:ext cx="2428699" cy="4158639"/>
          </a:xfrm>
          <a:prstGeom prst="rect">
            <a:avLst/>
          </a:prstGeom>
        </p:spPr>
      </p:pic>
      <p:pic>
        <p:nvPicPr>
          <p:cNvPr id="23" name="图片 3">
            <a:extLst>
              <a:ext uri="{FF2B5EF4-FFF2-40B4-BE49-F238E27FC236}">
                <a16:creationId xmlns:a16="http://schemas.microsoft.com/office/drawing/2014/main" id="{FB184BBA-1886-4F2E-A652-FCBEA641C18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9788" y="4891085"/>
            <a:ext cx="736885" cy="475756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3499597" y="2749100"/>
            <a:ext cx="345479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yến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        kg</a:t>
            </a:r>
          </a:p>
        </p:txBody>
      </p:sp>
      <p:sp>
        <p:nvSpPr>
          <p:cNvPr id="25" name="Rectangle 24"/>
          <p:cNvSpPr/>
          <p:nvPr/>
        </p:nvSpPr>
        <p:spPr>
          <a:xfrm>
            <a:off x="3499597" y="3310403"/>
            <a:ext cx="372570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=        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yến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499597" y="3913651"/>
            <a:ext cx="362631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=          kg</a:t>
            </a:r>
          </a:p>
        </p:txBody>
      </p:sp>
      <p:sp>
        <p:nvSpPr>
          <p:cNvPr id="27" name="Rectangle 26"/>
          <p:cNvSpPr/>
          <p:nvPr/>
        </p:nvSpPr>
        <p:spPr>
          <a:xfrm>
            <a:off x="3508360" y="4472371"/>
            <a:ext cx="354135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tấn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=         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3468065" y="5015370"/>
            <a:ext cx="416812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tấn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=          kg   </a:t>
            </a:r>
          </a:p>
        </p:txBody>
      </p:sp>
      <p:sp>
        <p:nvSpPr>
          <p:cNvPr id="29" name="Rectangle 28"/>
          <p:cNvSpPr/>
          <p:nvPr/>
        </p:nvSpPr>
        <p:spPr>
          <a:xfrm>
            <a:off x="5337455" y="2733237"/>
            <a:ext cx="69762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30" name="Rectangle 29"/>
          <p:cNvSpPr/>
          <p:nvPr/>
        </p:nvSpPr>
        <p:spPr>
          <a:xfrm>
            <a:off x="5323094" y="3266585"/>
            <a:ext cx="69762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31" name="Rectangle 30"/>
          <p:cNvSpPr/>
          <p:nvPr/>
        </p:nvSpPr>
        <p:spPr>
          <a:xfrm>
            <a:off x="5337455" y="3892200"/>
            <a:ext cx="95410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</a:t>
            </a:r>
          </a:p>
        </p:txBody>
      </p:sp>
      <p:sp>
        <p:nvSpPr>
          <p:cNvPr id="32" name="Rectangle 31"/>
          <p:cNvSpPr/>
          <p:nvPr/>
        </p:nvSpPr>
        <p:spPr>
          <a:xfrm>
            <a:off x="5362744" y="4464511"/>
            <a:ext cx="69762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33" name="Rectangle 32"/>
          <p:cNvSpPr/>
          <p:nvPr/>
        </p:nvSpPr>
        <p:spPr>
          <a:xfrm>
            <a:off x="5337455" y="5033113"/>
            <a:ext cx="121058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1000</a:t>
            </a:r>
          </a:p>
        </p:txBody>
      </p:sp>
      <p:pic>
        <p:nvPicPr>
          <p:cNvPr id="18" name="图片 2">
            <a:extLst>
              <a:ext uri="{FF2B5EF4-FFF2-40B4-BE49-F238E27FC236}">
                <a16:creationId xmlns:a16="http://schemas.microsoft.com/office/drawing/2014/main" id="{116B04D1-33FF-4D3A-B2F1-46948C2B30C6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56"/>
          <a:stretch/>
        </p:blipFill>
        <p:spPr>
          <a:xfrm>
            <a:off x="347871" y="2363613"/>
            <a:ext cx="2776055" cy="5303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7655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9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2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2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A_图片 2" descr="图片包含 室内, 墙壁&#10;&#10;已生成高可信度的说明">
            <a:extLst>
              <a:ext uri="{FF2B5EF4-FFF2-40B4-BE49-F238E27FC236}">
                <a16:creationId xmlns:a16="http://schemas.microsoft.com/office/drawing/2014/main" id="{60FD21DD-4315-4686-B143-92D9059A835C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88" r="4029"/>
          <a:stretch/>
        </p:blipFill>
        <p:spPr>
          <a:xfrm>
            <a:off x="2478384" y="1152515"/>
            <a:ext cx="6485903" cy="498958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163400" y="2631642"/>
            <a:ext cx="5972725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UTM Aristote" panose="02040603050506020204" pitchFamily="18" charset="0"/>
                <a:cs typeface="Times New Roman" panose="02020603050405020304" pitchFamily="18" charset="0"/>
              </a:rPr>
              <a:t>Luyện</a:t>
            </a:r>
            <a:r>
              <a:rPr lang="en-US" sz="8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UTM Aristote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UTM Aristote" panose="02040603050506020204" pitchFamily="18" charset="0"/>
                <a:cs typeface="Times New Roman" panose="02020603050405020304" pitchFamily="18" charset="0"/>
              </a:rPr>
              <a:t>tập</a:t>
            </a:r>
            <a:endParaRPr lang="en-US" sz="8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  <a:latin typeface="UTM Aristote" panose="02040603050506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图片 17">
            <a:extLst>
              <a:ext uri="{FF2B5EF4-FFF2-40B4-BE49-F238E27FC236}">
                <a16:creationId xmlns:a16="http://schemas.microsoft.com/office/drawing/2014/main" id="{762CDE9D-0747-45D8-A7CA-344F7DA37FD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1249" y="701582"/>
            <a:ext cx="1170434" cy="1170434"/>
          </a:xfrm>
          <a:prstGeom prst="rect">
            <a:avLst/>
          </a:prstGeom>
        </p:spPr>
      </p:pic>
      <p:pic>
        <p:nvPicPr>
          <p:cNvPr id="6" name="图片 17">
            <a:extLst>
              <a:ext uri="{FF2B5EF4-FFF2-40B4-BE49-F238E27FC236}">
                <a16:creationId xmlns:a16="http://schemas.microsoft.com/office/drawing/2014/main" id="{762CDE9D-0747-45D8-A7CA-344F7DA37FD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8645" y="1872016"/>
            <a:ext cx="1170434" cy="117043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24259">
            <a:off x="343889" y="230353"/>
            <a:ext cx="1841152" cy="1810669"/>
          </a:xfrm>
          <a:prstGeom prst="rect">
            <a:avLst/>
          </a:prstGeom>
        </p:spPr>
      </p:pic>
      <p:pic>
        <p:nvPicPr>
          <p:cNvPr id="8" name="图片 14" descr="6ccb8bc6dbe83c6ae811819d70909b6f"/>
          <p:cNvPicPr>
            <a:picLocks noChangeAspect="1"/>
          </p:cNvPicPr>
          <p:nvPr/>
        </p:nvPicPr>
        <p:blipFill>
          <a:blip r:embed="rId6"/>
          <a:srcRect t="29675"/>
          <a:stretch>
            <a:fillRect/>
          </a:stretch>
        </p:blipFill>
        <p:spPr>
          <a:xfrm>
            <a:off x="19154" y="4643060"/>
            <a:ext cx="12261215" cy="2525361"/>
          </a:xfrm>
          <a:prstGeom prst="rect">
            <a:avLst/>
          </a:prstGeom>
        </p:spPr>
      </p:pic>
      <p:pic>
        <p:nvPicPr>
          <p:cNvPr id="9" name="Picture 8" descr="A picture containing toy, doll, vector graphics&#10;&#10;Description automatically generated">
            <a:extLst>
              <a:ext uri="{FF2B5EF4-FFF2-40B4-BE49-F238E27FC236}">
                <a16:creationId xmlns:a16="http://schemas.microsoft.com/office/drawing/2014/main" id="{0B056E68-9A04-4EC9-89BE-2B7A2B82707F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7607" y="3042450"/>
            <a:ext cx="4226358" cy="4226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3878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8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图片 24">
            <a:extLst>
              <a:ext uri="{FF2B5EF4-FFF2-40B4-BE49-F238E27FC236}">
                <a16:creationId xmlns:a16="http://schemas.microsoft.com/office/drawing/2014/main" id="{20F6E492-052D-4F1C-96FD-40F979540C98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694" b="6179"/>
          <a:stretch/>
        </p:blipFill>
        <p:spPr>
          <a:xfrm>
            <a:off x="7797178" y="4631438"/>
            <a:ext cx="4563799" cy="2139538"/>
          </a:xfrm>
          <a:prstGeom prst="rect">
            <a:avLst/>
          </a:prstGeom>
        </p:spPr>
      </p:pic>
      <p:sp>
        <p:nvSpPr>
          <p:cNvPr id="17" name="矩形 16"/>
          <p:cNvSpPr/>
          <p:nvPr/>
        </p:nvSpPr>
        <p:spPr>
          <a:xfrm rot="20399440" flipH="1">
            <a:off x="6112041" y="2454645"/>
            <a:ext cx="135325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000" b="1" spc="600" dirty="0">
                <a:solidFill>
                  <a:srgbClr val="FFC000"/>
                </a:solidFill>
                <a:latin typeface="Arial" panose="020B0604020202020204" pitchFamily="34" charset="0"/>
                <a:ea typeface="字体视界-狮子座体" panose="02000500000000000000" pitchFamily="2" charset="-122"/>
                <a:cs typeface="Arial" panose="020B0604020202020204" pitchFamily="34" charset="0"/>
              </a:rPr>
              <a:t>???</a:t>
            </a:r>
            <a:endParaRPr lang="zh-CN" altLang="en-US" sz="4000" b="1" spc="600" dirty="0">
              <a:solidFill>
                <a:srgbClr val="FFC000"/>
              </a:solidFill>
              <a:latin typeface="Arial" panose="020B0604020202020204" pitchFamily="34" charset="0"/>
              <a:ea typeface="字体视界-狮子座体" panose="02000500000000000000" pitchFamily="2" charset="-122"/>
              <a:cs typeface="Arial" panose="020B0604020202020204" pitchFamily="34" charset="0"/>
            </a:endParaRPr>
          </a:p>
        </p:txBody>
      </p: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50382710-EE09-4ED9-BCFC-98D87577F06E}"/>
              </a:ext>
            </a:extLst>
          </p:cNvPr>
          <p:cNvGrpSpPr/>
          <p:nvPr/>
        </p:nvGrpSpPr>
        <p:grpSpPr>
          <a:xfrm>
            <a:off x="-39983" y="-20607"/>
            <a:ext cx="12231983" cy="2202195"/>
            <a:chOff x="-16409" y="-6727"/>
            <a:chExt cx="9125471" cy="1677790"/>
          </a:xfrm>
        </p:grpSpPr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3A88BC31-9BF4-4DD1-9BAE-17BBF362D41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-142" b="75633"/>
            <a:stretch/>
          </p:blipFill>
          <p:spPr>
            <a:xfrm>
              <a:off x="-16409" y="0"/>
              <a:ext cx="4578044" cy="1671063"/>
            </a:xfrm>
            <a:prstGeom prst="rect">
              <a:avLst/>
            </a:prstGeom>
          </p:spPr>
        </p:pic>
        <p:pic>
          <p:nvPicPr>
            <p:cNvPr id="23" name="图片 22">
              <a:extLst>
                <a:ext uri="{FF2B5EF4-FFF2-40B4-BE49-F238E27FC236}">
                  <a16:creationId xmlns:a16="http://schemas.microsoft.com/office/drawing/2014/main" id="{F5AD22B6-5437-43C9-B3DF-A7B7A633017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-142" b="75633"/>
            <a:stretch/>
          </p:blipFill>
          <p:spPr>
            <a:xfrm flipH="1">
              <a:off x="4531018" y="-6727"/>
              <a:ext cx="4578044" cy="1671063"/>
            </a:xfrm>
            <a:prstGeom prst="rect">
              <a:avLst/>
            </a:prstGeom>
          </p:spPr>
        </p:pic>
      </p:grpSp>
      <p:pic>
        <p:nvPicPr>
          <p:cNvPr id="29" name="图片 28">
            <a:extLst>
              <a:ext uri="{FF2B5EF4-FFF2-40B4-BE49-F238E27FC236}">
                <a16:creationId xmlns:a16="http://schemas.microsoft.com/office/drawing/2014/main" id="{0839F81A-9F41-4042-9B7F-59692D0E5323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009" t="12556" b="74642"/>
          <a:stretch/>
        </p:blipFill>
        <p:spPr>
          <a:xfrm>
            <a:off x="11060448" y="1251642"/>
            <a:ext cx="1600685" cy="1164261"/>
          </a:xfrm>
          <a:prstGeom prst="rect">
            <a:avLst/>
          </a:prstGeom>
        </p:spPr>
      </p:pic>
      <p:pic>
        <p:nvPicPr>
          <p:cNvPr id="33" name="图片 32">
            <a:extLst>
              <a:ext uri="{FF2B5EF4-FFF2-40B4-BE49-F238E27FC236}">
                <a16:creationId xmlns:a16="http://schemas.microsoft.com/office/drawing/2014/main" id="{D1E85357-8714-457E-815F-151389B6875A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009" t="12556" b="74642"/>
          <a:stretch/>
        </p:blipFill>
        <p:spPr>
          <a:xfrm>
            <a:off x="11060448" y="698116"/>
            <a:ext cx="852242" cy="619880"/>
          </a:xfrm>
          <a:prstGeom prst="rect">
            <a:avLst/>
          </a:prstGeom>
        </p:spPr>
      </p:pic>
      <p:pic>
        <p:nvPicPr>
          <p:cNvPr id="36" name="图片 35">
            <a:extLst>
              <a:ext uri="{FF2B5EF4-FFF2-40B4-BE49-F238E27FC236}">
                <a16:creationId xmlns:a16="http://schemas.microsoft.com/office/drawing/2014/main" id="{8E31355A-947A-4780-9237-F3D5A5FE60CA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009" t="12556" b="74642"/>
          <a:stretch/>
        </p:blipFill>
        <p:spPr>
          <a:xfrm>
            <a:off x="10650883" y="1382643"/>
            <a:ext cx="852242" cy="619880"/>
          </a:xfrm>
          <a:prstGeom prst="rect">
            <a:avLst/>
          </a:prstGeom>
        </p:spPr>
      </p:pic>
      <p:grpSp>
        <p:nvGrpSpPr>
          <p:cNvPr id="34" name="Group 33"/>
          <p:cNvGrpSpPr/>
          <p:nvPr/>
        </p:nvGrpSpPr>
        <p:grpSpPr>
          <a:xfrm>
            <a:off x="-61761" y="958306"/>
            <a:ext cx="5932016" cy="3011685"/>
            <a:chOff x="2353202" y="1032750"/>
            <a:chExt cx="4956478" cy="3011685"/>
          </a:xfrm>
        </p:grpSpPr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53202" y="1032750"/>
              <a:ext cx="4956478" cy="3011685"/>
            </a:xfrm>
            <a:prstGeom prst="rect">
              <a:avLst/>
            </a:prstGeom>
          </p:spPr>
        </p:pic>
        <p:sp>
          <p:nvSpPr>
            <p:cNvPr id="38" name="Rectangle 37"/>
            <p:cNvSpPr/>
            <p:nvPr/>
          </p:nvSpPr>
          <p:spPr>
            <a:xfrm>
              <a:off x="3144338" y="1495693"/>
              <a:ext cx="2989761" cy="117895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5" name="PA_文本框 33"/>
          <p:cNvSpPr txBox="1"/>
          <p:nvPr>
            <p:custDataLst>
              <p:tags r:id="rId1"/>
            </p:custDataLst>
          </p:nvPr>
        </p:nvSpPr>
        <p:spPr>
          <a:xfrm>
            <a:off x="9026329" y="1434384"/>
            <a:ext cx="1387547" cy="553998"/>
          </a:xfrm>
          <a:custGeom>
            <a:avLst/>
            <a:gdLst>
              <a:gd name="connsiteX0" fmla="*/ 0 w 1387547"/>
              <a:gd name="connsiteY0" fmla="*/ 0 h 553998"/>
              <a:gd name="connsiteX1" fmla="*/ 721524 w 1387547"/>
              <a:gd name="connsiteY1" fmla="*/ 0 h 553998"/>
              <a:gd name="connsiteX2" fmla="*/ 1387547 w 1387547"/>
              <a:gd name="connsiteY2" fmla="*/ 0 h 553998"/>
              <a:gd name="connsiteX3" fmla="*/ 1387547 w 1387547"/>
              <a:gd name="connsiteY3" fmla="*/ 553998 h 553998"/>
              <a:gd name="connsiteX4" fmla="*/ 693774 w 1387547"/>
              <a:gd name="connsiteY4" fmla="*/ 553998 h 553998"/>
              <a:gd name="connsiteX5" fmla="*/ 0 w 1387547"/>
              <a:gd name="connsiteY5" fmla="*/ 553998 h 553998"/>
              <a:gd name="connsiteX6" fmla="*/ 0 w 1387547"/>
              <a:gd name="connsiteY6" fmla="*/ 0 h 553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87547" h="553998" fill="none" extrusionOk="0">
                <a:moveTo>
                  <a:pt x="0" y="0"/>
                </a:moveTo>
                <a:cubicBezTo>
                  <a:pt x="300864" y="13498"/>
                  <a:pt x="531058" y="366"/>
                  <a:pt x="721524" y="0"/>
                </a:cubicBezTo>
                <a:cubicBezTo>
                  <a:pt x="911990" y="-366"/>
                  <a:pt x="1146243" y="5661"/>
                  <a:pt x="1387547" y="0"/>
                </a:cubicBezTo>
                <a:cubicBezTo>
                  <a:pt x="1388835" y="134180"/>
                  <a:pt x="1369975" y="381329"/>
                  <a:pt x="1387547" y="553998"/>
                </a:cubicBezTo>
                <a:cubicBezTo>
                  <a:pt x="1181547" y="553558"/>
                  <a:pt x="863033" y="554488"/>
                  <a:pt x="693774" y="553998"/>
                </a:cubicBezTo>
                <a:cubicBezTo>
                  <a:pt x="524515" y="553508"/>
                  <a:pt x="338311" y="580699"/>
                  <a:pt x="0" y="553998"/>
                </a:cubicBezTo>
                <a:cubicBezTo>
                  <a:pt x="-16606" y="305263"/>
                  <a:pt x="2209" y="265157"/>
                  <a:pt x="0" y="0"/>
                </a:cubicBezTo>
                <a:close/>
              </a:path>
              <a:path w="1387547" h="553998" stroke="0" extrusionOk="0">
                <a:moveTo>
                  <a:pt x="0" y="0"/>
                </a:moveTo>
                <a:cubicBezTo>
                  <a:pt x="215973" y="-33486"/>
                  <a:pt x="368315" y="32558"/>
                  <a:pt x="679898" y="0"/>
                </a:cubicBezTo>
                <a:cubicBezTo>
                  <a:pt x="991481" y="-32558"/>
                  <a:pt x="1062682" y="-7970"/>
                  <a:pt x="1387547" y="0"/>
                </a:cubicBezTo>
                <a:cubicBezTo>
                  <a:pt x="1371028" y="168190"/>
                  <a:pt x="1390006" y="332344"/>
                  <a:pt x="1387547" y="553998"/>
                </a:cubicBezTo>
                <a:cubicBezTo>
                  <a:pt x="1068142" y="565656"/>
                  <a:pt x="871621" y="524303"/>
                  <a:pt x="721524" y="553998"/>
                </a:cubicBezTo>
                <a:cubicBezTo>
                  <a:pt x="571427" y="583693"/>
                  <a:pt x="165650" y="568372"/>
                  <a:pt x="0" y="553998"/>
                </a:cubicBezTo>
                <a:cubicBezTo>
                  <a:pt x="20654" y="293747"/>
                  <a:pt x="-18756" y="184631"/>
                  <a:pt x="0" y="0"/>
                </a:cubicBezTo>
                <a:close/>
              </a:path>
            </a:pathLst>
          </a:custGeom>
          <a:ln w="28575">
            <a:extLst>
              <a:ext uri="{C807C97D-BFC1-408E-A445-0C87EB9F89A2}">
                <ask:lineSketchStyleProps xmlns="" xmlns:ask="http://schemas.microsoft.com/office/drawing/2018/sketchyshapes" sd="87496675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sz="3000" dirty="0">
                <a:solidFill>
                  <a:schemeClr val="accent6">
                    <a:lumMod val="75000"/>
                  </a:schemeClr>
                </a:solidFill>
                <a:effectLst/>
                <a:latin typeface="UTM Loko" panose="02040603050506020204" pitchFamily="18" charset="0"/>
                <a:ea typeface="方正水柱简体" panose="03000509000000000000" pitchFamily="65" charset="-122"/>
              </a:rPr>
              <a:t>2 </a:t>
            </a:r>
            <a:r>
              <a:rPr lang="en-US" altLang="zh-CN" sz="3000" dirty="0" err="1">
                <a:solidFill>
                  <a:schemeClr val="accent6">
                    <a:lumMod val="75000"/>
                  </a:schemeClr>
                </a:solidFill>
                <a:effectLst/>
                <a:latin typeface="UTM Loko" panose="02040603050506020204" pitchFamily="18" charset="0"/>
                <a:ea typeface="方正水柱简体" panose="03000509000000000000" pitchFamily="65" charset="-122"/>
              </a:rPr>
              <a:t>tạ</a:t>
            </a:r>
            <a:endParaRPr lang="zh-CN" altLang="en-US" sz="3000" dirty="0">
              <a:solidFill>
                <a:schemeClr val="accent6">
                  <a:lumMod val="75000"/>
                </a:schemeClr>
              </a:solidFill>
              <a:effectLst/>
              <a:latin typeface="UTM Loko" panose="02040603050506020204" pitchFamily="18" charset="0"/>
              <a:ea typeface="方正水柱简体" panose="03000509000000000000" pitchFamily="65" charset="-122"/>
            </a:endParaRPr>
          </a:p>
        </p:txBody>
      </p:sp>
      <p:sp>
        <p:nvSpPr>
          <p:cNvPr id="46" name="PA_文本框 33"/>
          <p:cNvSpPr txBox="1"/>
          <p:nvPr>
            <p:custDataLst>
              <p:tags r:id="rId2"/>
            </p:custDataLst>
          </p:nvPr>
        </p:nvSpPr>
        <p:spPr>
          <a:xfrm>
            <a:off x="6019466" y="1257646"/>
            <a:ext cx="1387547" cy="553998"/>
          </a:xfrm>
          <a:custGeom>
            <a:avLst/>
            <a:gdLst>
              <a:gd name="connsiteX0" fmla="*/ 0 w 1387547"/>
              <a:gd name="connsiteY0" fmla="*/ 0 h 553998"/>
              <a:gd name="connsiteX1" fmla="*/ 721524 w 1387547"/>
              <a:gd name="connsiteY1" fmla="*/ 0 h 553998"/>
              <a:gd name="connsiteX2" fmla="*/ 1387547 w 1387547"/>
              <a:gd name="connsiteY2" fmla="*/ 0 h 553998"/>
              <a:gd name="connsiteX3" fmla="*/ 1387547 w 1387547"/>
              <a:gd name="connsiteY3" fmla="*/ 553998 h 553998"/>
              <a:gd name="connsiteX4" fmla="*/ 693774 w 1387547"/>
              <a:gd name="connsiteY4" fmla="*/ 553998 h 553998"/>
              <a:gd name="connsiteX5" fmla="*/ 0 w 1387547"/>
              <a:gd name="connsiteY5" fmla="*/ 553998 h 553998"/>
              <a:gd name="connsiteX6" fmla="*/ 0 w 1387547"/>
              <a:gd name="connsiteY6" fmla="*/ 0 h 553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87547" h="553998" fill="none" extrusionOk="0">
                <a:moveTo>
                  <a:pt x="0" y="0"/>
                </a:moveTo>
                <a:cubicBezTo>
                  <a:pt x="300864" y="13498"/>
                  <a:pt x="531058" y="366"/>
                  <a:pt x="721524" y="0"/>
                </a:cubicBezTo>
                <a:cubicBezTo>
                  <a:pt x="911990" y="-366"/>
                  <a:pt x="1146243" y="5661"/>
                  <a:pt x="1387547" y="0"/>
                </a:cubicBezTo>
                <a:cubicBezTo>
                  <a:pt x="1388835" y="134180"/>
                  <a:pt x="1369975" y="381329"/>
                  <a:pt x="1387547" y="553998"/>
                </a:cubicBezTo>
                <a:cubicBezTo>
                  <a:pt x="1181547" y="553558"/>
                  <a:pt x="863033" y="554488"/>
                  <a:pt x="693774" y="553998"/>
                </a:cubicBezTo>
                <a:cubicBezTo>
                  <a:pt x="524515" y="553508"/>
                  <a:pt x="338311" y="580699"/>
                  <a:pt x="0" y="553998"/>
                </a:cubicBezTo>
                <a:cubicBezTo>
                  <a:pt x="-16606" y="305263"/>
                  <a:pt x="2209" y="265157"/>
                  <a:pt x="0" y="0"/>
                </a:cubicBezTo>
                <a:close/>
              </a:path>
              <a:path w="1387547" h="553998" stroke="0" extrusionOk="0">
                <a:moveTo>
                  <a:pt x="0" y="0"/>
                </a:moveTo>
                <a:cubicBezTo>
                  <a:pt x="215973" y="-33486"/>
                  <a:pt x="368315" y="32558"/>
                  <a:pt x="679898" y="0"/>
                </a:cubicBezTo>
                <a:cubicBezTo>
                  <a:pt x="991481" y="-32558"/>
                  <a:pt x="1062682" y="-7970"/>
                  <a:pt x="1387547" y="0"/>
                </a:cubicBezTo>
                <a:cubicBezTo>
                  <a:pt x="1371028" y="168190"/>
                  <a:pt x="1390006" y="332344"/>
                  <a:pt x="1387547" y="553998"/>
                </a:cubicBezTo>
                <a:cubicBezTo>
                  <a:pt x="1068142" y="565656"/>
                  <a:pt x="871621" y="524303"/>
                  <a:pt x="721524" y="553998"/>
                </a:cubicBezTo>
                <a:cubicBezTo>
                  <a:pt x="571427" y="583693"/>
                  <a:pt x="165650" y="568372"/>
                  <a:pt x="0" y="553998"/>
                </a:cubicBezTo>
                <a:cubicBezTo>
                  <a:pt x="20654" y="293747"/>
                  <a:pt x="-18756" y="184631"/>
                  <a:pt x="0" y="0"/>
                </a:cubicBezTo>
                <a:close/>
              </a:path>
            </a:pathLst>
          </a:custGeom>
          <a:ln w="28575">
            <a:extLst>
              <a:ext uri="{C807C97D-BFC1-408E-A445-0C87EB9F89A2}">
                <ask:lineSketchStyleProps xmlns="" xmlns:ask="http://schemas.microsoft.com/office/drawing/2018/sketchyshapes" sd="87496675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sz="3000" dirty="0">
                <a:solidFill>
                  <a:schemeClr val="accent6">
                    <a:lumMod val="75000"/>
                  </a:schemeClr>
                </a:solidFill>
                <a:effectLst/>
                <a:latin typeface="UTM Loko" panose="02040603050506020204" pitchFamily="18" charset="0"/>
                <a:ea typeface="方正水柱简体" panose="03000509000000000000" pitchFamily="65" charset="-122"/>
              </a:rPr>
              <a:t>2 </a:t>
            </a:r>
            <a:r>
              <a:rPr lang="en-US" altLang="zh-CN" sz="3000" dirty="0" err="1">
                <a:solidFill>
                  <a:schemeClr val="accent6">
                    <a:lumMod val="75000"/>
                  </a:schemeClr>
                </a:solidFill>
                <a:effectLst/>
                <a:latin typeface="UTM Loko" panose="02040603050506020204" pitchFamily="18" charset="0"/>
                <a:ea typeface="方正水柱简体" panose="03000509000000000000" pitchFamily="65" charset="-122"/>
              </a:rPr>
              <a:t>tấn</a:t>
            </a:r>
            <a:endParaRPr lang="zh-CN" altLang="en-US" sz="3000" dirty="0">
              <a:solidFill>
                <a:schemeClr val="accent6">
                  <a:lumMod val="75000"/>
                </a:schemeClr>
              </a:solidFill>
              <a:effectLst/>
              <a:latin typeface="UTM Loko" panose="02040603050506020204" pitchFamily="18" charset="0"/>
              <a:ea typeface="方正水柱简体" panose="03000509000000000000" pitchFamily="65" charset="-122"/>
            </a:endParaRPr>
          </a:p>
        </p:txBody>
      </p:sp>
      <p:sp>
        <p:nvSpPr>
          <p:cNvPr id="47" name="PA_文本框 33"/>
          <p:cNvSpPr txBox="1"/>
          <p:nvPr>
            <p:custDataLst>
              <p:tags r:id="rId3"/>
            </p:custDataLst>
          </p:nvPr>
        </p:nvSpPr>
        <p:spPr>
          <a:xfrm>
            <a:off x="7512707" y="1692583"/>
            <a:ext cx="1387547" cy="553998"/>
          </a:xfrm>
          <a:custGeom>
            <a:avLst/>
            <a:gdLst>
              <a:gd name="connsiteX0" fmla="*/ 0 w 1387547"/>
              <a:gd name="connsiteY0" fmla="*/ 0 h 553998"/>
              <a:gd name="connsiteX1" fmla="*/ 721524 w 1387547"/>
              <a:gd name="connsiteY1" fmla="*/ 0 h 553998"/>
              <a:gd name="connsiteX2" fmla="*/ 1387547 w 1387547"/>
              <a:gd name="connsiteY2" fmla="*/ 0 h 553998"/>
              <a:gd name="connsiteX3" fmla="*/ 1387547 w 1387547"/>
              <a:gd name="connsiteY3" fmla="*/ 553998 h 553998"/>
              <a:gd name="connsiteX4" fmla="*/ 693774 w 1387547"/>
              <a:gd name="connsiteY4" fmla="*/ 553998 h 553998"/>
              <a:gd name="connsiteX5" fmla="*/ 0 w 1387547"/>
              <a:gd name="connsiteY5" fmla="*/ 553998 h 553998"/>
              <a:gd name="connsiteX6" fmla="*/ 0 w 1387547"/>
              <a:gd name="connsiteY6" fmla="*/ 0 h 553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87547" h="553998" fill="none" extrusionOk="0">
                <a:moveTo>
                  <a:pt x="0" y="0"/>
                </a:moveTo>
                <a:cubicBezTo>
                  <a:pt x="300864" y="13498"/>
                  <a:pt x="531058" y="366"/>
                  <a:pt x="721524" y="0"/>
                </a:cubicBezTo>
                <a:cubicBezTo>
                  <a:pt x="911990" y="-366"/>
                  <a:pt x="1146243" y="5661"/>
                  <a:pt x="1387547" y="0"/>
                </a:cubicBezTo>
                <a:cubicBezTo>
                  <a:pt x="1388835" y="134180"/>
                  <a:pt x="1369975" y="381329"/>
                  <a:pt x="1387547" y="553998"/>
                </a:cubicBezTo>
                <a:cubicBezTo>
                  <a:pt x="1181547" y="553558"/>
                  <a:pt x="863033" y="554488"/>
                  <a:pt x="693774" y="553998"/>
                </a:cubicBezTo>
                <a:cubicBezTo>
                  <a:pt x="524515" y="553508"/>
                  <a:pt x="338311" y="580699"/>
                  <a:pt x="0" y="553998"/>
                </a:cubicBezTo>
                <a:cubicBezTo>
                  <a:pt x="-16606" y="305263"/>
                  <a:pt x="2209" y="265157"/>
                  <a:pt x="0" y="0"/>
                </a:cubicBezTo>
                <a:close/>
              </a:path>
              <a:path w="1387547" h="553998" stroke="0" extrusionOk="0">
                <a:moveTo>
                  <a:pt x="0" y="0"/>
                </a:moveTo>
                <a:cubicBezTo>
                  <a:pt x="215973" y="-33486"/>
                  <a:pt x="368315" y="32558"/>
                  <a:pt x="679898" y="0"/>
                </a:cubicBezTo>
                <a:cubicBezTo>
                  <a:pt x="991481" y="-32558"/>
                  <a:pt x="1062682" y="-7970"/>
                  <a:pt x="1387547" y="0"/>
                </a:cubicBezTo>
                <a:cubicBezTo>
                  <a:pt x="1371028" y="168190"/>
                  <a:pt x="1390006" y="332344"/>
                  <a:pt x="1387547" y="553998"/>
                </a:cubicBezTo>
                <a:cubicBezTo>
                  <a:pt x="1068142" y="565656"/>
                  <a:pt x="871621" y="524303"/>
                  <a:pt x="721524" y="553998"/>
                </a:cubicBezTo>
                <a:cubicBezTo>
                  <a:pt x="571427" y="583693"/>
                  <a:pt x="165650" y="568372"/>
                  <a:pt x="0" y="553998"/>
                </a:cubicBezTo>
                <a:cubicBezTo>
                  <a:pt x="20654" y="293747"/>
                  <a:pt x="-18756" y="184631"/>
                  <a:pt x="0" y="0"/>
                </a:cubicBezTo>
                <a:close/>
              </a:path>
            </a:pathLst>
          </a:custGeom>
          <a:ln w="28575">
            <a:extLst>
              <a:ext uri="{C807C97D-BFC1-408E-A445-0C87EB9F89A2}">
                <ask:lineSketchStyleProps xmlns="" xmlns:ask="http://schemas.microsoft.com/office/drawing/2018/sketchyshapes" sd="87496675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sz="3000" dirty="0">
                <a:solidFill>
                  <a:schemeClr val="accent6">
                    <a:lumMod val="75000"/>
                  </a:schemeClr>
                </a:solidFill>
                <a:effectLst/>
                <a:latin typeface="UTM Loko" panose="02040603050506020204" pitchFamily="18" charset="0"/>
                <a:ea typeface="方正水柱简体" panose="03000509000000000000" pitchFamily="65" charset="-122"/>
              </a:rPr>
              <a:t>2 kg</a:t>
            </a:r>
            <a:endParaRPr lang="zh-CN" altLang="en-US" sz="3000" dirty="0">
              <a:solidFill>
                <a:schemeClr val="accent6">
                  <a:lumMod val="75000"/>
                </a:schemeClr>
              </a:solidFill>
              <a:effectLst/>
              <a:latin typeface="UTM Loko" panose="02040603050506020204" pitchFamily="18" charset="0"/>
              <a:ea typeface="方正水柱简体" panose="03000509000000000000" pitchFamily="65" charset="-122"/>
            </a:endParaRPr>
          </a:p>
        </p:txBody>
      </p:sp>
      <p:pic>
        <p:nvPicPr>
          <p:cNvPr id="49" name="图片 14" descr="6ccb8bc6dbe83c6ae811819d70909b6f"/>
          <p:cNvPicPr>
            <a:picLocks noChangeAspect="1"/>
          </p:cNvPicPr>
          <p:nvPr/>
        </p:nvPicPr>
        <p:blipFill>
          <a:blip r:embed="rId14"/>
          <a:srcRect t="29675"/>
          <a:stretch>
            <a:fillRect/>
          </a:stretch>
        </p:blipFill>
        <p:spPr>
          <a:xfrm>
            <a:off x="-2937" y="4324558"/>
            <a:ext cx="12261215" cy="2525361"/>
          </a:xfrm>
          <a:prstGeom prst="rect">
            <a:avLst/>
          </a:prstGeom>
        </p:spPr>
      </p:pic>
      <p:pic>
        <p:nvPicPr>
          <p:cNvPr id="52" name="Picture 51" descr="voi.jpg"/>
          <p:cNvPicPr>
            <a:picLocks noChangeAspect="1"/>
          </p:cNvPicPr>
          <p:nvPr/>
        </p:nvPicPr>
        <p:blipFill>
          <a:blip r:embed="rId15"/>
          <a:srcRect t="16932" b="13068"/>
          <a:stretch>
            <a:fillRect/>
          </a:stretch>
        </p:blipFill>
        <p:spPr>
          <a:xfrm>
            <a:off x="8154843" y="3769376"/>
            <a:ext cx="3705947" cy="2934617"/>
          </a:xfrm>
          <a:prstGeom prst="rect">
            <a:avLst/>
          </a:prstGeom>
        </p:spPr>
      </p:pic>
      <p:pic>
        <p:nvPicPr>
          <p:cNvPr id="3074" name="Picture 2" descr="Cách vẽ con gà trống mới nhất 2021 - Vẽ.vn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245" y="3499266"/>
            <a:ext cx="3292425" cy="3282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Cách vẽ một con bò hoạt hình mới nhất 2021 - Vẽ.vn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2356" y="2930456"/>
            <a:ext cx="4339788" cy="384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" name="矩形 16"/>
          <p:cNvSpPr/>
          <p:nvPr/>
        </p:nvSpPr>
        <p:spPr>
          <a:xfrm rot="1557123" flipH="1">
            <a:off x="9275325" y="2302388"/>
            <a:ext cx="1191690" cy="76944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altLang="zh-CN" sz="4400" b="1" dirty="0">
                <a:ln/>
                <a:solidFill>
                  <a:schemeClr val="accent3"/>
                </a:solidFill>
                <a:latin typeface="Times New Roman" panose="02020603050405020304" pitchFamily="18" charset="0"/>
                <a:ea typeface="字体视界-狮子座体" panose="02000500000000000000" pitchFamily="2" charset="-122"/>
                <a:cs typeface="Times New Roman" panose="02020603050405020304" pitchFamily="18" charset="0"/>
              </a:rPr>
              <a:t>???</a:t>
            </a:r>
            <a:endParaRPr lang="zh-CN" altLang="en-US" sz="4400" b="1" dirty="0">
              <a:ln/>
              <a:solidFill>
                <a:schemeClr val="accent3"/>
              </a:solidFill>
              <a:latin typeface="Times New Roman" panose="02020603050405020304" pitchFamily="18" charset="0"/>
              <a:ea typeface="字体视界-狮子座体" panose="02000500000000000000" pitchFamily="2" charset="-122"/>
              <a:cs typeface="Times New Roman" panose="02020603050405020304" pitchFamily="18" charset="0"/>
            </a:endParaRPr>
          </a:p>
        </p:txBody>
      </p:sp>
      <p:pic>
        <p:nvPicPr>
          <p:cNvPr id="55" name="图片 4">
            <a:extLst>
              <a:ext uri="{FF2B5EF4-FFF2-40B4-BE49-F238E27FC236}">
                <a16:creationId xmlns:a16="http://schemas.microsoft.com/office/drawing/2014/main" id="{ADCF3981-808B-4FC0-9699-F659E3F07EAF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-102166" y="-523942"/>
            <a:ext cx="2968128" cy="2289630"/>
          </a:xfrm>
          <a:prstGeom prst="rect">
            <a:avLst/>
          </a:prstGeom>
        </p:spPr>
      </p:pic>
      <p:sp>
        <p:nvSpPr>
          <p:cNvPr id="56" name="Rectangle 55"/>
          <p:cNvSpPr/>
          <p:nvPr/>
        </p:nvSpPr>
        <p:spPr>
          <a:xfrm>
            <a:off x="321351" y="150099"/>
            <a:ext cx="212109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b="1" u="sng" dirty="0" err="1">
                <a:solidFill>
                  <a:schemeClr val="accent2"/>
                </a:solidFill>
                <a:latin typeface="UTM Aristote" panose="02040603050506020204" pitchFamily="18" charset="0"/>
                <a:ea typeface="Source Han Sans CN Medium" panose="020B0500000000000000" pitchFamily="34" charset="-128"/>
                <a:cs typeface="Arial" pitchFamily="34" charset="0"/>
                <a:sym typeface="FZHei-B01S" panose="02010601030101010101" pitchFamily="2" charset="-122"/>
              </a:rPr>
              <a:t>Bài</a:t>
            </a:r>
            <a:r>
              <a:rPr lang="en-US" altLang="zh-CN" sz="3600" b="1" u="sng" dirty="0">
                <a:solidFill>
                  <a:schemeClr val="accent2"/>
                </a:solidFill>
                <a:latin typeface="UTM Aristote" panose="02040603050506020204" pitchFamily="18" charset="0"/>
                <a:ea typeface="Source Han Sans CN Medium" panose="020B0500000000000000" pitchFamily="34" charset="-128"/>
                <a:cs typeface="Arial" pitchFamily="34" charset="0"/>
                <a:sym typeface="FZHei-B01S" panose="02010601030101010101" pitchFamily="2" charset="-122"/>
              </a:rPr>
              <a:t> 1</a:t>
            </a:r>
            <a:r>
              <a:rPr lang="en-US" altLang="zh-CN" sz="3600" b="1" dirty="0">
                <a:solidFill>
                  <a:schemeClr val="accent2"/>
                </a:solidFill>
                <a:latin typeface="UTM Aristote" panose="02040603050506020204" pitchFamily="18" charset="0"/>
                <a:ea typeface="Source Han Sans CN Medium" panose="020B0500000000000000" pitchFamily="34" charset="-128"/>
                <a:cs typeface="Arial" pitchFamily="34" charset="0"/>
                <a:sym typeface="FZHei-B01S" panose="02010601030101010101" pitchFamily="2" charset="-122"/>
              </a:rPr>
              <a:t> : </a:t>
            </a:r>
            <a:endParaRPr lang="en-US" sz="3600" dirty="0">
              <a:latin typeface="UTM Aristote" panose="02040603050506020204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744869" y="7769254"/>
            <a:ext cx="980909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b="1" u="sng" dirty="0" err="1">
                <a:solidFill>
                  <a:schemeClr val="accent2"/>
                </a:solidFill>
                <a:latin typeface="UTM Aristote" panose="02040603050506020204" pitchFamily="18" charset="0"/>
                <a:ea typeface="Source Han Sans CN Medium" panose="020B0500000000000000" pitchFamily="34" charset="-128"/>
                <a:cs typeface="Arial" pitchFamily="34" charset="0"/>
                <a:sym typeface="FZHei-B01S" panose="02010601030101010101" pitchFamily="2" charset="-122"/>
              </a:rPr>
              <a:t>Bấm</a:t>
            </a:r>
            <a:r>
              <a:rPr lang="en-US" altLang="zh-CN" sz="3600" b="1" u="sng" dirty="0">
                <a:solidFill>
                  <a:schemeClr val="accent2"/>
                </a:solidFill>
                <a:latin typeface="UTM Aristote" panose="02040603050506020204" pitchFamily="18" charset="0"/>
                <a:ea typeface="Source Han Sans CN Medium" panose="020B0500000000000000" pitchFamily="34" charset="-128"/>
                <a:cs typeface="Arial" pitchFamily="34" charset="0"/>
                <a:sym typeface="FZHei-B01S" panose="02010601030101010101" pitchFamily="2" charset="-122"/>
              </a:rPr>
              <a:t> </a:t>
            </a:r>
            <a:r>
              <a:rPr lang="en-US" altLang="zh-CN" sz="3600" b="1" u="sng" dirty="0" err="1">
                <a:solidFill>
                  <a:schemeClr val="accent2"/>
                </a:solidFill>
                <a:latin typeface="UTM Aristote" panose="02040603050506020204" pitchFamily="18" charset="0"/>
                <a:ea typeface="Source Han Sans CN Medium" panose="020B0500000000000000" pitchFamily="34" charset="-128"/>
                <a:cs typeface="Arial" pitchFamily="34" charset="0"/>
                <a:sym typeface="FZHei-B01S" panose="02010601030101010101" pitchFamily="2" charset="-122"/>
              </a:rPr>
              <a:t>vào</a:t>
            </a:r>
            <a:r>
              <a:rPr lang="en-US" altLang="zh-CN" sz="3600" b="1" u="sng" dirty="0">
                <a:solidFill>
                  <a:schemeClr val="accent2"/>
                </a:solidFill>
                <a:latin typeface="UTM Aristote" panose="02040603050506020204" pitchFamily="18" charset="0"/>
                <a:ea typeface="Source Han Sans CN Medium" panose="020B0500000000000000" pitchFamily="34" charset="-128"/>
                <a:cs typeface="Arial" pitchFamily="34" charset="0"/>
                <a:sym typeface="FZHei-B01S" panose="02010601030101010101" pitchFamily="2" charset="-122"/>
              </a:rPr>
              <a:t> </a:t>
            </a:r>
            <a:r>
              <a:rPr lang="en-US" altLang="zh-CN" sz="3600" b="1" u="sng" dirty="0" err="1">
                <a:solidFill>
                  <a:schemeClr val="accent2"/>
                </a:solidFill>
                <a:latin typeface="UTM Aristote" panose="02040603050506020204" pitchFamily="18" charset="0"/>
                <a:ea typeface="Source Han Sans CN Medium" panose="020B0500000000000000" pitchFamily="34" charset="-128"/>
                <a:cs typeface="Arial" pitchFamily="34" charset="0"/>
                <a:sym typeface="FZHei-B01S" panose="02010601030101010101" pitchFamily="2" charset="-122"/>
              </a:rPr>
              <a:t>từng</a:t>
            </a:r>
            <a:r>
              <a:rPr lang="en-US" altLang="zh-CN" sz="3600" b="1" u="sng" dirty="0">
                <a:solidFill>
                  <a:schemeClr val="accent2"/>
                </a:solidFill>
                <a:latin typeface="UTM Aristote" panose="02040603050506020204" pitchFamily="18" charset="0"/>
                <a:ea typeface="Source Han Sans CN Medium" panose="020B0500000000000000" pitchFamily="34" charset="-128"/>
                <a:cs typeface="Arial" pitchFamily="34" charset="0"/>
                <a:sym typeface="FZHei-B01S" panose="02010601030101010101" pitchFamily="2" charset="-122"/>
              </a:rPr>
              <a:t> con </a:t>
            </a:r>
            <a:r>
              <a:rPr lang="en-US" altLang="zh-CN" sz="3600" b="1" u="sng" dirty="0" err="1">
                <a:solidFill>
                  <a:schemeClr val="accent2"/>
                </a:solidFill>
                <a:latin typeface="UTM Aristote" panose="02040603050506020204" pitchFamily="18" charset="0"/>
                <a:ea typeface="Source Han Sans CN Medium" panose="020B0500000000000000" pitchFamily="34" charset="-128"/>
                <a:cs typeface="Arial" pitchFamily="34" charset="0"/>
                <a:sym typeface="FZHei-B01S" panose="02010601030101010101" pitchFamily="2" charset="-122"/>
              </a:rPr>
              <a:t>vật</a:t>
            </a:r>
            <a:r>
              <a:rPr lang="en-US" altLang="zh-CN" sz="3600" b="1" u="sng" dirty="0">
                <a:solidFill>
                  <a:schemeClr val="accent2"/>
                </a:solidFill>
                <a:latin typeface="UTM Aristote" panose="02040603050506020204" pitchFamily="18" charset="0"/>
                <a:ea typeface="Source Han Sans CN Medium" panose="020B0500000000000000" pitchFamily="34" charset="-128"/>
                <a:cs typeface="Arial" pitchFamily="34" charset="0"/>
                <a:sym typeface="FZHei-B01S" panose="02010601030101010101" pitchFamily="2" charset="-122"/>
              </a:rPr>
              <a:t> </a:t>
            </a:r>
            <a:r>
              <a:rPr lang="en-US" altLang="zh-CN" sz="3600" b="1" u="sng" dirty="0" err="1">
                <a:solidFill>
                  <a:schemeClr val="accent2"/>
                </a:solidFill>
                <a:latin typeface="UTM Aristote" panose="02040603050506020204" pitchFamily="18" charset="0"/>
                <a:ea typeface="Source Han Sans CN Medium" panose="020B0500000000000000" pitchFamily="34" charset="-128"/>
                <a:cs typeface="Arial" pitchFamily="34" charset="0"/>
                <a:sym typeface="FZHei-B01S" panose="02010601030101010101" pitchFamily="2" charset="-122"/>
              </a:rPr>
              <a:t>để</a:t>
            </a:r>
            <a:r>
              <a:rPr lang="en-US" altLang="zh-CN" sz="3600" b="1" u="sng" dirty="0">
                <a:solidFill>
                  <a:schemeClr val="accent2"/>
                </a:solidFill>
                <a:latin typeface="UTM Aristote" panose="02040603050506020204" pitchFamily="18" charset="0"/>
                <a:ea typeface="Source Han Sans CN Medium" panose="020B0500000000000000" pitchFamily="34" charset="-128"/>
                <a:cs typeface="Arial" pitchFamily="34" charset="0"/>
                <a:sym typeface="FZHei-B01S" panose="02010601030101010101" pitchFamily="2" charset="-122"/>
              </a:rPr>
              <a:t> </a:t>
            </a:r>
            <a:r>
              <a:rPr lang="en-US" altLang="zh-CN" sz="3600" b="1" u="sng" dirty="0" err="1">
                <a:solidFill>
                  <a:schemeClr val="accent2"/>
                </a:solidFill>
                <a:latin typeface="UTM Aristote" panose="02040603050506020204" pitchFamily="18" charset="0"/>
                <a:ea typeface="Source Han Sans CN Medium" panose="020B0500000000000000" pitchFamily="34" charset="-128"/>
                <a:cs typeface="Arial" pitchFamily="34" charset="0"/>
                <a:sym typeface="FZHei-B01S" panose="02010601030101010101" pitchFamily="2" charset="-122"/>
              </a:rPr>
              <a:t>hiện</a:t>
            </a:r>
            <a:r>
              <a:rPr lang="en-US" altLang="zh-CN" sz="3600" b="1" u="sng" dirty="0">
                <a:solidFill>
                  <a:schemeClr val="accent2"/>
                </a:solidFill>
                <a:latin typeface="UTM Aristote" panose="02040603050506020204" pitchFamily="18" charset="0"/>
                <a:ea typeface="Source Han Sans CN Medium" panose="020B0500000000000000" pitchFamily="34" charset="-128"/>
                <a:cs typeface="Arial" pitchFamily="34" charset="0"/>
                <a:sym typeface="FZHei-B01S" panose="02010601030101010101" pitchFamily="2" charset="-122"/>
              </a:rPr>
              <a:t> </a:t>
            </a:r>
            <a:r>
              <a:rPr lang="en-US" altLang="zh-CN" sz="3600" b="1" u="sng" dirty="0" err="1">
                <a:solidFill>
                  <a:schemeClr val="accent2"/>
                </a:solidFill>
                <a:latin typeface="UTM Aristote" panose="02040603050506020204" pitchFamily="18" charset="0"/>
                <a:ea typeface="Source Han Sans CN Medium" panose="020B0500000000000000" pitchFamily="34" charset="-128"/>
                <a:cs typeface="Arial" pitchFamily="34" charset="0"/>
                <a:sym typeface="FZHei-B01S" panose="02010601030101010101" pitchFamily="2" charset="-122"/>
              </a:rPr>
              <a:t>đáp</a:t>
            </a:r>
            <a:r>
              <a:rPr lang="en-US" altLang="zh-CN" sz="3600" b="1" u="sng" dirty="0">
                <a:solidFill>
                  <a:schemeClr val="accent2"/>
                </a:solidFill>
                <a:latin typeface="UTM Aristote" panose="02040603050506020204" pitchFamily="18" charset="0"/>
                <a:ea typeface="Source Han Sans CN Medium" panose="020B0500000000000000" pitchFamily="34" charset="-128"/>
                <a:cs typeface="Arial" pitchFamily="34" charset="0"/>
                <a:sym typeface="FZHei-B01S" panose="02010601030101010101" pitchFamily="2" charset="-122"/>
              </a:rPr>
              <a:t> </a:t>
            </a:r>
            <a:r>
              <a:rPr lang="en-US" altLang="zh-CN" sz="3600" b="1" u="sng" dirty="0" err="1">
                <a:solidFill>
                  <a:schemeClr val="accent2"/>
                </a:solidFill>
                <a:latin typeface="UTM Aristote" panose="02040603050506020204" pitchFamily="18" charset="0"/>
                <a:ea typeface="Source Han Sans CN Medium" panose="020B0500000000000000" pitchFamily="34" charset="-128"/>
                <a:cs typeface="Arial" pitchFamily="34" charset="0"/>
                <a:sym typeface="FZHei-B01S" panose="02010601030101010101" pitchFamily="2" charset="-122"/>
              </a:rPr>
              <a:t>án</a:t>
            </a:r>
            <a:endParaRPr lang="en-US" sz="3600" dirty="0">
              <a:latin typeface="UTM Aristote" panose="02040603050506020204" pitchFamily="18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7D527DE-12CB-428B-96CF-3682D598572B}"/>
              </a:ext>
            </a:extLst>
          </p:cNvPr>
          <p:cNvSpPr/>
          <p:nvPr/>
        </p:nvSpPr>
        <p:spPr>
          <a:xfrm>
            <a:off x="359889" y="868634"/>
            <a:ext cx="4924997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cap="none" spc="0" dirty="0">
                <a:ln w="22225">
                  <a:solidFill>
                    <a:schemeClr val="accent6"/>
                  </a:solidFill>
                  <a:prstDash val="solid"/>
                </a:ln>
                <a:solidFill>
                  <a:srgbClr val="FFC000"/>
                </a:solidFill>
                <a:effectLst/>
                <a:latin typeface="UTM Fancy Full" panose="02040603050506020204" pitchFamily="18" charset="0"/>
              </a:rPr>
              <a:t>Ai</a:t>
            </a:r>
            <a:r>
              <a:rPr lang="en-US" sz="66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UTM Fancy Full" panose="02040603050506020204" pitchFamily="18" charset="0"/>
              </a:rPr>
              <a:t> </a:t>
            </a:r>
            <a:r>
              <a:rPr lang="en-US" sz="6600" b="1" cap="none" spc="0" err="1">
                <a:ln w="22225">
                  <a:solidFill>
                    <a:schemeClr val="accent3">
                      <a:lumMod val="75000"/>
                    </a:schemeClr>
                  </a:solidFill>
                  <a:prstDash val="solid"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/>
                <a:latin typeface="UTM Fancy Full" panose="02040603050506020204" pitchFamily="18" charset="0"/>
              </a:rPr>
              <a:t>nặng</a:t>
            </a:r>
            <a:r>
              <a:rPr lang="en-US" sz="6600" b="1" cap="none" spc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UTM Fancy Full" panose="02040603050506020204" pitchFamily="18" charset="0"/>
              </a:rPr>
              <a:t> </a:t>
            </a:r>
          </a:p>
          <a:p>
            <a:pPr algn="ctr"/>
            <a:r>
              <a:rPr lang="en-US" sz="6600" b="1" cap="none" spc="0">
                <a:ln w="22225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/>
                <a:latin typeface="UTM Fancy Full" panose="02040603050506020204" pitchFamily="18" charset="0"/>
              </a:rPr>
              <a:t>hơn</a:t>
            </a:r>
            <a:r>
              <a:rPr lang="en-US" sz="6600" b="1" cap="none" spc="0" dirty="0">
                <a:ln w="22225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/>
                <a:latin typeface="UTM Fancy Full" panose="020406030505060202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10295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9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1.04167E-6 -1.11111E-6 L 0.24076 0.2787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031" y="1393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30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9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4.375E-6 2.96296E-6 L -0.28021 0.2787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010" y="1393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0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30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9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3.125E-6 2.96296E-6 L -0.475 0.17662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750" y="881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4"/>
                  </p:tgtEl>
                </p:cond>
              </p:nextCondLst>
            </p:seq>
          </p:childTnLst>
        </p:cTn>
      </p:par>
    </p:tnLst>
    <p:bldLst>
      <p:bldP spid="17" grpId="0"/>
      <p:bldP spid="45" grpId="1" animBg="1"/>
      <p:bldP spid="46" grpId="1" animBg="1"/>
      <p:bldP spid="47" grpId="2" animBg="1"/>
      <p:bldP spid="2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图片 24">
            <a:extLst>
              <a:ext uri="{FF2B5EF4-FFF2-40B4-BE49-F238E27FC236}">
                <a16:creationId xmlns:a16="http://schemas.microsoft.com/office/drawing/2014/main" id="{20F6E492-052D-4F1C-96FD-40F979540C9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694" b="6179"/>
          <a:stretch/>
        </p:blipFill>
        <p:spPr>
          <a:xfrm>
            <a:off x="7797178" y="4631438"/>
            <a:ext cx="4563799" cy="2139538"/>
          </a:xfrm>
          <a:prstGeom prst="rect">
            <a:avLst/>
          </a:prstGeom>
        </p:spPr>
      </p:pic>
      <p:grpSp>
        <p:nvGrpSpPr>
          <p:cNvPr id="12" name="组合 11">
            <a:extLst>
              <a:ext uri="{FF2B5EF4-FFF2-40B4-BE49-F238E27FC236}">
                <a16:creationId xmlns:a16="http://schemas.microsoft.com/office/drawing/2014/main" id="{50382710-EE09-4ED9-BCFC-98D87577F06E}"/>
              </a:ext>
            </a:extLst>
          </p:cNvPr>
          <p:cNvGrpSpPr/>
          <p:nvPr/>
        </p:nvGrpSpPr>
        <p:grpSpPr>
          <a:xfrm>
            <a:off x="-39983" y="-20607"/>
            <a:ext cx="12231983" cy="2202195"/>
            <a:chOff x="-16409" y="-6727"/>
            <a:chExt cx="9125471" cy="1677790"/>
          </a:xfrm>
        </p:grpSpPr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3A88BC31-9BF4-4DD1-9BAE-17BBF362D41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-142" b="75633"/>
            <a:stretch/>
          </p:blipFill>
          <p:spPr>
            <a:xfrm>
              <a:off x="-16409" y="0"/>
              <a:ext cx="4578044" cy="1671063"/>
            </a:xfrm>
            <a:prstGeom prst="rect">
              <a:avLst/>
            </a:prstGeom>
          </p:spPr>
        </p:pic>
        <p:pic>
          <p:nvPicPr>
            <p:cNvPr id="23" name="图片 22">
              <a:extLst>
                <a:ext uri="{FF2B5EF4-FFF2-40B4-BE49-F238E27FC236}">
                  <a16:creationId xmlns:a16="http://schemas.microsoft.com/office/drawing/2014/main" id="{F5AD22B6-5437-43C9-B3DF-A7B7A633017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-142" b="75633"/>
            <a:stretch/>
          </p:blipFill>
          <p:spPr>
            <a:xfrm flipH="1">
              <a:off x="4531018" y="-6727"/>
              <a:ext cx="4578044" cy="1671063"/>
            </a:xfrm>
            <a:prstGeom prst="rect">
              <a:avLst/>
            </a:prstGeom>
          </p:spPr>
        </p:pic>
      </p:grpSp>
      <p:pic>
        <p:nvPicPr>
          <p:cNvPr id="29" name="图片 28">
            <a:extLst>
              <a:ext uri="{FF2B5EF4-FFF2-40B4-BE49-F238E27FC236}">
                <a16:creationId xmlns:a16="http://schemas.microsoft.com/office/drawing/2014/main" id="{0839F81A-9F41-4042-9B7F-59692D0E5323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009" t="12556" b="74642"/>
          <a:stretch/>
        </p:blipFill>
        <p:spPr>
          <a:xfrm>
            <a:off x="11060448" y="1251642"/>
            <a:ext cx="1600685" cy="1164261"/>
          </a:xfrm>
          <a:prstGeom prst="rect">
            <a:avLst/>
          </a:prstGeom>
        </p:spPr>
      </p:pic>
      <p:pic>
        <p:nvPicPr>
          <p:cNvPr id="33" name="图片 32">
            <a:extLst>
              <a:ext uri="{FF2B5EF4-FFF2-40B4-BE49-F238E27FC236}">
                <a16:creationId xmlns:a16="http://schemas.microsoft.com/office/drawing/2014/main" id="{D1E85357-8714-457E-815F-151389B6875A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009" t="12556" b="74642"/>
          <a:stretch/>
        </p:blipFill>
        <p:spPr>
          <a:xfrm>
            <a:off x="11060448" y="698116"/>
            <a:ext cx="852242" cy="619880"/>
          </a:xfrm>
          <a:prstGeom prst="rect">
            <a:avLst/>
          </a:prstGeom>
        </p:spPr>
      </p:pic>
      <p:pic>
        <p:nvPicPr>
          <p:cNvPr id="36" name="图片 35">
            <a:extLst>
              <a:ext uri="{FF2B5EF4-FFF2-40B4-BE49-F238E27FC236}">
                <a16:creationId xmlns:a16="http://schemas.microsoft.com/office/drawing/2014/main" id="{8E31355A-947A-4780-9237-F3D5A5FE60CA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009" t="12556" b="74642"/>
          <a:stretch/>
        </p:blipFill>
        <p:spPr>
          <a:xfrm>
            <a:off x="10650883" y="1382643"/>
            <a:ext cx="852242" cy="619880"/>
          </a:xfrm>
          <a:prstGeom prst="rect">
            <a:avLst/>
          </a:prstGeom>
        </p:spPr>
      </p:pic>
      <p:grpSp>
        <p:nvGrpSpPr>
          <p:cNvPr id="34" name="Group 33"/>
          <p:cNvGrpSpPr/>
          <p:nvPr/>
        </p:nvGrpSpPr>
        <p:grpSpPr>
          <a:xfrm>
            <a:off x="1645664" y="259846"/>
            <a:ext cx="9370861" cy="2853262"/>
            <a:chOff x="2353202" y="1032750"/>
            <a:chExt cx="4956478" cy="3011685"/>
          </a:xfrm>
        </p:grpSpPr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53202" y="1032750"/>
              <a:ext cx="4956478" cy="3011685"/>
            </a:xfrm>
            <a:prstGeom prst="rect">
              <a:avLst/>
            </a:prstGeom>
          </p:spPr>
        </p:pic>
        <p:sp>
          <p:nvSpPr>
            <p:cNvPr id="38" name="Rectangle 37"/>
            <p:cNvSpPr/>
            <p:nvPr/>
          </p:nvSpPr>
          <p:spPr>
            <a:xfrm>
              <a:off x="3144338" y="1495693"/>
              <a:ext cx="2989761" cy="117895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4" name="Rectangle 43"/>
          <p:cNvSpPr/>
          <p:nvPr/>
        </p:nvSpPr>
        <p:spPr>
          <a:xfrm>
            <a:off x="1928292" y="640770"/>
            <a:ext cx="8722591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cap="none" spc="0" dirty="0">
                <a:ln w="22225">
                  <a:solidFill>
                    <a:schemeClr val="accent6"/>
                  </a:solidFill>
                  <a:prstDash val="solid"/>
                </a:ln>
                <a:solidFill>
                  <a:srgbClr val="FFC000"/>
                </a:solidFill>
                <a:effectLst/>
                <a:latin typeface="UTM Fancy Full" panose="02040603050506020204" pitchFamily="18" charset="0"/>
              </a:rPr>
              <a:t>Ai</a:t>
            </a:r>
            <a:r>
              <a:rPr lang="en-US" sz="66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UTM Fancy Full" panose="02040603050506020204" pitchFamily="18" charset="0"/>
              </a:rPr>
              <a:t> </a:t>
            </a:r>
            <a:r>
              <a:rPr lang="en-US" sz="6600" b="1" cap="none" spc="0" dirty="0" err="1">
                <a:ln w="22225">
                  <a:solidFill>
                    <a:schemeClr val="accent3">
                      <a:lumMod val="75000"/>
                    </a:schemeClr>
                  </a:solidFill>
                  <a:prstDash val="solid"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/>
                <a:latin typeface="UTM Fancy Full" panose="02040603050506020204" pitchFamily="18" charset="0"/>
              </a:rPr>
              <a:t>nặng</a:t>
            </a:r>
            <a:r>
              <a:rPr lang="en-US" sz="66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UTM Fancy Full" panose="02040603050506020204" pitchFamily="18" charset="0"/>
              </a:rPr>
              <a:t> </a:t>
            </a:r>
            <a:r>
              <a:rPr lang="en-US" sz="6600" b="1" cap="none" spc="0" dirty="0" err="1">
                <a:ln w="22225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/>
                <a:latin typeface="UTM Fancy Full" panose="02040603050506020204" pitchFamily="18" charset="0"/>
              </a:rPr>
              <a:t>hơn</a:t>
            </a:r>
            <a:r>
              <a:rPr lang="en-US" sz="6600" b="1" cap="none" spc="0" dirty="0">
                <a:ln w="22225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/>
                <a:latin typeface="UTM Fancy Full" panose="02040603050506020204" pitchFamily="18" charset="0"/>
              </a:rPr>
              <a:t>?</a:t>
            </a:r>
          </a:p>
        </p:txBody>
      </p:sp>
      <p:sp>
        <p:nvSpPr>
          <p:cNvPr id="45" name="PA_文本框 33"/>
          <p:cNvSpPr txBox="1"/>
          <p:nvPr>
            <p:custDataLst>
              <p:tags r:id="rId1"/>
            </p:custDataLst>
          </p:nvPr>
        </p:nvSpPr>
        <p:spPr>
          <a:xfrm>
            <a:off x="6409631" y="3324971"/>
            <a:ext cx="1387547" cy="553998"/>
          </a:xfrm>
          <a:custGeom>
            <a:avLst/>
            <a:gdLst>
              <a:gd name="connsiteX0" fmla="*/ 0 w 1387547"/>
              <a:gd name="connsiteY0" fmla="*/ 0 h 553998"/>
              <a:gd name="connsiteX1" fmla="*/ 721524 w 1387547"/>
              <a:gd name="connsiteY1" fmla="*/ 0 h 553998"/>
              <a:gd name="connsiteX2" fmla="*/ 1387547 w 1387547"/>
              <a:gd name="connsiteY2" fmla="*/ 0 h 553998"/>
              <a:gd name="connsiteX3" fmla="*/ 1387547 w 1387547"/>
              <a:gd name="connsiteY3" fmla="*/ 553998 h 553998"/>
              <a:gd name="connsiteX4" fmla="*/ 693774 w 1387547"/>
              <a:gd name="connsiteY4" fmla="*/ 553998 h 553998"/>
              <a:gd name="connsiteX5" fmla="*/ 0 w 1387547"/>
              <a:gd name="connsiteY5" fmla="*/ 553998 h 553998"/>
              <a:gd name="connsiteX6" fmla="*/ 0 w 1387547"/>
              <a:gd name="connsiteY6" fmla="*/ 0 h 553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87547" h="553998" fill="none" extrusionOk="0">
                <a:moveTo>
                  <a:pt x="0" y="0"/>
                </a:moveTo>
                <a:cubicBezTo>
                  <a:pt x="300864" y="13498"/>
                  <a:pt x="531058" y="366"/>
                  <a:pt x="721524" y="0"/>
                </a:cubicBezTo>
                <a:cubicBezTo>
                  <a:pt x="911990" y="-366"/>
                  <a:pt x="1146243" y="5661"/>
                  <a:pt x="1387547" y="0"/>
                </a:cubicBezTo>
                <a:cubicBezTo>
                  <a:pt x="1388835" y="134180"/>
                  <a:pt x="1369975" y="381329"/>
                  <a:pt x="1387547" y="553998"/>
                </a:cubicBezTo>
                <a:cubicBezTo>
                  <a:pt x="1181547" y="553558"/>
                  <a:pt x="863033" y="554488"/>
                  <a:pt x="693774" y="553998"/>
                </a:cubicBezTo>
                <a:cubicBezTo>
                  <a:pt x="524515" y="553508"/>
                  <a:pt x="338311" y="580699"/>
                  <a:pt x="0" y="553998"/>
                </a:cubicBezTo>
                <a:cubicBezTo>
                  <a:pt x="-16606" y="305263"/>
                  <a:pt x="2209" y="265157"/>
                  <a:pt x="0" y="0"/>
                </a:cubicBezTo>
                <a:close/>
              </a:path>
              <a:path w="1387547" h="553998" stroke="0" extrusionOk="0">
                <a:moveTo>
                  <a:pt x="0" y="0"/>
                </a:moveTo>
                <a:cubicBezTo>
                  <a:pt x="215973" y="-33486"/>
                  <a:pt x="368315" y="32558"/>
                  <a:pt x="679898" y="0"/>
                </a:cubicBezTo>
                <a:cubicBezTo>
                  <a:pt x="991481" y="-32558"/>
                  <a:pt x="1062682" y="-7970"/>
                  <a:pt x="1387547" y="0"/>
                </a:cubicBezTo>
                <a:cubicBezTo>
                  <a:pt x="1371028" y="168190"/>
                  <a:pt x="1390006" y="332344"/>
                  <a:pt x="1387547" y="553998"/>
                </a:cubicBezTo>
                <a:cubicBezTo>
                  <a:pt x="1068142" y="565656"/>
                  <a:pt x="871621" y="524303"/>
                  <a:pt x="721524" y="553998"/>
                </a:cubicBezTo>
                <a:cubicBezTo>
                  <a:pt x="571427" y="583693"/>
                  <a:pt x="165650" y="568372"/>
                  <a:pt x="0" y="553998"/>
                </a:cubicBezTo>
                <a:cubicBezTo>
                  <a:pt x="20654" y="293747"/>
                  <a:pt x="-18756" y="184631"/>
                  <a:pt x="0" y="0"/>
                </a:cubicBezTo>
                <a:close/>
              </a:path>
            </a:pathLst>
          </a:custGeom>
          <a:ln w="28575">
            <a:solidFill>
              <a:schemeClr val="accent3"/>
            </a:solidFill>
            <a:extLst>
              <a:ext uri="{C807C97D-BFC1-408E-A445-0C87EB9F89A2}">
                <ask:lineSketchStyleProps xmlns="" xmlns:ask="http://schemas.microsoft.com/office/drawing/2018/sketchyshapes" sd="87496675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sz="3000" dirty="0">
                <a:solidFill>
                  <a:schemeClr val="accent3"/>
                </a:solidFill>
                <a:effectLst/>
                <a:latin typeface="UTM Loko" panose="02040603050506020204" pitchFamily="18" charset="0"/>
                <a:ea typeface="方正水柱简体" panose="03000509000000000000" pitchFamily="65" charset="-122"/>
              </a:rPr>
              <a:t>2 </a:t>
            </a:r>
            <a:r>
              <a:rPr lang="en-US" altLang="zh-CN" sz="3000" dirty="0" err="1">
                <a:solidFill>
                  <a:schemeClr val="accent3"/>
                </a:solidFill>
                <a:effectLst/>
                <a:latin typeface="UTM Loko" panose="02040603050506020204" pitchFamily="18" charset="0"/>
                <a:ea typeface="方正水柱简体" panose="03000509000000000000" pitchFamily="65" charset="-122"/>
              </a:rPr>
              <a:t>tạ</a:t>
            </a:r>
            <a:endParaRPr lang="zh-CN" altLang="en-US" sz="3000" dirty="0">
              <a:solidFill>
                <a:schemeClr val="accent3"/>
              </a:solidFill>
              <a:effectLst/>
              <a:latin typeface="UTM Loko" panose="02040603050506020204" pitchFamily="18" charset="0"/>
              <a:ea typeface="方正水柱简体" panose="03000509000000000000" pitchFamily="65" charset="-122"/>
            </a:endParaRPr>
          </a:p>
        </p:txBody>
      </p:sp>
      <p:sp>
        <p:nvSpPr>
          <p:cNvPr id="46" name="PA_文本框 33"/>
          <p:cNvSpPr txBox="1"/>
          <p:nvPr>
            <p:custDataLst>
              <p:tags r:id="rId2"/>
            </p:custDataLst>
          </p:nvPr>
        </p:nvSpPr>
        <p:spPr>
          <a:xfrm>
            <a:off x="1963489" y="2453975"/>
            <a:ext cx="1387547" cy="553998"/>
          </a:xfrm>
          <a:custGeom>
            <a:avLst/>
            <a:gdLst>
              <a:gd name="connsiteX0" fmla="*/ 0 w 1387547"/>
              <a:gd name="connsiteY0" fmla="*/ 0 h 553998"/>
              <a:gd name="connsiteX1" fmla="*/ 721524 w 1387547"/>
              <a:gd name="connsiteY1" fmla="*/ 0 h 553998"/>
              <a:gd name="connsiteX2" fmla="*/ 1387547 w 1387547"/>
              <a:gd name="connsiteY2" fmla="*/ 0 h 553998"/>
              <a:gd name="connsiteX3" fmla="*/ 1387547 w 1387547"/>
              <a:gd name="connsiteY3" fmla="*/ 553998 h 553998"/>
              <a:gd name="connsiteX4" fmla="*/ 693774 w 1387547"/>
              <a:gd name="connsiteY4" fmla="*/ 553998 h 553998"/>
              <a:gd name="connsiteX5" fmla="*/ 0 w 1387547"/>
              <a:gd name="connsiteY5" fmla="*/ 553998 h 553998"/>
              <a:gd name="connsiteX6" fmla="*/ 0 w 1387547"/>
              <a:gd name="connsiteY6" fmla="*/ 0 h 553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87547" h="553998" fill="none" extrusionOk="0">
                <a:moveTo>
                  <a:pt x="0" y="0"/>
                </a:moveTo>
                <a:cubicBezTo>
                  <a:pt x="300864" y="13498"/>
                  <a:pt x="531058" y="366"/>
                  <a:pt x="721524" y="0"/>
                </a:cubicBezTo>
                <a:cubicBezTo>
                  <a:pt x="911990" y="-366"/>
                  <a:pt x="1146243" y="5661"/>
                  <a:pt x="1387547" y="0"/>
                </a:cubicBezTo>
                <a:cubicBezTo>
                  <a:pt x="1388835" y="134180"/>
                  <a:pt x="1369975" y="381329"/>
                  <a:pt x="1387547" y="553998"/>
                </a:cubicBezTo>
                <a:cubicBezTo>
                  <a:pt x="1181547" y="553558"/>
                  <a:pt x="863033" y="554488"/>
                  <a:pt x="693774" y="553998"/>
                </a:cubicBezTo>
                <a:cubicBezTo>
                  <a:pt x="524515" y="553508"/>
                  <a:pt x="338311" y="580699"/>
                  <a:pt x="0" y="553998"/>
                </a:cubicBezTo>
                <a:cubicBezTo>
                  <a:pt x="-16606" y="305263"/>
                  <a:pt x="2209" y="265157"/>
                  <a:pt x="0" y="0"/>
                </a:cubicBezTo>
                <a:close/>
              </a:path>
              <a:path w="1387547" h="553998" stroke="0" extrusionOk="0">
                <a:moveTo>
                  <a:pt x="0" y="0"/>
                </a:moveTo>
                <a:cubicBezTo>
                  <a:pt x="215973" y="-33486"/>
                  <a:pt x="368315" y="32558"/>
                  <a:pt x="679898" y="0"/>
                </a:cubicBezTo>
                <a:cubicBezTo>
                  <a:pt x="991481" y="-32558"/>
                  <a:pt x="1062682" y="-7970"/>
                  <a:pt x="1387547" y="0"/>
                </a:cubicBezTo>
                <a:cubicBezTo>
                  <a:pt x="1371028" y="168190"/>
                  <a:pt x="1390006" y="332344"/>
                  <a:pt x="1387547" y="553998"/>
                </a:cubicBezTo>
                <a:cubicBezTo>
                  <a:pt x="1068142" y="565656"/>
                  <a:pt x="871621" y="524303"/>
                  <a:pt x="721524" y="553998"/>
                </a:cubicBezTo>
                <a:cubicBezTo>
                  <a:pt x="571427" y="583693"/>
                  <a:pt x="165650" y="568372"/>
                  <a:pt x="0" y="553998"/>
                </a:cubicBezTo>
                <a:cubicBezTo>
                  <a:pt x="20654" y="293747"/>
                  <a:pt x="-18756" y="184631"/>
                  <a:pt x="0" y="0"/>
                </a:cubicBezTo>
                <a:close/>
              </a:path>
            </a:pathLst>
          </a:custGeom>
          <a:ln w="28575">
            <a:extLst>
              <a:ext uri="{C807C97D-BFC1-408E-A445-0C87EB9F89A2}">
                <ask:lineSketchStyleProps xmlns="" xmlns:ask="http://schemas.microsoft.com/office/drawing/2018/sketchyshapes" sd="87496675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sz="3000" dirty="0">
                <a:solidFill>
                  <a:schemeClr val="accent6">
                    <a:lumMod val="75000"/>
                  </a:schemeClr>
                </a:solidFill>
                <a:effectLst/>
                <a:latin typeface="UTM Loko" panose="02040603050506020204" pitchFamily="18" charset="0"/>
                <a:ea typeface="方正水柱简体" panose="03000509000000000000" pitchFamily="65" charset="-122"/>
              </a:rPr>
              <a:t>2 </a:t>
            </a:r>
            <a:r>
              <a:rPr lang="en-US" altLang="zh-CN" sz="3000" dirty="0" err="1">
                <a:solidFill>
                  <a:schemeClr val="accent6">
                    <a:lumMod val="75000"/>
                  </a:schemeClr>
                </a:solidFill>
                <a:effectLst/>
                <a:latin typeface="UTM Loko" panose="02040603050506020204" pitchFamily="18" charset="0"/>
                <a:ea typeface="方正水柱简体" panose="03000509000000000000" pitchFamily="65" charset="-122"/>
              </a:rPr>
              <a:t>tấn</a:t>
            </a:r>
            <a:endParaRPr lang="zh-CN" altLang="en-US" sz="3000" dirty="0">
              <a:solidFill>
                <a:schemeClr val="accent6">
                  <a:lumMod val="75000"/>
                </a:schemeClr>
              </a:solidFill>
              <a:effectLst/>
              <a:latin typeface="UTM Loko" panose="02040603050506020204" pitchFamily="18" charset="0"/>
              <a:ea typeface="方正水柱简体" panose="03000509000000000000" pitchFamily="65" charset="-122"/>
            </a:endParaRPr>
          </a:p>
        </p:txBody>
      </p:sp>
      <p:sp>
        <p:nvSpPr>
          <p:cNvPr id="47" name="PA_文本框 33"/>
          <p:cNvSpPr txBox="1"/>
          <p:nvPr>
            <p:custDataLst>
              <p:tags r:id="rId3"/>
            </p:custDataLst>
          </p:nvPr>
        </p:nvSpPr>
        <p:spPr>
          <a:xfrm>
            <a:off x="10117900" y="4265471"/>
            <a:ext cx="1387547" cy="553998"/>
          </a:xfrm>
          <a:custGeom>
            <a:avLst/>
            <a:gdLst>
              <a:gd name="connsiteX0" fmla="*/ 0 w 1387547"/>
              <a:gd name="connsiteY0" fmla="*/ 0 h 553998"/>
              <a:gd name="connsiteX1" fmla="*/ 721524 w 1387547"/>
              <a:gd name="connsiteY1" fmla="*/ 0 h 553998"/>
              <a:gd name="connsiteX2" fmla="*/ 1387547 w 1387547"/>
              <a:gd name="connsiteY2" fmla="*/ 0 h 553998"/>
              <a:gd name="connsiteX3" fmla="*/ 1387547 w 1387547"/>
              <a:gd name="connsiteY3" fmla="*/ 553998 h 553998"/>
              <a:gd name="connsiteX4" fmla="*/ 693774 w 1387547"/>
              <a:gd name="connsiteY4" fmla="*/ 553998 h 553998"/>
              <a:gd name="connsiteX5" fmla="*/ 0 w 1387547"/>
              <a:gd name="connsiteY5" fmla="*/ 553998 h 553998"/>
              <a:gd name="connsiteX6" fmla="*/ 0 w 1387547"/>
              <a:gd name="connsiteY6" fmla="*/ 0 h 553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87547" h="553998" fill="none" extrusionOk="0">
                <a:moveTo>
                  <a:pt x="0" y="0"/>
                </a:moveTo>
                <a:cubicBezTo>
                  <a:pt x="300864" y="13498"/>
                  <a:pt x="531058" y="366"/>
                  <a:pt x="721524" y="0"/>
                </a:cubicBezTo>
                <a:cubicBezTo>
                  <a:pt x="911990" y="-366"/>
                  <a:pt x="1146243" y="5661"/>
                  <a:pt x="1387547" y="0"/>
                </a:cubicBezTo>
                <a:cubicBezTo>
                  <a:pt x="1388835" y="134180"/>
                  <a:pt x="1369975" y="381329"/>
                  <a:pt x="1387547" y="553998"/>
                </a:cubicBezTo>
                <a:cubicBezTo>
                  <a:pt x="1181547" y="553558"/>
                  <a:pt x="863033" y="554488"/>
                  <a:pt x="693774" y="553998"/>
                </a:cubicBezTo>
                <a:cubicBezTo>
                  <a:pt x="524515" y="553508"/>
                  <a:pt x="338311" y="580699"/>
                  <a:pt x="0" y="553998"/>
                </a:cubicBezTo>
                <a:cubicBezTo>
                  <a:pt x="-16606" y="305263"/>
                  <a:pt x="2209" y="265157"/>
                  <a:pt x="0" y="0"/>
                </a:cubicBezTo>
                <a:close/>
              </a:path>
              <a:path w="1387547" h="553998" stroke="0" extrusionOk="0">
                <a:moveTo>
                  <a:pt x="0" y="0"/>
                </a:moveTo>
                <a:cubicBezTo>
                  <a:pt x="215973" y="-33486"/>
                  <a:pt x="368315" y="32558"/>
                  <a:pt x="679898" y="0"/>
                </a:cubicBezTo>
                <a:cubicBezTo>
                  <a:pt x="991481" y="-32558"/>
                  <a:pt x="1062682" y="-7970"/>
                  <a:pt x="1387547" y="0"/>
                </a:cubicBezTo>
                <a:cubicBezTo>
                  <a:pt x="1371028" y="168190"/>
                  <a:pt x="1390006" y="332344"/>
                  <a:pt x="1387547" y="553998"/>
                </a:cubicBezTo>
                <a:cubicBezTo>
                  <a:pt x="1068142" y="565656"/>
                  <a:pt x="871621" y="524303"/>
                  <a:pt x="721524" y="553998"/>
                </a:cubicBezTo>
                <a:cubicBezTo>
                  <a:pt x="571427" y="583693"/>
                  <a:pt x="165650" y="568372"/>
                  <a:pt x="0" y="553998"/>
                </a:cubicBezTo>
                <a:cubicBezTo>
                  <a:pt x="20654" y="293747"/>
                  <a:pt x="-18756" y="184631"/>
                  <a:pt x="0" y="0"/>
                </a:cubicBezTo>
                <a:close/>
              </a:path>
            </a:pathLst>
          </a:custGeom>
          <a:ln w="28575">
            <a:extLst>
              <a:ext uri="{C807C97D-BFC1-408E-A445-0C87EB9F89A2}">
                <ask:lineSketchStyleProps xmlns="" xmlns:ask="http://schemas.microsoft.com/office/drawing/2018/sketchyshapes" sd="87496675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sz="3000" dirty="0">
                <a:solidFill>
                  <a:srgbClr val="FFC000"/>
                </a:solidFill>
                <a:effectLst/>
                <a:latin typeface="UTM Loko" panose="02040603050506020204" pitchFamily="18" charset="0"/>
                <a:ea typeface="方正水柱简体" panose="03000509000000000000" pitchFamily="65" charset="-122"/>
              </a:rPr>
              <a:t>2 kg</a:t>
            </a:r>
            <a:endParaRPr lang="zh-CN" altLang="en-US" sz="3000" dirty="0">
              <a:solidFill>
                <a:srgbClr val="FFC000"/>
              </a:solidFill>
              <a:effectLst/>
              <a:latin typeface="UTM Loko" panose="02040603050506020204" pitchFamily="18" charset="0"/>
              <a:ea typeface="方正水柱简体" panose="03000509000000000000" pitchFamily="65" charset="-122"/>
            </a:endParaRPr>
          </a:p>
        </p:txBody>
      </p:sp>
      <p:pic>
        <p:nvPicPr>
          <p:cNvPr id="49" name="图片 14" descr="6ccb8bc6dbe83c6ae811819d70909b6f"/>
          <p:cNvPicPr>
            <a:picLocks noChangeAspect="1"/>
          </p:cNvPicPr>
          <p:nvPr/>
        </p:nvPicPr>
        <p:blipFill>
          <a:blip r:embed="rId11"/>
          <a:srcRect t="29675"/>
          <a:stretch>
            <a:fillRect/>
          </a:stretch>
        </p:blipFill>
        <p:spPr>
          <a:xfrm>
            <a:off x="-2937" y="4324558"/>
            <a:ext cx="12261215" cy="2525361"/>
          </a:xfrm>
          <a:prstGeom prst="rect">
            <a:avLst/>
          </a:prstGeom>
        </p:spPr>
      </p:pic>
      <p:pic>
        <p:nvPicPr>
          <p:cNvPr id="52" name="Picture 51" descr="voi.jpg"/>
          <p:cNvPicPr>
            <a:picLocks noChangeAspect="1"/>
          </p:cNvPicPr>
          <p:nvPr/>
        </p:nvPicPr>
        <p:blipFill>
          <a:blip r:embed="rId12"/>
          <a:srcRect t="16932" b="13068"/>
          <a:stretch>
            <a:fillRect/>
          </a:stretch>
        </p:blipFill>
        <p:spPr>
          <a:xfrm>
            <a:off x="-2937" y="2879381"/>
            <a:ext cx="5096217" cy="4035526"/>
          </a:xfrm>
          <a:prstGeom prst="rect">
            <a:avLst/>
          </a:prstGeom>
        </p:spPr>
      </p:pic>
      <p:pic>
        <p:nvPicPr>
          <p:cNvPr id="3074" name="Picture 2" descr="Cách vẽ con gà trống mới nhất 2021 - Vẽ.vn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668482" y="4976926"/>
            <a:ext cx="1964802" cy="1612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Cách vẽ một con bò hoạt hình mới nhất 2021 - Vẽ.vn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1726" y="3623346"/>
            <a:ext cx="3719463" cy="3291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图片 4">
            <a:extLst>
              <a:ext uri="{FF2B5EF4-FFF2-40B4-BE49-F238E27FC236}">
                <a16:creationId xmlns:a16="http://schemas.microsoft.com/office/drawing/2014/main" id="{ADCF3981-808B-4FC0-9699-F659E3F07EAF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-102166" y="-523942"/>
            <a:ext cx="2968128" cy="2289630"/>
          </a:xfrm>
          <a:prstGeom prst="rect">
            <a:avLst/>
          </a:prstGeom>
        </p:spPr>
      </p:pic>
      <p:sp>
        <p:nvSpPr>
          <p:cNvPr id="56" name="Rectangle 55"/>
          <p:cNvSpPr/>
          <p:nvPr/>
        </p:nvSpPr>
        <p:spPr>
          <a:xfrm>
            <a:off x="321351" y="150099"/>
            <a:ext cx="212109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b="1" u="sng" dirty="0" err="1">
                <a:solidFill>
                  <a:schemeClr val="accent2"/>
                </a:solidFill>
                <a:latin typeface="UTM Aristote" panose="02040603050506020204" pitchFamily="18" charset="0"/>
                <a:ea typeface="Source Han Sans CN Medium" panose="020B0500000000000000" pitchFamily="34" charset="-128"/>
                <a:cs typeface="Arial" pitchFamily="34" charset="0"/>
                <a:sym typeface="FZHei-B01S" panose="02010601030101010101" pitchFamily="2" charset="-122"/>
              </a:rPr>
              <a:t>Bài</a:t>
            </a:r>
            <a:r>
              <a:rPr lang="en-US" altLang="zh-CN" sz="3600" b="1" u="sng" dirty="0">
                <a:solidFill>
                  <a:schemeClr val="accent2"/>
                </a:solidFill>
                <a:latin typeface="UTM Aristote" panose="02040603050506020204" pitchFamily="18" charset="0"/>
                <a:ea typeface="Source Han Sans CN Medium" panose="020B0500000000000000" pitchFamily="34" charset="-128"/>
                <a:cs typeface="Arial" pitchFamily="34" charset="0"/>
                <a:sym typeface="FZHei-B01S" panose="02010601030101010101" pitchFamily="2" charset="-122"/>
              </a:rPr>
              <a:t> 1</a:t>
            </a:r>
            <a:r>
              <a:rPr lang="en-US" altLang="zh-CN" sz="3600" b="1" dirty="0">
                <a:solidFill>
                  <a:schemeClr val="accent2"/>
                </a:solidFill>
                <a:latin typeface="UTM Aristote" panose="02040603050506020204" pitchFamily="18" charset="0"/>
                <a:ea typeface="Source Han Sans CN Medium" panose="020B0500000000000000" pitchFamily="34" charset="-128"/>
                <a:cs typeface="Arial" pitchFamily="34" charset="0"/>
                <a:sym typeface="FZHei-B01S" panose="02010601030101010101" pitchFamily="2" charset="-122"/>
              </a:rPr>
              <a:t> : </a:t>
            </a:r>
            <a:endParaRPr lang="en-US" sz="3600" dirty="0">
              <a:latin typeface="UTM Aristote" panose="02040603050506020204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744869" y="7769254"/>
            <a:ext cx="980909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b="1" u="sng" dirty="0" err="1">
                <a:solidFill>
                  <a:schemeClr val="accent2"/>
                </a:solidFill>
                <a:latin typeface="UTM Aristote" panose="02040603050506020204" pitchFamily="18" charset="0"/>
                <a:ea typeface="Source Han Sans CN Medium" panose="020B0500000000000000" pitchFamily="34" charset="-128"/>
                <a:cs typeface="Arial" pitchFamily="34" charset="0"/>
                <a:sym typeface="FZHei-B01S" panose="02010601030101010101" pitchFamily="2" charset="-122"/>
              </a:rPr>
              <a:t>Bấm</a:t>
            </a:r>
            <a:r>
              <a:rPr lang="en-US" altLang="zh-CN" sz="3600" b="1" u="sng" dirty="0">
                <a:solidFill>
                  <a:schemeClr val="accent2"/>
                </a:solidFill>
                <a:latin typeface="UTM Aristote" panose="02040603050506020204" pitchFamily="18" charset="0"/>
                <a:ea typeface="Source Han Sans CN Medium" panose="020B0500000000000000" pitchFamily="34" charset="-128"/>
                <a:cs typeface="Arial" pitchFamily="34" charset="0"/>
                <a:sym typeface="FZHei-B01S" panose="02010601030101010101" pitchFamily="2" charset="-122"/>
              </a:rPr>
              <a:t> </a:t>
            </a:r>
            <a:r>
              <a:rPr lang="en-US" altLang="zh-CN" sz="3600" b="1" u="sng" dirty="0" err="1">
                <a:solidFill>
                  <a:schemeClr val="accent2"/>
                </a:solidFill>
                <a:latin typeface="UTM Aristote" panose="02040603050506020204" pitchFamily="18" charset="0"/>
                <a:ea typeface="Source Han Sans CN Medium" panose="020B0500000000000000" pitchFamily="34" charset="-128"/>
                <a:cs typeface="Arial" pitchFamily="34" charset="0"/>
                <a:sym typeface="FZHei-B01S" panose="02010601030101010101" pitchFamily="2" charset="-122"/>
              </a:rPr>
              <a:t>vào</a:t>
            </a:r>
            <a:r>
              <a:rPr lang="en-US" altLang="zh-CN" sz="3600" b="1" u="sng" dirty="0">
                <a:solidFill>
                  <a:schemeClr val="accent2"/>
                </a:solidFill>
                <a:latin typeface="UTM Aristote" panose="02040603050506020204" pitchFamily="18" charset="0"/>
                <a:ea typeface="Source Han Sans CN Medium" panose="020B0500000000000000" pitchFamily="34" charset="-128"/>
                <a:cs typeface="Arial" pitchFamily="34" charset="0"/>
                <a:sym typeface="FZHei-B01S" panose="02010601030101010101" pitchFamily="2" charset="-122"/>
              </a:rPr>
              <a:t> </a:t>
            </a:r>
            <a:r>
              <a:rPr lang="en-US" altLang="zh-CN" sz="3600" b="1" u="sng" dirty="0" err="1">
                <a:solidFill>
                  <a:schemeClr val="accent2"/>
                </a:solidFill>
                <a:latin typeface="UTM Aristote" panose="02040603050506020204" pitchFamily="18" charset="0"/>
                <a:ea typeface="Source Han Sans CN Medium" panose="020B0500000000000000" pitchFamily="34" charset="-128"/>
                <a:cs typeface="Arial" pitchFamily="34" charset="0"/>
                <a:sym typeface="FZHei-B01S" panose="02010601030101010101" pitchFamily="2" charset="-122"/>
              </a:rPr>
              <a:t>từng</a:t>
            </a:r>
            <a:r>
              <a:rPr lang="en-US" altLang="zh-CN" sz="3600" b="1" u="sng" dirty="0">
                <a:solidFill>
                  <a:schemeClr val="accent2"/>
                </a:solidFill>
                <a:latin typeface="UTM Aristote" panose="02040603050506020204" pitchFamily="18" charset="0"/>
                <a:ea typeface="Source Han Sans CN Medium" panose="020B0500000000000000" pitchFamily="34" charset="-128"/>
                <a:cs typeface="Arial" pitchFamily="34" charset="0"/>
                <a:sym typeface="FZHei-B01S" panose="02010601030101010101" pitchFamily="2" charset="-122"/>
              </a:rPr>
              <a:t> con </a:t>
            </a:r>
            <a:r>
              <a:rPr lang="en-US" altLang="zh-CN" sz="3600" b="1" u="sng" dirty="0" err="1">
                <a:solidFill>
                  <a:schemeClr val="accent2"/>
                </a:solidFill>
                <a:latin typeface="UTM Aristote" panose="02040603050506020204" pitchFamily="18" charset="0"/>
                <a:ea typeface="Source Han Sans CN Medium" panose="020B0500000000000000" pitchFamily="34" charset="-128"/>
                <a:cs typeface="Arial" pitchFamily="34" charset="0"/>
                <a:sym typeface="FZHei-B01S" panose="02010601030101010101" pitchFamily="2" charset="-122"/>
              </a:rPr>
              <a:t>vật</a:t>
            </a:r>
            <a:r>
              <a:rPr lang="en-US" altLang="zh-CN" sz="3600" b="1" u="sng" dirty="0">
                <a:solidFill>
                  <a:schemeClr val="accent2"/>
                </a:solidFill>
                <a:latin typeface="UTM Aristote" panose="02040603050506020204" pitchFamily="18" charset="0"/>
                <a:ea typeface="Source Han Sans CN Medium" panose="020B0500000000000000" pitchFamily="34" charset="-128"/>
                <a:cs typeface="Arial" pitchFamily="34" charset="0"/>
                <a:sym typeface="FZHei-B01S" panose="02010601030101010101" pitchFamily="2" charset="-122"/>
              </a:rPr>
              <a:t> </a:t>
            </a:r>
            <a:r>
              <a:rPr lang="en-US" altLang="zh-CN" sz="3600" b="1" u="sng" dirty="0" err="1">
                <a:solidFill>
                  <a:schemeClr val="accent2"/>
                </a:solidFill>
                <a:latin typeface="UTM Aristote" panose="02040603050506020204" pitchFamily="18" charset="0"/>
                <a:ea typeface="Source Han Sans CN Medium" panose="020B0500000000000000" pitchFamily="34" charset="-128"/>
                <a:cs typeface="Arial" pitchFamily="34" charset="0"/>
                <a:sym typeface="FZHei-B01S" panose="02010601030101010101" pitchFamily="2" charset="-122"/>
              </a:rPr>
              <a:t>để</a:t>
            </a:r>
            <a:r>
              <a:rPr lang="en-US" altLang="zh-CN" sz="3600" b="1" u="sng" dirty="0">
                <a:solidFill>
                  <a:schemeClr val="accent2"/>
                </a:solidFill>
                <a:latin typeface="UTM Aristote" panose="02040603050506020204" pitchFamily="18" charset="0"/>
                <a:ea typeface="Source Han Sans CN Medium" panose="020B0500000000000000" pitchFamily="34" charset="-128"/>
                <a:cs typeface="Arial" pitchFamily="34" charset="0"/>
                <a:sym typeface="FZHei-B01S" panose="02010601030101010101" pitchFamily="2" charset="-122"/>
              </a:rPr>
              <a:t> </a:t>
            </a:r>
            <a:r>
              <a:rPr lang="en-US" altLang="zh-CN" sz="3600" b="1" u="sng" dirty="0" err="1">
                <a:solidFill>
                  <a:schemeClr val="accent2"/>
                </a:solidFill>
                <a:latin typeface="UTM Aristote" panose="02040603050506020204" pitchFamily="18" charset="0"/>
                <a:ea typeface="Source Han Sans CN Medium" panose="020B0500000000000000" pitchFamily="34" charset="-128"/>
                <a:cs typeface="Arial" pitchFamily="34" charset="0"/>
                <a:sym typeface="FZHei-B01S" panose="02010601030101010101" pitchFamily="2" charset="-122"/>
              </a:rPr>
              <a:t>hiện</a:t>
            </a:r>
            <a:r>
              <a:rPr lang="en-US" altLang="zh-CN" sz="3600" b="1" u="sng" dirty="0">
                <a:solidFill>
                  <a:schemeClr val="accent2"/>
                </a:solidFill>
                <a:latin typeface="UTM Aristote" panose="02040603050506020204" pitchFamily="18" charset="0"/>
                <a:ea typeface="Source Han Sans CN Medium" panose="020B0500000000000000" pitchFamily="34" charset="-128"/>
                <a:cs typeface="Arial" pitchFamily="34" charset="0"/>
                <a:sym typeface="FZHei-B01S" panose="02010601030101010101" pitchFamily="2" charset="-122"/>
              </a:rPr>
              <a:t> </a:t>
            </a:r>
            <a:r>
              <a:rPr lang="en-US" altLang="zh-CN" sz="3600" b="1" u="sng" dirty="0" err="1">
                <a:solidFill>
                  <a:schemeClr val="accent2"/>
                </a:solidFill>
                <a:latin typeface="UTM Aristote" panose="02040603050506020204" pitchFamily="18" charset="0"/>
                <a:ea typeface="Source Han Sans CN Medium" panose="020B0500000000000000" pitchFamily="34" charset="-128"/>
                <a:cs typeface="Arial" pitchFamily="34" charset="0"/>
                <a:sym typeface="FZHei-B01S" panose="02010601030101010101" pitchFamily="2" charset="-122"/>
              </a:rPr>
              <a:t>đáp</a:t>
            </a:r>
            <a:r>
              <a:rPr lang="en-US" altLang="zh-CN" sz="3600" b="1" u="sng" dirty="0">
                <a:solidFill>
                  <a:schemeClr val="accent2"/>
                </a:solidFill>
                <a:latin typeface="UTM Aristote" panose="02040603050506020204" pitchFamily="18" charset="0"/>
                <a:ea typeface="Source Han Sans CN Medium" panose="020B0500000000000000" pitchFamily="34" charset="-128"/>
                <a:cs typeface="Arial" pitchFamily="34" charset="0"/>
                <a:sym typeface="FZHei-B01S" panose="02010601030101010101" pitchFamily="2" charset="-122"/>
              </a:rPr>
              <a:t> </a:t>
            </a:r>
            <a:r>
              <a:rPr lang="en-US" altLang="zh-CN" sz="3600" b="1" u="sng" dirty="0" err="1">
                <a:solidFill>
                  <a:schemeClr val="accent2"/>
                </a:solidFill>
                <a:latin typeface="UTM Aristote" panose="02040603050506020204" pitchFamily="18" charset="0"/>
                <a:ea typeface="Source Han Sans CN Medium" panose="020B0500000000000000" pitchFamily="34" charset="-128"/>
                <a:cs typeface="Arial" pitchFamily="34" charset="0"/>
                <a:sym typeface="FZHei-B01S" panose="02010601030101010101" pitchFamily="2" charset="-122"/>
              </a:rPr>
              <a:t>án</a:t>
            </a:r>
            <a:endParaRPr lang="en-US" sz="3600" dirty="0">
              <a:latin typeface="UTM Aristote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2917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 tmFilter="0,0; .5, 1; 1, 1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300"/>
                            </p:stCondLst>
                            <p:childTnLst>
                              <p:par>
                                <p:cTn id="3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 tmFilter="0,0; .5, 1; 1, 1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00"/>
                            </p:stCondLst>
                            <p:childTnLst>
                              <p:par>
                                <p:cTn id="41" presetID="14" presetClass="entr" presetSubtype="1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5" grpId="0" animBg="1"/>
      <p:bldP spid="46" grpId="0" animBg="1"/>
      <p:bldP spid="47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29">
            <a:extLst>
              <a:ext uri="{FF2B5EF4-FFF2-40B4-BE49-F238E27FC236}">
                <a16:creationId xmlns:a16="http://schemas.microsoft.com/office/drawing/2014/main" id="{5C1893C4-D165-4791-AFE9-101796948943}"/>
              </a:ext>
            </a:extLst>
          </p:cNvPr>
          <p:cNvSpPr txBox="1"/>
          <p:nvPr/>
        </p:nvSpPr>
        <p:spPr>
          <a:xfrm>
            <a:off x="295423" y="875240"/>
            <a:ext cx="1189657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Source Han Sans CN Medium" panose="020B0500000000000000" pitchFamily="34" charset="-128"/>
                <a:cs typeface="Times New Roman" panose="02020603050405020304" pitchFamily="18" charset="0"/>
                <a:sym typeface="FZHei-B01S" panose="02010601030101010101" pitchFamily="2" charset="-122"/>
              </a:rPr>
              <a:t>Viết</a:t>
            </a:r>
            <a:r>
              <a:rPr lang="en-US" altLang="zh-CN" sz="3600" b="1" dirty="0">
                <a:solidFill>
                  <a:srgbClr val="002060"/>
                </a:solidFill>
                <a:latin typeface="Times New Roman" panose="02020603050405020304" pitchFamily="18" charset="0"/>
                <a:ea typeface="Source Han Sans CN Medium" panose="020B0500000000000000" pitchFamily="34" charset="-128"/>
                <a:cs typeface="Times New Roman" panose="02020603050405020304" pitchFamily="18" charset="0"/>
                <a:sym typeface="FZHei-B01S" panose="02010601030101010101" pitchFamily="2" charset="-122"/>
              </a:rPr>
              <a:t> </a:t>
            </a:r>
            <a:r>
              <a:rPr lang="en-US" altLang="zh-CN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Source Han Sans CN Medium" panose="020B0500000000000000" pitchFamily="34" charset="-128"/>
                <a:cs typeface="Times New Roman" panose="02020603050405020304" pitchFamily="18" charset="0"/>
                <a:sym typeface="FZHei-B01S" panose="02010601030101010101" pitchFamily="2" charset="-122"/>
              </a:rPr>
              <a:t>số</a:t>
            </a:r>
            <a:r>
              <a:rPr lang="en-US" altLang="zh-CN" sz="3600" b="1" dirty="0">
                <a:solidFill>
                  <a:srgbClr val="002060"/>
                </a:solidFill>
                <a:latin typeface="Times New Roman" panose="02020603050405020304" pitchFamily="18" charset="0"/>
                <a:ea typeface="Source Han Sans CN Medium" panose="020B0500000000000000" pitchFamily="34" charset="-128"/>
                <a:cs typeface="Times New Roman" panose="02020603050405020304" pitchFamily="18" charset="0"/>
                <a:sym typeface="FZHei-B01S" panose="02010601030101010101" pitchFamily="2" charset="-122"/>
              </a:rPr>
              <a:t> </a:t>
            </a:r>
            <a:r>
              <a:rPr lang="en-US" altLang="zh-CN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Source Han Sans CN Medium" panose="020B0500000000000000" pitchFamily="34" charset="-128"/>
                <a:cs typeface="Times New Roman" panose="02020603050405020304" pitchFamily="18" charset="0"/>
                <a:sym typeface="FZHei-B01S" panose="02010601030101010101" pitchFamily="2" charset="-122"/>
              </a:rPr>
              <a:t>thích</a:t>
            </a:r>
            <a:r>
              <a:rPr lang="en-US" altLang="zh-CN" sz="3600" b="1" dirty="0">
                <a:solidFill>
                  <a:srgbClr val="002060"/>
                </a:solidFill>
                <a:latin typeface="Times New Roman" panose="02020603050405020304" pitchFamily="18" charset="0"/>
                <a:ea typeface="Source Han Sans CN Medium" panose="020B0500000000000000" pitchFamily="34" charset="-128"/>
                <a:cs typeface="Times New Roman" panose="02020603050405020304" pitchFamily="18" charset="0"/>
                <a:sym typeface="FZHei-B01S" panose="02010601030101010101" pitchFamily="2" charset="-122"/>
              </a:rPr>
              <a:t> </a:t>
            </a:r>
            <a:r>
              <a:rPr lang="en-US" altLang="zh-CN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Source Han Sans CN Medium" panose="020B0500000000000000" pitchFamily="34" charset="-128"/>
                <a:cs typeface="Times New Roman" panose="02020603050405020304" pitchFamily="18" charset="0"/>
                <a:sym typeface="FZHei-B01S" panose="02010601030101010101" pitchFamily="2" charset="-122"/>
              </a:rPr>
              <a:t>hợp</a:t>
            </a:r>
            <a:r>
              <a:rPr lang="en-US" altLang="zh-CN" sz="3600" b="1" dirty="0">
                <a:solidFill>
                  <a:srgbClr val="002060"/>
                </a:solidFill>
                <a:latin typeface="Times New Roman" panose="02020603050405020304" pitchFamily="18" charset="0"/>
                <a:ea typeface="Source Han Sans CN Medium" panose="020B0500000000000000" pitchFamily="34" charset="-128"/>
                <a:cs typeface="Times New Roman" panose="02020603050405020304" pitchFamily="18" charset="0"/>
                <a:sym typeface="FZHei-B01S" panose="02010601030101010101" pitchFamily="2" charset="-122"/>
              </a:rPr>
              <a:t> </a:t>
            </a:r>
            <a:r>
              <a:rPr lang="en-US" altLang="zh-CN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Source Han Sans CN Medium" panose="020B0500000000000000" pitchFamily="34" charset="-128"/>
                <a:cs typeface="Times New Roman" panose="02020603050405020304" pitchFamily="18" charset="0"/>
                <a:sym typeface="FZHei-B01S" panose="02010601030101010101" pitchFamily="2" charset="-122"/>
              </a:rPr>
              <a:t>vào</a:t>
            </a:r>
            <a:r>
              <a:rPr lang="en-US" altLang="zh-CN" sz="3600" b="1" dirty="0">
                <a:solidFill>
                  <a:srgbClr val="002060"/>
                </a:solidFill>
                <a:latin typeface="Times New Roman" panose="02020603050405020304" pitchFamily="18" charset="0"/>
                <a:ea typeface="Source Han Sans CN Medium" panose="020B0500000000000000" pitchFamily="34" charset="-128"/>
                <a:cs typeface="Times New Roman" panose="02020603050405020304" pitchFamily="18" charset="0"/>
                <a:sym typeface="FZHei-B01S" panose="02010601030101010101" pitchFamily="2" charset="-122"/>
              </a:rPr>
              <a:t> </a:t>
            </a:r>
            <a:r>
              <a:rPr lang="en-US" altLang="zh-CN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Source Han Sans CN Medium" panose="020B0500000000000000" pitchFamily="34" charset="-128"/>
                <a:cs typeface="Times New Roman" panose="02020603050405020304" pitchFamily="18" charset="0"/>
                <a:sym typeface="FZHei-B01S" panose="02010601030101010101" pitchFamily="2" charset="-122"/>
              </a:rPr>
              <a:t>chỗ</a:t>
            </a:r>
            <a:r>
              <a:rPr lang="en-US" altLang="zh-CN" sz="3600" b="1" dirty="0">
                <a:solidFill>
                  <a:srgbClr val="002060"/>
                </a:solidFill>
                <a:latin typeface="Times New Roman" panose="02020603050405020304" pitchFamily="18" charset="0"/>
                <a:ea typeface="Source Han Sans CN Medium" panose="020B0500000000000000" pitchFamily="34" charset="-128"/>
                <a:cs typeface="Times New Roman" panose="02020603050405020304" pitchFamily="18" charset="0"/>
                <a:sym typeface="FZHei-B01S" panose="02010601030101010101" pitchFamily="2" charset="-122"/>
              </a:rPr>
              <a:t> </a:t>
            </a:r>
            <a:r>
              <a:rPr lang="en-US" altLang="zh-CN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Source Han Sans CN Medium" panose="020B0500000000000000" pitchFamily="34" charset="-128"/>
                <a:cs typeface="Times New Roman" panose="02020603050405020304" pitchFamily="18" charset="0"/>
                <a:sym typeface="FZHei-B01S" panose="02010601030101010101" pitchFamily="2" charset="-122"/>
              </a:rPr>
              <a:t>chấm</a:t>
            </a:r>
            <a:r>
              <a:rPr lang="en-US" altLang="zh-CN" sz="3600" b="1" dirty="0">
                <a:solidFill>
                  <a:srgbClr val="002060"/>
                </a:solidFill>
                <a:latin typeface="Times New Roman" panose="02020603050405020304" pitchFamily="18" charset="0"/>
                <a:ea typeface="Source Han Sans CN Medium" panose="020B0500000000000000" pitchFamily="34" charset="-128"/>
                <a:cs typeface="Times New Roman" panose="02020603050405020304" pitchFamily="18" charset="0"/>
                <a:sym typeface="FZHei-B01S" panose="02010601030101010101" pitchFamily="2" charset="-122"/>
              </a:rPr>
              <a:t> :</a:t>
            </a:r>
          </a:p>
          <a:p>
            <a:pPr algn="ctr">
              <a:lnSpc>
                <a:spcPct val="150000"/>
              </a:lnSpc>
            </a:pPr>
            <a:endParaRPr lang="en-US" altLang="zh-CN" sz="3600" b="1" dirty="0">
              <a:solidFill>
                <a:srgbClr val="002060"/>
              </a:solidFill>
              <a:latin typeface="Times New Roman" panose="02020603050405020304" pitchFamily="18" charset="0"/>
              <a:ea typeface="Source Han Sans CN Medium" panose="020B0500000000000000" pitchFamily="34" charset="-128"/>
              <a:cs typeface="Times New Roman" panose="02020603050405020304" pitchFamily="18" charset="0"/>
              <a:sym typeface="FZHei-B01S" panose="02010601030101010101" pitchFamily="2" charset="-122"/>
            </a:endParaRPr>
          </a:p>
        </p:txBody>
      </p:sp>
      <p:pic>
        <p:nvPicPr>
          <p:cNvPr id="19" name="图片 3">
            <a:extLst>
              <a:ext uri="{FF2B5EF4-FFF2-40B4-BE49-F238E27FC236}">
                <a16:creationId xmlns:a16="http://schemas.microsoft.com/office/drawing/2014/main" id="{FB184BBA-1886-4F2E-A652-FCBEA641C18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5823" y="1009600"/>
            <a:ext cx="584871" cy="377611"/>
          </a:xfrm>
          <a:prstGeom prst="rect">
            <a:avLst/>
          </a:prstGeom>
        </p:spPr>
      </p:pic>
      <p:pic>
        <p:nvPicPr>
          <p:cNvPr id="20" name="PA_库_图片 96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-194762" y="-306721"/>
            <a:ext cx="3858322" cy="2273594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637867" y="552075"/>
            <a:ext cx="214033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b="1" u="sng" dirty="0" err="1">
                <a:solidFill>
                  <a:schemeClr val="accent2"/>
                </a:solidFill>
                <a:latin typeface="UTM Aristote" panose="02040603050506020204" pitchFamily="18" charset="0"/>
                <a:ea typeface="Source Han Sans CN Medium" panose="020B0500000000000000" pitchFamily="34" charset="-128"/>
                <a:cs typeface="Arial" pitchFamily="34" charset="0"/>
                <a:sym typeface="FZHei-B01S" panose="02010601030101010101" pitchFamily="2" charset="-122"/>
              </a:rPr>
              <a:t>Bài</a:t>
            </a:r>
            <a:r>
              <a:rPr lang="en-US" altLang="zh-CN" sz="3600" b="1" u="sng" dirty="0">
                <a:solidFill>
                  <a:schemeClr val="accent2"/>
                </a:solidFill>
                <a:latin typeface="UTM Aristote" panose="02040603050506020204" pitchFamily="18" charset="0"/>
                <a:ea typeface="Source Han Sans CN Medium" panose="020B0500000000000000" pitchFamily="34" charset="-128"/>
                <a:cs typeface="Arial" pitchFamily="34" charset="0"/>
                <a:sym typeface="FZHei-B01S" panose="02010601030101010101" pitchFamily="2" charset="-122"/>
              </a:rPr>
              <a:t> 2</a:t>
            </a:r>
            <a:r>
              <a:rPr lang="en-US" altLang="zh-CN" sz="3600" b="1" dirty="0">
                <a:solidFill>
                  <a:schemeClr val="accent2"/>
                </a:solidFill>
                <a:latin typeface="UTM Aristote" panose="02040603050506020204" pitchFamily="18" charset="0"/>
                <a:ea typeface="Source Han Sans CN Medium" panose="020B0500000000000000" pitchFamily="34" charset="-128"/>
                <a:cs typeface="Arial" pitchFamily="34" charset="0"/>
                <a:sym typeface="FZHei-B01S" panose="02010601030101010101" pitchFamily="2" charset="-122"/>
              </a:rPr>
              <a:t> : </a:t>
            </a:r>
            <a:endParaRPr lang="en-US" sz="3600" dirty="0">
              <a:latin typeface="UTM Aristote" panose="020406030505060202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29">
            <a:extLst>
              <a:ext uri="{FF2B5EF4-FFF2-40B4-BE49-F238E27FC236}">
                <a16:creationId xmlns:a16="http://schemas.microsoft.com/office/drawing/2014/main" id="{5C1893C4-D165-4791-AFE9-101796948943}"/>
              </a:ext>
            </a:extLst>
          </p:cNvPr>
          <p:cNvSpPr txBox="1"/>
          <p:nvPr/>
        </p:nvSpPr>
        <p:spPr>
          <a:xfrm>
            <a:off x="4624087" y="663629"/>
            <a:ext cx="12504232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lnSpc>
                <a:spcPct val="150000"/>
              </a:lnSpc>
            </a:pPr>
            <a:endParaRPr lang="en-US" altLang="zh-CN" sz="3600" b="1" dirty="0">
              <a:solidFill>
                <a:srgbClr val="00B050"/>
              </a:solidFill>
              <a:latin typeface="Times New Roman" panose="02020603050405020304" pitchFamily="18" charset="0"/>
              <a:ea typeface="Source Han Sans CN Medium" panose="020B0500000000000000" pitchFamily="34" charset="-128"/>
              <a:cs typeface="Times New Roman" panose="02020603050405020304" pitchFamily="18" charset="0"/>
              <a:sym typeface="FZHei-B01S" panose="02010601030101010101" pitchFamily="2" charset="-122"/>
            </a:endParaRPr>
          </a:p>
          <a:p>
            <a:pPr marL="514350" indent="-514350">
              <a:lnSpc>
                <a:spcPct val="150000"/>
              </a:lnSpc>
            </a:pPr>
            <a:r>
              <a:rPr lang="en-US" altLang="zh-CN" sz="3600" b="1" dirty="0">
                <a:solidFill>
                  <a:srgbClr val="00B050"/>
                </a:solidFill>
                <a:latin typeface="Times New Roman" panose="02020603050405020304" pitchFamily="18" charset="0"/>
                <a:ea typeface="Source Han Sans CN Medium" panose="020B0500000000000000" pitchFamily="34" charset="-128"/>
                <a:cs typeface="Times New Roman" panose="02020603050405020304" pitchFamily="18" charset="0"/>
                <a:sym typeface="FZHei-B01S" panose="02010601030101010101" pitchFamily="2" charset="-122"/>
              </a:rPr>
              <a:t>18 </a:t>
            </a:r>
            <a:r>
              <a:rPr lang="en-US" altLang="zh-CN" sz="3600" b="1" dirty="0" err="1">
                <a:solidFill>
                  <a:srgbClr val="00B050"/>
                </a:solidFill>
                <a:latin typeface="Times New Roman" panose="02020603050405020304" pitchFamily="18" charset="0"/>
                <a:ea typeface="Source Han Sans CN Medium" panose="020B0500000000000000" pitchFamily="34" charset="-128"/>
                <a:cs typeface="Times New Roman" panose="02020603050405020304" pitchFamily="18" charset="0"/>
                <a:sym typeface="FZHei-B01S" panose="02010601030101010101" pitchFamily="2" charset="-122"/>
              </a:rPr>
              <a:t>yến</a:t>
            </a:r>
            <a:r>
              <a:rPr lang="en-US" altLang="zh-CN" sz="3600" b="1" dirty="0">
                <a:solidFill>
                  <a:srgbClr val="00B050"/>
                </a:solidFill>
                <a:latin typeface="Times New Roman" panose="02020603050405020304" pitchFamily="18" charset="0"/>
                <a:ea typeface="Source Han Sans CN Medium" panose="020B0500000000000000" pitchFamily="34" charset="-128"/>
                <a:cs typeface="Times New Roman" panose="02020603050405020304" pitchFamily="18" charset="0"/>
                <a:sym typeface="FZHei-B01S" panose="02010601030101010101" pitchFamily="2" charset="-122"/>
              </a:rPr>
              <a:t> + 26 </a:t>
            </a:r>
            <a:r>
              <a:rPr lang="en-US" altLang="zh-CN" sz="3600" b="1" dirty="0" err="1">
                <a:solidFill>
                  <a:srgbClr val="00B050"/>
                </a:solidFill>
                <a:latin typeface="Times New Roman" panose="02020603050405020304" pitchFamily="18" charset="0"/>
                <a:ea typeface="Source Han Sans CN Medium" panose="020B0500000000000000" pitchFamily="34" charset="-128"/>
                <a:cs typeface="Times New Roman" panose="02020603050405020304" pitchFamily="18" charset="0"/>
                <a:sym typeface="FZHei-B01S" panose="02010601030101010101" pitchFamily="2" charset="-122"/>
              </a:rPr>
              <a:t>yến</a:t>
            </a:r>
            <a:r>
              <a:rPr lang="en-US" altLang="zh-CN" sz="3600" b="1" dirty="0">
                <a:solidFill>
                  <a:srgbClr val="00B050"/>
                </a:solidFill>
                <a:latin typeface="Times New Roman" panose="02020603050405020304" pitchFamily="18" charset="0"/>
                <a:ea typeface="Source Han Sans CN Medium" panose="020B0500000000000000" pitchFamily="34" charset="-128"/>
                <a:cs typeface="Times New Roman" panose="02020603050405020304" pitchFamily="18" charset="0"/>
                <a:sym typeface="FZHei-B01S" panose="02010601030101010101" pitchFamily="2" charset="-122"/>
              </a:rPr>
              <a:t>  =</a:t>
            </a:r>
          </a:p>
          <a:p>
            <a:pPr marL="514350" indent="-514350">
              <a:lnSpc>
                <a:spcPct val="150000"/>
              </a:lnSpc>
            </a:pPr>
            <a:r>
              <a:rPr lang="en-US" altLang="zh-CN" sz="3600" b="1" dirty="0">
                <a:solidFill>
                  <a:srgbClr val="00B050"/>
                </a:solidFill>
                <a:latin typeface="Times New Roman" panose="02020603050405020304" pitchFamily="18" charset="0"/>
                <a:ea typeface="Source Han Sans CN Medium" panose="020B0500000000000000" pitchFamily="34" charset="-128"/>
                <a:cs typeface="Times New Roman" panose="02020603050405020304" pitchFamily="18" charset="0"/>
                <a:sym typeface="FZHei-B01S" panose="02010601030101010101" pitchFamily="2" charset="-122"/>
              </a:rPr>
              <a:t>648 </a:t>
            </a:r>
            <a:r>
              <a:rPr lang="en-US" altLang="zh-CN" sz="3600" b="1" dirty="0" err="1">
                <a:solidFill>
                  <a:srgbClr val="00B050"/>
                </a:solidFill>
                <a:latin typeface="Times New Roman" panose="02020603050405020304" pitchFamily="18" charset="0"/>
                <a:ea typeface="Source Han Sans CN Medium" panose="020B0500000000000000" pitchFamily="34" charset="-128"/>
                <a:cs typeface="Times New Roman" panose="02020603050405020304" pitchFamily="18" charset="0"/>
                <a:sym typeface="FZHei-B01S" panose="02010601030101010101" pitchFamily="2" charset="-122"/>
              </a:rPr>
              <a:t>tạ</a:t>
            </a:r>
            <a:r>
              <a:rPr lang="en-US" altLang="zh-CN" sz="3600" b="1" dirty="0">
                <a:solidFill>
                  <a:srgbClr val="00B050"/>
                </a:solidFill>
                <a:latin typeface="Times New Roman" panose="02020603050405020304" pitchFamily="18" charset="0"/>
                <a:ea typeface="Source Han Sans CN Medium" panose="020B0500000000000000" pitchFamily="34" charset="-128"/>
                <a:cs typeface="Times New Roman" panose="02020603050405020304" pitchFamily="18" charset="0"/>
                <a:sym typeface="FZHei-B01S" panose="02010601030101010101" pitchFamily="2" charset="-122"/>
              </a:rPr>
              <a:t> - 75 </a:t>
            </a:r>
            <a:r>
              <a:rPr lang="en-US" altLang="zh-CN" sz="3600" b="1" dirty="0" err="1">
                <a:solidFill>
                  <a:srgbClr val="00B050"/>
                </a:solidFill>
                <a:latin typeface="Times New Roman" panose="02020603050405020304" pitchFamily="18" charset="0"/>
                <a:ea typeface="Source Han Sans CN Medium" panose="020B0500000000000000" pitchFamily="34" charset="-128"/>
                <a:cs typeface="Times New Roman" panose="02020603050405020304" pitchFamily="18" charset="0"/>
                <a:sym typeface="FZHei-B01S" panose="02010601030101010101" pitchFamily="2" charset="-122"/>
              </a:rPr>
              <a:t>tạ</a:t>
            </a:r>
            <a:r>
              <a:rPr lang="en-US" altLang="zh-CN" sz="3600" b="1" dirty="0">
                <a:solidFill>
                  <a:srgbClr val="00B050"/>
                </a:solidFill>
                <a:latin typeface="Times New Roman" panose="02020603050405020304" pitchFamily="18" charset="0"/>
                <a:ea typeface="Source Han Sans CN Medium" panose="020B0500000000000000" pitchFamily="34" charset="-128"/>
                <a:cs typeface="Times New Roman" panose="02020603050405020304" pitchFamily="18" charset="0"/>
                <a:sym typeface="FZHei-B01S" panose="02010601030101010101" pitchFamily="2" charset="-122"/>
              </a:rPr>
              <a:t>  =</a:t>
            </a:r>
          </a:p>
          <a:p>
            <a:pPr marL="514350" indent="-514350">
              <a:lnSpc>
                <a:spcPct val="150000"/>
              </a:lnSpc>
            </a:pPr>
            <a:r>
              <a:rPr lang="en-US" altLang="zh-CN" sz="3600" b="1" dirty="0">
                <a:solidFill>
                  <a:srgbClr val="00B050"/>
                </a:solidFill>
                <a:latin typeface="Times New Roman" panose="02020603050405020304" pitchFamily="18" charset="0"/>
                <a:ea typeface="Source Han Sans CN Medium" panose="020B0500000000000000" pitchFamily="34" charset="-128"/>
                <a:cs typeface="Times New Roman" panose="02020603050405020304" pitchFamily="18" charset="0"/>
                <a:sym typeface="FZHei-B01S" panose="02010601030101010101" pitchFamily="2" charset="-122"/>
              </a:rPr>
              <a:t>135 </a:t>
            </a:r>
            <a:r>
              <a:rPr lang="en-US" altLang="zh-CN" sz="3600" b="1" dirty="0" err="1">
                <a:solidFill>
                  <a:srgbClr val="00B050"/>
                </a:solidFill>
                <a:latin typeface="Times New Roman" panose="02020603050405020304" pitchFamily="18" charset="0"/>
                <a:ea typeface="Source Han Sans CN Medium" panose="020B0500000000000000" pitchFamily="34" charset="-128"/>
                <a:cs typeface="Times New Roman" panose="02020603050405020304" pitchFamily="18" charset="0"/>
                <a:sym typeface="FZHei-B01S" panose="02010601030101010101" pitchFamily="2" charset="-122"/>
              </a:rPr>
              <a:t>tạ</a:t>
            </a:r>
            <a:r>
              <a:rPr lang="en-US" altLang="zh-CN" sz="3600" b="1" dirty="0">
                <a:solidFill>
                  <a:srgbClr val="00B050"/>
                </a:solidFill>
                <a:latin typeface="Times New Roman" panose="02020603050405020304" pitchFamily="18" charset="0"/>
                <a:ea typeface="Source Han Sans CN Medium" panose="020B0500000000000000" pitchFamily="34" charset="-128"/>
                <a:cs typeface="Times New Roman" panose="02020603050405020304" pitchFamily="18" charset="0"/>
                <a:sym typeface="FZHei-B01S" panose="02010601030101010101" pitchFamily="2" charset="-122"/>
              </a:rPr>
              <a:t> × 4  =</a:t>
            </a:r>
          </a:p>
          <a:p>
            <a:pPr marL="514350" indent="-514350">
              <a:lnSpc>
                <a:spcPct val="150000"/>
              </a:lnSpc>
            </a:pPr>
            <a:r>
              <a:rPr lang="en-US" altLang="zh-CN" sz="3600" b="1" dirty="0">
                <a:solidFill>
                  <a:srgbClr val="00B050"/>
                </a:solidFill>
                <a:latin typeface="Times New Roman" panose="02020603050405020304" pitchFamily="18" charset="0"/>
                <a:ea typeface="Source Han Sans CN Medium" panose="020B0500000000000000" pitchFamily="34" charset="-128"/>
                <a:cs typeface="Times New Roman" panose="02020603050405020304" pitchFamily="18" charset="0"/>
                <a:sym typeface="FZHei-B01S" panose="02010601030101010101" pitchFamily="2" charset="-122"/>
              </a:rPr>
              <a:t>512 </a:t>
            </a:r>
            <a:r>
              <a:rPr lang="en-US" altLang="zh-CN" sz="3600" b="1" dirty="0" err="1">
                <a:solidFill>
                  <a:srgbClr val="00B050"/>
                </a:solidFill>
                <a:latin typeface="Times New Roman" panose="02020603050405020304" pitchFamily="18" charset="0"/>
                <a:ea typeface="Source Han Sans CN Medium" panose="020B0500000000000000" pitchFamily="34" charset="-128"/>
                <a:cs typeface="Times New Roman" panose="02020603050405020304" pitchFamily="18" charset="0"/>
                <a:sym typeface="FZHei-B01S" panose="02010601030101010101" pitchFamily="2" charset="-122"/>
              </a:rPr>
              <a:t>tấn</a:t>
            </a:r>
            <a:r>
              <a:rPr lang="en-US" altLang="zh-CN" sz="3600" b="1" dirty="0">
                <a:solidFill>
                  <a:srgbClr val="00B050"/>
                </a:solidFill>
                <a:latin typeface="Times New Roman" panose="02020603050405020304" pitchFamily="18" charset="0"/>
                <a:ea typeface="Source Han Sans CN Medium" panose="020B0500000000000000" pitchFamily="34" charset="-128"/>
                <a:cs typeface="Times New Roman" panose="02020603050405020304" pitchFamily="18" charset="0"/>
                <a:sym typeface="FZHei-B01S" panose="02010601030101010101" pitchFamily="2" charset="-122"/>
              </a:rPr>
              <a:t> : 8 =</a:t>
            </a:r>
          </a:p>
          <a:p>
            <a:pPr marL="971550" lvl="1" indent="-514350">
              <a:lnSpc>
                <a:spcPct val="150000"/>
              </a:lnSpc>
            </a:pPr>
            <a:r>
              <a:rPr lang="en-US" altLang="zh-CN" sz="3600" b="1" dirty="0">
                <a:solidFill>
                  <a:srgbClr val="00B050"/>
                </a:solidFill>
                <a:latin typeface="Times New Roman" panose="02020603050405020304" pitchFamily="18" charset="0"/>
                <a:ea typeface="Source Han Sans CN Medium" panose="020B0500000000000000" pitchFamily="34" charset="-128"/>
                <a:cs typeface="Times New Roman" panose="02020603050405020304" pitchFamily="18" charset="0"/>
                <a:sym typeface="FZHei-B01S" panose="02010601030101010101" pitchFamily="2" charset="-122"/>
              </a:rPr>
              <a:t>		</a:t>
            </a:r>
          </a:p>
        </p:txBody>
      </p:sp>
      <p:sp>
        <p:nvSpPr>
          <p:cNvPr id="10" name="Rectangle 9"/>
          <p:cNvSpPr/>
          <p:nvPr/>
        </p:nvSpPr>
        <p:spPr>
          <a:xfrm>
            <a:off x="8273876" y="1730902"/>
            <a:ext cx="441161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44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yến</a:t>
            </a:r>
            <a:endParaRPr lang="en-US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977909" y="2570840"/>
            <a:ext cx="377665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573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</a:t>
            </a:r>
            <a:endParaRPr lang="en-US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452552" y="3345021"/>
            <a:ext cx="379051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540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7372311" y="4147734"/>
            <a:ext cx="408146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64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tấn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13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-741154" y="153303"/>
            <a:ext cx="6098966" cy="6098966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1334344" y="2960108"/>
            <a:ext cx="1947969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3600" b="1" u="sng" dirty="0" err="1">
                <a:solidFill>
                  <a:srgbClr val="FF0000"/>
                </a:solidFill>
                <a:latin typeface="UTM Aristote" panose="02040603050506020204" pitchFamily="18" charset="0"/>
                <a:ea typeface="Source Han Sans CN Medium" panose="020B0500000000000000" pitchFamily="34" charset="-128"/>
                <a:cs typeface="Arial" pitchFamily="34" charset="0"/>
                <a:sym typeface="FZHei-B01S" panose="02010601030101010101" pitchFamily="2" charset="-122"/>
              </a:rPr>
              <a:t>Bài</a:t>
            </a:r>
            <a:r>
              <a:rPr lang="en-US" altLang="zh-CN" sz="3600" b="1" u="sng" dirty="0">
                <a:solidFill>
                  <a:srgbClr val="FF0000"/>
                </a:solidFill>
                <a:latin typeface="UTM Aristote" panose="02040603050506020204" pitchFamily="18" charset="0"/>
                <a:ea typeface="Source Han Sans CN Medium" panose="020B0500000000000000" pitchFamily="34" charset="-128"/>
                <a:cs typeface="Arial" pitchFamily="34" charset="0"/>
                <a:sym typeface="FZHei-B01S" panose="02010601030101010101" pitchFamily="2" charset="-122"/>
              </a:rPr>
              <a:t> 3</a:t>
            </a:r>
            <a:r>
              <a:rPr lang="en-US" altLang="zh-CN" sz="3600" b="1" dirty="0">
                <a:solidFill>
                  <a:srgbClr val="FF0000"/>
                </a:solidFill>
                <a:latin typeface="UTM Aristote" panose="02040603050506020204" pitchFamily="18" charset="0"/>
                <a:ea typeface="Source Han Sans CN Medium" panose="020B0500000000000000" pitchFamily="34" charset="-128"/>
                <a:cs typeface="Arial" pitchFamily="34" charset="0"/>
                <a:sym typeface="FZHei-B01S" panose="02010601030101010101" pitchFamily="2" charset="-122"/>
              </a:rPr>
              <a:t> :</a:t>
            </a:r>
          </a:p>
          <a:p>
            <a:pPr algn="ctr"/>
            <a:r>
              <a:rPr lang="en-US" altLang="zh-CN" sz="3600" b="1" dirty="0" err="1">
                <a:solidFill>
                  <a:srgbClr val="FF0000"/>
                </a:solidFill>
                <a:latin typeface="UTM Aristote" panose="02040603050506020204" pitchFamily="18" charset="0"/>
                <a:ea typeface="Source Han Sans CN Medium" panose="020B0500000000000000" pitchFamily="34" charset="-128"/>
                <a:cs typeface="Arial" pitchFamily="34" charset="0"/>
                <a:sym typeface="FZHei-B01S" panose="02010601030101010101" pitchFamily="2" charset="-122"/>
              </a:rPr>
              <a:t>Tính</a:t>
            </a:r>
            <a:r>
              <a:rPr lang="en-US" altLang="zh-CN" sz="3600" b="1" dirty="0">
                <a:solidFill>
                  <a:srgbClr val="FF0000"/>
                </a:solidFill>
                <a:latin typeface="UTM Aristote" panose="02040603050506020204" pitchFamily="18" charset="0"/>
                <a:ea typeface="Source Han Sans CN Medium" panose="020B0500000000000000" pitchFamily="34" charset="-128"/>
                <a:cs typeface="Arial" pitchFamily="34" charset="0"/>
                <a:sym typeface="FZHei-B01S" panose="02010601030101010101" pitchFamily="2" charset="-122"/>
              </a:rPr>
              <a:t> </a:t>
            </a:r>
            <a:endParaRPr lang="en-US" sz="3600" dirty="0">
              <a:solidFill>
                <a:srgbClr val="FF0000"/>
              </a:solidFill>
              <a:latin typeface="UTM Aristote" panose="02040603050506020204" pitchFamily="18" charset="0"/>
            </a:endParaRPr>
          </a:p>
        </p:txBody>
      </p:sp>
      <p:pic>
        <p:nvPicPr>
          <p:cNvPr id="17" name="图片 3">
            <a:extLst>
              <a:ext uri="{FF2B5EF4-FFF2-40B4-BE49-F238E27FC236}">
                <a16:creationId xmlns:a16="http://schemas.microsoft.com/office/drawing/2014/main" id="{FB184BBA-1886-4F2E-A652-FCBEA641C18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1559" y="3155615"/>
            <a:ext cx="1062045" cy="68568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2" grpId="0"/>
      <p:bldP spid="14" grpId="0"/>
      <p:bldP spid="1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图片 26">
            <a:extLst>
              <a:ext uri="{FF2B5EF4-FFF2-40B4-BE49-F238E27FC236}">
                <a16:creationId xmlns:a16="http://schemas.microsoft.com/office/drawing/2014/main" id="{52B41A72-BC3E-4A11-88AA-7471D38CFAA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694" b="6179"/>
          <a:stretch/>
        </p:blipFill>
        <p:spPr>
          <a:xfrm>
            <a:off x="3757935" y="4191993"/>
            <a:ext cx="4563799" cy="2139538"/>
          </a:xfrm>
          <a:prstGeom prst="rect">
            <a:avLst/>
          </a:prstGeom>
        </p:spPr>
      </p:pic>
      <p:sp>
        <p:nvSpPr>
          <p:cNvPr id="31" name="矩形 30">
            <a:extLst>
              <a:ext uri="{FF2B5EF4-FFF2-40B4-BE49-F238E27FC236}">
                <a16:creationId xmlns:a16="http://schemas.microsoft.com/office/drawing/2014/main" id="{B78ED808-9F86-4A0F-A8CC-2FB4C1812B25}"/>
              </a:ext>
            </a:extLst>
          </p:cNvPr>
          <p:cNvSpPr/>
          <p:nvPr/>
        </p:nvSpPr>
        <p:spPr>
          <a:xfrm rot="20399440" flipH="1">
            <a:off x="751797" y="1692196"/>
            <a:ext cx="210826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b="1" spc="600" dirty="0">
                <a:solidFill>
                  <a:srgbClr val="633E3B"/>
                </a:solidFill>
                <a:latin typeface="UTM Fancy Full" panose="02040603050506020204" pitchFamily="18" charset="0"/>
                <a:ea typeface="字体视界-狮子座体" panose="02000500000000000000" pitchFamily="2" charset="-122"/>
              </a:rPr>
              <a:t>KTUTS</a:t>
            </a:r>
            <a:endParaRPr lang="zh-CN" altLang="en-US" sz="3200" b="1" spc="600" dirty="0">
              <a:solidFill>
                <a:srgbClr val="633E3B"/>
              </a:solidFill>
              <a:latin typeface="UTM Fancy Full" panose="02040603050506020204" pitchFamily="18" charset="0"/>
              <a:ea typeface="字体视界-狮子座体" panose="02000500000000000000" pitchFamily="2" charset="-122"/>
            </a:endParaRPr>
          </a:p>
        </p:txBody>
      </p:sp>
      <p:grpSp>
        <p:nvGrpSpPr>
          <p:cNvPr id="37" name="组合 36">
            <a:extLst>
              <a:ext uri="{FF2B5EF4-FFF2-40B4-BE49-F238E27FC236}">
                <a16:creationId xmlns:a16="http://schemas.microsoft.com/office/drawing/2014/main" id="{63550EC9-5DCA-4704-BAA9-761CEA914443}"/>
              </a:ext>
            </a:extLst>
          </p:cNvPr>
          <p:cNvGrpSpPr/>
          <p:nvPr/>
        </p:nvGrpSpPr>
        <p:grpSpPr>
          <a:xfrm>
            <a:off x="0" y="4855566"/>
            <a:ext cx="12188212" cy="2163708"/>
            <a:chOff x="-69575" y="4694291"/>
            <a:chExt cx="12188212" cy="2163708"/>
          </a:xfrm>
        </p:grpSpPr>
        <p:pic>
          <p:nvPicPr>
            <p:cNvPr id="38" name="图片 37">
              <a:extLst>
                <a:ext uri="{FF2B5EF4-FFF2-40B4-BE49-F238E27FC236}">
                  <a16:creationId xmlns:a16="http://schemas.microsoft.com/office/drawing/2014/main" id="{C58AE85C-4D2E-4179-9CDA-035617D7DA1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8497"/>
            <a:stretch/>
          </p:blipFill>
          <p:spPr>
            <a:xfrm>
              <a:off x="-69575" y="4697550"/>
              <a:ext cx="4096071" cy="2160449"/>
            </a:xfrm>
            <a:prstGeom prst="rect">
              <a:avLst/>
            </a:prstGeom>
          </p:spPr>
        </p:pic>
        <p:pic>
          <p:nvPicPr>
            <p:cNvPr id="39" name="图片 38">
              <a:extLst>
                <a:ext uri="{FF2B5EF4-FFF2-40B4-BE49-F238E27FC236}">
                  <a16:creationId xmlns:a16="http://schemas.microsoft.com/office/drawing/2014/main" id="{8F8E7C32-39A2-4D48-9118-97506FB359C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8497"/>
            <a:stretch/>
          </p:blipFill>
          <p:spPr>
            <a:xfrm flipH="1">
              <a:off x="3968291" y="4694291"/>
              <a:ext cx="4096071" cy="2160449"/>
            </a:xfrm>
            <a:prstGeom prst="rect">
              <a:avLst/>
            </a:prstGeom>
          </p:spPr>
        </p:pic>
        <p:pic>
          <p:nvPicPr>
            <p:cNvPr id="40" name="图片 39">
              <a:extLst>
                <a:ext uri="{FF2B5EF4-FFF2-40B4-BE49-F238E27FC236}">
                  <a16:creationId xmlns:a16="http://schemas.microsoft.com/office/drawing/2014/main" id="{3CDD32BD-9243-4D1C-99AF-DB54352770A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8497"/>
            <a:stretch/>
          </p:blipFill>
          <p:spPr>
            <a:xfrm>
              <a:off x="8022566" y="4697550"/>
              <a:ext cx="4096071" cy="2160449"/>
            </a:xfrm>
            <a:prstGeom prst="rect">
              <a:avLst/>
            </a:prstGeom>
          </p:spPr>
        </p:pic>
      </p:grpSp>
      <p:grpSp>
        <p:nvGrpSpPr>
          <p:cNvPr id="41" name="组合 40">
            <a:extLst>
              <a:ext uri="{FF2B5EF4-FFF2-40B4-BE49-F238E27FC236}">
                <a16:creationId xmlns:a16="http://schemas.microsoft.com/office/drawing/2014/main" id="{3E7D7E42-C1CD-4043-BF02-10F788F75CB6}"/>
              </a:ext>
            </a:extLst>
          </p:cNvPr>
          <p:cNvGrpSpPr/>
          <p:nvPr/>
        </p:nvGrpSpPr>
        <p:grpSpPr>
          <a:xfrm>
            <a:off x="-43771" y="-521324"/>
            <a:ext cx="12231983" cy="2202195"/>
            <a:chOff x="-16409" y="-6727"/>
            <a:chExt cx="9125471" cy="1677790"/>
          </a:xfrm>
        </p:grpSpPr>
        <p:pic>
          <p:nvPicPr>
            <p:cNvPr id="42" name="图片 41">
              <a:extLst>
                <a:ext uri="{FF2B5EF4-FFF2-40B4-BE49-F238E27FC236}">
                  <a16:creationId xmlns:a16="http://schemas.microsoft.com/office/drawing/2014/main" id="{0BAA4933-7AD2-4B4E-9457-2AED67A369D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-142" b="75633"/>
            <a:stretch/>
          </p:blipFill>
          <p:spPr>
            <a:xfrm>
              <a:off x="-16409" y="0"/>
              <a:ext cx="4578044" cy="1671063"/>
            </a:xfrm>
            <a:prstGeom prst="rect">
              <a:avLst/>
            </a:prstGeom>
          </p:spPr>
        </p:pic>
        <p:pic>
          <p:nvPicPr>
            <p:cNvPr id="43" name="图片 42">
              <a:extLst>
                <a:ext uri="{FF2B5EF4-FFF2-40B4-BE49-F238E27FC236}">
                  <a16:creationId xmlns:a16="http://schemas.microsoft.com/office/drawing/2014/main" id="{6F8A42DD-7625-4359-9A9A-0C016D6DECB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-142" b="75633"/>
            <a:stretch/>
          </p:blipFill>
          <p:spPr>
            <a:xfrm flipH="1">
              <a:off x="4531018" y="-6727"/>
              <a:ext cx="4578044" cy="1671063"/>
            </a:xfrm>
            <a:prstGeom prst="rect">
              <a:avLst/>
            </a:prstGeom>
          </p:spPr>
        </p:pic>
      </p:grpSp>
      <p:pic>
        <p:nvPicPr>
          <p:cNvPr id="44" name="图片 43">
            <a:extLst>
              <a:ext uri="{FF2B5EF4-FFF2-40B4-BE49-F238E27FC236}">
                <a16:creationId xmlns:a16="http://schemas.microsoft.com/office/drawing/2014/main" id="{9F0D6EF1-A749-4E6A-855B-08CD0FCA34F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-192904" y="2657546"/>
            <a:ext cx="3997224" cy="3997224"/>
          </a:xfrm>
          <a:prstGeom prst="rect">
            <a:avLst/>
          </a:prstGeom>
        </p:spPr>
      </p:pic>
      <p:pic>
        <p:nvPicPr>
          <p:cNvPr id="45" name="图片 44">
            <a:extLst>
              <a:ext uri="{FF2B5EF4-FFF2-40B4-BE49-F238E27FC236}">
                <a16:creationId xmlns:a16="http://schemas.microsoft.com/office/drawing/2014/main" id="{147173B2-93D8-46D1-92E3-603BF7677FB2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009" t="12556" b="74642"/>
          <a:stretch/>
        </p:blipFill>
        <p:spPr>
          <a:xfrm>
            <a:off x="10857867" y="2157492"/>
            <a:ext cx="1600685" cy="1164261"/>
          </a:xfrm>
          <a:prstGeom prst="rect">
            <a:avLst/>
          </a:prstGeom>
        </p:spPr>
      </p:pic>
      <p:pic>
        <p:nvPicPr>
          <p:cNvPr id="46" name="图片 45">
            <a:extLst>
              <a:ext uri="{FF2B5EF4-FFF2-40B4-BE49-F238E27FC236}">
                <a16:creationId xmlns:a16="http://schemas.microsoft.com/office/drawing/2014/main" id="{A47840AB-77D5-488C-BD50-5D536642661D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009" t="12556" b="74642"/>
          <a:stretch/>
        </p:blipFill>
        <p:spPr>
          <a:xfrm>
            <a:off x="11606310" y="2317954"/>
            <a:ext cx="852242" cy="619880"/>
          </a:xfrm>
          <a:prstGeom prst="rect">
            <a:avLst/>
          </a:prstGeom>
        </p:spPr>
      </p:pic>
      <p:pic>
        <p:nvPicPr>
          <p:cNvPr id="47" name="图片 46">
            <a:extLst>
              <a:ext uri="{FF2B5EF4-FFF2-40B4-BE49-F238E27FC236}">
                <a16:creationId xmlns:a16="http://schemas.microsoft.com/office/drawing/2014/main" id="{615B079B-72D4-40CE-9EAE-26818A87462C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615687" y="3038534"/>
            <a:ext cx="3535793" cy="3535793"/>
          </a:xfrm>
          <a:prstGeom prst="rect">
            <a:avLst/>
          </a:prstGeom>
        </p:spPr>
      </p:pic>
      <p:pic>
        <p:nvPicPr>
          <p:cNvPr id="48" name="图片 47">
            <a:extLst>
              <a:ext uri="{FF2B5EF4-FFF2-40B4-BE49-F238E27FC236}">
                <a16:creationId xmlns:a16="http://schemas.microsoft.com/office/drawing/2014/main" id="{67457C18-0EC6-45A2-8B19-98A0D772865E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009" t="12556" b="74642"/>
          <a:stretch/>
        </p:blipFill>
        <p:spPr>
          <a:xfrm>
            <a:off x="414512" y="2119743"/>
            <a:ext cx="852242" cy="619880"/>
          </a:xfrm>
          <a:prstGeom prst="rect">
            <a:avLst/>
          </a:prstGeom>
        </p:spPr>
      </p:pic>
      <p:pic>
        <p:nvPicPr>
          <p:cNvPr id="16" name="PA_图片 2" descr="图片包含 室内, 墙壁&#10;&#10;已生成高可信度的说明">
            <a:extLst>
              <a:ext uri="{FF2B5EF4-FFF2-40B4-BE49-F238E27FC236}">
                <a16:creationId xmlns:a16="http://schemas.microsoft.com/office/drawing/2014/main" id="{60FD21DD-4315-4686-B143-92D9059A835C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88" r="4029"/>
          <a:stretch/>
        </p:blipFill>
        <p:spPr>
          <a:xfrm>
            <a:off x="2417577" y="244832"/>
            <a:ext cx="7738189" cy="498958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3130173" y="1689701"/>
            <a:ext cx="7420622" cy="255454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UTM Aristote" panose="02040603050506020204" pitchFamily="18" charset="0"/>
                <a:cs typeface="Times New Roman" panose="02020603050405020304" pitchFamily="18" charset="0"/>
              </a:rPr>
              <a:t>Chúc</a:t>
            </a:r>
            <a:r>
              <a:rPr lang="en-US" sz="8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UTM Aristote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UTM Aristote" panose="02040603050506020204" pitchFamily="18" charset="0"/>
                <a:cs typeface="Times New Roman" panose="02020603050405020304" pitchFamily="18" charset="0"/>
              </a:rPr>
              <a:t>các</a:t>
            </a:r>
            <a:r>
              <a:rPr lang="en-US" sz="8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UTM Aristote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UTM Aristote" panose="02040603050506020204" pitchFamily="18" charset="0"/>
                <a:cs typeface="Times New Roman" panose="02020603050405020304" pitchFamily="18" charset="0"/>
              </a:rPr>
              <a:t>em</a:t>
            </a:r>
            <a:r>
              <a:rPr lang="en-US" sz="8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UTM Aristote" panose="020406030505060202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8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UTM Aristote" panose="02040603050506020204" pitchFamily="18" charset="0"/>
                <a:cs typeface="Times New Roman" panose="02020603050405020304" pitchFamily="18" charset="0"/>
              </a:rPr>
              <a:t>học</a:t>
            </a:r>
            <a:r>
              <a:rPr lang="en-US" sz="8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UTM Aristote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UTM Aristote" panose="02040603050506020204" pitchFamily="18" charset="0"/>
                <a:cs typeface="Times New Roman" panose="02020603050405020304" pitchFamily="18" charset="0"/>
              </a:rPr>
              <a:t>tốt</a:t>
            </a:r>
            <a:endParaRPr lang="en-US" sz="8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UTM Aristote" panose="02040603050506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图片 17">
            <a:extLst>
              <a:ext uri="{FF2B5EF4-FFF2-40B4-BE49-F238E27FC236}">
                <a16:creationId xmlns:a16="http://schemas.microsoft.com/office/drawing/2014/main" id="{762CDE9D-0747-45D8-A7CA-344F7DA37FD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3486" y="-271693"/>
            <a:ext cx="1170434" cy="1170434"/>
          </a:xfrm>
          <a:prstGeom prst="rect">
            <a:avLst/>
          </a:prstGeom>
        </p:spPr>
      </p:pic>
      <p:pic>
        <p:nvPicPr>
          <p:cNvPr id="19" name="图片 17">
            <a:extLst>
              <a:ext uri="{FF2B5EF4-FFF2-40B4-BE49-F238E27FC236}">
                <a16:creationId xmlns:a16="http://schemas.microsoft.com/office/drawing/2014/main" id="{762CDE9D-0747-45D8-A7CA-344F7DA37FD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0882" y="898741"/>
            <a:ext cx="1170434" cy="1170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924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43200000">
                                      <p:cBhvr>
                                        <p:cTn id="31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8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0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8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9" presetID="2" presetClass="entr" presetSubtype="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8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000"/>
                            </p:stCondLst>
                            <p:childTnLst>
                              <p:par>
                                <p:cTn id="5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1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426177" y="619338"/>
            <a:ext cx="6706089" cy="5998783"/>
            <a:chOff x="-1426177" y="619338"/>
            <a:chExt cx="6706089" cy="5998783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426177" y="619338"/>
              <a:ext cx="6706089" cy="5998783"/>
            </a:xfrm>
            <a:prstGeom prst="rect">
              <a:avLst/>
            </a:prstGeom>
          </p:spPr>
        </p:pic>
        <p:sp>
          <p:nvSpPr>
            <p:cNvPr id="8" name="文本框 29">
              <a:extLst>
                <a:ext uri="{FF2B5EF4-FFF2-40B4-BE49-F238E27FC236}">
                  <a16:creationId xmlns:a16="http://schemas.microsoft.com/office/drawing/2014/main" id="{5C1893C4-D165-4791-AFE9-101796948943}"/>
                </a:ext>
              </a:extLst>
            </p:cNvPr>
            <p:cNvSpPr txBox="1"/>
            <p:nvPr/>
          </p:nvSpPr>
          <p:spPr>
            <a:xfrm>
              <a:off x="378497" y="2558975"/>
              <a:ext cx="2979584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600" b="1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Source Han Sans CN Medium" panose="020B0500000000000000" pitchFamily="34" charset="-128"/>
                  <a:cs typeface="Times New Roman" panose="02020603050405020304" pitchFamily="18" charset="0"/>
                  <a:sym typeface="FZHei-B01S" panose="02010601030101010101" pitchFamily="2" charset="-122"/>
                </a:rPr>
                <a:t>Các</a:t>
              </a:r>
              <a:r>
                <a:rPr lang="en-US" altLang="zh-CN" sz="36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Source Han Sans CN Medium" panose="020B0500000000000000" pitchFamily="34" charset="-128"/>
                  <a:cs typeface="Times New Roman" panose="02020603050405020304" pitchFamily="18" charset="0"/>
                  <a:sym typeface="FZHei-B01S" panose="02010601030101010101" pitchFamily="2" charset="-122"/>
                </a:rPr>
                <a:t> </a:t>
              </a:r>
              <a:r>
                <a:rPr lang="en-US" altLang="zh-CN" sz="3600" b="1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Source Han Sans CN Medium" panose="020B0500000000000000" pitchFamily="34" charset="-128"/>
                  <a:cs typeface="Times New Roman" panose="02020603050405020304" pitchFamily="18" charset="0"/>
                  <a:sym typeface="FZHei-B01S" panose="02010601030101010101" pitchFamily="2" charset="-122"/>
                </a:rPr>
                <a:t>đơn</a:t>
              </a:r>
              <a:r>
                <a:rPr lang="en-US" altLang="zh-CN" sz="36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Source Han Sans CN Medium" panose="020B0500000000000000" pitchFamily="34" charset="-128"/>
                  <a:cs typeface="Times New Roman" panose="02020603050405020304" pitchFamily="18" charset="0"/>
                  <a:sym typeface="FZHei-B01S" panose="02010601030101010101" pitchFamily="2" charset="-122"/>
                </a:rPr>
                <a:t> </a:t>
              </a:r>
              <a:r>
                <a:rPr lang="en-US" altLang="zh-CN" sz="3600" b="1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Source Han Sans CN Medium" panose="020B0500000000000000" pitchFamily="34" charset="-128"/>
                  <a:cs typeface="Times New Roman" panose="02020603050405020304" pitchFamily="18" charset="0"/>
                  <a:sym typeface="FZHei-B01S" panose="02010601030101010101" pitchFamily="2" charset="-122"/>
                </a:rPr>
                <a:t>vị</a:t>
              </a:r>
              <a:r>
                <a:rPr lang="en-US" altLang="zh-CN" sz="36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Source Han Sans CN Medium" panose="020B0500000000000000" pitchFamily="34" charset="-128"/>
                  <a:cs typeface="Times New Roman" panose="02020603050405020304" pitchFamily="18" charset="0"/>
                  <a:sym typeface="FZHei-B01S" panose="02010601030101010101" pitchFamily="2" charset="-122"/>
                </a:rPr>
                <a:t> </a:t>
              </a:r>
              <a:r>
                <a:rPr lang="en-US" altLang="zh-CN" sz="3600" b="1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Source Han Sans CN Medium" panose="020B0500000000000000" pitchFamily="34" charset="-128"/>
                  <a:cs typeface="Times New Roman" panose="02020603050405020304" pitchFamily="18" charset="0"/>
                  <a:sym typeface="FZHei-B01S" panose="02010601030101010101" pitchFamily="2" charset="-122"/>
                </a:rPr>
                <a:t>đo</a:t>
              </a:r>
              <a:r>
                <a:rPr lang="en-US" altLang="zh-CN" sz="36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Source Han Sans CN Medium" panose="020B0500000000000000" pitchFamily="34" charset="-128"/>
                  <a:cs typeface="Times New Roman" panose="02020603050405020304" pitchFamily="18" charset="0"/>
                  <a:sym typeface="FZHei-B01S" panose="02010601030101010101" pitchFamily="2" charset="-122"/>
                </a:rPr>
                <a:t> </a:t>
              </a:r>
              <a:r>
                <a:rPr lang="en-US" altLang="zh-CN" sz="3600" b="1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Source Han Sans CN Medium" panose="020B0500000000000000" pitchFamily="34" charset="-128"/>
                  <a:cs typeface="Times New Roman" panose="02020603050405020304" pitchFamily="18" charset="0"/>
                  <a:sym typeface="FZHei-B01S" panose="02010601030101010101" pitchFamily="2" charset="-122"/>
                </a:rPr>
                <a:t>khối</a:t>
              </a:r>
              <a:r>
                <a:rPr lang="en-US" altLang="zh-CN" sz="36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Source Han Sans CN Medium" panose="020B0500000000000000" pitchFamily="34" charset="-128"/>
                  <a:cs typeface="Times New Roman" panose="02020603050405020304" pitchFamily="18" charset="0"/>
                  <a:sym typeface="FZHei-B01S" panose="02010601030101010101" pitchFamily="2" charset="-122"/>
                </a:rPr>
                <a:t> </a:t>
              </a:r>
              <a:r>
                <a:rPr lang="en-US" altLang="zh-CN" sz="3600" b="1" err="1">
                  <a:solidFill>
                    <a:schemeClr val="bg1"/>
                  </a:solidFill>
                  <a:latin typeface="Times New Roman" panose="02020603050405020304" pitchFamily="18" charset="0"/>
                  <a:ea typeface="Source Han Sans CN Medium" panose="020B0500000000000000" pitchFamily="34" charset="-128"/>
                  <a:cs typeface="Times New Roman" panose="02020603050405020304" pitchFamily="18" charset="0"/>
                  <a:sym typeface="FZHei-B01S" panose="02010601030101010101" pitchFamily="2" charset="-122"/>
                </a:rPr>
                <a:t>lượng</a:t>
              </a:r>
              <a:r>
                <a:rPr lang="en-US" altLang="zh-CN" sz="3600" b="1">
                  <a:solidFill>
                    <a:schemeClr val="bg1"/>
                  </a:solidFill>
                  <a:latin typeface="Times New Roman" panose="02020603050405020304" pitchFamily="18" charset="0"/>
                  <a:ea typeface="Source Han Sans CN Medium" panose="020B0500000000000000" pitchFamily="34" charset="-128"/>
                  <a:cs typeface="Times New Roman" panose="02020603050405020304" pitchFamily="18" charset="0"/>
                  <a:sym typeface="FZHei-B01S" panose="02010601030101010101" pitchFamily="2" charset="-122"/>
                </a:rPr>
                <a:t> </a:t>
              </a:r>
            </a:p>
            <a:p>
              <a:pPr algn="ctr"/>
              <a:r>
                <a:rPr lang="en-US" altLang="zh-CN" sz="3600" b="1">
                  <a:solidFill>
                    <a:schemeClr val="bg1"/>
                  </a:solidFill>
                  <a:latin typeface="Times New Roman" panose="02020603050405020304" pitchFamily="18" charset="0"/>
                  <a:ea typeface="Source Han Sans CN Medium" panose="020B0500000000000000" pitchFamily="34" charset="-128"/>
                  <a:cs typeface="Times New Roman" panose="02020603050405020304" pitchFamily="18" charset="0"/>
                  <a:sym typeface="FZHei-B01S" panose="02010601030101010101" pitchFamily="2" charset="-122"/>
                </a:rPr>
                <a:t>đã </a:t>
              </a:r>
              <a:r>
                <a:rPr lang="en-US" altLang="zh-CN" sz="3600" b="1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Source Han Sans CN Medium" panose="020B0500000000000000" pitchFamily="34" charset="-128"/>
                  <a:cs typeface="Times New Roman" panose="02020603050405020304" pitchFamily="18" charset="0"/>
                  <a:sym typeface="FZHei-B01S" panose="02010601030101010101" pitchFamily="2" charset="-122"/>
                </a:rPr>
                <a:t>học</a:t>
              </a:r>
              <a:endParaRPr lang="zh-CN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ea typeface="Source Han Sans CN Medium" panose="020B0500000000000000" pitchFamily="34" charset="-128"/>
                <a:cs typeface="Times New Roman" panose="02020603050405020304" pitchFamily="18" charset="0"/>
                <a:sym typeface="FZHei-B01S" panose="02010601030101010101" pitchFamily="2" charset="-122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5393137" y="1243851"/>
            <a:ext cx="2706399" cy="2706399"/>
            <a:chOff x="1851746" y="1858673"/>
            <a:chExt cx="2706399" cy="2706399"/>
          </a:xfrm>
        </p:grpSpPr>
        <p:pic>
          <p:nvPicPr>
            <p:cNvPr id="11" name="Picture 10" descr="images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851746" y="1858673"/>
              <a:ext cx="2706399" cy="2706399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2479964" y="3283527"/>
              <a:ext cx="153785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>
                  <a:latin typeface="Arial" pitchFamily="34" charset="0"/>
                  <a:cs typeface="Arial" pitchFamily="34" charset="0"/>
                </a:rPr>
                <a:t>1kg</a:t>
              </a: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5390973" y="4174150"/>
            <a:ext cx="27986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latin typeface="Arial" pitchFamily="34" charset="0"/>
                <a:cs typeface="Arial" pitchFamily="34" charset="0"/>
              </a:rPr>
              <a:t>Ki-lô-gam</a:t>
            </a:r>
            <a:endParaRPr lang="en-US" sz="3600" b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9190064" y="2898532"/>
            <a:ext cx="808332" cy="808332"/>
            <a:chOff x="6297510" y="3457929"/>
            <a:chExt cx="808332" cy="808332"/>
          </a:xfrm>
        </p:grpSpPr>
        <p:pic>
          <p:nvPicPr>
            <p:cNvPr id="15" name="Picture 14" descr="images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297510" y="3457929"/>
              <a:ext cx="808332" cy="808332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6410734" y="3802778"/>
              <a:ext cx="58188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latin typeface="Arial" pitchFamily="34" charset="0"/>
                  <a:cs typeface="Arial" pitchFamily="34" charset="0"/>
                </a:rPr>
                <a:t>1g</a:t>
              </a: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8388813" y="4174149"/>
            <a:ext cx="27986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latin typeface="Arial" pitchFamily="34" charset="0"/>
                <a:cs typeface="Arial" pitchFamily="34" charset="0"/>
              </a:rPr>
              <a:t>Gam</a:t>
            </a:r>
            <a:endParaRPr lang="en-US" sz="36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12">
            <a:extLst>
              <a:ext uri="{FF2B5EF4-FFF2-40B4-BE49-F238E27FC236}">
                <a16:creationId xmlns:a16="http://schemas.microsoft.com/office/drawing/2014/main" id="{CDF9613D-7751-454F-A5F1-E010F8A0BFE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3366" y="1489229"/>
            <a:ext cx="12889794" cy="4036444"/>
          </a:xfrm>
          <a:prstGeom prst="rect">
            <a:avLst/>
          </a:prstGeom>
        </p:spPr>
      </p:pic>
      <p:sp>
        <p:nvSpPr>
          <p:cNvPr id="7" name="PA_文本框 32"/>
          <p:cNvSpPr txBox="1"/>
          <p:nvPr>
            <p:custDataLst>
              <p:tags r:id="rId1"/>
            </p:custDataLst>
          </p:nvPr>
        </p:nvSpPr>
        <p:spPr>
          <a:xfrm>
            <a:off x="2475457" y="2646495"/>
            <a:ext cx="9429392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altLang="zh-CN" sz="9600" dirty="0" err="1">
                <a:solidFill>
                  <a:srgbClr val="7030A0"/>
                </a:solidFill>
                <a:effectLst>
                  <a:glow rad="63500">
                    <a:schemeClr val="bg1"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UTM Zirkon" panose="02040603050506020204" pitchFamily="18" charset="0"/>
                <a:ea typeface="方正胖娃简体" panose="03000509000000000000" pitchFamily="65" charset="-122"/>
              </a:rPr>
              <a:t>Yến</a:t>
            </a:r>
            <a:r>
              <a:rPr lang="en-US" altLang="zh-CN" sz="9600" dirty="0">
                <a:solidFill>
                  <a:srgbClr val="7030A0"/>
                </a:solidFill>
                <a:effectLst>
                  <a:glow rad="63500">
                    <a:schemeClr val="bg1"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UTM Zirkon" panose="02040603050506020204" pitchFamily="18" charset="0"/>
                <a:ea typeface="方正胖娃简体" panose="03000509000000000000" pitchFamily="65" charset="-122"/>
              </a:rPr>
              <a:t>, </a:t>
            </a:r>
            <a:r>
              <a:rPr lang="en-US" altLang="zh-CN" sz="9600" dirty="0" err="1">
                <a:solidFill>
                  <a:srgbClr val="7030A0"/>
                </a:solidFill>
                <a:effectLst>
                  <a:glow rad="63500">
                    <a:schemeClr val="bg1"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UTM Zirkon" panose="02040603050506020204" pitchFamily="18" charset="0"/>
                <a:ea typeface="方正胖娃简体" panose="03000509000000000000" pitchFamily="65" charset="-122"/>
              </a:rPr>
              <a:t>tạ</a:t>
            </a:r>
            <a:r>
              <a:rPr lang="en-US" altLang="zh-CN" sz="9600" dirty="0">
                <a:solidFill>
                  <a:srgbClr val="7030A0"/>
                </a:solidFill>
                <a:effectLst>
                  <a:glow rad="63500">
                    <a:schemeClr val="bg1"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UTM Zirkon" panose="02040603050506020204" pitchFamily="18" charset="0"/>
                <a:ea typeface="方正胖娃简体" panose="03000509000000000000" pitchFamily="65" charset="-122"/>
              </a:rPr>
              <a:t>, </a:t>
            </a:r>
            <a:r>
              <a:rPr lang="en-US" altLang="zh-CN" sz="9600" dirty="0" err="1">
                <a:solidFill>
                  <a:srgbClr val="7030A0"/>
                </a:solidFill>
                <a:effectLst>
                  <a:glow rad="63500">
                    <a:schemeClr val="bg1"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UTM Zirkon" panose="02040603050506020204" pitchFamily="18" charset="0"/>
                <a:ea typeface="方正胖娃简体" panose="03000509000000000000" pitchFamily="65" charset="-122"/>
              </a:rPr>
              <a:t>tấn</a:t>
            </a:r>
            <a:endParaRPr lang="zh-CN" altLang="en-US" sz="9600" dirty="0">
              <a:solidFill>
                <a:srgbClr val="FF0066"/>
              </a:solidFill>
              <a:effectLst>
                <a:glow rad="63500">
                  <a:schemeClr val="bg1"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UTM Zirkon" panose="02040603050506020204" pitchFamily="18" charset="0"/>
              <a:ea typeface="方正胖娃简体" panose="03000509000000000000" pitchFamily="65" charset="-122"/>
            </a:endParaRPr>
          </a:p>
        </p:txBody>
      </p:sp>
      <p:pic>
        <p:nvPicPr>
          <p:cNvPr id="2054" name="Picture 6" descr="19,670 Food Scale Illustrations &amp;amp; Clip Art - iStock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93732" y="3256883"/>
            <a:ext cx="2929843" cy="2929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Red apples in a basket isolated on white Vector Image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10" b="92418" l="0" r="981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570" y="4520889"/>
            <a:ext cx="1503344" cy="1467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19,670 Food Scale Illustrations &amp;amp; Clip Art - iStock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07797"/>
            <a:ext cx="1350203" cy="1350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5184972" y="1009426"/>
            <a:ext cx="155311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u="sng" dirty="0" err="1">
                <a:ln/>
                <a:solidFill>
                  <a:schemeClr val="accent3"/>
                </a:solidFill>
              </a:rPr>
              <a:t>Toán</a:t>
            </a:r>
            <a:endParaRPr lang="en-US" sz="5400" b="1" u="sng" dirty="0">
              <a:ln/>
              <a:solidFill>
                <a:schemeClr val="accent3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781 0.00185 L -0.61276 -0.0069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029" y="-44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5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9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10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1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PA_图片 3">
            <a:extLst>
              <a:ext uri="{FF2B5EF4-FFF2-40B4-BE49-F238E27FC236}">
                <a16:creationId xmlns:a16="http://schemas.microsoft.com/office/drawing/2014/main" id="{7517A938-F323-49E9-A14B-938518F72785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4"/>
          <a:srcRect t="24136"/>
          <a:stretch/>
        </p:blipFill>
        <p:spPr>
          <a:xfrm>
            <a:off x="-881143" y="-924121"/>
            <a:ext cx="13911343" cy="8706241"/>
          </a:xfrm>
          <a:prstGeom prst="rect">
            <a:avLst/>
          </a:prstGeom>
        </p:spPr>
      </p:pic>
      <p:sp>
        <p:nvSpPr>
          <p:cNvPr id="44" name="PA_文本框 33"/>
          <p:cNvSpPr txBox="1"/>
          <p:nvPr>
            <p:custDataLst>
              <p:tags r:id="rId2"/>
            </p:custDataLst>
          </p:nvPr>
        </p:nvSpPr>
        <p:spPr>
          <a:xfrm>
            <a:off x="1929420" y="4680768"/>
            <a:ext cx="7331150" cy="1938992"/>
          </a:xfrm>
          <a:custGeom>
            <a:avLst/>
            <a:gdLst>
              <a:gd name="connsiteX0" fmla="*/ 0 w 7331150"/>
              <a:gd name="connsiteY0" fmla="*/ 0 h 1938992"/>
              <a:gd name="connsiteX1" fmla="*/ 593157 w 7331150"/>
              <a:gd name="connsiteY1" fmla="*/ 0 h 1938992"/>
              <a:gd name="connsiteX2" fmla="*/ 1186313 w 7331150"/>
              <a:gd name="connsiteY2" fmla="*/ 0 h 1938992"/>
              <a:gd name="connsiteX3" fmla="*/ 1999405 w 7331150"/>
              <a:gd name="connsiteY3" fmla="*/ 0 h 1938992"/>
              <a:gd name="connsiteX4" fmla="*/ 2519250 w 7331150"/>
              <a:gd name="connsiteY4" fmla="*/ 0 h 1938992"/>
              <a:gd name="connsiteX5" fmla="*/ 3332341 w 7331150"/>
              <a:gd name="connsiteY5" fmla="*/ 0 h 1938992"/>
              <a:gd name="connsiteX6" fmla="*/ 4072121 w 7331150"/>
              <a:gd name="connsiteY6" fmla="*/ 0 h 1938992"/>
              <a:gd name="connsiteX7" fmla="*/ 4811900 w 7331150"/>
              <a:gd name="connsiteY7" fmla="*/ 0 h 1938992"/>
              <a:gd name="connsiteX8" fmla="*/ 5551680 w 7331150"/>
              <a:gd name="connsiteY8" fmla="*/ 0 h 1938992"/>
              <a:gd name="connsiteX9" fmla="*/ 5998214 w 7331150"/>
              <a:gd name="connsiteY9" fmla="*/ 0 h 1938992"/>
              <a:gd name="connsiteX10" fmla="*/ 6591370 w 7331150"/>
              <a:gd name="connsiteY10" fmla="*/ 0 h 1938992"/>
              <a:gd name="connsiteX11" fmla="*/ 7331150 w 7331150"/>
              <a:gd name="connsiteY11" fmla="*/ 0 h 1938992"/>
              <a:gd name="connsiteX12" fmla="*/ 7331150 w 7331150"/>
              <a:gd name="connsiteY12" fmla="*/ 588161 h 1938992"/>
              <a:gd name="connsiteX13" fmla="*/ 7331150 w 7331150"/>
              <a:gd name="connsiteY13" fmla="*/ 1176322 h 1938992"/>
              <a:gd name="connsiteX14" fmla="*/ 7331150 w 7331150"/>
              <a:gd name="connsiteY14" fmla="*/ 1938992 h 1938992"/>
              <a:gd name="connsiteX15" fmla="*/ 6811305 w 7331150"/>
              <a:gd name="connsiteY15" fmla="*/ 1938992 h 1938992"/>
              <a:gd name="connsiteX16" fmla="*/ 6144837 w 7331150"/>
              <a:gd name="connsiteY16" fmla="*/ 1938992 h 1938992"/>
              <a:gd name="connsiteX17" fmla="*/ 5331745 w 7331150"/>
              <a:gd name="connsiteY17" fmla="*/ 1938992 h 1938992"/>
              <a:gd name="connsiteX18" fmla="*/ 4738589 w 7331150"/>
              <a:gd name="connsiteY18" fmla="*/ 1938992 h 1938992"/>
              <a:gd name="connsiteX19" fmla="*/ 4145432 w 7331150"/>
              <a:gd name="connsiteY19" fmla="*/ 1938992 h 1938992"/>
              <a:gd name="connsiteX20" fmla="*/ 3405652 w 7331150"/>
              <a:gd name="connsiteY20" fmla="*/ 1938992 h 1938992"/>
              <a:gd name="connsiteX21" fmla="*/ 2812496 w 7331150"/>
              <a:gd name="connsiteY21" fmla="*/ 1938992 h 1938992"/>
              <a:gd name="connsiteX22" fmla="*/ 2292651 w 7331150"/>
              <a:gd name="connsiteY22" fmla="*/ 1938992 h 1938992"/>
              <a:gd name="connsiteX23" fmla="*/ 1626182 w 7331150"/>
              <a:gd name="connsiteY23" fmla="*/ 1938992 h 1938992"/>
              <a:gd name="connsiteX24" fmla="*/ 886403 w 7331150"/>
              <a:gd name="connsiteY24" fmla="*/ 1938992 h 1938992"/>
              <a:gd name="connsiteX25" fmla="*/ 0 w 7331150"/>
              <a:gd name="connsiteY25" fmla="*/ 1938992 h 1938992"/>
              <a:gd name="connsiteX26" fmla="*/ 0 w 7331150"/>
              <a:gd name="connsiteY26" fmla="*/ 1292661 h 1938992"/>
              <a:gd name="connsiteX27" fmla="*/ 0 w 7331150"/>
              <a:gd name="connsiteY27" fmla="*/ 607551 h 1938992"/>
              <a:gd name="connsiteX28" fmla="*/ 0 w 7331150"/>
              <a:gd name="connsiteY28" fmla="*/ 0 h 1938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7331150" h="1938992" fill="none" extrusionOk="0">
                <a:moveTo>
                  <a:pt x="0" y="0"/>
                </a:moveTo>
                <a:cubicBezTo>
                  <a:pt x="282237" y="-16144"/>
                  <a:pt x="363989" y="-20514"/>
                  <a:pt x="593157" y="0"/>
                </a:cubicBezTo>
                <a:cubicBezTo>
                  <a:pt x="822325" y="20514"/>
                  <a:pt x="930166" y="-10489"/>
                  <a:pt x="1186313" y="0"/>
                </a:cubicBezTo>
                <a:cubicBezTo>
                  <a:pt x="1442460" y="10489"/>
                  <a:pt x="1741725" y="-32014"/>
                  <a:pt x="1999405" y="0"/>
                </a:cubicBezTo>
                <a:cubicBezTo>
                  <a:pt x="2257085" y="32014"/>
                  <a:pt x="2389936" y="5671"/>
                  <a:pt x="2519250" y="0"/>
                </a:cubicBezTo>
                <a:cubicBezTo>
                  <a:pt x="2648564" y="-5671"/>
                  <a:pt x="3063527" y="33304"/>
                  <a:pt x="3332341" y="0"/>
                </a:cubicBezTo>
                <a:cubicBezTo>
                  <a:pt x="3601155" y="-33304"/>
                  <a:pt x="3897215" y="-31709"/>
                  <a:pt x="4072121" y="0"/>
                </a:cubicBezTo>
                <a:cubicBezTo>
                  <a:pt x="4247027" y="31709"/>
                  <a:pt x="4650324" y="-11699"/>
                  <a:pt x="4811900" y="0"/>
                </a:cubicBezTo>
                <a:cubicBezTo>
                  <a:pt x="4973476" y="11699"/>
                  <a:pt x="5235474" y="5635"/>
                  <a:pt x="5551680" y="0"/>
                </a:cubicBezTo>
                <a:cubicBezTo>
                  <a:pt x="5867886" y="-5635"/>
                  <a:pt x="5897226" y="11755"/>
                  <a:pt x="5998214" y="0"/>
                </a:cubicBezTo>
                <a:cubicBezTo>
                  <a:pt x="6099202" y="-11755"/>
                  <a:pt x="6336245" y="-20839"/>
                  <a:pt x="6591370" y="0"/>
                </a:cubicBezTo>
                <a:cubicBezTo>
                  <a:pt x="6846495" y="20839"/>
                  <a:pt x="6968602" y="-13269"/>
                  <a:pt x="7331150" y="0"/>
                </a:cubicBezTo>
                <a:cubicBezTo>
                  <a:pt x="7324514" y="200410"/>
                  <a:pt x="7315051" y="299682"/>
                  <a:pt x="7331150" y="588161"/>
                </a:cubicBezTo>
                <a:cubicBezTo>
                  <a:pt x="7347249" y="876640"/>
                  <a:pt x="7348735" y="941862"/>
                  <a:pt x="7331150" y="1176322"/>
                </a:cubicBezTo>
                <a:cubicBezTo>
                  <a:pt x="7313565" y="1410782"/>
                  <a:pt x="7367569" y="1595400"/>
                  <a:pt x="7331150" y="1938992"/>
                </a:cubicBezTo>
                <a:cubicBezTo>
                  <a:pt x="7156876" y="1925838"/>
                  <a:pt x="6943986" y="1946628"/>
                  <a:pt x="6811305" y="1938992"/>
                </a:cubicBezTo>
                <a:cubicBezTo>
                  <a:pt x="6678624" y="1931356"/>
                  <a:pt x="6410920" y="1914833"/>
                  <a:pt x="6144837" y="1938992"/>
                </a:cubicBezTo>
                <a:cubicBezTo>
                  <a:pt x="5878754" y="1963151"/>
                  <a:pt x="5544830" y="1973611"/>
                  <a:pt x="5331745" y="1938992"/>
                </a:cubicBezTo>
                <a:cubicBezTo>
                  <a:pt x="5118660" y="1904373"/>
                  <a:pt x="4885389" y="1927785"/>
                  <a:pt x="4738589" y="1938992"/>
                </a:cubicBezTo>
                <a:cubicBezTo>
                  <a:pt x="4591789" y="1950199"/>
                  <a:pt x="4440300" y="1922865"/>
                  <a:pt x="4145432" y="1938992"/>
                </a:cubicBezTo>
                <a:cubicBezTo>
                  <a:pt x="3850564" y="1955119"/>
                  <a:pt x="3747354" y="1912448"/>
                  <a:pt x="3405652" y="1938992"/>
                </a:cubicBezTo>
                <a:cubicBezTo>
                  <a:pt x="3063950" y="1965536"/>
                  <a:pt x="2973609" y="1927395"/>
                  <a:pt x="2812496" y="1938992"/>
                </a:cubicBezTo>
                <a:cubicBezTo>
                  <a:pt x="2651383" y="1950589"/>
                  <a:pt x="2511867" y="1916939"/>
                  <a:pt x="2292651" y="1938992"/>
                </a:cubicBezTo>
                <a:cubicBezTo>
                  <a:pt x="2073435" y="1961045"/>
                  <a:pt x="1900108" y="1964877"/>
                  <a:pt x="1626182" y="1938992"/>
                </a:cubicBezTo>
                <a:cubicBezTo>
                  <a:pt x="1352256" y="1913107"/>
                  <a:pt x="1181077" y="1966545"/>
                  <a:pt x="886403" y="1938992"/>
                </a:cubicBezTo>
                <a:cubicBezTo>
                  <a:pt x="591729" y="1911439"/>
                  <a:pt x="275861" y="1914992"/>
                  <a:pt x="0" y="1938992"/>
                </a:cubicBezTo>
                <a:cubicBezTo>
                  <a:pt x="6075" y="1644418"/>
                  <a:pt x="-14666" y="1518584"/>
                  <a:pt x="0" y="1292661"/>
                </a:cubicBezTo>
                <a:cubicBezTo>
                  <a:pt x="14666" y="1066738"/>
                  <a:pt x="27872" y="867853"/>
                  <a:pt x="0" y="607551"/>
                </a:cubicBezTo>
                <a:cubicBezTo>
                  <a:pt x="-27872" y="347249"/>
                  <a:pt x="-15761" y="230983"/>
                  <a:pt x="0" y="0"/>
                </a:cubicBezTo>
                <a:close/>
              </a:path>
              <a:path w="7331150" h="1938992" stroke="0" extrusionOk="0">
                <a:moveTo>
                  <a:pt x="0" y="0"/>
                </a:moveTo>
                <a:cubicBezTo>
                  <a:pt x="229554" y="23033"/>
                  <a:pt x="302751" y="474"/>
                  <a:pt x="593157" y="0"/>
                </a:cubicBezTo>
                <a:cubicBezTo>
                  <a:pt x="883563" y="-474"/>
                  <a:pt x="1089480" y="5342"/>
                  <a:pt x="1406248" y="0"/>
                </a:cubicBezTo>
                <a:cubicBezTo>
                  <a:pt x="1723016" y="-5342"/>
                  <a:pt x="1967927" y="14973"/>
                  <a:pt x="2146028" y="0"/>
                </a:cubicBezTo>
                <a:cubicBezTo>
                  <a:pt x="2324129" y="-14973"/>
                  <a:pt x="2409952" y="10784"/>
                  <a:pt x="2665873" y="0"/>
                </a:cubicBezTo>
                <a:cubicBezTo>
                  <a:pt x="2921794" y="-10784"/>
                  <a:pt x="3198550" y="25964"/>
                  <a:pt x="3332341" y="0"/>
                </a:cubicBezTo>
                <a:cubicBezTo>
                  <a:pt x="3466132" y="-25964"/>
                  <a:pt x="3774490" y="-23036"/>
                  <a:pt x="3925498" y="0"/>
                </a:cubicBezTo>
                <a:cubicBezTo>
                  <a:pt x="4076506" y="23036"/>
                  <a:pt x="4291510" y="-2671"/>
                  <a:pt x="4445343" y="0"/>
                </a:cubicBezTo>
                <a:cubicBezTo>
                  <a:pt x="4599177" y="2671"/>
                  <a:pt x="4851225" y="19339"/>
                  <a:pt x="4965188" y="0"/>
                </a:cubicBezTo>
                <a:cubicBezTo>
                  <a:pt x="5079151" y="-19339"/>
                  <a:pt x="5561460" y="-29529"/>
                  <a:pt x="5778279" y="0"/>
                </a:cubicBezTo>
                <a:cubicBezTo>
                  <a:pt x="5995098" y="29529"/>
                  <a:pt x="6161153" y="6805"/>
                  <a:pt x="6298124" y="0"/>
                </a:cubicBezTo>
                <a:cubicBezTo>
                  <a:pt x="6435096" y="-6805"/>
                  <a:pt x="6602015" y="18"/>
                  <a:pt x="6744658" y="0"/>
                </a:cubicBezTo>
                <a:cubicBezTo>
                  <a:pt x="6887301" y="-18"/>
                  <a:pt x="7047494" y="-28580"/>
                  <a:pt x="7331150" y="0"/>
                </a:cubicBezTo>
                <a:cubicBezTo>
                  <a:pt x="7300433" y="289627"/>
                  <a:pt x="7360924" y="502464"/>
                  <a:pt x="7331150" y="646331"/>
                </a:cubicBezTo>
                <a:cubicBezTo>
                  <a:pt x="7301376" y="790198"/>
                  <a:pt x="7354144" y="1184558"/>
                  <a:pt x="7331150" y="1331441"/>
                </a:cubicBezTo>
                <a:cubicBezTo>
                  <a:pt x="7308157" y="1478324"/>
                  <a:pt x="7338259" y="1660547"/>
                  <a:pt x="7331150" y="1938992"/>
                </a:cubicBezTo>
                <a:cubicBezTo>
                  <a:pt x="7093533" y="1958497"/>
                  <a:pt x="7006374" y="1923908"/>
                  <a:pt x="6737993" y="1938992"/>
                </a:cubicBezTo>
                <a:cubicBezTo>
                  <a:pt x="6469612" y="1954076"/>
                  <a:pt x="6221599" y="1945969"/>
                  <a:pt x="5998214" y="1938992"/>
                </a:cubicBezTo>
                <a:cubicBezTo>
                  <a:pt x="5774829" y="1932015"/>
                  <a:pt x="5382832" y="1905581"/>
                  <a:pt x="5185122" y="1938992"/>
                </a:cubicBezTo>
                <a:cubicBezTo>
                  <a:pt x="4987412" y="1972403"/>
                  <a:pt x="4570433" y="1907858"/>
                  <a:pt x="4372031" y="1938992"/>
                </a:cubicBezTo>
                <a:cubicBezTo>
                  <a:pt x="4173629" y="1970126"/>
                  <a:pt x="4059236" y="1940008"/>
                  <a:pt x="3925498" y="1938992"/>
                </a:cubicBezTo>
                <a:cubicBezTo>
                  <a:pt x="3791760" y="1937976"/>
                  <a:pt x="3690521" y="1961223"/>
                  <a:pt x="3478964" y="1938992"/>
                </a:cubicBezTo>
                <a:cubicBezTo>
                  <a:pt x="3267407" y="1916761"/>
                  <a:pt x="3252896" y="1947995"/>
                  <a:pt x="3032430" y="1938992"/>
                </a:cubicBezTo>
                <a:cubicBezTo>
                  <a:pt x="2811964" y="1929989"/>
                  <a:pt x="2573730" y="1951098"/>
                  <a:pt x="2365962" y="1938992"/>
                </a:cubicBezTo>
                <a:cubicBezTo>
                  <a:pt x="2158194" y="1926886"/>
                  <a:pt x="1847803" y="1940578"/>
                  <a:pt x="1699494" y="1938992"/>
                </a:cubicBezTo>
                <a:cubicBezTo>
                  <a:pt x="1551185" y="1937406"/>
                  <a:pt x="1228616" y="1959809"/>
                  <a:pt x="959714" y="1938992"/>
                </a:cubicBezTo>
                <a:cubicBezTo>
                  <a:pt x="690812" y="1918175"/>
                  <a:pt x="251074" y="1891413"/>
                  <a:pt x="0" y="1938992"/>
                </a:cubicBezTo>
                <a:cubicBezTo>
                  <a:pt x="-1965" y="1760511"/>
                  <a:pt x="30657" y="1500822"/>
                  <a:pt x="0" y="1253881"/>
                </a:cubicBezTo>
                <a:cubicBezTo>
                  <a:pt x="-30657" y="1006940"/>
                  <a:pt x="24351" y="938102"/>
                  <a:pt x="0" y="646331"/>
                </a:cubicBezTo>
                <a:cubicBezTo>
                  <a:pt x="-24351" y="354560"/>
                  <a:pt x="-25296" y="166562"/>
                  <a:pt x="0" y="0"/>
                </a:cubicBezTo>
                <a:close/>
              </a:path>
            </a:pathLst>
          </a:custGeom>
          <a:ln w="28575">
            <a:extLst>
              <a:ext uri="{C807C97D-BFC1-408E-A445-0C87EB9F89A2}">
                <ask:lineSketchStyleProps xmlns="" xmlns:ask="http://schemas.microsoft.com/office/drawing/2018/sketchyshapes" sd="87496675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altLang="zh-CN" sz="3000" dirty="0">
              <a:solidFill>
                <a:schemeClr val="accent6">
                  <a:lumMod val="75000"/>
                </a:schemeClr>
              </a:solidFill>
              <a:effectLst>
                <a:glow rad="254000">
                  <a:schemeClr val="bg1">
                    <a:alpha val="91000"/>
                  </a:schemeClr>
                </a:glow>
              </a:effectLst>
              <a:latin typeface="UTM Loko" panose="02040603050506020204" pitchFamily="18" charset="0"/>
              <a:ea typeface="方正水柱简体" panose="03000509000000000000" pitchFamily="65" charset="-122"/>
            </a:endParaRPr>
          </a:p>
          <a:p>
            <a:endParaRPr lang="en-US" altLang="zh-CN" sz="3000" dirty="0">
              <a:solidFill>
                <a:schemeClr val="accent6">
                  <a:lumMod val="75000"/>
                </a:schemeClr>
              </a:solidFill>
              <a:effectLst>
                <a:glow rad="254000">
                  <a:schemeClr val="bg1">
                    <a:alpha val="91000"/>
                  </a:schemeClr>
                </a:glow>
              </a:effectLst>
              <a:latin typeface="UTM Loko" panose="02040603050506020204" pitchFamily="18" charset="0"/>
              <a:ea typeface="方正水柱简体" panose="03000509000000000000" pitchFamily="65" charset="-122"/>
            </a:endParaRPr>
          </a:p>
          <a:p>
            <a:endParaRPr lang="en-US" altLang="zh-CN" sz="3000" dirty="0">
              <a:solidFill>
                <a:schemeClr val="accent6">
                  <a:lumMod val="75000"/>
                </a:schemeClr>
              </a:solidFill>
              <a:effectLst>
                <a:glow rad="254000">
                  <a:schemeClr val="bg1">
                    <a:alpha val="91000"/>
                  </a:schemeClr>
                </a:glow>
              </a:effectLst>
              <a:latin typeface="UTM Loko" panose="02040603050506020204" pitchFamily="18" charset="0"/>
              <a:ea typeface="方正水柱简体" panose="03000509000000000000" pitchFamily="65" charset="-122"/>
            </a:endParaRPr>
          </a:p>
          <a:p>
            <a:endParaRPr lang="zh-CN" altLang="en-US" sz="3000" dirty="0">
              <a:solidFill>
                <a:schemeClr val="accent6">
                  <a:lumMod val="75000"/>
                </a:schemeClr>
              </a:solidFill>
              <a:effectLst>
                <a:glow rad="254000">
                  <a:schemeClr val="bg1">
                    <a:alpha val="91000"/>
                  </a:schemeClr>
                </a:glow>
              </a:effectLst>
              <a:latin typeface="UTM Loko" panose="02040603050506020204" pitchFamily="18" charset="0"/>
              <a:ea typeface="方正水柱简体" panose="03000509000000000000" pitchFamily="65" charset="-122"/>
            </a:endParaRPr>
          </a:p>
        </p:txBody>
      </p:sp>
      <p:pic>
        <p:nvPicPr>
          <p:cNvPr id="14" name="图片 3">
            <a:extLst>
              <a:ext uri="{FF2B5EF4-FFF2-40B4-BE49-F238E27FC236}">
                <a16:creationId xmlns:a16="http://schemas.microsoft.com/office/drawing/2014/main" id="{FB184BBA-1886-4F2E-A652-FCBEA641C18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2237" y="4572021"/>
            <a:ext cx="1062045" cy="685689"/>
          </a:xfrm>
          <a:prstGeom prst="rect">
            <a:avLst/>
          </a:prstGeom>
        </p:spPr>
      </p:pic>
      <p:grpSp>
        <p:nvGrpSpPr>
          <p:cNvPr id="46" name="Group 45"/>
          <p:cNvGrpSpPr/>
          <p:nvPr/>
        </p:nvGrpSpPr>
        <p:grpSpPr>
          <a:xfrm>
            <a:off x="1667804" y="373970"/>
            <a:ext cx="2287505" cy="2385097"/>
            <a:chOff x="9689111" y="2091696"/>
            <a:chExt cx="2567008" cy="2505509"/>
          </a:xfrm>
        </p:grpSpPr>
        <p:pic>
          <p:nvPicPr>
            <p:cNvPr id="47" name="Picture 46" descr="images (1).pn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750610" y="2091696"/>
              <a:ext cx="2505509" cy="2505509"/>
            </a:xfrm>
            <a:prstGeom prst="rect">
              <a:avLst/>
            </a:prstGeom>
          </p:spPr>
        </p:pic>
        <p:sp>
          <p:nvSpPr>
            <p:cNvPr id="48" name="TextBox 47"/>
            <p:cNvSpPr txBox="1"/>
            <p:nvPr/>
          </p:nvSpPr>
          <p:spPr>
            <a:xfrm>
              <a:off x="9689111" y="3246590"/>
              <a:ext cx="2487665" cy="9699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1 </a:t>
              </a:r>
              <a:r>
                <a:rPr lang="en-US" sz="5400" b="1" dirty="0" err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yến</a:t>
              </a:r>
              <a:endParaRPr lang="en-US" sz="5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53" name="Rectangle 52"/>
          <p:cNvSpPr/>
          <p:nvPr/>
        </p:nvSpPr>
        <p:spPr>
          <a:xfrm>
            <a:off x="3264248" y="4637208"/>
            <a:ext cx="2739853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dirty="0">
                <a:ln w="22225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sz="6000" b="1" dirty="0" err="1">
                <a:ln w="22225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yến</a:t>
            </a:r>
            <a:r>
              <a:rPr lang="en-US" sz="6000" b="1" dirty="0">
                <a:ln w="22225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  <a:r>
              <a:rPr lang="en-US" sz="6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54" name="Rectangle 53"/>
          <p:cNvSpPr/>
          <p:nvPr/>
        </p:nvSpPr>
        <p:spPr>
          <a:xfrm>
            <a:off x="3169573" y="5613652"/>
            <a:ext cx="2783134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6000" b="1" dirty="0">
                <a:ln w="22225">
                  <a:solidFill>
                    <a:srgbClr val="00B0F0"/>
                  </a:solidFill>
                  <a:prstDash val="solid"/>
                </a:ln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kg = </a:t>
            </a:r>
          </a:p>
        </p:txBody>
      </p:sp>
      <p:sp>
        <p:nvSpPr>
          <p:cNvPr id="55" name="Rectangle 54"/>
          <p:cNvSpPr/>
          <p:nvPr/>
        </p:nvSpPr>
        <p:spPr>
          <a:xfrm>
            <a:off x="6176028" y="4599491"/>
            <a:ext cx="2151551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dirty="0">
                <a:ln w="22225">
                  <a:solidFill>
                    <a:srgbClr val="00B0F0"/>
                  </a:solidFill>
                  <a:prstDash val="solid"/>
                </a:ln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kg </a:t>
            </a:r>
          </a:p>
        </p:txBody>
      </p:sp>
      <p:sp>
        <p:nvSpPr>
          <p:cNvPr id="56" name="Rectangle 55"/>
          <p:cNvSpPr/>
          <p:nvPr/>
        </p:nvSpPr>
        <p:spPr>
          <a:xfrm>
            <a:off x="6197668" y="5662112"/>
            <a:ext cx="2108269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6000" b="1" dirty="0">
                <a:ln w="22225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sz="6000" b="1" dirty="0" err="1">
                <a:ln w="22225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yến</a:t>
            </a:r>
            <a:r>
              <a:rPr lang="en-US" sz="6000" b="1" dirty="0">
                <a:ln w="22225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1026" name="Picture 2" descr="BALANCE Vector Icons free download in SVG, PNG Format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436"/>
          <a:stretch/>
        </p:blipFill>
        <p:spPr bwMode="auto">
          <a:xfrm>
            <a:off x="1550376" y="2700415"/>
            <a:ext cx="8838183" cy="1790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7" name="Group 56"/>
          <p:cNvGrpSpPr/>
          <p:nvPr/>
        </p:nvGrpSpPr>
        <p:grpSpPr>
          <a:xfrm>
            <a:off x="5623624" y="902327"/>
            <a:ext cx="6433250" cy="1823653"/>
            <a:chOff x="674132" y="1044238"/>
            <a:chExt cx="6433250" cy="1823653"/>
          </a:xfrm>
        </p:grpSpPr>
        <p:grpSp>
          <p:nvGrpSpPr>
            <p:cNvPr id="21" name="Group 38"/>
            <p:cNvGrpSpPr/>
            <p:nvPr/>
          </p:nvGrpSpPr>
          <p:grpSpPr>
            <a:xfrm>
              <a:off x="1008917" y="1130848"/>
              <a:ext cx="1117561" cy="878169"/>
              <a:chOff x="-4981496" y="1834097"/>
              <a:chExt cx="2706399" cy="2706398"/>
            </a:xfrm>
          </p:grpSpPr>
          <p:pic>
            <p:nvPicPr>
              <p:cNvPr id="22" name="Picture 21" descr="images.png"/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-4981496" y="1834097"/>
                <a:ext cx="2706399" cy="2706398"/>
              </a:xfrm>
              <a:prstGeom prst="rect">
                <a:avLst/>
              </a:prstGeom>
            </p:spPr>
          </p:pic>
          <p:sp>
            <p:nvSpPr>
              <p:cNvPr id="23" name="TextBox 22"/>
              <p:cNvSpPr txBox="1"/>
              <p:nvPr/>
            </p:nvSpPr>
            <p:spPr>
              <a:xfrm>
                <a:off x="-4773104" y="2677505"/>
                <a:ext cx="2273186" cy="11049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1" dirty="0">
                    <a:latin typeface="Arial" pitchFamily="34" charset="0"/>
                    <a:cs typeface="Arial" pitchFamily="34" charset="0"/>
                  </a:rPr>
                  <a:t>1kg</a:t>
                </a:r>
              </a:p>
            </p:txBody>
          </p:sp>
        </p:grpSp>
        <p:sp>
          <p:nvSpPr>
            <p:cNvPr id="45" name="Rounded Rectangle 44"/>
            <p:cNvSpPr/>
            <p:nvPr/>
          </p:nvSpPr>
          <p:spPr>
            <a:xfrm>
              <a:off x="674132" y="1044238"/>
              <a:ext cx="6433250" cy="1823653"/>
            </a:xfrm>
            <a:prstGeom prst="roundRect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8" name="Group 38"/>
            <p:cNvGrpSpPr/>
            <p:nvPr/>
          </p:nvGrpSpPr>
          <p:grpSpPr>
            <a:xfrm>
              <a:off x="2174474" y="1144698"/>
              <a:ext cx="1117561" cy="878169"/>
              <a:chOff x="-4981496" y="1834097"/>
              <a:chExt cx="2706399" cy="2706398"/>
            </a:xfrm>
          </p:grpSpPr>
          <p:pic>
            <p:nvPicPr>
              <p:cNvPr id="59" name="Picture 58" descr="images.png"/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-4981496" y="1834097"/>
                <a:ext cx="2706399" cy="2706398"/>
              </a:xfrm>
              <a:prstGeom prst="rect">
                <a:avLst/>
              </a:prstGeom>
            </p:spPr>
          </p:pic>
          <p:sp>
            <p:nvSpPr>
              <p:cNvPr id="60" name="TextBox 59"/>
              <p:cNvSpPr txBox="1"/>
              <p:nvPr/>
            </p:nvSpPr>
            <p:spPr>
              <a:xfrm>
                <a:off x="-4773104" y="2677505"/>
                <a:ext cx="2273186" cy="11049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1" dirty="0">
                    <a:latin typeface="Arial" pitchFamily="34" charset="0"/>
                    <a:cs typeface="Arial" pitchFamily="34" charset="0"/>
                  </a:rPr>
                  <a:t>1kg</a:t>
                </a:r>
              </a:p>
            </p:txBody>
          </p:sp>
        </p:grpSp>
        <p:grpSp>
          <p:nvGrpSpPr>
            <p:cNvPr id="61" name="Group 38"/>
            <p:cNvGrpSpPr/>
            <p:nvPr/>
          </p:nvGrpSpPr>
          <p:grpSpPr>
            <a:xfrm>
              <a:off x="3378087" y="1144697"/>
              <a:ext cx="1117561" cy="878169"/>
              <a:chOff x="-4981496" y="1834097"/>
              <a:chExt cx="2706399" cy="2706398"/>
            </a:xfrm>
          </p:grpSpPr>
          <p:pic>
            <p:nvPicPr>
              <p:cNvPr id="62" name="Picture 61" descr="images.png"/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-4981496" y="1834097"/>
                <a:ext cx="2706399" cy="2706398"/>
              </a:xfrm>
              <a:prstGeom prst="rect">
                <a:avLst/>
              </a:prstGeom>
            </p:spPr>
          </p:pic>
          <p:sp>
            <p:nvSpPr>
              <p:cNvPr id="63" name="TextBox 62"/>
              <p:cNvSpPr txBox="1"/>
              <p:nvPr/>
            </p:nvSpPr>
            <p:spPr>
              <a:xfrm>
                <a:off x="-4773104" y="2677505"/>
                <a:ext cx="2273186" cy="11049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1" dirty="0">
                    <a:latin typeface="Arial" pitchFamily="34" charset="0"/>
                    <a:cs typeface="Arial" pitchFamily="34" charset="0"/>
                  </a:rPr>
                  <a:t>1kg</a:t>
                </a:r>
              </a:p>
            </p:txBody>
          </p:sp>
        </p:grpSp>
        <p:grpSp>
          <p:nvGrpSpPr>
            <p:cNvPr id="64" name="Group 38"/>
            <p:cNvGrpSpPr/>
            <p:nvPr/>
          </p:nvGrpSpPr>
          <p:grpSpPr>
            <a:xfrm>
              <a:off x="4558738" y="1144697"/>
              <a:ext cx="1117561" cy="878169"/>
              <a:chOff x="-4981496" y="1834097"/>
              <a:chExt cx="2706399" cy="2706398"/>
            </a:xfrm>
          </p:grpSpPr>
          <p:pic>
            <p:nvPicPr>
              <p:cNvPr id="65" name="Picture 64" descr="images.png"/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-4981496" y="1834097"/>
                <a:ext cx="2706399" cy="2706398"/>
              </a:xfrm>
              <a:prstGeom prst="rect">
                <a:avLst/>
              </a:prstGeom>
            </p:spPr>
          </p:pic>
          <p:sp>
            <p:nvSpPr>
              <p:cNvPr id="66" name="TextBox 65"/>
              <p:cNvSpPr txBox="1"/>
              <p:nvPr/>
            </p:nvSpPr>
            <p:spPr>
              <a:xfrm>
                <a:off x="-4773104" y="2677505"/>
                <a:ext cx="2273186" cy="11049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1" dirty="0">
                    <a:latin typeface="Arial" pitchFamily="34" charset="0"/>
                    <a:cs typeface="Arial" pitchFamily="34" charset="0"/>
                  </a:rPr>
                  <a:t>1kg</a:t>
                </a:r>
              </a:p>
            </p:txBody>
          </p:sp>
        </p:grpSp>
        <p:grpSp>
          <p:nvGrpSpPr>
            <p:cNvPr id="67" name="Group 38"/>
            <p:cNvGrpSpPr/>
            <p:nvPr/>
          </p:nvGrpSpPr>
          <p:grpSpPr>
            <a:xfrm>
              <a:off x="5694545" y="1114124"/>
              <a:ext cx="1117561" cy="878169"/>
              <a:chOff x="-5058555" y="1739875"/>
              <a:chExt cx="2706399" cy="2706398"/>
            </a:xfrm>
          </p:grpSpPr>
          <p:pic>
            <p:nvPicPr>
              <p:cNvPr id="68" name="Picture 67" descr="images.png"/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-5058555" y="1739875"/>
                <a:ext cx="2706399" cy="2706398"/>
              </a:xfrm>
              <a:prstGeom prst="rect">
                <a:avLst/>
              </a:prstGeom>
            </p:spPr>
          </p:pic>
          <p:sp>
            <p:nvSpPr>
              <p:cNvPr id="69" name="TextBox 68"/>
              <p:cNvSpPr txBox="1"/>
              <p:nvPr/>
            </p:nvSpPr>
            <p:spPr>
              <a:xfrm>
                <a:off x="-4773104" y="2677505"/>
                <a:ext cx="2273186" cy="11049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1" dirty="0">
                    <a:latin typeface="Arial" pitchFamily="34" charset="0"/>
                    <a:cs typeface="Arial" pitchFamily="34" charset="0"/>
                  </a:rPr>
                  <a:t>1kg</a:t>
                </a:r>
              </a:p>
            </p:txBody>
          </p:sp>
        </p:grpSp>
        <p:grpSp>
          <p:nvGrpSpPr>
            <p:cNvPr id="70" name="Group 38"/>
            <p:cNvGrpSpPr/>
            <p:nvPr/>
          </p:nvGrpSpPr>
          <p:grpSpPr>
            <a:xfrm>
              <a:off x="977097" y="1975872"/>
              <a:ext cx="1117561" cy="878169"/>
              <a:chOff x="-4981496" y="1834097"/>
              <a:chExt cx="2706399" cy="2706398"/>
            </a:xfrm>
          </p:grpSpPr>
          <p:pic>
            <p:nvPicPr>
              <p:cNvPr id="71" name="Picture 70" descr="images.png"/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-4981496" y="1834097"/>
                <a:ext cx="2706399" cy="2706398"/>
              </a:xfrm>
              <a:prstGeom prst="rect">
                <a:avLst/>
              </a:prstGeom>
            </p:spPr>
          </p:pic>
          <p:sp>
            <p:nvSpPr>
              <p:cNvPr id="72" name="TextBox 71"/>
              <p:cNvSpPr txBox="1"/>
              <p:nvPr/>
            </p:nvSpPr>
            <p:spPr>
              <a:xfrm>
                <a:off x="-4773104" y="2677505"/>
                <a:ext cx="2273186" cy="11049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1" dirty="0">
                    <a:latin typeface="Arial" pitchFamily="34" charset="0"/>
                    <a:cs typeface="Arial" pitchFamily="34" charset="0"/>
                  </a:rPr>
                  <a:t>1kg</a:t>
                </a:r>
              </a:p>
            </p:txBody>
          </p:sp>
        </p:grpSp>
        <p:grpSp>
          <p:nvGrpSpPr>
            <p:cNvPr id="73" name="Group 38"/>
            <p:cNvGrpSpPr/>
            <p:nvPr/>
          </p:nvGrpSpPr>
          <p:grpSpPr>
            <a:xfrm>
              <a:off x="2142654" y="1989722"/>
              <a:ext cx="1117561" cy="878169"/>
              <a:chOff x="-4981496" y="1834097"/>
              <a:chExt cx="2706399" cy="2706398"/>
            </a:xfrm>
          </p:grpSpPr>
          <p:pic>
            <p:nvPicPr>
              <p:cNvPr id="74" name="Picture 73" descr="images.png"/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-4981496" y="1834097"/>
                <a:ext cx="2706399" cy="2706398"/>
              </a:xfrm>
              <a:prstGeom prst="rect">
                <a:avLst/>
              </a:prstGeom>
            </p:spPr>
          </p:pic>
          <p:sp>
            <p:nvSpPr>
              <p:cNvPr id="75" name="TextBox 74"/>
              <p:cNvSpPr txBox="1"/>
              <p:nvPr/>
            </p:nvSpPr>
            <p:spPr>
              <a:xfrm>
                <a:off x="-4773104" y="2677505"/>
                <a:ext cx="2273186" cy="11049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1" dirty="0">
                    <a:latin typeface="Arial" pitchFamily="34" charset="0"/>
                    <a:cs typeface="Arial" pitchFamily="34" charset="0"/>
                  </a:rPr>
                  <a:t>1kg</a:t>
                </a:r>
              </a:p>
            </p:txBody>
          </p:sp>
        </p:grpSp>
        <p:grpSp>
          <p:nvGrpSpPr>
            <p:cNvPr id="76" name="Group 38"/>
            <p:cNvGrpSpPr/>
            <p:nvPr/>
          </p:nvGrpSpPr>
          <p:grpSpPr>
            <a:xfrm>
              <a:off x="3346267" y="1989721"/>
              <a:ext cx="1117561" cy="878169"/>
              <a:chOff x="-4981496" y="1834097"/>
              <a:chExt cx="2706399" cy="2706398"/>
            </a:xfrm>
          </p:grpSpPr>
          <p:pic>
            <p:nvPicPr>
              <p:cNvPr id="77" name="Picture 76" descr="images.png"/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-4981496" y="1834097"/>
                <a:ext cx="2706399" cy="2706398"/>
              </a:xfrm>
              <a:prstGeom prst="rect">
                <a:avLst/>
              </a:prstGeom>
            </p:spPr>
          </p:pic>
          <p:sp>
            <p:nvSpPr>
              <p:cNvPr id="78" name="TextBox 77"/>
              <p:cNvSpPr txBox="1"/>
              <p:nvPr/>
            </p:nvSpPr>
            <p:spPr>
              <a:xfrm>
                <a:off x="-4773104" y="2677505"/>
                <a:ext cx="2273186" cy="11049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1" dirty="0">
                    <a:latin typeface="Arial" pitchFamily="34" charset="0"/>
                    <a:cs typeface="Arial" pitchFamily="34" charset="0"/>
                  </a:rPr>
                  <a:t>1kg</a:t>
                </a:r>
              </a:p>
            </p:txBody>
          </p:sp>
        </p:grpSp>
        <p:grpSp>
          <p:nvGrpSpPr>
            <p:cNvPr id="79" name="Group 38"/>
            <p:cNvGrpSpPr/>
            <p:nvPr/>
          </p:nvGrpSpPr>
          <p:grpSpPr>
            <a:xfrm>
              <a:off x="4526918" y="1989721"/>
              <a:ext cx="1117561" cy="878169"/>
              <a:chOff x="-4981496" y="1834097"/>
              <a:chExt cx="2706399" cy="2706398"/>
            </a:xfrm>
          </p:grpSpPr>
          <p:pic>
            <p:nvPicPr>
              <p:cNvPr id="80" name="Picture 79" descr="images.png"/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-4981496" y="1834097"/>
                <a:ext cx="2706399" cy="2706398"/>
              </a:xfrm>
              <a:prstGeom prst="rect">
                <a:avLst/>
              </a:prstGeom>
            </p:spPr>
          </p:pic>
          <p:sp>
            <p:nvSpPr>
              <p:cNvPr id="81" name="TextBox 80"/>
              <p:cNvSpPr txBox="1"/>
              <p:nvPr/>
            </p:nvSpPr>
            <p:spPr>
              <a:xfrm>
                <a:off x="-4773104" y="2677505"/>
                <a:ext cx="2273186" cy="11049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1" dirty="0">
                    <a:latin typeface="Arial" pitchFamily="34" charset="0"/>
                    <a:cs typeface="Arial" pitchFamily="34" charset="0"/>
                  </a:rPr>
                  <a:t>1kg</a:t>
                </a:r>
              </a:p>
            </p:txBody>
          </p:sp>
        </p:grpSp>
        <p:grpSp>
          <p:nvGrpSpPr>
            <p:cNvPr id="82" name="Group 38"/>
            <p:cNvGrpSpPr/>
            <p:nvPr/>
          </p:nvGrpSpPr>
          <p:grpSpPr>
            <a:xfrm>
              <a:off x="5694545" y="1989721"/>
              <a:ext cx="1117561" cy="878169"/>
              <a:chOff x="-4981496" y="1834097"/>
              <a:chExt cx="2706399" cy="2706398"/>
            </a:xfrm>
          </p:grpSpPr>
          <p:pic>
            <p:nvPicPr>
              <p:cNvPr id="83" name="Picture 82" descr="images.png"/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-4981496" y="1834097"/>
                <a:ext cx="2706399" cy="2706398"/>
              </a:xfrm>
              <a:prstGeom prst="rect">
                <a:avLst/>
              </a:prstGeom>
            </p:spPr>
          </p:pic>
          <p:sp>
            <p:nvSpPr>
              <p:cNvPr id="84" name="TextBox 83"/>
              <p:cNvSpPr txBox="1"/>
              <p:nvPr/>
            </p:nvSpPr>
            <p:spPr>
              <a:xfrm>
                <a:off x="-4773104" y="2677505"/>
                <a:ext cx="2273186" cy="11049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1" dirty="0">
                    <a:latin typeface="Arial" pitchFamily="34" charset="0"/>
                    <a:cs typeface="Arial" pitchFamily="34" charset="0"/>
                  </a:rPr>
                  <a:t>1kg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875743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 tmFilter="0,0; .5, 1; 1, 1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53" grpId="0"/>
      <p:bldP spid="54" grpId="0"/>
      <p:bldP spid="55" grpId="0"/>
      <p:bldP spid="5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PA_图片 3">
            <a:extLst>
              <a:ext uri="{FF2B5EF4-FFF2-40B4-BE49-F238E27FC236}">
                <a16:creationId xmlns:a16="http://schemas.microsoft.com/office/drawing/2014/main" id="{7517A938-F323-49E9-A14B-938518F72785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4"/>
          <a:srcRect t="24136"/>
          <a:stretch/>
        </p:blipFill>
        <p:spPr>
          <a:xfrm>
            <a:off x="-1028700" y="-812800"/>
            <a:ext cx="14211300" cy="8699500"/>
          </a:xfrm>
          <a:prstGeom prst="rect">
            <a:avLst/>
          </a:prstGeom>
        </p:spPr>
      </p:pic>
      <p:sp>
        <p:nvSpPr>
          <p:cNvPr id="41" name="PA_文本框 33"/>
          <p:cNvSpPr txBox="1"/>
          <p:nvPr>
            <p:custDataLst>
              <p:tags r:id="rId2"/>
            </p:custDataLst>
          </p:nvPr>
        </p:nvSpPr>
        <p:spPr>
          <a:xfrm>
            <a:off x="1977543" y="4571072"/>
            <a:ext cx="7331150" cy="1938992"/>
          </a:xfrm>
          <a:custGeom>
            <a:avLst/>
            <a:gdLst>
              <a:gd name="connsiteX0" fmla="*/ 0 w 7331150"/>
              <a:gd name="connsiteY0" fmla="*/ 0 h 1938992"/>
              <a:gd name="connsiteX1" fmla="*/ 593157 w 7331150"/>
              <a:gd name="connsiteY1" fmla="*/ 0 h 1938992"/>
              <a:gd name="connsiteX2" fmla="*/ 1186313 w 7331150"/>
              <a:gd name="connsiteY2" fmla="*/ 0 h 1938992"/>
              <a:gd name="connsiteX3" fmla="*/ 1999405 w 7331150"/>
              <a:gd name="connsiteY3" fmla="*/ 0 h 1938992"/>
              <a:gd name="connsiteX4" fmla="*/ 2519250 w 7331150"/>
              <a:gd name="connsiteY4" fmla="*/ 0 h 1938992"/>
              <a:gd name="connsiteX5" fmla="*/ 3332341 w 7331150"/>
              <a:gd name="connsiteY5" fmla="*/ 0 h 1938992"/>
              <a:gd name="connsiteX6" fmla="*/ 4072121 w 7331150"/>
              <a:gd name="connsiteY6" fmla="*/ 0 h 1938992"/>
              <a:gd name="connsiteX7" fmla="*/ 4811900 w 7331150"/>
              <a:gd name="connsiteY7" fmla="*/ 0 h 1938992"/>
              <a:gd name="connsiteX8" fmla="*/ 5551680 w 7331150"/>
              <a:gd name="connsiteY8" fmla="*/ 0 h 1938992"/>
              <a:gd name="connsiteX9" fmla="*/ 5998214 w 7331150"/>
              <a:gd name="connsiteY9" fmla="*/ 0 h 1938992"/>
              <a:gd name="connsiteX10" fmla="*/ 6591370 w 7331150"/>
              <a:gd name="connsiteY10" fmla="*/ 0 h 1938992"/>
              <a:gd name="connsiteX11" fmla="*/ 7331150 w 7331150"/>
              <a:gd name="connsiteY11" fmla="*/ 0 h 1938992"/>
              <a:gd name="connsiteX12" fmla="*/ 7331150 w 7331150"/>
              <a:gd name="connsiteY12" fmla="*/ 588161 h 1938992"/>
              <a:gd name="connsiteX13" fmla="*/ 7331150 w 7331150"/>
              <a:gd name="connsiteY13" fmla="*/ 1176322 h 1938992"/>
              <a:gd name="connsiteX14" fmla="*/ 7331150 w 7331150"/>
              <a:gd name="connsiteY14" fmla="*/ 1938992 h 1938992"/>
              <a:gd name="connsiteX15" fmla="*/ 6811305 w 7331150"/>
              <a:gd name="connsiteY15" fmla="*/ 1938992 h 1938992"/>
              <a:gd name="connsiteX16" fmla="*/ 6144837 w 7331150"/>
              <a:gd name="connsiteY16" fmla="*/ 1938992 h 1938992"/>
              <a:gd name="connsiteX17" fmla="*/ 5331745 w 7331150"/>
              <a:gd name="connsiteY17" fmla="*/ 1938992 h 1938992"/>
              <a:gd name="connsiteX18" fmla="*/ 4738589 w 7331150"/>
              <a:gd name="connsiteY18" fmla="*/ 1938992 h 1938992"/>
              <a:gd name="connsiteX19" fmla="*/ 4145432 w 7331150"/>
              <a:gd name="connsiteY19" fmla="*/ 1938992 h 1938992"/>
              <a:gd name="connsiteX20" fmla="*/ 3405652 w 7331150"/>
              <a:gd name="connsiteY20" fmla="*/ 1938992 h 1938992"/>
              <a:gd name="connsiteX21" fmla="*/ 2812496 w 7331150"/>
              <a:gd name="connsiteY21" fmla="*/ 1938992 h 1938992"/>
              <a:gd name="connsiteX22" fmla="*/ 2292651 w 7331150"/>
              <a:gd name="connsiteY22" fmla="*/ 1938992 h 1938992"/>
              <a:gd name="connsiteX23" fmla="*/ 1626182 w 7331150"/>
              <a:gd name="connsiteY23" fmla="*/ 1938992 h 1938992"/>
              <a:gd name="connsiteX24" fmla="*/ 886403 w 7331150"/>
              <a:gd name="connsiteY24" fmla="*/ 1938992 h 1938992"/>
              <a:gd name="connsiteX25" fmla="*/ 0 w 7331150"/>
              <a:gd name="connsiteY25" fmla="*/ 1938992 h 1938992"/>
              <a:gd name="connsiteX26" fmla="*/ 0 w 7331150"/>
              <a:gd name="connsiteY26" fmla="*/ 1292661 h 1938992"/>
              <a:gd name="connsiteX27" fmla="*/ 0 w 7331150"/>
              <a:gd name="connsiteY27" fmla="*/ 607551 h 1938992"/>
              <a:gd name="connsiteX28" fmla="*/ 0 w 7331150"/>
              <a:gd name="connsiteY28" fmla="*/ 0 h 1938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7331150" h="1938992" fill="none" extrusionOk="0">
                <a:moveTo>
                  <a:pt x="0" y="0"/>
                </a:moveTo>
                <a:cubicBezTo>
                  <a:pt x="282237" y="-16144"/>
                  <a:pt x="363989" y="-20514"/>
                  <a:pt x="593157" y="0"/>
                </a:cubicBezTo>
                <a:cubicBezTo>
                  <a:pt x="822325" y="20514"/>
                  <a:pt x="930166" y="-10489"/>
                  <a:pt x="1186313" y="0"/>
                </a:cubicBezTo>
                <a:cubicBezTo>
                  <a:pt x="1442460" y="10489"/>
                  <a:pt x="1741725" y="-32014"/>
                  <a:pt x="1999405" y="0"/>
                </a:cubicBezTo>
                <a:cubicBezTo>
                  <a:pt x="2257085" y="32014"/>
                  <a:pt x="2389936" y="5671"/>
                  <a:pt x="2519250" y="0"/>
                </a:cubicBezTo>
                <a:cubicBezTo>
                  <a:pt x="2648564" y="-5671"/>
                  <a:pt x="3063527" y="33304"/>
                  <a:pt x="3332341" y="0"/>
                </a:cubicBezTo>
                <a:cubicBezTo>
                  <a:pt x="3601155" y="-33304"/>
                  <a:pt x="3897215" y="-31709"/>
                  <a:pt x="4072121" y="0"/>
                </a:cubicBezTo>
                <a:cubicBezTo>
                  <a:pt x="4247027" y="31709"/>
                  <a:pt x="4650324" y="-11699"/>
                  <a:pt x="4811900" y="0"/>
                </a:cubicBezTo>
                <a:cubicBezTo>
                  <a:pt x="4973476" y="11699"/>
                  <a:pt x="5235474" y="5635"/>
                  <a:pt x="5551680" y="0"/>
                </a:cubicBezTo>
                <a:cubicBezTo>
                  <a:pt x="5867886" y="-5635"/>
                  <a:pt x="5897226" y="11755"/>
                  <a:pt x="5998214" y="0"/>
                </a:cubicBezTo>
                <a:cubicBezTo>
                  <a:pt x="6099202" y="-11755"/>
                  <a:pt x="6336245" y="-20839"/>
                  <a:pt x="6591370" y="0"/>
                </a:cubicBezTo>
                <a:cubicBezTo>
                  <a:pt x="6846495" y="20839"/>
                  <a:pt x="6968602" y="-13269"/>
                  <a:pt x="7331150" y="0"/>
                </a:cubicBezTo>
                <a:cubicBezTo>
                  <a:pt x="7324514" y="200410"/>
                  <a:pt x="7315051" y="299682"/>
                  <a:pt x="7331150" y="588161"/>
                </a:cubicBezTo>
                <a:cubicBezTo>
                  <a:pt x="7347249" y="876640"/>
                  <a:pt x="7348735" y="941862"/>
                  <a:pt x="7331150" y="1176322"/>
                </a:cubicBezTo>
                <a:cubicBezTo>
                  <a:pt x="7313565" y="1410782"/>
                  <a:pt x="7367569" y="1595400"/>
                  <a:pt x="7331150" y="1938992"/>
                </a:cubicBezTo>
                <a:cubicBezTo>
                  <a:pt x="7156876" y="1925838"/>
                  <a:pt x="6943986" y="1946628"/>
                  <a:pt x="6811305" y="1938992"/>
                </a:cubicBezTo>
                <a:cubicBezTo>
                  <a:pt x="6678624" y="1931356"/>
                  <a:pt x="6410920" y="1914833"/>
                  <a:pt x="6144837" y="1938992"/>
                </a:cubicBezTo>
                <a:cubicBezTo>
                  <a:pt x="5878754" y="1963151"/>
                  <a:pt x="5544830" y="1973611"/>
                  <a:pt x="5331745" y="1938992"/>
                </a:cubicBezTo>
                <a:cubicBezTo>
                  <a:pt x="5118660" y="1904373"/>
                  <a:pt x="4885389" y="1927785"/>
                  <a:pt x="4738589" y="1938992"/>
                </a:cubicBezTo>
                <a:cubicBezTo>
                  <a:pt x="4591789" y="1950199"/>
                  <a:pt x="4440300" y="1922865"/>
                  <a:pt x="4145432" y="1938992"/>
                </a:cubicBezTo>
                <a:cubicBezTo>
                  <a:pt x="3850564" y="1955119"/>
                  <a:pt x="3747354" y="1912448"/>
                  <a:pt x="3405652" y="1938992"/>
                </a:cubicBezTo>
                <a:cubicBezTo>
                  <a:pt x="3063950" y="1965536"/>
                  <a:pt x="2973609" y="1927395"/>
                  <a:pt x="2812496" y="1938992"/>
                </a:cubicBezTo>
                <a:cubicBezTo>
                  <a:pt x="2651383" y="1950589"/>
                  <a:pt x="2511867" y="1916939"/>
                  <a:pt x="2292651" y="1938992"/>
                </a:cubicBezTo>
                <a:cubicBezTo>
                  <a:pt x="2073435" y="1961045"/>
                  <a:pt x="1900108" y="1964877"/>
                  <a:pt x="1626182" y="1938992"/>
                </a:cubicBezTo>
                <a:cubicBezTo>
                  <a:pt x="1352256" y="1913107"/>
                  <a:pt x="1181077" y="1966545"/>
                  <a:pt x="886403" y="1938992"/>
                </a:cubicBezTo>
                <a:cubicBezTo>
                  <a:pt x="591729" y="1911439"/>
                  <a:pt x="275861" y="1914992"/>
                  <a:pt x="0" y="1938992"/>
                </a:cubicBezTo>
                <a:cubicBezTo>
                  <a:pt x="6075" y="1644418"/>
                  <a:pt x="-14666" y="1518584"/>
                  <a:pt x="0" y="1292661"/>
                </a:cubicBezTo>
                <a:cubicBezTo>
                  <a:pt x="14666" y="1066738"/>
                  <a:pt x="27872" y="867853"/>
                  <a:pt x="0" y="607551"/>
                </a:cubicBezTo>
                <a:cubicBezTo>
                  <a:pt x="-27872" y="347249"/>
                  <a:pt x="-15761" y="230983"/>
                  <a:pt x="0" y="0"/>
                </a:cubicBezTo>
                <a:close/>
              </a:path>
              <a:path w="7331150" h="1938992" stroke="0" extrusionOk="0">
                <a:moveTo>
                  <a:pt x="0" y="0"/>
                </a:moveTo>
                <a:cubicBezTo>
                  <a:pt x="229554" y="23033"/>
                  <a:pt x="302751" y="474"/>
                  <a:pt x="593157" y="0"/>
                </a:cubicBezTo>
                <a:cubicBezTo>
                  <a:pt x="883563" y="-474"/>
                  <a:pt x="1089480" y="5342"/>
                  <a:pt x="1406248" y="0"/>
                </a:cubicBezTo>
                <a:cubicBezTo>
                  <a:pt x="1723016" y="-5342"/>
                  <a:pt x="1967927" y="14973"/>
                  <a:pt x="2146028" y="0"/>
                </a:cubicBezTo>
                <a:cubicBezTo>
                  <a:pt x="2324129" y="-14973"/>
                  <a:pt x="2409952" y="10784"/>
                  <a:pt x="2665873" y="0"/>
                </a:cubicBezTo>
                <a:cubicBezTo>
                  <a:pt x="2921794" y="-10784"/>
                  <a:pt x="3198550" y="25964"/>
                  <a:pt x="3332341" y="0"/>
                </a:cubicBezTo>
                <a:cubicBezTo>
                  <a:pt x="3466132" y="-25964"/>
                  <a:pt x="3774490" y="-23036"/>
                  <a:pt x="3925498" y="0"/>
                </a:cubicBezTo>
                <a:cubicBezTo>
                  <a:pt x="4076506" y="23036"/>
                  <a:pt x="4291510" y="-2671"/>
                  <a:pt x="4445343" y="0"/>
                </a:cubicBezTo>
                <a:cubicBezTo>
                  <a:pt x="4599177" y="2671"/>
                  <a:pt x="4851225" y="19339"/>
                  <a:pt x="4965188" y="0"/>
                </a:cubicBezTo>
                <a:cubicBezTo>
                  <a:pt x="5079151" y="-19339"/>
                  <a:pt x="5561460" y="-29529"/>
                  <a:pt x="5778279" y="0"/>
                </a:cubicBezTo>
                <a:cubicBezTo>
                  <a:pt x="5995098" y="29529"/>
                  <a:pt x="6161153" y="6805"/>
                  <a:pt x="6298124" y="0"/>
                </a:cubicBezTo>
                <a:cubicBezTo>
                  <a:pt x="6435096" y="-6805"/>
                  <a:pt x="6602015" y="18"/>
                  <a:pt x="6744658" y="0"/>
                </a:cubicBezTo>
                <a:cubicBezTo>
                  <a:pt x="6887301" y="-18"/>
                  <a:pt x="7047494" y="-28580"/>
                  <a:pt x="7331150" y="0"/>
                </a:cubicBezTo>
                <a:cubicBezTo>
                  <a:pt x="7300433" y="289627"/>
                  <a:pt x="7360924" y="502464"/>
                  <a:pt x="7331150" y="646331"/>
                </a:cubicBezTo>
                <a:cubicBezTo>
                  <a:pt x="7301376" y="790198"/>
                  <a:pt x="7354144" y="1184558"/>
                  <a:pt x="7331150" y="1331441"/>
                </a:cubicBezTo>
                <a:cubicBezTo>
                  <a:pt x="7308157" y="1478324"/>
                  <a:pt x="7338259" y="1660547"/>
                  <a:pt x="7331150" y="1938992"/>
                </a:cubicBezTo>
                <a:cubicBezTo>
                  <a:pt x="7093533" y="1958497"/>
                  <a:pt x="7006374" y="1923908"/>
                  <a:pt x="6737993" y="1938992"/>
                </a:cubicBezTo>
                <a:cubicBezTo>
                  <a:pt x="6469612" y="1954076"/>
                  <a:pt x="6221599" y="1945969"/>
                  <a:pt x="5998214" y="1938992"/>
                </a:cubicBezTo>
                <a:cubicBezTo>
                  <a:pt x="5774829" y="1932015"/>
                  <a:pt x="5382832" y="1905581"/>
                  <a:pt x="5185122" y="1938992"/>
                </a:cubicBezTo>
                <a:cubicBezTo>
                  <a:pt x="4987412" y="1972403"/>
                  <a:pt x="4570433" y="1907858"/>
                  <a:pt x="4372031" y="1938992"/>
                </a:cubicBezTo>
                <a:cubicBezTo>
                  <a:pt x="4173629" y="1970126"/>
                  <a:pt x="4059236" y="1940008"/>
                  <a:pt x="3925498" y="1938992"/>
                </a:cubicBezTo>
                <a:cubicBezTo>
                  <a:pt x="3791760" y="1937976"/>
                  <a:pt x="3690521" y="1961223"/>
                  <a:pt x="3478964" y="1938992"/>
                </a:cubicBezTo>
                <a:cubicBezTo>
                  <a:pt x="3267407" y="1916761"/>
                  <a:pt x="3252896" y="1947995"/>
                  <a:pt x="3032430" y="1938992"/>
                </a:cubicBezTo>
                <a:cubicBezTo>
                  <a:pt x="2811964" y="1929989"/>
                  <a:pt x="2573730" y="1951098"/>
                  <a:pt x="2365962" y="1938992"/>
                </a:cubicBezTo>
                <a:cubicBezTo>
                  <a:pt x="2158194" y="1926886"/>
                  <a:pt x="1847803" y="1940578"/>
                  <a:pt x="1699494" y="1938992"/>
                </a:cubicBezTo>
                <a:cubicBezTo>
                  <a:pt x="1551185" y="1937406"/>
                  <a:pt x="1228616" y="1959809"/>
                  <a:pt x="959714" y="1938992"/>
                </a:cubicBezTo>
                <a:cubicBezTo>
                  <a:pt x="690812" y="1918175"/>
                  <a:pt x="251074" y="1891413"/>
                  <a:pt x="0" y="1938992"/>
                </a:cubicBezTo>
                <a:cubicBezTo>
                  <a:pt x="-1965" y="1760511"/>
                  <a:pt x="30657" y="1500822"/>
                  <a:pt x="0" y="1253881"/>
                </a:cubicBezTo>
                <a:cubicBezTo>
                  <a:pt x="-30657" y="1006940"/>
                  <a:pt x="24351" y="938102"/>
                  <a:pt x="0" y="646331"/>
                </a:cubicBezTo>
                <a:cubicBezTo>
                  <a:pt x="-24351" y="354560"/>
                  <a:pt x="-25296" y="166562"/>
                  <a:pt x="0" y="0"/>
                </a:cubicBezTo>
                <a:close/>
              </a:path>
            </a:pathLst>
          </a:custGeom>
          <a:ln w="28575">
            <a:extLst>
              <a:ext uri="{C807C97D-BFC1-408E-A445-0C87EB9F89A2}">
                <ask:lineSketchStyleProps xmlns="" xmlns:ask="http://schemas.microsoft.com/office/drawing/2018/sketchyshapes" sd="87496675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altLang="zh-CN" sz="3000" dirty="0">
              <a:solidFill>
                <a:schemeClr val="accent6">
                  <a:lumMod val="75000"/>
                </a:schemeClr>
              </a:solidFill>
              <a:effectLst>
                <a:glow rad="254000">
                  <a:schemeClr val="bg1">
                    <a:alpha val="91000"/>
                  </a:schemeClr>
                </a:glow>
              </a:effectLst>
              <a:latin typeface="UTM Loko" panose="02040603050506020204" pitchFamily="18" charset="0"/>
              <a:ea typeface="方正水柱简体" panose="03000509000000000000" pitchFamily="65" charset="-122"/>
            </a:endParaRPr>
          </a:p>
          <a:p>
            <a:endParaRPr lang="en-US" altLang="zh-CN" sz="3000" dirty="0">
              <a:solidFill>
                <a:schemeClr val="accent6">
                  <a:lumMod val="75000"/>
                </a:schemeClr>
              </a:solidFill>
              <a:effectLst>
                <a:glow rad="254000">
                  <a:schemeClr val="bg1">
                    <a:alpha val="91000"/>
                  </a:schemeClr>
                </a:glow>
              </a:effectLst>
              <a:latin typeface="UTM Loko" panose="02040603050506020204" pitchFamily="18" charset="0"/>
              <a:ea typeface="方正水柱简体" panose="03000509000000000000" pitchFamily="65" charset="-122"/>
            </a:endParaRPr>
          </a:p>
          <a:p>
            <a:endParaRPr lang="en-US" altLang="zh-CN" sz="3000" dirty="0">
              <a:solidFill>
                <a:schemeClr val="accent6">
                  <a:lumMod val="75000"/>
                </a:schemeClr>
              </a:solidFill>
              <a:effectLst>
                <a:glow rad="254000">
                  <a:schemeClr val="bg1">
                    <a:alpha val="91000"/>
                  </a:schemeClr>
                </a:glow>
              </a:effectLst>
              <a:latin typeface="UTM Loko" panose="02040603050506020204" pitchFamily="18" charset="0"/>
              <a:ea typeface="方正水柱简体" panose="03000509000000000000" pitchFamily="65" charset="-122"/>
            </a:endParaRPr>
          </a:p>
          <a:p>
            <a:endParaRPr lang="zh-CN" altLang="en-US" sz="3000" dirty="0">
              <a:solidFill>
                <a:schemeClr val="accent6">
                  <a:lumMod val="75000"/>
                </a:schemeClr>
              </a:solidFill>
              <a:effectLst>
                <a:glow rad="254000">
                  <a:schemeClr val="bg1">
                    <a:alpha val="91000"/>
                  </a:schemeClr>
                </a:glow>
              </a:effectLst>
              <a:latin typeface="UTM Loko" panose="02040603050506020204" pitchFamily="18" charset="0"/>
              <a:ea typeface="方正水柱简体" panose="03000509000000000000" pitchFamily="65" charset="-122"/>
            </a:endParaRPr>
          </a:p>
        </p:txBody>
      </p:sp>
      <p:pic>
        <p:nvPicPr>
          <p:cNvPr id="14" name="图片 3">
            <a:extLst>
              <a:ext uri="{FF2B5EF4-FFF2-40B4-BE49-F238E27FC236}">
                <a16:creationId xmlns:a16="http://schemas.microsoft.com/office/drawing/2014/main" id="{FB184BBA-1886-4F2E-A652-FCBEA641C18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9015" y="4554530"/>
            <a:ext cx="1062045" cy="685689"/>
          </a:xfrm>
          <a:prstGeom prst="rect">
            <a:avLst/>
          </a:prstGeom>
        </p:spPr>
      </p:pic>
      <p:pic>
        <p:nvPicPr>
          <p:cNvPr id="1026" name="Picture 2" descr="BALANCE Vector Icons free download in SVG, PNG Format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436"/>
          <a:stretch/>
        </p:blipFill>
        <p:spPr bwMode="auto">
          <a:xfrm>
            <a:off x="1609932" y="2795201"/>
            <a:ext cx="8838183" cy="1790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174" name="Group 2173"/>
          <p:cNvGrpSpPr/>
          <p:nvPr/>
        </p:nvGrpSpPr>
        <p:grpSpPr>
          <a:xfrm>
            <a:off x="5683180" y="997113"/>
            <a:ext cx="6433250" cy="1823653"/>
            <a:chOff x="5668892" y="1590383"/>
            <a:chExt cx="6433250" cy="1823653"/>
          </a:xfrm>
        </p:grpSpPr>
        <p:sp>
          <p:nvSpPr>
            <p:cNvPr id="45" name="Rounded Rectangle 44"/>
            <p:cNvSpPr/>
            <p:nvPr/>
          </p:nvSpPr>
          <p:spPr>
            <a:xfrm>
              <a:off x="5668892" y="1590383"/>
              <a:ext cx="6433250" cy="1823653"/>
            </a:xfrm>
            <a:prstGeom prst="roundRect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139" name="Group 2138"/>
            <p:cNvGrpSpPr/>
            <p:nvPr/>
          </p:nvGrpSpPr>
          <p:grpSpPr>
            <a:xfrm>
              <a:off x="5776198" y="2510036"/>
              <a:ext cx="1294256" cy="780426"/>
              <a:chOff x="5811128" y="2510601"/>
              <a:chExt cx="1294256" cy="780426"/>
            </a:xfrm>
          </p:grpSpPr>
          <p:pic>
            <p:nvPicPr>
              <p:cNvPr id="2137" name="Picture 2136" descr="images (1).png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049369" y="2510601"/>
                <a:ext cx="817775" cy="780426"/>
              </a:xfrm>
              <a:prstGeom prst="rect">
                <a:avLst/>
              </a:prstGeom>
            </p:spPr>
          </p:pic>
          <p:sp>
            <p:nvSpPr>
              <p:cNvPr id="2138" name="TextBox 2137"/>
              <p:cNvSpPr txBox="1"/>
              <p:nvPr/>
            </p:nvSpPr>
            <p:spPr>
              <a:xfrm>
                <a:off x="5811128" y="2812800"/>
                <a:ext cx="129425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 </a:t>
                </a:r>
                <a:r>
                  <a:rPr lang="en-US" sz="20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yến</a:t>
                </a:r>
                <a:endParaRPr lang="en-US" sz="20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2140" name="Group 2139"/>
            <p:cNvGrpSpPr/>
            <p:nvPr/>
          </p:nvGrpSpPr>
          <p:grpSpPr>
            <a:xfrm>
              <a:off x="7003477" y="2519982"/>
              <a:ext cx="1294256" cy="780426"/>
              <a:chOff x="5811128" y="2510601"/>
              <a:chExt cx="1294256" cy="780426"/>
            </a:xfrm>
          </p:grpSpPr>
          <p:pic>
            <p:nvPicPr>
              <p:cNvPr id="2141" name="Picture 2140" descr="images (1).png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049369" y="2510601"/>
                <a:ext cx="817775" cy="780426"/>
              </a:xfrm>
              <a:prstGeom prst="rect">
                <a:avLst/>
              </a:prstGeom>
            </p:spPr>
          </p:pic>
          <p:sp>
            <p:nvSpPr>
              <p:cNvPr id="2142" name="TextBox 2141"/>
              <p:cNvSpPr txBox="1"/>
              <p:nvPr/>
            </p:nvSpPr>
            <p:spPr>
              <a:xfrm>
                <a:off x="5811128" y="2812800"/>
                <a:ext cx="129425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 </a:t>
                </a:r>
                <a:r>
                  <a:rPr lang="en-US" sz="20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yến</a:t>
                </a:r>
                <a:endParaRPr lang="en-US" sz="20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2143" name="Group 2142"/>
            <p:cNvGrpSpPr/>
            <p:nvPr/>
          </p:nvGrpSpPr>
          <p:grpSpPr>
            <a:xfrm>
              <a:off x="8238389" y="2496095"/>
              <a:ext cx="1294256" cy="780426"/>
              <a:chOff x="5811128" y="2510601"/>
              <a:chExt cx="1294256" cy="780426"/>
            </a:xfrm>
          </p:grpSpPr>
          <p:pic>
            <p:nvPicPr>
              <p:cNvPr id="2144" name="Picture 2143" descr="images (1).png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049369" y="2510601"/>
                <a:ext cx="817775" cy="780426"/>
              </a:xfrm>
              <a:prstGeom prst="rect">
                <a:avLst/>
              </a:prstGeom>
            </p:spPr>
          </p:pic>
          <p:sp>
            <p:nvSpPr>
              <p:cNvPr id="2145" name="TextBox 2144"/>
              <p:cNvSpPr txBox="1"/>
              <p:nvPr/>
            </p:nvSpPr>
            <p:spPr>
              <a:xfrm>
                <a:off x="5811128" y="2812800"/>
                <a:ext cx="129425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 </a:t>
                </a:r>
                <a:r>
                  <a:rPr lang="en-US" sz="20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yến</a:t>
                </a:r>
                <a:endParaRPr lang="en-US" sz="20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2153" name="Group 2152"/>
            <p:cNvGrpSpPr/>
            <p:nvPr/>
          </p:nvGrpSpPr>
          <p:grpSpPr>
            <a:xfrm>
              <a:off x="10628989" y="2496095"/>
              <a:ext cx="1294256" cy="780426"/>
              <a:chOff x="5811128" y="2510601"/>
              <a:chExt cx="1294256" cy="780426"/>
            </a:xfrm>
          </p:grpSpPr>
          <p:pic>
            <p:nvPicPr>
              <p:cNvPr id="2154" name="Picture 2153" descr="images (1).png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049369" y="2510601"/>
                <a:ext cx="817775" cy="780426"/>
              </a:xfrm>
              <a:prstGeom prst="rect">
                <a:avLst/>
              </a:prstGeom>
            </p:spPr>
          </p:pic>
          <p:sp>
            <p:nvSpPr>
              <p:cNvPr id="2155" name="TextBox 2154"/>
              <p:cNvSpPr txBox="1"/>
              <p:nvPr/>
            </p:nvSpPr>
            <p:spPr>
              <a:xfrm>
                <a:off x="5811128" y="2812800"/>
                <a:ext cx="129425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 </a:t>
                </a:r>
                <a:r>
                  <a:rPr lang="en-US" sz="20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yến</a:t>
                </a:r>
                <a:endParaRPr lang="en-US" sz="20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2156" name="Group 2155"/>
            <p:cNvGrpSpPr/>
            <p:nvPr/>
          </p:nvGrpSpPr>
          <p:grpSpPr>
            <a:xfrm>
              <a:off x="9417279" y="2496095"/>
              <a:ext cx="1294256" cy="780426"/>
              <a:chOff x="5811128" y="2510601"/>
              <a:chExt cx="1294256" cy="780426"/>
            </a:xfrm>
          </p:grpSpPr>
          <p:pic>
            <p:nvPicPr>
              <p:cNvPr id="2157" name="Picture 2156" descr="images (1).png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049369" y="2510601"/>
                <a:ext cx="817775" cy="780426"/>
              </a:xfrm>
              <a:prstGeom prst="rect">
                <a:avLst/>
              </a:prstGeom>
            </p:spPr>
          </p:pic>
          <p:sp>
            <p:nvSpPr>
              <p:cNvPr id="2158" name="TextBox 2157"/>
              <p:cNvSpPr txBox="1"/>
              <p:nvPr/>
            </p:nvSpPr>
            <p:spPr>
              <a:xfrm>
                <a:off x="5811128" y="2812800"/>
                <a:ext cx="129425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 </a:t>
                </a:r>
                <a:r>
                  <a:rPr lang="en-US" sz="20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yến</a:t>
                </a:r>
                <a:endParaRPr lang="en-US" sz="20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2159" name="Group 2158"/>
            <p:cNvGrpSpPr/>
            <p:nvPr/>
          </p:nvGrpSpPr>
          <p:grpSpPr>
            <a:xfrm>
              <a:off x="5776198" y="1696593"/>
              <a:ext cx="1294256" cy="780426"/>
              <a:chOff x="5811128" y="2510601"/>
              <a:chExt cx="1294256" cy="780426"/>
            </a:xfrm>
          </p:grpSpPr>
          <p:pic>
            <p:nvPicPr>
              <p:cNvPr id="2160" name="Picture 2159" descr="images (1).png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049369" y="2510601"/>
                <a:ext cx="817775" cy="780426"/>
              </a:xfrm>
              <a:prstGeom prst="rect">
                <a:avLst/>
              </a:prstGeom>
            </p:spPr>
          </p:pic>
          <p:sp>
            <p:nvSpPr>
              <p:cNvPr id="2161" name="TextBox 2160"/>
              <p:cNvSpPr txBox="1"/>
              <p:nvPr/>
            </p:nvSpPr>
            <p:spPr>
              <a:xfrm>
                <a:off x="5811128" y="2812800"/>
                <a:ext cx="129425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 </a:t>
                </a:r>
                <a:r>
                  <a:rPr lang="en-US" sz="20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yến</a:t>
                </a:r>
                <a:endParaRPr lang="en-US" sz="20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2162" name="Group 2161"/>
            <p:cNvGrpSpPr/>
            <p:nvPr/>
          </p:nvGrpSpPr>
          <p:grpSpPr>
            <a:xfrm>
              <a:off x="7003477" y="1706539"/>
              <a:ext cx="1294256" cy="780426"/>
              <a:chOff x="5811128" y="2510601"/>
              <a:chExt cx="1294256" cy="780426"/>
            </a:xfrm>
          </p:grpSpPr>
          <p:pic>
            <p:nvPicPr>
              <p:cNvPr id="2163" name="Picture 2162" descr="images (1).png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049369" y="2510601"/>
                <a:ext cx="817775" cy="780426"/>
              </a:xfrm>
              <a:prstGeom prst="rect">
                <a:avLst/>
              </a:prstGeom>
            </p:spPr>
          </p:pic>
          <p:sp>
            <p:nvSpPr>
              <p:cNvPr id="2164" name="TextBox 2163"/>
              <p:cNvSpPr txBox="1"/>
              <p:nvPr/>
            </p:nvSpPr>
            <p:spPr>
              <a:xfrm>
                <a:off x="5811128" y="2812800"/>
                <a:ext cx="129425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 </a:t>
                </a:r>
                <a:r>
                  <a:rPr lang="en-US" sz="20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yến</a:t>
                </a:r>
                <a:endParaRPr lang="en-US" sz="20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2165" name="Group 2164"/>
            <p:cNvGrpSpPr/>
            <p:nvPr/>
          </p:nvGrpSpPr>
          <p:grpSpPr>
            <a:xfrm>
              <a:off x="8238389" y="1682652"/>
              <a:ext cx="1294256" cy="780426"/>
              <a:chOff x="5811128" y="2510601"/>
              <a:chExt cx="1294256" cy="780426"/>
            </a:xfrm>
          </p:grpSpPr>
          <p:pic>
            <p:nvPicPr>
              <p:cNvPr id="2166" name="Picture 2165" descr="images (1).png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049369" y="2510601"/>
                <a:ext cx="817775" cy="780426"/>
              </a:xfrm>
              <a:prstGeom prst="rect">
                <a:avLst/>
              </a:prstGeom>
            </p:spPr>
          </p:pic>
          <p:sp>
            <p:nvSpPr>
              <p:cNvPr id="2167" name="TextBox 2166"/>
              <p:cNvSpPr txBox="1"/>
              <p:nvPr/>
            </p:nvSpPr>
            <p:spPr>
              <a:xfrm>
                <a:off x="5811128" y="2812800"/>
                <a:ext cx="129425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 </a:t>
                </a:r>
                <a:r>
                  <a:rPr lang="en-US" sz="20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yến</a:t>
                </a:r>
                <a:endParaRPr lang="en-US" sz="20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2168" name="Group 2167"/>
            <p:cNvGrpSpPr/>
            <p:nvPr/>
          </p:nvGrpSpPr>
          <p:grpSpPr>
            <a:xfrm>
              <a:off x="10628989" y="1682652"/>
              <a:ext cx="1294256" cy="780426"/>
              <a:chOff x="5811128" y="2510601"/>
              <a:chExt cx="1294256" cy="780426"/>
            </a:xfrm>
          </p:grpSpPr>
          <p:pic>
            <p:nvPicPr>
              <p:cNvPr id="2169" name="Picture 2168" descr="images (1).png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049369" y="2510601"/>
                <a:ext cx="817775" cy="780426"/>
              </a:xfrm>
              <a:prstGeom prst="rect">
                <a:avLst/>
              </a:prstGeom>
            </p:spPr>
          </p:pic>
          <p:sp>
            <p:nvSpPr>
              <p:cNvPr id="2170" name="TextBox 2169"/>
              <p:cNvSpPr txBox="1"/>
              <p:nvPr/>
            </p:nvSpPr>
            <p:spPr>
              <a:xfrm>
                <a:off x="5811128" y="2812800"/>
                <a:ext cx="129425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 </a:t>
                </a:r>
                <a:r>
                  <a:rPr lang="en-US" sz="20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yến</a:t>
                </a:r>
                <a:endParaRPr lang="en-US" sz="20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2171" name="Group 2170"/>
            <p:cNvGrpSpPr/>
            <p:nvPr/>
          </p:nvGrpSpPr>
          <p:grpSpPr>
            <a:xfrm>
              <a:off x="9417279" y="1682652"/>
              <a:ext cx="1294256" cy="780426"/>
              <a:chOff x="5811128" y="2510601"/>
              <a:chExt cx="1294256" cy="780426"/>
            </a:xfrm>
          </p:grpSpPr>
          <p:pic>
            <p:nvPicPr>
              <p:cNvPr id="2172" name="Picture 2171" descr="images (1).png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049369" y="2510601"/>
                <a:ext cx="817775" cy="780426"/>
              </a:xfrm>
              <a:prstGeom prst="rect">
                <a:avLst/>
              </a:prstGeom>
            </p:spPr>
          </p:pic>
          <p:sp>
            <p:nvSpPr>
              <p:cNvPr id="2173" name="TextBox 2172"/>
              <p:cNvSpPr txBox="1"/>
              <p:nvPr/>
            </p:nvSpPr>
            <p:spPr>
              <a:xfrm>
                <a:off x="5811128" y="2812800"/>
                <a:ext cx="129425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 </a:t>
                </a:r>
                <a:r>
                  <a:rPr lang="en-US" sz="20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yến</a:t>
                </a:r>
                <a:endParaRPr lang="en-US" sz="20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pic>
        <p:nvPicPr>
          <p:cNvPr id="2175" name="Picture 2174" descr="images (2)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40607" y="523876"/>
            <a:ext cx="2410690" cy="2410690"/>
          </a:xfrm>
          <a:prstGeom prst="rect">
            <a:avLst/>
          </a:prstGeom>
        </p:spPr>
      </p:pic>
      <p:sp>
        <p:nvSpPr>
          <p:cNvPr id="2176" name="Rectangle 2175"/>
          <p:cNvSpPr/>
          <p:nvPr/>
        </p:nvSpPr>
        <p:spPr>
          <a:xfrm>
            <a:off x="2050314" y="1573119"/>
            <a:ext cx="1788888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1 </a:t>
            </a:r>
            <a:r>
              <a:rPr lang="en-US" sz="8000" b="1" cap="none" spc="0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tạ</a:t>
            </a:r>
            <a:endParaRPr lang="en-US" sz="80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619058" y="4495280"/>
            <a:ext cx="4342856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cap="none" spc="0" dirty="0">
                <a:ln w="12700">
                  <a:solidFill>
                    <a:srgbClr val="FFA500"/>
                  </a:solidFill>
                  <a:prstDash val="solid"/>
                </a:ln>
                <a:solidFill>
                  <a:srgbClr val="FFA5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sz="6000" b="1" cap="none" spc="0" dirty="0" err="1">
                <a:ln w="12700">
                  <a:solidFill>
                    <a:srgbClr val="FFA500"/>
                  </a:solidFill>
                  <a:prstDash val="solid"/>
                </a:ln>
                <a:solidFill>
                  <a:srgbClr val="FFA5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tạ</a:t>
            </a:r>
            <a:r>
              <a:rPr lang="en-US" sz="6000" b="1" cap="none" spc="0" dirty="0">
                <a:ln w="12700">
                  <a:solidFill>
                    <a:srgbClr val="FFA500"/>
                  </a:solidFill>
                  <a:prstDash val="solid"/>
                </a:ln>
                <a:solidFill>
                  <a:srgbClr val="FFA5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6000" b="1" cap="none" spc="0" dirty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10 </a:t>
            </a:r>
            <a:r>
              <a:rPr lang="en-US" sz="6000" b="1" cap="none" spc="0" dirty="0" err="1">
                <a:ln w="12700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yến</a:t>
            </a:r>
            <a:endParaRPr lang="en-US" sz="6000" b="1" cap="none" spc="0" dirty="0">
              <a:ln w="12700">
                <a:solidFill>
                  <a:srgbClr val="00B050"/>
                </a:solidFill>
                <a:prstDash val="solid"/>
              </a:ln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131039" y="5510943"/>
            <a:ext cx="4342856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6000" b="1" dirty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10 </a:t>
            </a:r>
            <a:r>
              <a:rPr lang="en-US" sz="6000" b="1" dirty="0" err="1">
                <a:ln w="12700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yến</a:t>
            </a:r>
            <a:r>
              <a:rPr lang="en-US" sz="6000" b="1" dirty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cap="none" spc="0" dirty="0">
                <a:ln/>
                <a:solidFill>
                  <a:schemeClr val="accent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6000" b="1" dirty="0">
                <a:ln w="12700">
                  <a:solidFill>
                    <a:srgbClr val="FFA500"/>
                  </a:solidFill>
                  <a:prstDash val="solid"/>
                </a:ln>
                <a:solidFill>
                  <a:srgbClr val="FFA5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sz="6000" b="1" dirty="0" err="1">
                <a:ln w="12700">
                  <a:solidFill>
                    <a:srgbClr val="FFA500"/>
                  </a:solidFill>
                  <a:prstDash val="solid"/>
                </a:ln>
                <a:solidFill>
                  <a:srgbClr val="FFA5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tạ</a:t>
            </a:r>
            <a:endParaRPr lang="en-US" sz="6000" b="1" dirty="0">
              <a:ln w="12700">
                <a:solidFill>
                  <a:srgbClr val="FFA500"/>
                </a:solidFill>
                <a:prstDash val="solid"/>
              </a:ln>
              <a:solidFill>
                <a:srgbClr val="FFA5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3085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 tmFilter="0,0; .5, 1; 1, 1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2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8940" y="0"/>
            <a:ext cx="3448957" cy="197216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 flipH="1">
            <a:off x="2880561" y="291876"/>
            <a:ext cx="2105714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800" b="1" cap="none" spc="0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tạ</a:t>
            </a:r>
            <a:endParaRPr lang="en-US" sz="88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Con Trâu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815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1199" y="1972167"/>
            <a:ext cx="2515076" cy="3772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Cách vẽ một con bò hoạt hình mới nhất 2021 - Vẽ.v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8534" y="1738426"/>
            <a:ext cx="4339788" cy="384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7700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A_图片 3">
            <a:extLst>
              <a:ext uri="{FF2B5EF4-FFF2-40B4-BE49-F238E27FC236}">
                <a16:creationId xmlns:a16="http://schemas.microsoft.com/office/drawing/2014/main" id="{E8068D9A-99BC-4C73-B509-C28B38A32BD8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4"/>
          <a:srcRect t="24136"/>
          <a:stretch/>
        </p:blipFill>
        <p:spPr>
          <a:xfrm>
            <a:off x="-881143" y="-924121"/>
            <a:ext cx="13911343" cy="8706241"/>
          </a:xfrm>
          <a:prstGeom prst="rect">
            <a:avLst/>
          </a:prstGeom>
        </p:spPr>
      </p:pic>
      <p:sp>
        <p:nvSpPr>
          <p:cNvPr id="41" name="PA_文本框 33"/>
          <p:cNvSpPr txBox="1"/>
          <p:nvPr>
            <p:custDataLst>
              <p:tags r:id="rId2"/>
            </p:custDataLst>
          </p:nvPr>
        </p:nvSpPr>
        <p:spPr>
          <a:xfrm>
            <a:off x="1307190" y="5025473"/>
            <a:ext cx="7331150" cy="1938992"/>
          </a:xfrm>
          <a:custGeom>
            <a:avLst/>
            <a:gdLst>
              <a:gd name="connsiteX0" fmla="*/ 0 w 7331150"/>
              <a:gd name="connsiteY0" fmla="*/ 0 h 1938992"/>
              <a:gd name="connsiteX1" fmla="*/ 593157 w 7331150"/>
              <a:gd name="connsiteY1" fmla="*/ 0 h 1938992"/>
              <a:gd name="connsiteX2" fmla="*/ 1186313 w 7331150"/>
              <a:gd name="connsiteY2" fmla="*/ 0 h 1938992"/>
              <a:gd name="connsiteX3" fmla="*/ 1999405 w 7331150"/>
              <a:gd name="connsiteY3" fmla="*/ 0 h 1938992"/>
              <a:gd name="connsiteX4" fmla="*/ 2519250 w 7331150"/>
              <a:gd name="connsiteY4" fmla="*/ 0 h 1938992"/>
              <a:gd name="connsiteX5" fmla="*/ 3332341 w 7331150"/>
              <a:gd name="connsiteY5" fmla="*/ 0 h 1938992"/>
              <a:gd name="connsiteX6" fmla="*/ 4072121 w 7331150"/>
              <a:gd name="connsiteY6" fmla="*/ 0 h 1938992"/>
              <a:gd name="connsiteX7" fmla="*/ 4811900 w 7331150"/>
              <a:gd name="connsiteY7" fmla="*/ 0 h 1938992"/>
              <a:gd name="connsiteX8" fmla="*/ 5551680 w 7331150"/>
              <a:gd name="connsiteY8" fmla="*/ 0 h 1938992"/>
              <a:gd name="connsiteX9" fmla="*/ 5998214 w 7331150"/>
              <a:gd name="connsiteY9" fmla="*/ 0 h 1938992"/>
              <a:gd name="connsiteX10" fmla="*/ 6591370 w 7331150"/>
              <a:gd name="connsiteY10" fmla="*/ 0 h 1938992"/>
              <a:gd name="connsiteX11" fmla="*/ 7331150 w 7331150"/>
              <a:gd name="connsiteY11" fmla="*/ 0 h 1938992"/>
              <a:gd name="connsiteX12" fmla="*/ 7331150 w 7331150"/>
              <a:gd name="connsiteY12" fmla="*/ 588161 h 1938992"/>
              <a:gd name="connsiteX13" fmla="*/ 7331150 w 7331150"/>
              <a:gd name="connsiteY13" fmla="*/ 1176322 h 1938992"/>
              <a:gd name="connsiteX14" fmla="*/ 7331150 w 7331150"/>
              <a:gd name="connsiteY14" fmla="*/ 1938992 h 1938992"/>
              <a:gd name="connsiteX15" fmla="*/ 6811305 w 7331150"/>
              <a:gd name="connsiteY15" fmla="*/ 1938992 h 1938992"/>
              <a:gd name="connsiteX16" fmla="*/ 6144837 w 7331150"/>
              <a:gd name="connsiteY16" fmla="*/ 1938992 h 1938992"/>
              <a:gd name="connsiteX17" fmla="*/ 5331745 w 7331150"/>
              <a:gd name="connsiteY17" fmla="*/ 1938992 h 1938992"/>
              <a:gd name="connsiteX18" fmla="*/ 4738589 w 7331150"/>
              <a:gd name="connsiteY18" fmla="*/ 1938992 h 1938992"/>
              <a:gd name="connsiteX19" fmla="*/ 4145432 w 7331150"/>
              <a:gd name="connsiteY19" fmla="*/ 1938992 h 1938992"/>
              <a:gd name="connsiteX20" fmla="*/ 3405652 w 7331150"/>
              <a:gd name="connsiteY20" fmla="*/ 1938992 h 1938992"/>
              <a:gd name="connsiteX21" fmla="*/ 2812496 w 7331150"/>
              <a:gd name="connsiteY21" fmla="*/ 1938992 h 1938992"/>
              <a:gd name="connsiteX22" fmla="*/ 2292651 w 7331150"/>
              <a:gd name="connsiteY22" fmla="*/ 1938992 h 1938992"/>
              <a:gd name="connsiteX23" fmla="*/ 1626182 w 7331150"/>
              <a:gd name="connsiteY23" fmla="*/ 1938992 h 1938992"/>
              <a:gd name="connsiteX24" fmla="*/ 886403 w 7331150"/>
              <a:gd name="connsiteY24" fmla="*/ 1938992 h 1938992"/>
              <a:gd name="connsiteX25" fmla="*/ 0 w 7331150"/>
              <a:gd name="connsiteY25" fmla="*/ 1938992 h 1938992"/>
              <a:gd name="connsiteX26" fmla="*/ 0 w 7331150"/>
              <a:gd name="connsiteY26" fmla="*/ 1292661 h 1938992"/>
              <a:gd name="connsiteX27" fmla="*/ 0 w 7331150"/>
              <a:gd name="connsiteY27" fmla="*/ 607551 h 1938992"/>
              <a:gd name="connsiteX28" fmla="*/ 0 w 7331150"/>
              <a:gd name="connsiteY28" fmla="*/ 0 h 1938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7331150" h="1938992" fill="none" extrusionOk="0">
                <a:moveTo>
                  <a:pt x="0" y="0"/>
                </a:moveTo>
                <a:cubicBezTo>
                  <a:pt x="282237" y="-16144"/>
                  <a:pt x="363989" y="-20514"/>
                  <a:pt x="593157" y="0"/>
                </a:cubicBezTo>
                <a:cubicBezTo>
                  <a:pt x="822325" y="20514"/>
                  <a:pt x="930166" y="-10489"/>
                  <a:pt x="1186313" y="0"/>
                </a:cubicBezTo>
                <a:cubicBezTo>
                  <a:pt x="1442460" y="10489"/>
                  <a:pt x="1741725" y="-32014"/>
                  <a:pt x="1999405" y="0"/>
                </a:cubicBezTo>
                <a:cubicBezTo>
                  <a:pt x="2257085" y="32014"/>
                  <a:pt x="2389936" y="5671"/>
                  <a:pt x="2519250" y="0"/>
                </a:cubicBezTo>
                <a:cubicBezTo>
                  <a:pt x="2648564" y="-5671"/>
                  <a:pt x="3063527" y="33304"/>
                  <a:pt x="3332341" y="0"/>
                </a:cubicBezTo>
                <a:cubicBezTo>
                  <a:pt x="3601155" y="-33304"/>
                  <a:pt x="3897215" y="-31709"/>
                  <a:pt x="4072121" y="0"/>
                </a:cubicBezTo>
                <a:cubicBezTo>
                  <a:pt x="4247027" y="31709"/>
                  <a:pt x="4650324" y="-11699"/>
                  <a:pt x="4811900" y="0"/>
                </a:cubicBezTo>
                <a:cubicBezTo>
                  <a:pt x="4973476" y="11699"/>
                  <a:pt x="5235474" y="5635"/>
                  <a:pt x="5551680" y="0"/>
                </a:cubicBezTo>
                <a:cubicBezTo>
                  <a:pt x="5867886" y="-5635"/>
                  <a:pt x="5897226" y="11755"/>
                  <a:pt x="5998214" y="0"/>
                </a:cubicBezTo>
                <a:cubicBezTo>
                  <a:pt x="6099202" y="-11755"/>
                  <a:pt x="6336245" y="-20839"/>
                  <a:pt x="6591370" y="0"/>
                </a:cubicBezTo>
                <a:cubicBezTo>
                  <a:pt x="6846495" y="20839"/>
                  <a:pt x="6968602" y="-13269"/>
                  <a:pt x="7331150" y="0"/>
                </a:cubicBezTo>
                <a:cubicBezTo>
                  <a:pt x="7324514" y="200410"/>
                  <a:pt x="7315051" y="299682"/>
                  <a:pt x="7331150" y="588161"/>
                </a:cubicBezTo>
                <a:cubicBezTo>
                  <a:pt x="7347249" y="876640"/>
                  <a:pt x="7348735" y="941862"/>
                  <a:pt x="7331150" y="1176322"/>
                </a:cubicBezTo>
                <a:cubicBezTo>
                  <a:pt x="7313565" y="1410782"/>
                  <a:pt x="7367569" y="1595400"/>
                  <a:pt x="7331150" y="1938992"/>
                </a:cubicBezTo>
                <a:cubicBezTo>
                  <a:pt x="7156876" y="1925838"/>
                  <a:pt x="6943986" y="1946628"/>
                  <a:pt x="6811305" y="1938992"/>
                </a:cubicBezTo>
                <a:cubicBezTo>
                  <a:pt x="6678624" y="1931356"/>
                  <a:pt x="6410920" y="1914833"/>
                  <a:pt x="6144837" y="1938992"/>
                </a:cubicBezTo>
                <a:cubicBezTo>
                  <a:pt x="5878754" y="1963151"/>
                  <a:pt x="5544830" y="1973611"/>
                  <a:pt x="5331745" y="1938992"/>
                </a:cubicBezTo>
                <a:cubicBezTo>
                  <a:pt x="5118660" y="1904373"/>
                  <a:pt x="4885389" y="1927785"/>
                  <a:pt x="4738589" y="1938992"/>
                </a:cubicBezTo>
                <a:cubicBezTo>
                  <a:pt x="4591789" y="1950199"/>
                  <a:pt x="4440300" y="1922865"/>
                  <a:pt x="4145432" y="1938992"/>
                </a:cubicBezTo>
                <a:cubicBezTo>
                  <a:pt x="3850564" y="1955119"/>
                  <a:pt x="3747354" y="1912448"/>
                  <a:pt x="3405652" y="1938992"/>
                </a:cubicBezTo>
                <a:cubicBezTo>
                  <a:pt x="3063950" y="1965536"/>
                  <a:pt x="2973609" y="1927395"/>
                  <a:pt x="2812496" y="1938992"/>
                </a:cubicBezTo>
                <a:cubicBezTo>
                  <a:pt x="2651383" y="1950589"/>
                  <a:pt x="2511867" y="1916939"/>
                  <a:pt x="2292651" y="1938992"/>
                </a:cubicBezTo>
                <a:cubicBezTo>
                  <a:pt x="2073435" y="1961045"/>
                  <a:pt x="1900108" y="1964877"/>
                  <a:pt x="1626182" y="1938992"/>
                </a:cubicBezTo>
                <a:cubicBezTo>
                  <a:pt x="1352256" y="1913107"/>
                  <a:pt x="1181077" y="1966545"/>
                  <a:pt x="886403" y="1938992"/>
                </a:cubicBezTo>
                <a:cubicBezTo>
                  <a:pt x="591729" y="1911439"/>
                  <a:pt x="275861" y="1914992"/>
                  <a:pt x="0" y="1938992"/>
                </a:cubicBezTo>
                <a:cubicBezTo>
                  <a:pt x="6075" y="1644418"/>
                  <a:pt x="-14666" y="1518584"/>
                  <a:pt x="0" y="1292661"/>
                </a:cubicBezTo>
                <a:cubicBezTo>
                  <a:pt x="14666" y="1066738"/>
                  <a:pt x="27872" y="867853"/>
                  <a:pt x="0" y="607551"/>
                </a:cubicBezTo>
                <a:cubicBezTo>
                  <a:pt x="-27872" y="347249"/>
                  <a:pt x="-15761" y="230983"/>
                  <a:pt x="0" y="0"/>
                </a:cubicBezTo>
                <a:close/>
              </a:path>
              <a:path w="7331150" h="1938992" stroke="0" extrusionOk="0">
                <a:moveTo>
                  <a:pt x="0" y="0"/>
                </a:moveTo>
                <a:cubicBezTo>
                  <a:pt x="229554" y="23033"/>
                  <a:pt x="302751" y="474"/>
                  <a:pt x="593157" y="0"/>
                </a:cubicBezTo>
                <a:cubicBezTo>
                  <a:pt x="883563" y="-474"/>
                  <a:pt x="1089480" y="5342"/>
                  <a:pt x="1406248" y="0"/>
                </a:cubicBezTo>
                <a:cubicBezTo>
                  <a:pt x="1723016" y="-5342"/>
                  <a:pt x="1967927" y="14973"/>
                  <a:pt x="2146028" y="0"/>
                </a:cubicBezTo>
                <a:cubicBezTo>
                  <a:pt x="2324129" y="-14973"/>
                  <a:pt x="2409952" y="10784"/>
                  <a:pt x="2665873" y="0"/>
                </a:cubicBezTo>
                <a:cubicBezTo>
                  <a:pt x="2921794" y="-10784"/>
                  <a:pt x="3198550" y="25964"/>
                  <a:pt x="3332341" y="0"/>
                </a:cubicBezTo>
                <a:cubicBezTo>
                  <a:pt x="3466132" y="-25964"/>
                  <a:pt x="3774490" y="-23036"/>
                  <a:pt x="3925498" y="0"/>
                </a:cubicBezTo>
                <a:cubicBezTo>
                  <a:pt x="4076506" y="23036"/>
                  <a:pt x="4291510" y="-2671"/>
                  <a:pt x="4445343" y="0"/>
                </a:cubicBezTo>
                <a:cubicBezTo>
                  <a:pt x="4599177" y="2671"/>
                  <a:pt x="4851225" y="19339"/>
                  <a:pt x="4965188" y="0"/>
                </a:cubicBezTo>
                <a:cubicBezTo>
                  <a:pt x="5079151" y="-19339"/>
                  <a:pt x="5561460" y="-29529"/>
                  <a:pt x="5778279" y="0"/>
                </a:cubicBezTo>
                <a:cubicBezTo>
                  <a:pt x="5995098" y="29529"/>
                  <a:pt x="6161153" y="6805"/>
                  <a:pt x="6298124" y="0"/>
                </a:cubicBezTo>
                <a:cubicBezTo>
                  <a:pt x="6435096" y="-6805"/>
                  <a:pt x="6602015" y="18"/>
                  <a:pt x="6744658" y="0"/>
                </a:cubicBezTo>
                <a:cubicBezTo>
                  <a:pt x="6887301" y="-18"/>
                  <a:pt x="7047494" y="-28580"/>
                  <a:pt x="7331150" y="0"/>
                </a:cubicBezTo>
                <a:cubicBezTo>
                  <a:pt x="7300433" y="289627"/>
                  <a:pt x="7360924" y="502464"/>
                  <a:pt x="7331150" y="646331"/>
                </a:cubicBezTo>
                <a:cubicBezTo>
                  <a:pt x="7301376" y="790198"/>
                  <a:pt x="7354144" y="1184558"/>
                  <a:pt x="7331150" y="1331441"/>
                </a:cubicBezTo>
                <a:cubicBezTo>
                  <a:pt x="7308157" y="1478324"/>
                  <a:pt x="7338259" y="1660547"/>
                  <a:pt x="7331150" y="1938992"/>
                </a:cubicBezTo>
                <a:cubicBezTo>
                  <a:pt x="7093533" y="1958497"/>
                  <a:pt x="7006374" y="1923908"/>
                  <a:pt x="6737993" y="1938992"/>
                </a:cubicBezTo>
                <a:cubicBezTo>
                  <a:pt x="6469612" y="1954076"/>
                  <a:pt x="6221599" y="1945969"/>
                  <a:pt x="5998214" y="1938992"/>
                </a:cubicBezTo>
                <a:cubicBezTo>
                  <a:pt x="5774829" y="1932015"/>
                  <a:pt x="5382832" y="1905581"/>
                  <a:pt x="5185122" y="1938992"/>
                </a:cubicBezTo>
                <a:cubicBezTo>
                  <a:pt x="4987412" y="1972403"/>
                  <a:pt x="4570433" y="1907858"/>
                  <a:pt x="4372031" y="1938992"/>
                </a:cubicBezTo>
                <a:cubicBezTo>
                  <a:pt x="4173629" y="1970126"/>
                  <a:pt x="4059236" y="1940008"/>
                  <a:pt x="3925498" y="1938992"/>
                </a:cubicBezTo>
                <a:cubicBezTo>
                  <a:pt x="3791760" y="1937976"/>
                  <a:pt x="3690521" y="1961223"/>
                  <a:pt x="3478964" y="1938992"/>
                </a:cubicBezTo>
                <a:cubicBezTo>
                  <a:pt x="3267407" y="1916761"/>
                  <a:pt x="3252896" y="1947995"/>
                  <a:pt x="3032430" y="1938992"/>
                </a:cubicBezTo>
                <a:cubicBezTo>
                  <a:pt x="2811964" y="1929989"/>
                  <a:pt x="2573730" y="1951098"/>
                  <a:pt x="2365962" y="1938992"/>
                </a:cubicBezTo>
                <a:cubicBezTo>
                  <a:pt x="2158194" y="1926886"/>
                  <a:pt x="1847803" y="1940578"/>
                  <a:pt x="1699494" y="1938992"/>
                </a:cubicBezTo>
                <a:cubicBezTo>
                  <a:pt x="1551185" y="1937406"/>
                  <a:pt x="1228616" y="1959809"/>
                  <a:pt x="959714" y="1938992"/>
                </a:cubicBezTo>
                <a:cubicBezTo>
                  <a:pt x="690812" y="1918175"/>
                  <a:pt x="251074" y="1891413"/>
                  <a:pt x="0" y="1938992"/>
                </a:cubicBezTo>
                <a:cubicBezTo>
                  <a:pt x="-1965" y="1760511"/>
                  <a:pt x="30657" y="1500822"/>
                  <a:pt x="0" y="1253881"/>
                </a:cubicBezTo>
                <a:cubicBezTo>
                  <a:pt x="-30657" y="1006940"/>
                  <a:pt x="24351" y="938102"/>
                  <a:pt x="0" y="646331"/>
                </a:cubicBezTo>
                <a:cubicBezTo>
                  <a:pt x="-24351" y="354560"/>
                  <a:pt x="-25296" y="166562"/>
                  <a:pt x="0" y="0"/>
                </a:cubicBezTo>
                <a:close/>
              </a:path>
            </a:pathLst>
          </a:custGeom>
          <a:ln w="28575">
            <a:extLst>
              <a:ext uri="{C807C97D-BFC1-408E-A445-0C87EB9F89A2}">
                <ask:lineSketchStyleProps xmlns="" xmlns:ask="http://schemas.microsoft.com/office/drawing/2018/sketchyshapes" sd="87496675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altLang="zh-CN" sz="3000" dirty="0">
              <a:solidFill>
                <a:schemeClr val="accent6">
                  <a:lumMod val="75000"/>
                </a:schemeClr>
              </a:solidFill>
              <a:effectLst>
                <a:glow rad="254000">
                  <a:schemeClr val="bg1">
                    <a:alpha val="91000"/>
                  </a:schemeClr>
                </a:glow>
              </a:effectLst>
              <a:latin typeface="UTM Loko" panose="02040603050506020204" pitchFamily="18" charset="0"/>
              <a:ea typeface="方正水柱简体" panose="03000509000000000000" pitchFamily="65" charset="-122"/>
            </a:endParaRPr>
          </a:p>
          <a:p>
            <a:endParaRPr lang="en-US" altLang="zh-CN" sz="3000" dirty="0">
              <a:solidFill>
                <a:schemeClr val="accent6">
                  <a:lumMod val="75000"/>
                </a:schemeClr>
              </a:solidFill>
              <a:effectLst>
                <a:glow rad="254000">
                  <a:schemeClr val="bg1">
                    <a:alpha val="91000"/>
                  </a:schemeClr>
                </a:glow>
              </a:effectLst>
              <a:latin typeface="UTM Loko" panose="02040603050506020204" pitchFamily="18" charset="0"/>
              <a:ea typeface="方正水柱简体" panose="03000509000000000000" pitchFamily="65" charset="-122"/>
            </a:endParaRPr>
          </a:p>
          <a:p>
            <a:endParaRPr lang="en-US" altLang="zh-CN" sz="3000" dirty="0">
              <a:solidFill>
                <a:schemeClr val="accent6">
                  <a:lumMod val="75000"/>
                </a:schemeClr>
              </a:solidFill>
              <a:effectLst>
                <a:glow rad="254000">
                  <a:schemeClr val="bg1">
                    <a:alpha val="91000"/>
                  </a:schemeClr>
                </a:glow>
              </a:effectLst>
              <a:latin typeface="UTM Loko" panose="02040603050506020204" pitchFamily="18" charset="0"/>
              <a:ea typeface="方正水柱简体" panose="03000509000000000000" pitchFamily="65" charset="-122"/>
            </a:endParaRPr>
          </a:p>
          <a:p>
            <a:endParaRPr lang="zh-CN" altLang="en-US" sz="3000" dirty="0">
              <a:solidFill>
                <a:schemeClr val="accent6">
                  <a:lumMod val="75000"/>
                </a:schemeClr>
              </a:solidFill>
              <a:effectLst>
                <a:glow rad="254000">
                  <a:schemeClr val="bg1">
                    <a:alpha val="91000"/>
                  </a:schemeClr>
                </a:glow>
              </a:effectLst>
              <a:latin typeface="UTM Loko" panose="02040603050506020204" pitchFamily="18" charset="0"/>
              <a:ea typeface="方正水柱简体" panose="03000509000000000000" pitchFamily="65" charset="-122"/>
            </a:endParaRPr>
          </a:p>
        </p:txBody>
      </p:sp>
      <p:pic>
        <p:nvPicPr>
          <p:cNvPr id="14" name="图片 3">
            <a:extLst>
              <a:ext uri="{FF2B5EF4-FFF2-40B4-BE49-F238E27FC236}">
                <a16:creationId xmlns:a16="http://schemas.microsoft.com/office/drawing/2014/main" id="{FB184BBA-1886-4F2E-A652-FCBEA641C18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4970" y="4594852"/>
            <a:ext cx="1062045" cy="685689"/>
          </a:xfrm>
          <a:prstGeom prst="rect">
            <a:avLst/>
          </a:prstGeom>
        </p:spPr>
      </p:pic>
      <p:pic>
        <p:nvPicPr>
          <p:cNvPr id="1026" name="Picture 2" descr="BALANCE Vector Icons free download in SVG, PNG Format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436"/>
          <a:stretch/>
        </p:blipFill>
        <p:spPr bwMode="auto">
          <a:xfrm>
            <a:off x="553673" y="3202692"/>
            <a:ext cx="8838183" cy="1790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41" descr="images (3)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5355" y="754397"/>
            <a:ext cx="2602489" cy="2602489"/>
          </a:xfrm>
          <a:prstGeom prst="rect">
            <a:avLst/>
          </a:prstGeom>
        </p:spPr>
      </p:pic>
      <p:sp>
        <p:nvSpPr>
          <p:cNvPr id="44" name="Rectangle 43"/>
          <p:cNvSpPr/>
          <p:nvPr/>
        </p:nvSpPr>
        <p:spPr>
          <a:xfrm>
            <a:off x="750598" y="1822039"/>
            <a:ext cx="2338718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1 </a:t>
            </a:r>
            <a:r>
              <a:rPr lang="en-US" sz="8000" b="1" cap="none" spc="0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tấn</a:t>
            </a:r>
            <a:endParaRPr lang="en-US" sz="80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4716392" y="1533233"/>
            <a:ext cx="6433250" cy="1823653"/>
            <a:chOff x="5668892" y="1590383"/>
            <a:chExt cx="6433250" cy="1823653"/>
          </a:xfrm>
        </p:grpSpPr>
        <p:sp>
          <p:nvSpPr>
            <p:cNvPr id="45" name="Rounded Rectangle 44"/>
            <p:cNvSpPr/>
            <p:nvPr/>
          </p:nvSpPr>
          <p:spPr>
            <a:xfrm>
              <a:off x="5668892" y="1590383"/>
              <a:ext cx="6433250" cy="1823653"/>
            </a:xfrm>
            <a:prstGeom prst="roundRect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6" name="Group 77"/>
            <p:cNvGrpSpPr/>
            <p:nvPr/>
          </p:nvGrpSpPr>
          <p:grpSpPr>
            <a:xfrm>
              <a:off x="6162752" y="1713957"/>
              <a:ext cx="905446" cy="777926"/>
              <a:chOff x="9430183" y="2078182"/>
              <a:chExt cx="2410690" cy="2436077"/>
            </a:xfrm>
          </p:grpSpPr>
          <p:pic>
            <p:nvPicPr>
              <p:cNvPr id="47" name="Picture 46" descr="images (2).png"/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430183" y="2078182"/>
                <a:ext cx="2410690" cy="2410690"/>
              </a:xfrm>
              <a:prstGeom prst="rect">
                <a:avLst/>
              </a:prstGeom>
            </p:spPr>
          </p:pic>
          <p:sp>
            <p:nvSpPr>
              <p:cNvPr id="48" name="TextBox 47"/>
              <p:cNvSpPr txBox="1"/>
              <p:nvPr/>
            </p:nvSpPr>
            <p:spPr>
              <a:xfrm>
                <a:off x="9637106" y="3106056"/>
                <a:ext cx="1969313" cy="14082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 </a:t>
                </a:r>
                <a:r>
                  <a:rPr lang="en-US" sz="20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tạ</a:t>
                </a:r>
                <a:endParaRPr lang="en-US" sz="20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49" name="Group 77"/>
            <p:cNvGrpSpPr/>
            <p:nvPr/>
          </p:nvGrpSpPr>
          <p:grpSpPr>
            <a:xfrm>
              <a:off x="7275612" y="1733036"/>
              <a:ext cx="905446" cy="777926"/>
              <a:chOff x="9430183" y="2078182"/>
              <a:chExt cx="2410690" cy="2436077"/>
            </a:xfrm>
          </p:grpSpPr>
          <p:pic>
            <p:nvPicPr>
              <p:cNvPr id="51" name="Picture 50" descr="images (2).png"/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430183" y="2078182"/>
                <a:ext cx="2410690" cy="2410690"/>
              </a:xfrm>
              <a:prstGeom prst="rect">
                <a:avLst/>
              </a:prstGeom>
            </p:spPr>
          </p:pic>
          <p:sp>
            <p:nvSpPr>
              <p:cNvPr id="52" name="TextBox 51"/>
              <p:cNvSpPr txBox="1"/>
              <p:nvPr/>
            </p:nvSpPr>
            <p:spPr>
              <a:xfrm>
                <a:off x="9637106" y="3106056"/>
                <a:ext cx="1969313" cy="14082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 </a:t>
                </a:r>
                <a:r>
                  <a:rPr lang="en-US" sz="20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tạ</a:t>
                </a:r>
                <a:endParaRPr lang="en-US" sz="20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53" name="Group 77"/>
            <p:cNvGrpSpPr/>
            <p:nvPr/>
          </p:nvGrpSpPr>
          <p:grpSpPr>
            <a:xfrm>
              <a:off x="8406190" y="1713216"/>
              <a:ext cx="905446" cy="777926"/>
              <a:chOff x="9430183" y="2078182"/>
              <a:chExt cx="2410690" cy="2436077"/>
            </a:xfrm>
          </p:grpSpPr>
          <p:pic>
            <p:nvPicPr>
              <p:cNvPr id="54" name="Picture 53" descr="images (2).png"/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430183" y="2078182"/>
                <a:ext cx="2410690" cy="2410690"/>
              </a:xfrm>
              <a:prstGeom prst="rect">
                <a:avLst/>
              </a:prstGeom>
            </p:spPr>
          </p:pic>
          <p:sp>
            <p:nvSpPr>
              <p:cNvPr id="55" name="TextBox 54"/>
              <p:cNvSpPr txBox="1"/>
              <p:nvPr/>
            </p:nvSpPr>
            <p:spPr>
              <a:xfrm>
                <a:off x="9637106" y="3106056"/>
                <a:ext cx="1969313" cy="14082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 </a:t>
                </a:r>
                <a:r>
                  <a:rPr lang="en-US" sz="20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tạ</a:t>
                </a:r>
                <a:endParaRPr lang="en-US" sz="20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56" name="Group 77"/>
            <p:cNvGrpSpPr/>
            <p:nvPr/>
          </p:nvGrpSpPr>
          <p:grpSpPr>
            <a:xfrm>
              <a:off x="9519050" y="1732295"/>
              <a:ext cx="905446" cy="777926"/>
              <a:chOff x="9430183" y="2078182"/>
              <a:chExt cx="2410690" cy="2436077"/>
            </a:xfrm>
          </p:grpSpPr>
          <p:pic>
            <p:nvPicPr>
              <p:cNvPr id="57" name="Picture 56" descr="images (2).png"/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430183" y="2078182"/>
                <a:ext cx="2410690" cy="2410690"/>
              </a:xfrm>
              <a:prstGeom prst="rect">
                <a:avLst/>
              </a:prstGeom>
            </p:spPr>
          </p:pic>
          <p:sp>
            <p:nvSpPr>
              <p:cNvPr id="58" name="TextBox 57"/>
              <p:cNvSpPr txBox="1"/>
              <p:nvPr/>
            </p:nvSpPr>
            <p:spPr>
              <a:xfrm>
                <a:off x="9637106" y="3106056"/>
                <a:ext cx="1969313" cy="14082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 </a:t>
                </a:r>
                <a:r>
                  <a:rPr lang="en-US" sz="20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tạ</a:t>
                </a:r>
                <a:endParaRPr lang="en-US" sz="20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60" name="Group 77"/>
            <p:cNvGrpSpPr/>
            <p:nvPr/>
          </p:nvGrpSpPr>
          <p:grpSpPr>
            <a:xfrm>
              <a:off x="10682123" y="1732295"/>
              <a:ext cx="905446" cy="777926"/>
              <a:chOff x="9430183" y="2078182"/>
              <a:chExt cx="2410690" cy="2436077"/>
            </a:xfrm>
          </p:grpSpPr>
          <p:pic>
            <p:nvPicPr>
              <p:cNvPr id="61" name="Picture 60" descr="images (2).png"/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430183" y="2078182"/>
                <a:ext cx="2410690" cy="2410690"/>
              </a:xfrm>
              <a:prstGeom prst="rect">
                <a:avLst/>
              </a:prstGeom>
            </p:spPr>
          </p:pic>
          <p:sp>
            <p:nvSpPr>
              <p:cNvPr id="62" name="TextBox 61"/>
              <p:cNvSpPr txBox="1"/>
              <p:nvPr/>
            </p:nvSpPr>
            <p:spPr>
              <a:xfrm>
                <a:off x="9637106" y="3106056"/>
                <a:ext cx="1969313" cy="14082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 </a:t>
                </a:r>
                <a:r>
                  <a:rPr lang="en-US" sz="20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tạ</a:t>
                </a:r>
                <a:endParaRPr lang="en-US" sz="20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63" name="Group 77"/>
            <p:cNvGrpSpPr/>
            <p:nvPr/>
          </p:nvGrpSpPr>
          <p:grpSpPr>
            <a:xfrm>
              <a:off x="6156823" y="2537231"/>
              <a:ext cx="905446" cy="777926"/>
              <a:chOff x="9430183" y="2078182"/>
              <a:chExt cx="2410690" cy="2436077"/>
            </a:xfrm>
          </p:grpSpPr>
          <p:pic>
            <p:nvPicPr>
              <p:cNvPr id="64" name="Picture 63" descr="images (2).png"/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430183" y="2078182"/>
                <a:ext cx="2410690" cy="2410690"/>
              </a:xfrm>
              <a:prstGeom prst="rect">
                <a:avLst/>
              </a:prstGeom>
            </p:spPr>
          </p:pic>
          <p:sp>
            <p:nvSpPr>
              <p:cNvPr id="65" name="TextBox 64"/>
              <p:cNvSpPr txBox="1"/>
              <p:nvPr/>
            </p:nvSpPr>
            <p:spPr>
              <a:xfrm>
                <a:off x="9637106" y="3106056"/>
                <a:ext cx="1969313" cy="14082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 </a:t>
                </a:r>
                <a:r>
                  <a:rPr lang="en-US" sz="20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tạ</a:t>
                </a:r>
                <a:endParaRPr lang="en-US" sz="20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66" name="Group 77"/>
            <p:cNvGrpSpPr/>
            <p:nvPr/>
          </p:nvGrpSpPr>
          <p:grpSpPr>
            <a:xfrm>
              <a:off x="7269683" y="2556310"/>
              <a:ext cx="905446" cy="777926"/>
              <a:chOff x="9430183" y="2078182"/>
              <a:chExt cx="2410690" cy="2436077"/>
            </a:xfrm>
          </p:grpSpPr>
          <p:pic>
            <p:nvPicPr>
              <p:cNvPr id="67" name="Picture 66" descr="images (2).png"/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430183" y="2078182"/>
                <a:ext cx="2410690" cy="2410690"/>
              </a:xfrm>
              <a:prstGeom prst="rect">
                <a:avLst/>
              </a:prstGeom>
            </p:spPr>
          </p:pic>
          <p:sp>
            <p:nvSpPr>
              <p:cNvPr id="68" name="TextBox 67"/>
              <p:cNvSpPr txBox="1"/>
              <p:nvPr/>
            </p:nvSpPr>
            <p:spPr>
              <a:xfrm>
                <a:off x="9637106" y="3106056"/>
                <a:ext cx="1969313" cy="14082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 </a:t>
                </a:r>
                <a:r>
                  <a:rPr lang="en-US" sz="20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tạ</a:t>
                </a:r>
                <a:endParaRPr lang="en-US" sz="20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69" name="Group 77"/>
            <p:cNvGrpSpPr/>
            <p:nvPr/>
          </p:nvGrpSpPr>
          <p:grpSpPr>
            <a:xfrm>
              <a:off x="8400261" y="2536490"/>
              <a:ext cx="905446" cy="777926"/>
              <a:chOff x="9430183" y="2078182"/>
              <a:chExt cx="2410690" cy="2436077"/>
            </a:xfrm>
          </p:grpSpPr>
          <p:pic>
            <p:nvPicPr>
              <p:cNvPr id="70" name="Picture 69" descr="images (2).png"/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430183" y="2078182"/>
                <a:ext cx="2410690" cy="2410690"/>
              </a:xfrm>
              <a:prstGeom prst="rect">
                <a:avLst/>
              </a:prstGeom>
            </p:spPr>
          </p:pic>
          <p:sp>
            <p:nvSpPr>
              <p:cNvPr id="71" name="TextBox 70"/>
              <p:cNvSpPr txBox="1"/>
              <p:nvPr/>
            </p:nvSpPr>
            <p:spPr>
              <a:xfrm>
                <a:off x="9637106" y="3106056"/>
                <a:ext cx="1969313" cy="14082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 </a:t>
                </a:r>
                <a:r>
                  <a:rPr lang="en-US" sz="20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tạ</a:t>
                </a:r>
                <a:endParaRPr lang="en-US" sz="20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72" name="Group 77"/>
            <p:cNvGrpSpPr/>
            <p:nvPr/>
          </p:nvGrpSpPr>
          <p:grpSpPr>
            <a:xfrm>
              <a:off x="9513121" y="2555569"/>
              <a:ext cx="905446" cy="777926"/>
              <a:chOff x="9430183" y="2078182"/>
              <a:chExt cx="2410690" cy="2436077"/>
            </a:xfrm>
          </p:grpSpPr>
          <p:pic>
            <p:nvPicPr>
              <p:cNvPr id="73" name="Picture 72" descr="images (2).png"/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430183" y="2078182"/>
                <a:ext cx="2410690" cy="2410690"/>
              </a:xfrm>
              <a:prstGeom prst="rect">
                <a:avLst/>
              </a:prstGeom>
            </p:spPr>
          </p:pic>
          <p:sp>
            <p:nvSpPr>
              <p:cNvPr id="74" name="TextBox 73"/>
              <p:cNvSpPr txBox="1"/>
              <p:nvPr/>
            </p:nvSpPr>
            <p:spPr>
              <a:xfrm>
                <a:off x="9637106" y="3106056"/>
                <a:ext cx="1969313" cy="14082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 </a:t>
                </a:r>
                <a:r>
                  <a:rPr lang="en-US" sz="20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tạ</a:t>
                </a:r>
                <a:endParaRPr lang="en-US" sz="20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75" name="Group 77"/>
            <p:cNvGrpSpPr/>
            <p:nvPr/>
          </p:nvGrpSpPr>
          <p:grpSpPr>
            <a:xfrm>
              <a:off x="10676194" y="2555569"/>
              <a:ext cx="905446" cy="777926"/>
              <a:chOff x="9430183" y="2078182"/>
              <a:chExt cx="2410690" cy="2436077"/>
            </a:xfrm>
          </p:grpSpPr>
          <p:pic>
            <p:nvPicPr>
              <p:cNvPr id="76" name="Picture 75" descr="images (2).png"/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430183" y="2078182"/>
                <a:ext cx="2410690" cy="2410690"/>
              </a:xfrm>
              <a:prstGeom prst="rect">
                <a:avLst/>
              </a:prstGeom>
            </p:spPr>
          </p:pic>
          <p:sp>
            <p:nvSpPr>
              <p:cNvPr id="77" name="TextBox 76"/>
              <p:cNvSpPr txBox="1"/>
              <p:nvPr/>
            </p:nvSpPr>
            <p:spPr>
              <a:xfrm>
                <a:off x="9637106" y="3106056"/>
                <a:ext cx="1969313" cy="14082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 </a:t>
                </a:r>
                <a:r>
                  <a:rPr lang="en-US" sz="20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tạ</a:t>
                </a:r>
                <a:endParaRPr lang="en-US" sz="20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5" name="Rectangle 4"/>
          <p:cNvSpPr/>
          <p:nvPr/>
        </p:nvSpPr>
        <p:spPr>
          <a:xfrm>
            <a:off x="2587443" y="4961366"/>
            <a:ext cx="4257897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cap="none" spc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sz="6000" b="1" cap="none" spc="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tấn</a:t>
            </a:r>
            <a:r>
              <a:rPr lang="en-US" sz="6000" b="1" cap="none" spc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6000" b="1" dirty="0">
                <a:ln w="12700">
                  <a:solidFill>
                    <a:srgbClr val="FFA500"/>
                  </a:solidFill>
                  <a:prstDash val="solid"/>
                </a:ln>
                <a:solidFill>
                  <a:srgbClr val="FFA5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10 </a:t>
            </a:r>
            <a:r>
              <a:rPr lang="en-US" sz="6000" b="1" dirty="0" err="1">
                <a:ln w="12700">
                  <a:solidFill>
                    <a:srgbClr val="FFA500"/>
                  </a:solidFill>
                  <a:prstDash val="solid"/>
                </a:ln>
                <a:solidFill>
                  <a:srgbClr val="FFA5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tạ</a:t>
            </a:r>
            <a:endParaRPr lang="en-US" sz="6000" b="1" dirty="0">
              <a:ln w="12700">
                <a:solidFill>
                  <a:srgbClr val="FFA500"/>
                </a:solidFill>
                <a:prstDash val="solid"/>
              </a:ln>
              <a:solidFill>
                <a:srgbClr val="FFA5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610166" y="5722402"/>
            <a:ext cx="4257897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6000" b="1" dirty="0">
                <a:ln w="12700">
                  <a:solidFill>
                    <a:srgbClr val="FFA500"/>
                  </a:solidFill>
                  <a:prstDash val="solid"/>
                </a:ln>
                <a:solidFill>
                  <a:srgbClr val="FFA5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10 </a:t>
            </a:r>
            <a:r>
              <a:rPr lang="en-US" sz="6000" b="1" dirty="0" err="1">
                <a:ln w="12700">
                  <a:solidFill>
                    <a:srgbClr val="FFA500"/>
                  </a:solidFill>
                  <a:prstDash val="solid"/>
                </a:ln>
                <a:solidFill>
                  <a:srgbClr val="FFA5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tạ</a:t>
            </a:r>
            <a:r>
              <a:rPr lang="en-US" sz="6000" b="1" dirty="0">
                <a:ln w="12700">
                  <a:solidFill>
                    <a:srgbClr val="FFA500"/>
                  </a:solidFill>
                  <a:prstDash val="solid"/>
                </a:ln>
                <a:solidFill>
                  <a:srgbClr val="FFA5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6000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sz="6000" b="1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tấn</a:t>
            </a:r>
            <a:endParaRPr lang="en-US" sz="6000" b="1" dirty="0">
              <a:ln w="22225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2031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 tmFilter="0,0; .5, 1; 1, 1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A_图片 3">
            <a:extLst>
              <a:ext uri="{FF2B5EF4-FFF2-40B4-BE49-F238E27FC236}">
                <a16:creationId xmlns:a16="http://schemas.microsoft.com/office/drawing/2014/main" id="{03DA4FBF-9158-4BE5-8878-BBCADDAAF2A5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4"/>
          <a:srcRect t="24136"/>
          <a:stretch/>
        </p:blipFill>
        <p:spPr>
          <a:xfrm>
            <a:off x="-881143" y="-924121"/>
            <a:ext cx="13911343" cy="8706241"/>
          </a:xfrm>
          <a:prstGeom prst="rect">
            <a:avLst/>
          </a:prstGeom>
        </p:spPr>
      </p:pic>
      <p:sp>
        <p:nvSpPr>
          <p:cNvPr id="17" name="PA_文本框 33"/>
          <p:cNvSpPr txBox="1"/>
          <p:nvPr>
            <p:custDataLst>
              <p:tags r:id="rId2"/>
            </p:custDataLst>
          </p:nvPr>
        </p:nvSpPr>
        <p:spPr>
          <a:xfrm>
            <a:off x="2613250" y="4893620"/>
            <a:ext cx="7331150" cy="1938992"/>
          </a:xfrm>
          <a:custGeom>
            <a:avLst/>
            <a:gdLst>
              <a:gd name="connsiteX0" fmla="*/ 0 w 7331150"/>
              <a:gd name="connsiteY0" fmla="*/ 0 h 1938992"/>
              <a:gd name="connsiteX1" fmla="*/ 593157 w 7331150"/>
              <a:gd name="connsiteY1" fmla="*/ 0 h 1938992"/>
              <a:gd name="connsiteX2" fmla="*/ 1186313 w 7331150"/>
              <a:gd name="connsiteY2" fmla="*/ 0 h 1938992"/>
              <a:gd name="connsiteX3" fmla="*/ 1999405 w 7331150"/>
              <a:gd name="connsiteY3" fmla="*/ 0 h 1938992"/>
              <a:gd name="connsiteX4" fmla="*/ 2519250 w 7331150"/>
              <a:gd name="connsiteY4" fmla="*/ 0 h 1938992"/>
              <a:gd name="connsiteX5" fmla="*/ 3332341 w 7331150"/>
              <a:gd name="connsiteY5" fmla="*/ 0 h 1938992"/>
              <a:gd name="connsiteX6" fmla="*/ 4072121 w 7331150"/>
              <a:gd name="connsiteY6" fmla="*/ 0 h 1938992"/>
              <a:gd name="connsiteX7" fmla="*/ 4811900 w 7331150"/>
              <a:gd name="connsiteY7" fmla="*/ 0 h 1938992"/>
              <a:gd name="connsiteX8" fmla="*/ 5551680 w 7331150"/>
              <a:gd name="connsiteY8" fmla="*/ 0 h 1938992"/>
              <a:gd name="connsiteX9" fmla="*/ 5998214 w 7331150"/>
              <a:gd name="connsiteY9" fmla="*/ 0 h 1938992"/>
              <a:gd name="connsiteX10" fmla="*/ 6591370 w 7331150"/>
              <a:gd name="connsiteY10" fmla="*/ 0 h 1938992"/>
              <a:gd name="connsiteX11" fmla="*/ 7331150 w 7331150"/>
              <a:gd name="connsiteY11" fmla="*/ 0 h 1938992"/>
              <a:gd name="connsiteX12" fmla="*/ 7331150 w 7331150"/>
              <a:gd name="connsiteY12" fmla="*/ 588161 h 1938992"/>
              <a:gd name="connsiteX13" fmla="*/ 7331150 w 7331150"/>
              <a:gd name="connsiteY13" fmla="*/ 1176322 h 1938992"/>
              <a:gd name="connsiteX14" fmla="*/ 7331150 w 7331150"/>
              <a:gd name="connsiteY14" fmla="*/ 1938992 h 1938992"/>
              <a:gd name="connsiteX15" fmla="*/ 6811305 w 7331150"/>
              <a:gd name="connsiteY15" fmla="*/ 1938992 h 1938992"/>
              <a:gd name="connsiteX16" fmla="*/ 6144837 w 7331150"/>
              <a:gd name="connsiteY16" fmla="*/ 1938992 h 1938992"/>
              <a:gd name="connsiteX17" fmla="*/ 5331745 w 7331150"/>
              <a:gd name="connsiteY17" fmla="*/ 1938992 h 1938992"/>
              <a:gd name="connsiteX18" fmla="*/ 4738589 w 7331150"/>
              <a:gd name="connsiteY18" fmla="*/ 1938992 h 1938992"/>
              <a:gd name="connsiteX19" fmla="*/ 4145432 w 7331150"/>
              <a:gd name="connsiteY19" fmla="*/ 1938992 h 1938992"/>
              <a:gd name="connsiteX20" fmla="*/ 3405652 w 7331150"/>
              <a:gd name="connsiteY20" fmla="*/ 1938992 h 1938992"/>
              <a:gd name="connsiteX21" fmla="*/ 2812496 w 7331150"/>
              <a:gd name="connsiteY21" fmla="*/ 1938992 h 1938992"/>
              <a:gd name="connsiteX22" fmla="*/ 2292651 w 7331150"/>
              <a:gd name="connsiteY22" fmla="*/ 1938992 h 1938992"/>
              <a:gd name="connsiteX23" fmla="*/ 1626182 w 7331150"/>
              <a:gd name="connsiteY23" fmla="*/ 1938992 h 1938992"/>
              <a:gd name="connsiteX24" fmla="*/ 886403 w 7331150"/>
              <a:gd name="connsiteY24" fmla="*/ 1938992 h 1938992"/>
              <a:gd name="connsiteX25" fmla="*/ 0 w 7331150"/>
              <a:gd name="connsiteY25" fmla="*/ 1938992 h 1938992"/>
              <a:gd name="connsiteX26" fmla="*/ 0 w 7331150"/>
              <a:gd name="connsiteY26" fmla="*/ 1292661 h 1938992"/>
              <a:gd name="connsiteX27" fmla="*/ 0 w 7331150"/>
              <a:gd name="connsiteY27" fmla="*/ 607551 h 1938992"/>
              <a:gd name="connsiteX28" fmla="*/ 0 w 7331150"/>
              <a:gd name="connsiteY28" fmla="*/ 0 h 1938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7331150" h="1938992" fill="none" extrusionOk="0">
                <a:moveTo>
                  <a:pt x="0" y="0"/>
                </a:moveTo>
                <a:cubicBezTo>
                  <a:pt x="282237" y="-16144"/>
                  <a:pt x="363989" y="-20514"/>
                  <a:pt x="593157" y="0"/>
                </a:cubicBezTo>
                <a:cubicBezTo>
                  <a:pt x="822325" y="20514"/>
                  <a:pt x="930166" y="-10489"/>
                  <a:pt x="1186313" y="0"/>
                </a:cubicBezTo>
                <a:cubicBezTo>
                  <a:pt x="1442460" y="10489"/>
                  <a:pt x="1741725" y="-32014"/>
                  <a:pt x="1999405" y="0"/>
                </a:cubicBezTo>
                <a:cubicBezTo>
                  <a:pt x="2257085" y="32014"/>
                  <a:pt x="2389936" y="5671"/>
                  <a:pt x="2519250" y="0"/>
                </a:cubicBezTo>
                <a:cubicBezTo>
                  <a:pt x="2648564" y="-5671"/>
                  <a:pt x="3063527" y="33304"/>
                  <a:pt x="3332341" y="0"/>
                </a:cubicBezTo>
                <a:cubicBezTo>
                  <a:pt x="3601155" y="-33304"/>
                  <a:pt x="3897215" y="-31709"/>
                  <a:pt x="4072121" y="0"/>
                </a:cubicBezTo>
                <a:cubicBezTo>
                  <a:pt x="4247027" y="31709"/>
                  <a:pt x="4650324" y="-11699"/>
                  <a:pt x="4811900" y="0"/>
                </a:cubicBezTo>
                <a:cubicBezTo>
                  <a:pt x="4973476" y="11699"/>
                  <a:pt x="5235474" y="5635"/>
                  <a:pt x="5551680" y="0"/>
                </a:cubicBezTo>
                <a:cubicBezTo>
                  <a:pt x="5867886" y="-5635"/>
                  <a:pt x="5897226" y="11755"/>
                  <a:pt x="5998214" y="0"/>
                </a:cubicBezTo>
                <a:cubicBezTo>
                  <a:pt x="6099202" y="-11755"/>
                  <a:pt x="6336245" y="-20839"/>
                  <a:pt x="6591370" y="0"/>
                </a:cubicBezTo>
                <a:cubicBezTo>
                  <a:pt x="6846495" y="20839"/>
                  <a:pt x="6968602" y="-13269"/>
                  <a:pt x="7331150" y="0"/>
                </a:cubicBezTo>
                <a:cubicBezTo>
                  <a:pt x="7324514" y="200410"/>
                  <a:pt x="7315051" y="299682"/>
                  <a:pt x="7331150" y="588161"/>
                </a:cubicBezTo>
                <a:cubicBezTo>
                  <a:pt x="7347249" y="876640"/>
                  <a:pt x="7348735" y="941862"/>
                  <a:pt x="7331150" y="1176322"/>
                </a:cubicBezTo>
                <a:cubicBezTo>
                  <a:pt x="7313565" y="1410782"/>
                  <a:pt x="7367569" y="1595400"/>
                  <a:pt x="7331150" y="1938992"/>
                </a:cubicBezTo>
                <a:cubicBezTo>
                  <a:pt x="7156876" y="1925838"/>
                  <a:pt x="6943986" y="1946628"/>
                  <a:pt x="6811305" y="1938992"/>
                </a:cubicBezTo>
                <a:cubicBezTo>
                  <a:pt x="6678624" y="1931356"/>
                  <a:pt x="6410920" y="1914833"/>
                  <a:pt x="6144837" y="1938992"/>
                </a:cubicBezTo>
                <a:cubicBezTo>
                  <a:pt x="5878754" y="1963151"/>
                  <a:pt x="5544830" y="1973611"/>
                  <a:pt x="5331745" y="1938992"/>
                </a:cubicBezTo>
                <a:cubicBezTo>
                  <a:pt x="5118660" y="1904373"/>
                  <a:pt x="4885389" y="1927785"/>
                  <a:pt x="4738589" y="1938992"/>
                </a:cubicBezTo>
                <a:cubicBezTo>
                  <a:pt x="4591789" y="1950199"/>
                  <a:pt x="4440300" y="1922865"/>
                  <a:pt x="4145432" y="1938992"/>
                </a:cubicBezTo>
                <a:cubicBezTo>
                  <a:pt x="3850564" y="1955119"/>
                  <a:pt x="3747354" y="1912448"/>
                  <a:pt x="3405652" y="1938992"/>
                </a:cubicBezTo>
                <a:cubicBezTo>
                  <a:pt x="3063950" y="1965536"/>
                  <a:pt x="2973609" y="1927395"/>
                  <a:pt x="2812496" y="1938992"/>
                </a:cubicBezTo>
                <a:cubicBezTo>
                  <a:pt x="2651383" y="1950589"/>
                  <a:pt x="2511867" y="1916939"/>
                  <a:pt x="2292651" y="1938992"/>
                </a:cubicBezTo>
                <a:cubicBezTo>
                  <a:pt x="2073435" y="1961045"/>
                  <a:pt x="1900108" y="1964877"/>
                  <a:pt x="1626182" y="1938992"/>
                </a:cubicBezTo>
                <a:cubicBezTo>
                  <a:pt x="1352256" y="1913107"/>
                  <a:pt x="1181077" y="1966545"/>
                  <a:pt x="886403" y="1938992"/>
                </a:cubicBezTo>
                <a:cubicBezTo>
                  <a:pt x="591729" y="1911439"/>
                  <a:pt x="275861" y="1914992"/>
                  <a:pt x="0" y="1938992"/>
                </a:cubicBezTo>
                <a:cubicBezTo>
                  <a:pt x="6075" y="1644418"/>
                  <a:pt x="-14666" y="1518584"/>
                  <a:pt x="0" y="1292661"/>
                </a:cubicBezTo>
                <a:cubicBezTo>
                  <a:pt x="14666" y="1066738"/>
                  <a:pt x="27872" y="867853"/>
                  <a:pt x="0" y="607551"/>
                </a:cubicBezTo>
                <a:cubicBezTo>
                  <a:pt x="-27872" y="347249"/>
                  <a:pt x="-15761" y="230983"/>
                  <a:pt x="0" y="0"/>
                </a:cubicBezTo>
                <a:close/>
              </a:path>
              <a:path w="7331150" h="1938992" stroke="0" extrusionOk="0">
                <a:moveTo>
                  <a:pt x="0" y="0"/>
                </a:moveTo>
                <a:cubicBezTo>
                  <a:pt x="229554" y="23033"/>
                  <a:pt x="302751" y="474"/>
                  <a:pt x="593157" y="0"/>
                </a:cubicBezTo>
                <a:cubicBezTo>
                  <a:pt x="883563" y="-474"/>
                  <a:pt x="1089480" y="5342"/>
                  <a:pt x="1406248" y="0"/>
                </a:cubicBezTo>
                <a:cubicBezTo>
                  <a:pt x="1723016" y="-5342"/>
                  <a:pt x="1967927" y="14973"/>
                  <a:pt x="2146028" y="0"/>
                </a:cubicBezTo>
                <a:cubicBezTo>
                  <a:pt x="2324129" y="-14973"/>
                  <a:pt x="2409952" y="10784"/>
                  <a:pt x="2665873" y="0"/>
                </a:cubicBezTo>
                <a:cubicBezTo>
                  <a:pt x="2921794" y="-10784"/>
                  <a:pt x="3198550" y="25964"/>
                  <a:pt x="3332341" y="0"/>
                </a:cubicBezTo>
                <a:cubicBezTo>
                  <a:pt x="3466132" y="-25964"/>
                  <a:pt x="3774490" y="-23036"/>
                  <a:pt x="3925498" y="0"/>
                </a:cubicBezTo>
                <a:cubicBezTo>
                  <a:pt x="4076506" y="23036"/>
                  <a:pt x="4291510" y="-2671"/>
                  <a:pt x="4445343" y="0"/>
                </a:cubicBezTo>
                <a:cubicBezTo>
                  <a:pt x="4599177" y="2671"/>
                  <a:pt x="4851225" y="19339"/>
                  <a:pt x="4965188" y="0"/>
                </a:cubicBezTo>
                <a:cubicBezTo>
                  <a:pt x="5079151" y="-19339"/>
                  <a:pt x="5561460" y="-29529"/>
                  <a:pt x="5778279" y="0"/>
                </a:cubicBezTo>
                <a:cubicBezTo>
                  <a:pt x="5995098" y="29529"/>
                  <a:pt x="6161153" y="6805"/>
                  <a:pt x="6298124" y="0"/>
                </a:cubicBezTo>
                <a:cubicBezTo>
                  <a:pt x="6435096" y="-6805"/>
                  <a:pt x="6602015" y="18"/>
                  <a:pt x="6744658" y="0"/>
                </a:cubicBezTo>
                <a:cubicBezTo>
                  <a:pt x="6887301" y="-18"/>
                  <a:pt x="7047494" y="-28580"/>
                  <a:pt x="7331150" y="0"/>
                </a:cubicBezTo>
                <a:cubicBezTo>
                  <a:pt x="7300433" y="289627"/>
                  <a:pt x="7360924" y="502464"/>
                  <a:pt x="7331150" y="646331"/>
                </a:cubicBezTo>
                <a:cubicBezTo>
                  <a:pt x="7301376" y="790198"/>
                  <a:pt x="7354144" y="1184558"/>
                  <a:pt x="7331150" y="1331441"/>
                </a:cubicBezTo>
                <a:cubicBezTo>
                  <a:pt x="7308157" y="1478324"/>
                  <a:pt x="7338259" y="1660547"/>
                  <a:pt x="7331150" y="1938992"/>
                </a:cubicBezTo>
                <a:cubicBezTo>
                  <a:pt x="7093533" y="1958497"/>
                  <a:pt x="7006374" y="1923908"/>
                  <a:pt x="6737993" y="1938992"/>
                </a:cubicBezTo>
                <a:cubicBezTo>
                  <a:pt x="6469612" y="1954076"/>
                  <a:pt x="6221599" y="1945969"/>
                  <a:pt x="5998214" y="1938992"/>
                </a:cubicBezTo>
                <a:cubicBezTo>
                  <a:pt x="5774829" y="1932015"/>
                  <a:pt x="5382832" y="1905581"/>
                  <a:pt x="5185122" y="1938992"/>
                </a:cubicBezTo>
                <a:cubicBezTo>
                  <a:pt x="4987412" y="1972403"/>
                  <a:pt x="4570433" y="1907858"/>
                  <a:pt x="4372031" y="1938992"/>
                </a:cubicBezTo>
                <a:cubicBezTo>
                  <a:pt x="4173629" y="1970126"/>
                  <a:pt x="4059236" y="1940008"/>
                  <a:pt x="3925498" y="1938992"/>
                </a:cubicBezTo>
                <a:cubicBezTo>
                  <a:pt x="3791760" y="1937976"/>
                  <a:pt x="3690521" y="1961223"/>
                  <a:pt x="3478964" y="1938992"/>
                </a:cubicBezTo>
                <a:cubicBezTo>
                  <a:pt x="3267407" y="1916761"/>
                  <a:pt x="3252896" y="1947995"/>
                  <a:pt x="3032430" y="1938992"/>
                </a:cubicBezTo>
                <a:cubicBezTo>
                  <a:pt x="2811964" y="1929989"/>
                  <a:pt x="2573730" y="1951098"/>
                  <a:pt x="2365962" y="1938992"/>
                </a:cubicBezTo>
                <a:cubicBezTo>
                  <a:pt x="2158194" y="1926886"/>
                  <a:pt x="1847803" y="1940578"/>
                  <a:pt x="1699494" y="1938992"/>
                </a:cubicBezTo>
                <a:cubicBezTo>
                  <a:pt x="1551185" y="1937406"/>
                  <a:pt x="1228616" y="1959809"/>
                  <a:pt x="959714" y="1938992"/>
                </a:cubicBezTo>
                <a:cubicBezTo>
                  <a:pt x="690812" y="1918175"/>
                  <a:pt x="251074" y="1891413"/>
                  <a:pt x="0" y="1938992"/>
                </a:cubicBezTo>
                <a:cubicBezTo>
                  <a:pt x="-1965" y="1760511"/>
                  <a:pt x="30657" y="1500822"/>
                  <a:pt x="0" y="1253881"/>
                </a:cubicBezTo>
                <a:cubicBezTo>
                  <a:pt x="-30657" y="1006940"/>
                  <a:pt x="24351" y="938102"/>
                  <a:pt x="0" y="646331"/>
                </a:cubicBezTo>
                <a:cubicBezTo>
                  <a:pt x="-24351" y="354560"/>
                  <a:pt x="-25296" y="166562"/>
                  <a:pt x="0" y="0"/>
                </a:cubicBezTo>
                <a:close/>
              </a:path>
            </a:pathLst>
          </a:custGeom>
          <a:ln w="28575">
            <a:extLst>
              <a:ext uri="{C807C97D-BFC1-408E-A445-0C87EB9F89A2}">
                <ask:lineSketchStyleProps xmlns="" xmlns:ask="http://schemas.microsoft.com/office/drawing/2018/sketchyshapes" sd="87496675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altLang="zh-CN" sz="3000" dirty="0">
              <a:solidFill>
                <a:schemeClr val="accent6">
                  <a:lumMod val="75000"/>
                </a:schemeClr>
              </a:solidFill>
              <a:effectLst>
                <a:glow rad="254000">
                  <a:schemeClr val="bg1">
                    <a:alpha val="91000"/>
                  </a:schemeClr>
                </a:glow>
              </a:effectLst>
              <a:latin typeface="UTM Loko" panose="02040603050506020204" pitchFamily="18" charset="0"/>
              <a:ea typeface="方正水柱简体" panose="03000509000000000000" pitchFamily="65" charset="-122"/>
            </a:endParaRPr>
          </a:p>
          <a:p>
            <a:endParaRPr lang="en-US" altLang="zh-CN" sz="3000" dirty="0">
              <a:solidFill>
                <a:schemeClr val="accent6">
                  <a:lumMod val="75000"/>
                </a:schemeClr>
              </a:solidFill>
              <a:effectLst>
                <a:glow rad="254000">
                  <a:schemeClr val="bg1">
                    <a:alpha val="91000"/>
                  </a:schemeClr>
                </a:glow>
              </a:effectLst>
              <a:latin typeface="UTM Loko" panose="02040603050506020204" pitchFamily="18" charset="0"/>
              <a:ea typeface="方正水柱简体" panose="03000509000000000000" pitchFamily="65" charset="-122"/>
            </a:endParaRPr>
          </a:p>
          <a:p>
            <a:endParaRPr lang="en-US" altLang="zh-CN" sz="3000" dirty="0">
              <a:solidFill>
                <a:schemeClr val="accent6">
                  <a:lumMod val="75000"/>
                </a:schemeClr>
              </a:solidFill>
              <a:effectLst>
                <a:glow rad="254000">
                  <a:schemeClr val="bg1">
                    <a:alpha val="91000"/>
                  </a:schemeClr>
                </a:glow>
              </a:effectLst>
              <a:latin typeface="UTM Loko" panose="02040603050506020204" pitchFamily="18" charset="0"/>
              <a:ea typeface="方正水柱简体" panose="03000509000000000000" pitchFamily="65" charset="-122"/>
            </a:endParaRPr>
          </a:p>
          <a:p>
            <a:endParaRPr lang="zh-CN" altLang="en-US" sz="3000" dirty="0">
              <a:solidFill>
                <a:schemeClr val="accent6">
                  <a:lumMod val="75000"/>
                </a:schemeClr>
              </a:solidFill>
              <a:effectLst>
                <a:glow rad="254000">
                  <a:schemeClr val="bg1">
                    <a:alpha val="91000"/>
                  </a:schemeClr>
                </a:glow>
              </a:effectLst>
              <a:latin typeface="UTM Loko" panose="02040603050506020204" pitchFamily="18" charset="0"/>
              <a:ea typeface="方正水柱简体" panose="03000509000000000000" pitchFamily="65" charset="-122"/>
            </a:endParaRPr>
          </a:p>
        </p:txBody>
      </p:sp>
      <p:pic>
        <p:nvPicPr>
          <p:cNvPr id="14" name="图片 3">
            <a:extLst>
              <a:ext uri="{FF2B5EF4-FFF2-40B4-BE49-F238E27FC236}">
                <a16:creationId xmlns:a16="http://schemas.microsoft.com/office/drawing/2014/main" id="{FB184BBA-1886-4F2E-A652-FCBEA641C18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9190" y="4791620"/>
            <a:ext cx="1062045" cy="685689"/>
          </a:xfrm>
          <a:prstGeom prst="rect">
            <a:avLst/>
          </a:prstGeom>
        </p:spPr>
      </p:pic>
      <p:pic>
        <p:nvPicPr>
          <p:cNvPr id="1026" name="Picture 2" descr="BALANCE Vector Icons free download in SVG, PNG Format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436"/>
          <a:stretch/>
        </p:blipFill>
        <p:spPr bwMode="auto">
          <a:xfrm>
            <a:off x="1551576" y="3001291"/>
            <a:ext cx="8838183" cy="1790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41" descr="images (3)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73956" y="392906"/>
            <a:ext cx="2602489" cy="2602489"/>
          </a:xfrm>
          <a:prstGeom prst="rect">
            <a:avLst/>
          </a:prstGeom>
        </p:spPr>
      </p:pic>
      <p:sp>
        <p:nvSpPr>
          <p:cNvPr id="44" name="Rectangle 43"/>
          <p:cNvSpPr/>
          <p:nvPr/>
        </p:nvSpPr>
        <p:spPr>
          <a:xfrm>
            <a:off x="1805841" y="1470216"/>
            <a:ext cx="2338718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1 </a:t>
            </a:r>
            <a:r>
              <a:rPr lang="en-US" sz="8000" b="1" cap="none" spc="0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tấn</a:t>
            </a:r>
            <a:endParaRPr lang="en-US" sz="80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3510000" y="4847453"/>
            <a:ext cx="4621779" cy="1909619"/>
            <a:chOff x="3443899" y="5266094"/>
            <a:chExt cx="4621779" cy="1909619"/>
          </a:xfrm>
        </p:grpSpPr>
        <p:sp>
          <p:nvSpPr>
            <p:cNvPr id="5" name="Rectangle 4"/>
            <p:cNvSpPr/>
            <p:nvPr/>
          </p:nvSpPr>
          <p:spPr>
            <a:xfrm>
              <a:off x="3443899" y="5266094"/>
              <a:ext cx="4621779" cy="101566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6000" b="1" cap="none" spc="0" dirty="0">
                  <a:ln w="22225">
                    <a:solidFill>
                      <a:srgbClr val="FF0000"/>
                    </a:solidFill>
                    <a:prstDash val="solid"/>
                  </a:ln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1 </a:t>
              </a:r>
              <a:r>
                <a:rPr lang="en-US" sz="6000" b="1" cap="none" spc="0" dirty="0" err="1">
                  <a:ln w="22225">
                    <a:solidFill>
                      <a:srgbClr val="FF0000"/>
                    </a:solidFill>
                    <a:prstDash val="solid"/>
                  </a:ln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tấn</a:t>
              </a:r>
              <a:r>
                <a:rPr lang="en-US" sz="6000" b="1" cap="none" spc="0" dirty="0">
                  <a:ln w="22225">
                    <a:solidFill>
                      <a:srgbClr val="FF0000"/>
                    </a:solidFill>
                    <a:prstDash val="solid"/>
                  </a:ln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= </a:t>
              </a:r>
              <a:r>
                <a:rPr lang="en-US" sz="6000" b="1" cap="none" spc="0" dirty="0">
                  <a:ln w="22225">
                    <a:solidFill>
                      <a:srgbClr val="00B0F0"/>
                    </a:solidFill>
                    <a:prstDash val="solid"/>
                  </a:ln>
                  <a:solidFill>
                    <a:srgbClr val="00B0F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…. kg</a:t>
              </a:r>
            </a:p>
          </p:txBody>
        </p:sp>
        <p:sp>
          <p:nvSpPr>
            <p:cNvPr id="6" name="Rectangle 5"/>
            <p:cNvSpPr/>
            <p:nvPr/>
          </p:nvSpPr>
          <p:spPr>
            <a:xfrm>
              <a:off x="3540080" y="6160050"/>
              <a:ext cx="4429418" cy="101566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algn="ctr"/>
              <a:r>
                <a:rPr lang="en-US" sz="6000" b="1" dirty="0">
                  <a:ln>
                    <a:solidFill>
                      <a:srgbClr val="00B0F0"/>
                    </a:solidFill>
                  </a:ln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… kg</a:t>
              </a:r>
              <a:r>
                <a:rPr lang="en-US" sz="6000" b="1" cap="none" spc="0" dirty="0">
                  <a:ln>
                    <a:solidFill>
                      <a:srgbClr val="00B0F0"/>
                    </a:solidFill>
                  </a:ln>
                  <a:solidFill>
                    <a:srgbClr val="00B0F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= </a:t>
              </a:r>
              <a:r>
                <a:rPr lang="en-US" sz="6000" b="1" cap="none" spc="0" dirty="0">
                  <a:ln>
                    <a:solidFill>
                      <a:srgbClr val="FF0000"/>
                    </a:solidFill>
                  </a:ln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1 </a:t>
              </a:r>
              <a:r>
                <a:rPr lang="en-US" sz="6000" b="1" cap="none" spc="0" dirty="0" err="1">
                  <a:ln>
                    <a:solidFill>
                      <a:srgbClr val="FF0000"/>
                    </a:solidFill>
                  </a:ln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tấn</a:t>
              </a:r>
              <a:endParaRPr lang="en-US" sz="6000" b="1" cap="none" spc="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43" name="Picture 42" descr="image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99951" y="340950"/>
            <a:ext cx="2706399" cy="270639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8141767" y="1724131"/>
            <a:ext cx="5052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?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2869004" y="4834789"/>
            <a:ext cx="5826426" cy="1923793"/>
            <a:chOff x="7039963" y="4450269"/>
            <a:chExt cx="5826426" cy="1923793"/>
          </a:xfrm>
        </p:grpSpPr>
        <p:sp>
          <p:nvSpPr>
            <p:cNvPr id="78" name="Rectangle 77"/>
            <p:cNvSpPr/>
            <p:nvPr/>
          </p:nvSpPr>
          <p:spPr>
            <a:xfrm>
              <a:off x="7667529" y="4450269"/>
              <a:ext cx="5198860" cy="101566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6000" b="1" cap="none" spc="0" dirty="0">
                  <a:ln w="22225">
                    <a:solidFill>
                      <a:srgbClr val="FF0000"/>
                    </a:solidFill>
                    <a:prstDash val="solid"/>
                  </a:ln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1 </a:t>
              </a:r>
              <a:r>
                <a:rPr lang="en-US" sz="6000" b="1" cap="none" spc="0" dirty="0" err="1">
                  <a:ln w="22225">
                    <a:solidFill>
                      <a:srgbClr val="FF0000"/>
                    </a:solidFill>
                    <a:prstDash val="solid"/>
                  </a:ln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tấn</a:t>
              </a:r>
              <a:r>
                <a:rPr lang="en-US" sz="6000" b="1" cap="none" spc="0" dirty="0">
                  <a:ln w="22225">
                    <a:solidFill>
                      <a:srgbClr val="FF0000"/>
                    </a:solidFill>
                    <a:prstDash val="solid"/>
                  </a:ln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= </a:t>
              </a:r>
              <a:r>
                <a:rPr lang="en-US" sz="6000" b="1" cap="none" spc="0" dirty="0">
                  <a:ln w="22225">
                    <a:solidFill>
                      <a:srgbClr val="00B0F0"/>
                    </a:solidFill>
                    <a:prstDash val="solid"/>
                  </a:ln>
                  <a:solidFill>
                    <a:srgbClr val="00B0F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1000 kg</a:t>
              </a:r>
            </a:p>
          </p:txBody>
        </p:sp>
        <p:sp>
          <p:nvSpPr>
            <p:cNvPr id="79" name="Rectangle 78"/>
            <p:cNvSpPr/>
            <p:nvPr/>
          </p:nvSpPr>
          <p:spPr>
            <a:xfrm>
              <a:off x="7039963" y="5358399"/>
              <a:ext cx="5198860" cy="101566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algn="ctr"/>
              <a:r>
                <a:rPr lang="en-US" sz="6000" b="1" dirty="0">
                  <a:ln>
                    <a:solidFill>
                      <a:srgbClr val="00B0F0"/>
                    </a:solidFill>
                  </a:ln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1000 kg</a:t>
              </a:r>
              <a:r>
                <a:rPr lang="en-US" sz="6000" b="1" cap="none" spc="0" dirty="0">
                  <a:ln>
                    <a:solidFill>
                      <a:srgbClr val="00B0F0"/>
                    </a:solidFill>
                  </a:ln>
                  <a:solidFill>
                    <a:srgbClr val="00B0F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= </a:t>
              </a:r>
              <a:r>
                <a:rPr lang="en-US" sz="6000" b="1" cap="none" spc="0" dirty="0">
                  <a:ln>
                    <a:solidFill>
                      <a:srgbClr val="FF0000"/>
                    </a:solidFill>
                  </a:ln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1 </a:t>
              </a:r>
              <a:r>
                <a:rPr lang="en-US" sz="6000" b="1" cap="none" spc="0" dirty="0" err="1">
                  <a:ln>
                    <a:solidFill>
                      <a:srgbClr val="FF0000"/>
                    </a:solidFill>
                  </a:ln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tấn</a:t>
              </a:r>
              <a:endParaRPr lang="en-US" sz="6000" b="1" cap="none" spc="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80" name="Rectangle 79"/>
          <p:cNvSpPr/>
          <p:nvPr/>
        </p:nvSpPr>
        <p:spPr>
          <a:xfrm>
            <a:off x="9237662" y="1659688"/>
            <a:ext cx="8451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kg</a:t>
            </a:r>
          </a:p>
        </p:txBody>
      </p:sp>
      <p:sp>
        <p:nvSpPr>
          <p:cNvPr id="81" name="Rectangle 80"/>
          <p:cNvSpPr/>
          <p:nvPr/>
        </p:nvSpPr>
        <p:spPr>
          <a:xfrm>
            <a:off x="7750646" y="1654046"/>
            <a:ext cx="158889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1000</a:t>
            </a:r>
          </a:p>
        </p:txBody>
      </p:sp>
    </p:spTree>
    <p:extLst>
      <p:ext uri="{BB962C8B-B14F-4D97-AF65-F5344CB8AC3E}">
        <p14:creationId xmlns:p14="http://schemas.microsoft.com/office/powerpoint/2010/main" val="567861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" grpId="0"/>
      <p:bldP spid="8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Phim hoạt hình chiếc xe tải - Màu xanh xe tải lớn png tải về - Miễn phí  trong suốt Màu Xanh png Tải về.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7424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1662" y="1581150"/>
            <a:ext cx="5314517" cy="3897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0230" y="232516"/>
            <a:ext cx="2389839" cy="2176461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2702960" y="1581150"/>
            <a:ext cx="2669140" cy="3692208"/>
            <a:chOff x="5120967" y="2579817"/>
            <a:chExt cx="2518974" cy="2980786"/>
          </a:xfrm>
        </p:grpSpPr>
        <p:pic>
          <p:nvPicPr>
            <p:cNvPr id="8" name="Picture 4" descr="con voi từ vựng tiếng anh - Ocnhoi.net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20967" y="2579817"/>
              <a:ext cx="2518974" cy="29807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Rectangle 8"/>
            <p:cNvSpPr/>
            <p:nvPr/>
          </p:nvSpPr>
          <p:spPr>
            <a:xfrm>
              <a:off x="6973369" y="5087024"/>
              <a:ext cx="666572" cy="45292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488" y="334662"/>
            <a:ext cx="3448957" cy="1972167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029143" y="568320"/>
            <a:ext cx="2417650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UTM Aristote" panose="02040603050506020204" pitchFamily="18" charset="0"/>
              </a:rPr>
              <a:t>Tấn</a:t>
            </a:r>
            <a:endParaRPr lang="en-US" sz="72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UTM Aristote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5559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www.99ppt.com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718</TotalTime>
  <Words>285</Words>
  <Application>Microsoft Office PowerPoint</Application>
  <PresentationFormat>Widescreen</PresentationFormat>
  <Paragraphs>124</Paragraphs>
  <Slides>16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32" baseType="lpstr">
      <vt:lpstr>UTM Zirkon</vt:lpstr>
      <vt:lpstr>方正水柱简体</vt:lpstr>
      <vt:lpstr>Source Han Sans CN Medium</vt:lpstr>
      <vt:lpstr>UTM Aristote</vt:lpstr>
      <vt:lpstr>Times New Roman</vt:lpstr>
      <vt:lpstr>UTM Fancy Full</vt:lpstr>
      <vt:lpstr>UTM Loko</vt:lpstr>
      <vt:lpstr>Calibri</vt:lpstr>
      <vt:lpstr>字体视界-遇见字体</vt:lpstr>
      <vt:lpstr>UTM Cooper Black</vt:lpstr>
      <vt:lpstr>等线</vt:lpstr>
      <vt:lpstr>Arial</vt:lpstr>
      <vt:lpstr>方正胖娃简体</vt:lpstr>
      <vt:lpstr>FZHei-B01S</vt:lpstr>
      <vt:lpstr>字体视界-狮子座体</vt:lpstr>
      <vt:lpstr>www.99ppt.com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KTUTS</dc:creator>
  <cp:keywords>BichHa</cp:keywords>
  <cp:lastModifiedBy>MAYTINHVUKHANG</cp:lastModifiedBy>
  <cp:revision>247</cp:revision>
  <dcterms:created xsi:type="dcterms:W3CDTF">2019-04-23T14:05:00Z</dcterms:created>
  <dcterms:modified xsi:type="dcterms:W3CDTF">2022-09-27T23:16:48Z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2052-11.1.0.8661</vt:lpwstr>
  </property>
</Properties>
</file>