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2" r:id="rId2"/>
  </p:sldMasterIdLst>
  <p:notesMasterIdLst>
    <p:notesMasterId r:id="rId23"/>
  </p:notesMasterIdLst>
  <p:sldIdLst>
    <p:sldId id="332" r:id="rId3"/>
    <p:sldId id="338" r:id="rId4"/>
    <p:sldId id="354" r:id="rId5"/>
    <p:sldId id="340" r:id="rId6"/>
    <p:sldId id="310" r:id="rId7"/>
    <p:sldId id="341" r:id="rId8"/>
    <p:sldId id="345" r:id="rId9"/>
    <p:sldId id="346" r:id="rId10"/>
    <p:sldId id="347" r:id="rId11"/>
    <p:sldId id="348" r:id="rId12"/>
    <p:sldId id="352" r:id="rId13"/>
    <p:sldId id="349" r:id="rId14"/>
    <p:sldId id="353" r:id="rId15"/>
    <p:sldId id="350" r:id="rId16"/>
    <p:sldId id="351" r:id="rId17"/>
    <p:sldId id="342" r:id="rId18"/>
    <p:sldId id="327" r:id="rId19"/>
    <p:sldId id="320" r:id="rId20"/>
    <p:sldId id="343" r:id="rId21"/>
    <p:sldId id="339" r:id="rId22"/>
  </p:sldIdLst>
  <p:sldSz cx="12192000" cy="6858000"/>
  <p:notesSz cx="6858000" cy="9144000"/>
  <p:embeddedFontLst>
    <p:embeddedFont>
      <p:font typeface="Microsoft YaHei" panose="020B0503020204020204" pitchFamily="34" charset="-122"/>
      <p:regular r:id="rId24"/>
      <p:bold r:id="rId25"/>
    </p:embeddedFont>
    <p:embeddedFont>
      <p:font typeface="Calibri" panose="020F0502020204030204" pitchFamily="34" charset="0"/>
      <p:regular r:id="rId26"/>
      <p:bold r:id="rId27"/>
      <p:italic r:id="rId28"/>
      <p:boldItalic r:id="rId29"/>
    </p:embeddedFont>
    <p:embeddedFont>
      <p:font typeface="HP001 5H" panose="020B0603050302020204" pitchFamily="34" charset="0"/>
      <p:bold r:id="rId30"/>
    </p:embeddedFont>
    <p:embeddedFont>
      <p:font typeface="Gloria Hallelujah" panose="020B0604020202020204" charset="0"/>
      <p:regular r:id="rId31"/>
    </p:embeddedFont>
    <p:embeddedFont>
      <p:font typeface="SimSun" panose="02010600030101010101" pitchFamily="2" charset="-122"/>
      <p:regular r:id="rId32"/>
    </p:embeddedFont>
    <p:embeddedFont>
      <p:font typeface="SimSun" panose="02010600030101010101" pitchFamily="2" charset="-122"/>
      <p:regular r:id="rId32"/>
    </p:embeddedFont>
    <p:embeddedFont>
      <p:font typeface="HP001 5 hàng" panose="020B0603050302020204" pitchFamily="34" charset="0"/>
      <p:regular r:id="rId33"/>
      <p:bold r:id="rId34"/>
    </p:embeddedFont>
    <p:embeddedFont>
      <p:font typeface="Nunito" panose="020B0604020202020204" charset="0"/>
      <p:regular r:id="rId35"/>
      <p:bold r:id="rId36"/>
      <p:italic r:id="rId37"/>
      <p:boldItalic r:id="rId38"/>
    </p:embeddedFont>
    <p:embeddedFont>
      <p:font typeface="HP001 4 hàng" panose="020B0603050302020204" pitchFamily="34" charset="0"/>
      <p:regular r:id="rId39"/>
      <p:bold r:id="rId40"/>
    </p:embeddedFont>
  </p:embeddedFontLst>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061"/>
    <a:srgbClr val="6EBA35"/>
    <a:srgbClr val="A7CF82"/>
    <a:srgbClr val="A7CF80"/>
    <a:srgbClr val="FE0000"/>
    <a:srgbClr val="F6C522"/>
    <a:srgbClr val="FF7F02"/>
    <a:srgbClr val="C10000"/>
    <a:srgbClr val="FFC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C31CA3-6098-408A-B5BC-39ADF2544834}" v="5" dt="2021-09-06T03:09:12.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206" autoAdjust="0"/>
  </p:normalViewPr>
  <p:slideViewPr>
    <p:cSldViewPr snapToGrid="0">
      <p:cViewPr varScale="1">
        <p:scale>
          <a:sx n="65" d="100"/>
          <a:sy n="65" d="100"/>
        </p:scale>
        <p:origin x="828" y="40"/>
      </p:cViewPr>
      <p:guideLst/>
    </p:cSldViewPr>
  </p:slideViewPr>
  <p:outlineViewPr>
    <p:cViewPr>
      <p:scale>
        <a:sx n="33" d="100"/>
        <a:sy n="33" d="100"/>
      </p:scale>
      <p:origin x="0" y="-864"/>
    </p:cViewPr>
  </p:outlineViewPr>
  <p:notesTextViewPr>
    <p:cViewPr>
      <p:scale>
        <a:sx n="1" d="1"/>
        <a:sy n="1" d="1"/>
      </p:scale>
      <p:origin x="0" y="0"/>
    </p:cViewPr>
  </p:notesTextViewPr>
  <p:sorterViewPr>
    <p:cViewPr varScale="1">
      <p:scale>
        <a:sx n="1" d="1"/>
        <a:sy n="1" d="1"/>
      </p:scale>
      <p:origin x="0" y="-1086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ân Nguyễn" userId="898c2f3ac369ae4e" providerId="LiveId" clId="{91C31CA3-6098-408A-B5BC-39ADF2544834}"/>
    <pc:docChg chg="addSld delSld modSld">
      <pc:chgData name="Vân Nguyễn" userId="898c2f3ac369ae4e" providerId="LiveId" clId="{91C31CA3-6098-408A-B5BC-39ADF2544834}" dt="2021-09-06T03:11:28.147" v="205" actId="14100"/>
      <pc:docMkLst>
        <pc:docMk/>
      </pc:docMkLst>
      <pc:sldChg chg="modSp mod">
        <pc:chgData name="Vân Nguyễn" userId="898c2f3ac369ae4e" providerId="LiveId" clId="{91C31CA3-6098-408A-B5BC-39ADF2544834}" dt="2021-09-05T16:38:54.604" v="1" actId="2711"/>
        <pc:sldMkLst>
          <pc:docMk/>
          <pc:sldMk cId="0" sldId="310"/>
        </pc:sldMkLst>
        <pc:spChg chg="mod">
          <ac:chgData name="Vân Nguyễn" userId="898c2f3ac369ae4e" providerId="LiveId" clId="{91C31CA3-6098-408A-B5BC-39ADF2544834}" dt="2021-09-05T16:38:54.604" v="1" actId="2711"/>
          <ac:spMkLst>
            <pc:docMk/>
            <pc:sldMk cId="0" sldId="310"/>
            <ac:spMk id="2" creationId="{00000000-0000-0000-0000-000000000000}"/>
          </ac:spMkLst>
        </pc:spChg>
        <pc:spChg chg="mod">
          <ac:chgData name="Vân Nguyễn" userId="898c2f3ac369ae4e" providerId="LiveId" clId="{91C31CA3-6098-408A-B5BC-39ADF2544834}" dt="2021-09-05T16:38:54.604" v="1" actId="2711"/>
          <ac:spMkLst>
            <pc:docMk/>
            <pc:sldMk cId="0" sldId="310"/>
            <ac:spMk id="25" creationId="{00000000-0000-0000-0000-000000000000}"/>
          </ac:spMkLst>
        </pc:spChg>
        <pc:spChg chg="mod">
          <ac:chgData name="Vân Nguyễn" userId="898c2f3ac369ae4e" providerId="LiveId" clId="{91C31CA3-6098-408A-B5BC-39ADF2544834}" dt="2021-09-05T16:38:54.604" v="1" actId="2711"/>
          <ac:spMkLst>
            <pc:docMk/>
            <pc:sldMk cId="0" sldId="310"/>
            <ac:spMk id="26" creationId="{00000000-0000-0000-0000-000000000000}"/>
          </ac:spMkLst>
        </pc:spChg>
        <pc:spChg chg="mod">
          <ac:chgData name="Vân Nguyễn" userId="898c2f3ac369ae4e" providerId="LiveId" clId="{91C31CA3-6098-408A-B5BC-39ADF2544834}" dt="2021-09-05T16:38:54.604" v="1" actId="2711"/>
          <ac:spMkLst>
            <pc:docMk/>
            <pc:sldMk cId="0" sldId="310"/>
            <ac:spMk id="28" creationId="{00000000-0000-0000-0000-000000000000}"/>
          </ac:spMkLst>
        </pc:spChg>
        <pc:spChg chg="mod">
          <ac:chgData name="Vân Nguyễn" userId="898c2f3ac369ae4e" providerId="LiveId" clId="{91C31CA3-6098-408A-B5BC-39ADF2544834}" dt="2021-09-05T16:38:54.604" v="1" actId="2711"/>
          <ac:spMkLst>
            <pc:docMk/>
            <pc:sldMk cId="0" sldId="310"/>
            <ac:spMk id="32" creationId="{00000000-0000-0000-0000-000000000000}"/>
          </ac:spMkLst>
        </pc:spChg>
      </pc:sldChg>
      <pc:sldChg chg="addSp modSp add del mod modTransition setBg">
        <pc:chgData name="Vân Nguyễn" userId="898c2f3ac369ae4e" providerId="LiveId" clId="{91C31CA3-6098-408A-B5BC-39ADF2544834}" dt="2021-09-06T03:11:28.147" v="205" actId="14100"/>
        <pc:sldMkLst>
          <pc:docMk/>
          <pc:sldMk cId="1076586241" sldId="320"/>
        </pc:sldMkLst>
        <pc:spChg chg="add mod">
          <ac:chgData name="Vân Nguyễn" userId="898c2f3ac369ae4e" providerId="LiveId" clId="{91C31CA3-6098-408A-B5BC-39ADF2544834}" dt="2021-09-06T03:11:28.147" v="205" actId="14100"/>
          <ac:spMkLst>
            <pc:docMk/>
            <pc:sldMk cId="1076586241" sldId="320"/>
            <ac:spMk id="20" creationId="{40D88E6E-A403-457C-BE6D-1AAC6C3CADBE}"/>
          </ac:spMkLst>
        </pc:spChg>
        <pc:spChg chg="mod">
          <ac:chgData name="Vân Nguyễn" userId="898c2f3ac369ae4e" providerId="LiveId" clId="{91C31CA3-6098-408A-B5BC-39ADF2544834}" dt="2021-09-06T03:09:08.307" v="85" actId="1038"/>
          <ac:spMkLst>
            <pc:docMk/>
            <pc:sldMk cId="1076586241" sldId="320"/>
            <ac:spMk id="23" creationId="{508A77C4-8769-46CC-9FD1-846A81014820}"/>
          </ac:spMkLst>
        </pc:spChg>
      </pc:sldChg>
      <pc:sldChg chg="modSp">
        <pc:chgData name="Vân Nguyễn" userId="898c2f3ac369ae4e" providerId="LiveId" clId="{91C31CA3-6098-408A-B5BC-39ADF2544834}" dt="2021-09-05T16:40:45.638" v="3" actId="2711"/>
        <pc:sldMkLst>
          <pc:docMk/>
          <pc:sldMk cId="0" sldId="339"/>
        </pc:sldMkLst>
        <pc:spChg chg="mod">
          <ac:chgData name="Vân Nguyễn" userId="898c2f3ac369ae4e" providerId="LiveId" clId="{91C31CA3-6098-408A-B5BC-39ADF2544834}" dt="2021-09-05T16:40:45.638" v="3" actId="2711"/>
          <ac:spMkLst>
            <pc:docMk/>
            <pc:sldMk cId="0" sldId="339"/>
            <ac:spMk id="10" creationId="{00000000-0000-0000-0000-000000000000}"/>
          </ac:spMkLst>
        </pc:spChg>
        <pc:picChg chg="mod">
          <ac:chgData name="Vân Nguyễn" userId="898c2f3ac369ae4e" providerId="LiveId" clId="{91C31CA3-6098-408A-B5BC-39ADF2544834}" dt="2021-09-05T16:40:45.638" v="3" actId="2711"/>
          <ac:picMkLst>
            <pc:docMk/>
            <pc:sldMk cId="0" sldId="339"/>
            <ac:picMk id="6" creationId="{00000000-0000-0000-0000-000000000000}"/>
          </ac:picMkLst>
        </pc:picChg>
        <pc:picChg chg="mod">
          <ac:chgData name="Vân Nguyễn" userId="898c2f3ac369ae4e" providerId="LiveId" clId="{91C31CA3-6098-408A-B5BC-39ADF2544834}" dt="2021-09-05T16:40:45.638" v="3" actId="2711"/>
          <ac:picMkLst>
            <pc:docMk/>
            <pc:sldMk cId="0" sldId="339"/>
            <ac:picMk id="7" creationId="{00000000-0000-0000-0000-000000000000}"/>
          </ac:picMkLst>
        </pc:picChg>
        <pc:picChg chg="mod">
          <ac:chgData name="Vân Nguyễn" userId="898c2f3ac369ae4e" providerId="LiveId" clId="{91C31CA3-6098-408A-B5BC-39ADF2544834}" dt="2021-09-05T16:40:45.638" v="3" actId="2711"/>
          <ac:picMkLst>
            <pc:docMk/>
            <pc:sldMk cId="0" sldId="339"/>
            <ac:picMk id="13" creationId="{00000000-0000-0000-0000-000000000000}"/>
          </ac:picMkLst>
        </pc:picChg>
        <pc:picChg chg="mod">
          <ac:chgData name="Vân Nguyễn" userId="898c2f3ac369ae4e" providerId="LiveId" clId="{91C31CA3-6098-408A-B5BC-39ADF2544834}" dt="2021-09-05T16:40:45.638" v="3" actId="2711"/>
          <ac:picMkLst>
            <pc:docMk/>
            <pc:sldMk cId="0" sldId="339"/>
            <ac:picMk id="14" creationId="{00000000-0000-0000-0000-000000000000}"/>
          </ac:picMkLst>
        </pc:picChg>
      </pc:sldChg>
      <pc:sldChg chg="modSp mod">
        <pc:chgData name="Vân Nguyễn" userId="898c2f3ac369ae4e" providerId="LiveId" clId="{91C31CA3-6098-408A-B5BC-39ADF2544834}" dt="2021-09-05T16:38:42.292" v="0" actId="2711"/>
        <pc:sldMkLst>
          <pc:docMk/>
          <pc:sldMk cId="0" sldId="340"/>
        </pc:sldMkLst>
        <pc:spChg chg="mod">
          <ac:chgData name="Vân Nguyễn" userId="898c2f3ac369ae4e" providerId="LiveId" clId="{91C31CA3-6098-408A-B5BC-39ADF2544834}" dt="2021-09-05T16:38:42.292" v="0" actId="2711"/>
          <ac:spMkLst>
            <pc:docMk/>
            <pc:sldMk cId="0" sldId="340"/>
            <ac:spMk id="8" creationId="{00000000-0000-0000-0000-000000000000}"/>
          </ac:spMkLst>
        </pc:spChg>
        <pc:spChg chg="mod">
          <ac:chgData name="Vân Nguyễn" userId="898c2f3ac369ae4e" providerId="LiveId" clId="{91C31CA3-6098-408A-B5BC-39ADF2544834}" dt="2021-09-05T16:38:42.292" v="0" actId="2711"/>
          <ac:spMkLst>
            <pc:docMk/>
            <pc:sldMk cId="0" sldId="340"/>
            <ac:spMk id="9" creationId="{00000000-0000-0000-0000-000000000000}"/>
          </ac:spMkLst>
        </pc:spChg>
      </pc:sldChg>
      <pc:sldChg chg="modSp mod">
        <pc:chgData name="Vân Nguyễn" userId="898c2f3ac369ae4e" providerId="LiveId" clId="{91C31CA3-6098-408A-B5BC-39ADF2544834}" dt="2021-09-05T16:40:37.415" v="2" actId="2711"/>
        <pc:sldMkLst>
          <pc:docMk/>
          <pc:sldMk cId="0" sldId="343"/>
        </pc:sldMkLst>
        <pc:spChg chg="mod">
          <ac:chgData name="Vân Nguyễn" userId="898c2f3ac369ae4e" providerId="LiveId" clId="{91C31CA3-6098-408A-B5BC-39ADF2544834}" dt="2021-09-05T16:40:37.415" v="2" actId="2711"/>
          <ac:spMkLst>
            <pc:docMk/>
            <pc:sldMk cId="0" sldId="343"/>
            <ac:spMk id="2" creationId="{00000000-0000-0000-0000-000000000000}"/>
          </ac:spMkLst>
        </pc:spChg>
        <pc:spChg chg="mod">
          <ac:chgData name="Vân Nguyễn" userId="898c2f3ac369ae4e" providerId="LiveId" clId="{91C31CA3-6098-408A-B5BC-39ADF2544834}" dt="2021-09-05T16:40:37.415" v="2" actId="2711"/>
          <ac:spMkLst>
            <pc:docMk/>
            <pc:sldMk cId="0" sldId="34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5F0CB-AB51-4235-8687-0B6A7E7BA954}" type="datetimeFigureOut">
              <a:rPr lang="zh-CN" altLang="en-US" smtClean="0"/>
              <a:t>2022/11/14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0E973-9B0B-4F39-8D13-B383A8BEBCC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3D0A73-BD1C-4216-819B-C2A516B94082}"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48"/>
        <p:cNvGrpSpPr/>
        <p:nvPr/>
      </p:nvGrpSpPr>
      <p:grpSpPr>
        <a:xfrm>
          <a:off x="0" y="0"/>
          <a:ext cx="0" cy="0"/>
          <a:chOff x="0" y="0"/>
          <a:chExt cx="0" cy="0"/>
        </a:xfrm>
      </p:grpSpPr>
      <p:sp>
        <p:nvSpPr>
          <p:cNvPr id="49" name="Google Shape;49;p30"/>
          <p:cNvSpPr/>
          <p:nvPr/>
        </p:nvSpPr>
        <p:spPr>
          <a:xfrm rot="10800000">
            <a:off x="7924267" y="16"/>
            <a:ext cx="6094244"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 name="Google Shape;50;p30"/>
          <p:cNvSpPr txBox="1">
            <a:spLocks noGrp="1"/>
          </p:cNvSpPr>
          <p:nvPr>
            <p:ph type="title"/>
          </p:nvPr>
        </p:nvSpPr>
        <p:spPr>
          <a:xfrm>
            <a:off x="2464633" y="2839633"/>
            <a:ext cx="2029600" cy="763600"/>
          </a:xfrm>
          <a:prstGeom prst="rect">
            <a:avLst/>
          </a:prstGeom>
          <a:noFill/>
          <a:ln>
            <a:noFill/>
          </a:ln>
        </p:spPr>
        <p:txBody>
          <a:bodyPr spcFirstLastPara="1" wrap="square" lIns="91425" tIns="91425" rIns="91425" bIns="91425" anchor="b" anchorCtr="0">
            <a:noAutofit/>
          </a:bodyPr>
          <a:lstStyle>
            <a:lvl1pPr lvl="0" algn="ctr">
              <a:lnSpc>
                <a:spcPct val="80000"/>
              </a:lnSpc>
              <a:spcBef>
                <a:spcPts val="0"/>
              </a:spcBef>
              <a:spcAft>
                <a:spcPts val="0"/>
              </a:spcAft>
              <a:buSzPts val="1600"/>
              <a:buNone/>
              <a:defRPr sz="2133"/>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
        <p:nvSpPr>
          <p:cNvPr id="51" name="Google Shape;51;p30"/>
          <p:cNvSpPr txBox="1">
            <a:spLocks noGrp="1"/>
          </p:cNvSpPr>
          <p:nvPr>
            <p:ph type="subTitle" idx="1"/>
          </p:nvPr>
        </p:nvSpPr>
        <p:spPr>
          <a:xfrm>
            <a:off x="2464633" y="3516800"/>
            <a:ext cx="2029600" cy="82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30"/>
          <p:cNvSpPr txBox="1">
            <a:spLocks noGrp="1"/>
          </p:cNvSpPr>
          <p:nvPr>
            <p:ph type="title" idx="2"/>
          </p:nvPr>
        </p:nvSpPr>
        <p:spPr>
          <a:xfrm>
            <a:off x="5081199" y="2839633"/>
            <a:ext cx="2029600" cy="763600"/>
          </a:xfrm>
          <a:prstGeom prst="rect">
            <a:avLst/>
          </a:prstGeom>
          <a:noFill/>
          <a:ln>
            <a:noFill/>
          </a:ln>
        </p:spPr>
        <p:txBody>
          <a:bodyPr spcFirstLastPara="1" wrap="square" lIns="91425" tIns="91425" rIns="91425" bIns="91425" anchor="b" anchorCtr="0">
            <a:noAutofit/>
          </a:bodyPr>
          <a:lstStyle>
            <a:lvl1pPr lvl="0" algn="ctr">
              <a:lnSpc>
                <a:spcPct val="80000"/>
              </a:lnSpc>
              <a:spcBef>
                <a:spcPts val="0"/>
              </a:spcBef>
              <a:spcAft>
                <a:spcPts val="0"/>
              </a:spcAft>
              <a:buSzPts val="1600"/>
              <a:buNone/>
              <a:defRPr sz="2133"/>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
        <p:nvSpPr>
          <p:cNvPr id="53" name="Google Shape;53;p30"/>
          <p:cNvSpPr txBox="1">
            <a:spLocks noGrp="1"/>
          </p:cNvSpPr>
          <p:nvPr>
            <p:ph type="subTitle" idx="3"/>
          </p:nvPr>
        </p:nvSpPr>
        <p:spPr>
          <a:xfrm>
            <a:off x="5081199" y="3516800"/>
            <a:ext cx="2029600" cy="82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 name="Google Shape;54;p30"/>
          <p:cNvSpPr txBox="1">
            <a:spLocks noGrp="1"/>
          </p:cNvSpPr>
          <p:nvPr>
            <p:ph type="title" idx="4"/>
          </p:nvPr>
        </p:nvSpPr>
        <p:spPr>
          <a:xfrm>
            <a:off x="7697776" y="2839633"/>
            <a:ext cx="2029600" cy="763600"/>
          </a:xfrm>
          <a:prstGeom prst="rect">
            <a:avLst/>
          </a:prstGeom>
          <a:noFill/>
          <a:ln>
            <a:noFill/>
          </a:ln>
        </p:spPr>
        <p:txBody>
          <a:bodyPr spcFirstLastPara="1" wrap="square" lIns="91425" tIns="91425" rIns="91425" bIns="91425" anchor="b" anchorCtr="0">
            <a:noAutofit/>
          </a:bodyPr>
          <a:lstStyle>
            <a:lvl1pPr lvl="0" algn="ctr">
              <a:lnSpc>
                <a:spcPct val="80000"/>
              </a:lnSpc>
              <a:spcBef>
                <a:spcPts val="0"/>
              </a:spcBef>
              <a:spcAft>
                <a:spcPts val="0"/>
              </a:spcAft>
              <a:buSzPts val="1600"/>
              <a:buNone/>
              <a:defRPr sz="2133"/>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
        <p:nvSpPr>
          <p:cNvPr id="55" name="Google Shape;55;p30"/>
          <p:cNvSpPr txBox="1">
            <a:spLocks noGrp="1"/>
          </p:cNvSpPr>
          <p:nvPr>
            <p:ph type="subTitle" idx="5"/>
          </p:nvPr>
        </p:nvSpPr>
        <p:spPr>
          <a:xfrm>
            <a:off x="7697776" y="3516800"/>
            <a:ext cx="2029600" cy="82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7"/>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6" name="Google Shape;56;p30"/>
          <p:cNvSpPr txBox="1">
            <a:spLocks noGrp="1"/>
          </p:cNvSpPr>
          <p:nvPr>
            <p:ph type="title" idx="6"/>
          </p:nvPr>
        </p:nvSpPr>
        <p:spPr>
          <a:xfrm>
            <a:off x="1084733" y="538633"/>
            <a:ext cx="6254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218111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ext">
  <p:cSld name="Big Text">
    <p:spTree>
      <p:nvGrpSpPr>
        <p:cNvPr id="1" name="Shape 57"/>
        <p:cNvGrpSpPr/>
        <p:nvPr/>
      </p:nvGrpSpPr>
      <p:grpSpPr>
        <a:xfrm>
          <a:off x="0" y="0"/>
          <a:ext cx="0" cy="0"/>
          <a:chOff x="0" y="0"/>
          <a:chExt cx="0" cy="0"/>
        </a:xfrm>
      </p:grpSpPr>
      <p:sp>
        <p:nvSpPr>
          <p:cNvPr id="58" name="Google Shape;58;p31"/>
          <p:cNvSpPr/>
          <p:nvPr/>
        </p:nvSpPr>
        <p:spPr>
          <a:xfrm rot="5400000">
            <a:off x="3357387" y="-1984336"/>
            <a:ext cx="5477244" cy="12207448"/>
          </a:xfrm>
          <a:custGeom>
            <a:avLst/>
            <a:gdLst/>
            <a:ahLst/>
            <a:cxnLst/>
            <a:rect l="l" t="t" r="r" b="b"/>
            <a:pathLst>
              <a:path w="25192" h="35646" extrusionOk="0">
                <a:moveTo>
                  <a:pt x="1" y="1"/>
                </a:moveTo>
                <a:cubicBezTo>
                  <a:pt x="2226" y="1517"/>
                  <a:pt x="3612" y="4213"/>
                  <a:pt x="3514" y="6909"/>
                </a:cubicBezTo>
                <a:cubicBezTo>
                  <a:pt x="3373" y="10789"/>
                  <a:pt x="441" y="14462"/>
                  <a:pt x="1399" y="18225"/>
                </a:cubicBezTo>
                <a:cubicBezTo>
                  <a:pt x="2226" y="21471"/>
                  <a:pt x="5713" y="23532"/>
                  <a:pt x="6480" y="26793"/>
                </a:cubicBezTo>
                <a:cubicBezTo>
                  <a:pt x="7162" y="29694"/>
                  <a:pt x="5493" y="32713"/>
                  <a:pt x="5690" y="35646"/>
                </a:cubicBezTo>
                <a:lnTo>
                  <a:pt x="25191" y="35646"/>
                </a:lnTo>
                <a:lnTo>
                  <a:pt x="2519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9" name="Google Shape;59;p31"/>
          <p:cNvSpPr txBox="1">
            <a:spLocks noGrp="1"/>
          </p:cNvSpPr>
          <p:nvPr>
            <p:ph type="title"/>
          </p:nvPr>
        </p:nvSpPr>
        <p:spPr>
          <a:xfrm>
            <a:off x="2139000" y="2760600"/>
            <a:ext cx="7914000" cy="1933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500"/>
              <a:buNone/>
              <a:defRPr sz="7333"/>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60" name="Google Shape;60;p31"/>
          <p:cNvSpPr txBox="1">
            <a:spLocks noGrp="1"/>
          </p:cNvSpPr>
          <p:nvPr>
            <p:ph type="subTitle" idx="1"/>
          </p:nvPr>
        </p:nvSpPr>
        <p:spPr>
          <a:xfrm>
            <a:off x="3332200" y="4853033"/>
            <a:ext cx="5527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66149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1"/>
        <p:cNvGrpSpPr/>
        <p:nvPr/>
      </p:nvGrpSpPr>
      <p:grpSpPr>
        <a:xfrm>
          <a:off x="0" y="0"/>
          <a:ext cx="0" cy="0"/>
          <a:chOff x="0" y="0"/>
          <a:chExt cx="0" cy="0"/>
        </a:xfrm>
      </p:grpSpPr>
      <p:sp>
        <p:nvSpPr>
          <p:cNvPr id="62" name="Google Shape;62;p32"/>
          <p:cNvSpPr/>
          <p:nvPr/>
        </p:nvSpPr>
        <p:spPr>
          <a:xfrm>
            <a:off x="0" y="1"/>
            <a:ext cx="1740195" cy="1400791"/>
          </a:xfrm>
          <a:custGeom>
            <a:avLst/>
            <a:gdLst/>
            <a:ahLst/>
            <a:cxnLst/>
            <a:rect l="l" t="t" r="r" b="b"/>
            <a:pathLst>
              <a:path w="26764" h="21544" extrusionOk="0">
                <a:moveTo>
                  <a:pt x="0" y="0"/>
                </a:moveTo>
                <a:lnTo>
                  <a:pt x="0" y="21544"/>
                </a:lnTo>
                <a:cubicBezTo>
                  <a:pt x="3191" y="20524"/>
                  <a:pt x="6532" y="19418"/>
                  <a:pt x="8983" y="17135"/>
                </a:cubicBezTo>
                <a:cubicBezTo>
                  <a:pt x="11697" y="14606"/>
                  <a:pt x="13136" y="10806"/>
                  <a:pt x="16232" y="8763"/>
                </a:cubicBezTo>
                <a:cubicBezTo>
                  <a:pt x="18249" y="7429"/>
                  <a:pt x="20753" y="7006"/>
                  <a:pt x="22800" y="5719"/>
                </a:cubicBezTo>
                <a:cubicBezTo>
                  <a:pt x="24818" y="4449"/>
                  <a:pt x="26238" y="2321"/>
                  <a:pt x="2676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3" name="Google Shape;63;p32"/>
          <p:cNvSpPr txBox="1">
            <a:spLocks noGrp="1"/>
          </p:cNvSpPr>
          <p:nvPr>
            <p:ph type="title"/>
          </p:nvPr>
        </p:nvSpPr>
        <p:spPr>
          <a:xfrm>
            <a:off x="5897833" y="1905251"/>
            <a:ext cx="5393600" cy="1409200"/>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SzPts val="3600"/>
              <a:buNone/>
              <a:defRPr sz="48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64" name="Google Shape;64;p32"/>
          <p:cNvSpPr txBox="1">
            <a:spLocks noGrp="1"/>
          </p:cNvSpPr>
          <p:nvPr>
            <p:ph type="subTitle" idx="1"/>
          </p:nvPr>
        </p:nvSpPr>
        <p:spPr>
          <a:xfrm>
            <a:off x="5897833" y="3448404"/>
            <a:ext cx="4275200" cy="91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2100"/>
              <a:buNone/>
              <a:defRPr sz="2800"/>
            </a:lvl2pPr>
            <a:lvl3pPr lvl="2" algn="l">
              <a:lnSpc>
                <a:spcPct val="100000"/>
              </a:lnSpc>
              <a:spcBef>
                <a:spcPts val="0"/>
              </a:spcBef>
              <a:spcAft>
                <a:spcPts val="0"/>
              </a:spcAft>
              <a:buSzPts val="2100"/>
              <a:buNone/>
              <a:defRPr sz="2800"/>
            </a:lvl3pPr>
            <a:lvl4pPr lvl="3" algn="l">
              <a:lnSpc>
                <a:spcPct val="100000"/>
              </a:lnSpc>
              <a:spcBef>
                <a:spcPts val="0"/>
              </a:spcBef>
              <a:spcAft>
                <a:spcPts val="0"/>
              </a:spcAft>
              <a:buSzPts val="2100"/>
              <a:buNone/>
              <a:defRPr sz="2800"/>
            </a:lvl4pPr>
            <a:lvl5pPr lvl="4" algn="l">
              <a:lnSpc>
                <a:spcPct val="100000"/>
              </a:lnSpc>
              <a:spcBef>
                <a:spcPts val="0"/>
              </a:spcBef>
              <a:spcAft>
                <a:spcPts val="0"/>
              </a:spcAft>
              <a:buSzPts val="2100"/>
              <a:buNone/>
              <a:defRPr sz="2800"/>
            </a:lvl5pPr>
            <a:lvl6pPr lvl="5" algn="l">
              <a:lnSpc>
                <a:spcPct val="100000"/>
              </a:lnSpc>
              <a:spcBef>
                <a:spcPts val="0"/>
              </a:spcBef>
              <a:spcAft>
                <a:spcPts val="0"/>
              </a:spcAft>
              <a:buSzPts val="2100"/>
              <a:buNone/>
              <a:defRPr sz="2800"/>
            </a:lvl6pPr>
            <a:lvl7pPr lvl="6" algn="l">
              <a:lnSpc>
                <a:spcPct val="100000"/>
              </a:lnSpc>
              <a:spcBef>
                <a:spcPts val="0"/>
              </a:spcBef>
              <a:spcAft>
                <a:spcPts val="0"/>
              </a:spcAft>
              <a:buSzPts val="2100"/>
              <a:buNone/>
              <a:defRPr sz="2800"/>
            </a:lvl7pPr>
            <a:lvl8pPr lvl="7" algn="l">
              <a:lnSpc>
                <a:spcPct val="100000"/>
              </a:lnSpc>
              <a:spcBef>
                <a:spcPts val="0"/>
              </a:spcBef>
              <a:spcAft>
                <a:spcPts val="0"/>
              </a:spcAft>
              <a:buSzPts val="2100"/>
              <a:buNone/>
              <a:defRPr sz="2800"/>
            </a:lvl8pPr>
            <a:lvl9pPr lvl="8" algn="l">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153593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5"/>
        <p:cNvGrpSpPr/>
        <p:nvPr/>
      </p:nvGrpSpPr>
      <p:grpSpPr>
        <a:xfrm>
          <a:off x="0" y="0"/>
          <a:ext cx="0" cy="0"/>
          <a:chOff x="0" y="0"/>
          <a:chExt cx="0" cy="0"/>
        </a:xfrm>
      </p:grpSpPr>
      <p:sp>
        <p:nvSpPr>
          <p:cNvPr id="66" name="Google Shape;66;p33"/>
          <p:cNvSpPr/>
          <p:nvPr/>
        </p:nvSpPr>
        <p:spPr>
          <a:xfrm>
            <a:off x="2302533" y="750833"/>
            <a:ext cx="7128107" cy="5120000"/>
          </a:xfrm>
          <a:custGeom>
            <a:avLst/>
            <a:gdLst/>
            <a:ahLst/>
            <a:cxnLst/>
            <a:rect l="l" t="t" r="r" b="b"/>
            <a:pathLst>
              <a:path w="255977" h="190311" extrusionOk="0">
                <a:moveTo>
                  <a:pt x="145909" y="1"/>
                </a:moveTo>
                <a:cubicBezTo>
                  <a:pt x="107297" y="1"/>
                  <a:pt x="86873" y="30667"/>
                  <a:pt x="57680" y="44965"/>
                </a:cubicBezTo>
                <a:cubicBezTo>
                  <a:pt x="27929" y="59538"/>
                  <a:pt x="7286" y="72287"/>
                  <a:pt x="3643" y="100824"/>
                </a:cubicBezTo>
                <a:cubicBezTo>
                  <a:pt x="0" y="129361"/>
                  <a:pt x="3035" y="156077"/>
                  <a:pt x="27930" y="169435"/>
                </a:cubicBezTo>
                <a:cubicBezTo>
                  <a:pt x="33671" y="172515"/>
                  <a:pt x="38894" y="173690"/>
                  <a:pt x="43929" y="173690"/>
                </a:cubicBezTo>
                <a:cubicBezTo>
                  <a:pt x="60149" y="173690"/>
                  <a:pt x="74408" y="161493"/>
                  <a:pt x="97659" y="161493"/>
                </a:cubicBezTo>
                <a:cubicBezTo>
                  <a:pt x="98489" y="161493"/>
                  <a:pt x="99330" y="161508"/>
                  <a:pt x="100183" y="161541"/>
                </a:cubicBezTo>
                <a:cubicBezTo>
                  <a:pt x="128173" y="162597"/>
                  <a:pt x="146517" y="190310"/>
                  <a:pt x="177390" y="190310"/>
                </a:cubicBezTo>
                <a:cubicBezTo>
                  <a:pt x="182011" y="190310"/>
                  <a:pt x="186911" y="189690"/>
                  <a:pt x="192167" y="188266"/>
                </a:cubicBezTo>
                <a:cubicBezTo>
                  <a:pt x="218732" y="181070"/>
                  <a:pt x="238428" y="154703"/>
                  <a:pt x="245834" y="129338"/>
                </a:cubicBezTo>
                <a:cubicBezTo>
                  <a:pt x="255976" y="94599"/>
                  <a:pt x="244228" y="59084"/>
                  <a:pt x="220884" y="34080"/>
                </a:cubicBezTo>
                <a:cubicBezTo>
                  <a:pt x="202271" y="14144"/>
                  <a:pt x="176287" y="887"/>
                  <a:pt x="148148" y="35"/>
                </a:cubicBezTo>
                <a:cubicBezTo>
                  <a:pt x="147395" y="12"/>
                  <a:pt x="146649" y="1"/>
                  <a:pt x="14590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7" name="Google Shape;67;p33"/>
          <p:cNvSpPr txBox="1">
            <a:spLocks noGrp="1"/>
          </p:cNvSpPr>
          <p:nvPr>
            <p:ph type="title" hasCustomPrompt="1"/>
          </p:nvPr>
        </p:nvSpPr>
        <p:spPr>
          <a:xfrm>
            <a:off x="2203000" y="2206933"/>
            <a:ext cx="7786000" cy="169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7200"/>
              <a:buNone/>
              <a:defRPr sz="96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68" name="Google Shape;68;p33"/>
          <p:cNvSpPr txBox="1">
            <a:spLocks noGrp="1"/>
          </p:cNvSpPr>
          <p:nvPr>
            <p:ph type="body" idx="1"/>
          </p:nvPr>
        </p:nvSpPr>
        <p:spPr>
          <a:xfrm>
            <a:off x="3554000" y="4017333"/>
            <a:ext cx="5084000" cy="1320000"/>
          </a:xfrm>
          <a:prstGeom prst="rect">
            <a:avLst/>
          </a:prstGeom>
          <a:noFill/>
          <a:ln>
            <a:noFill/>
          </a:ln>
        </p:spPr>
        <p:txBody>
          <a:bodyPr spcFirstLastPara="1" wrap="square" lIns="91425" tIns="91425" rIns="91425" bIns="91425" anchor="t" anchorCtr="0">
            <a:noAutofit/>
          </a:bodyPr>
          <a:lstStyle>
            <a:lvl1pPr marL="609585" lvl="0" indent="-423323" algn="ctr">
              <a:lnSpc>
                <a:spcPct val="100000"/>
              </a:lnSpc>
              <a:spcBef>
                <a:spcPts val="0"/>
              </a:spcBef>
              <a:spcAft>
                <a:spcPts val="0"/>
              </a:spcAft>
              <a:buSzPts val="1400"/>
              <a:buChar char="●"/>
              <a:defRPr sz="1867"/>
            </a:lvl1pPr>
            <a:lvl2pPr marL="1219170" lvl="1" indent="-423323" algn="ctr">
              <a:lnSpc>
                <a:spcPct val="100000"/>
              </a:lnSpc>
              <a:spcBef>
                <a:spcPts val="2133"/>
              </a:spcBef>
              <a:spcAft>
                <a:spcPts val="0"/>
              </a:spcAft>
              <a:buSzPts val="1400"/>
              <a:buChar char="○"/>
              <a:defRPr/>
            </a:lvl2pPr>
            <a:lvl3pPr marL="1828754" lvl="2" indent="-423323" algn="ctr">
              <a:lnSpc>
                <a:spcPct val="100000"/>
              </a:lnSpc>
              <a:spcBef>
                <a:spcPts val="2133"/>
              </a:spcBef>
              <a:spcAft>
                <a:spcPts val="0"/>
              </a:spcAft>
              <a:buSzPts val="1400"/>
              <a:buChar char="■"/>
              <a:defRPr/>
            </a:lvl3pPr>
            <a:lvl4pPr marL="2438339" lvl="3" indent="-423323" algn="ctr">
              <a:lnSpc>
                <a:spcPct val="100000"/>
              </a:lnSpc>
              <a:spcBef>
                <a:spcPts val="2133"/>
              </a:spcBef>
              <a:spcAft>
                <a:spcPts val="0"/>
              </a:spcAft>
              <a:buSzPts val="1400"/>
              <a:buChar char="●"/>
              <a:defRPr/>
            </a:lvl4pPr>
            <a:lvl5pPr marL="3047924" lvl="4" indent="-423323" algn="ctr">
              <a:lnSpc>
                <a:spcPct val="100000"/>
              </a:lnSpc>
              <a:spcBef>
                <a:spcPts val="2133"/>
              </a:spcBef>
              <a:spcAft>
                <a:spcPts val="0"/>
              </a:spcAft>
              <a:buSzPts val="1400"/>
              <a:buChar char="○"/>
              <a:defRPr/>
            </a:lvl5pPr>
            <a:lvl6pPr marL="3657509" lvl="5" indent="-423323" algn="ctr">
              <a:lnSpc>
                <a:spcPct val="100000"/>
              </a:lnSpc>
              <a:spcBef>
                <a:spcPts val="2133"/>
              </a:spcBef>
              <a:spcAft>
                <a:spcPts val="0"/>
              </a:spcAft>
              <a:buSzPts val="1400"/>
              <a:buChar char="■"/>
              <a:defRPr/>
            </a:lvl6pPr>
            <a:lvl7pPr marL="4267093" lvl="6" indent="-423323" algn="ctr">
              <a:lnSpc>
                <a:spcPct val="100000"/>
              </a:lnSpc>
              <a:spcBef>
                <a:spcPts val="2133"/>
              </a:spcBef>
              <a:spcAft>
                <a:spcPts val="0"/>
              </a:spcAft>
              <a:buSzPts val="1400"/>
              <a:buChar char="●"/>
              <a:defRPr/>
            </a:lvl7pPr>
            <a:lvl8pPr marL="4876678" lvl="7" indent="-423323" algn="ctr">
              <a:lnSpc>
                <a:spcPct val="100000"/>
              </a:lnSpc>
              <a:spcBef>
                <a:spcPts val="2133"/>
              </a:spcBef>
              <a:spcAft>
                <a:spcPts val="0"/>
              </a:spcAft>
              <a:buSzPts val="1400"/>
              <a:buChar char="○"/>
              <a:defRPr/>
            </a:lvl8pPr>
            <a:lvl9pPr marL="5486263" lvl="8" indent="-423323" algn="ctr">
              <a:lnSpc>
                <a:spcPct val="100000"/>
              </a:lnSpc>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261568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numbers">
  <p:cSld name="Three numbers">
    <p:spTree>
      <p:nvGrpSpPr>
        <p:cNvPr id="1" name="Shape 69"/>
        <p:cNvGrpSpPr/>
        <p:nvPr/>
      </p:nvGrpSpPr>
      <p:grpSpPr>
        <a:xfrm>
          <a:off x="0" y="0"/>
          <a:ext cx="0" cy="0"/>
          <a:chOff x="0" y="0"/>
          <a:chExt cx="0" cy="0"/>
        </a:xfrm>
      </p:grpSpPr>
      <p:sp>
        <p:nvSpPr>
          <p:cNvPr id="70" name="Google Shape;70;p34"/>
          <p:cNvSpPr txBox="1">
            <a:spLocks noGrp="1"/>
          </p:cNvSpPr>
          <p:nvPr>
            <p:ph type="title"/>
          </p:nvPr>
        </p:nvSpPr>
        <p:spPr>
          <a:xfrm>
            <a:off x="999733" y="701400"/>
            <a:ext cx="4889200" cy="101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64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71" name="Google Shape;71;p34"/>
          <p:cNvSpPr txBox="1">
            <a:spLocks noGrp="1"/>
          </p:cNvSpPr>
          <p:nvPr>
            <p:ph type="body" idx="1"/>
          </p:nvPr>
        </p:nvSpPr>
        <p:spPr>
          <a:xfrm>
            <a:off x="999733" y="1741433"/>
            <a:ext cx="4889200" cy="577600"/>
          </a:xfrm>
          <a:prstGeom prst="rect">
            <a:avLst/>
          </a:prstGeom>
          <a:noFill/>
          <a:ln>
            <a:noFill/>
          </a:ln>
        </p:spPr>
        <p:txBody>
          <a:bodyPr spcFirstLastPara="1" wrap="square" lIns="91425" tIns="91425" rIns="91425" bIns="91425" anchor="t" anchorCtr="0">
            <a:noAutofit/>
          </a:bodyPr>
          <a:lstStyle>
            <a:lvl1pPr marL="609585" lvl="0" indent="-423323" algn="ctr">
              <a:lnSpc>
                <a:spcPct val="100000"/>
              </a:lnSpc>
              <a:spcBef>
                <a:spcPts val="0"/>
              </a:spcBef>
              <a:spcAft>
                <a:spcPts val="0"/>
              </a:spcAft>
              <a:buSzPts val="1400"/>
              <a:buChar char="●"/>
              <a:defRPr sz="1867"/>
            </a:lvl1pPr>
            <a:lvl2pPr marL="1219170" lvl="1" indent="-423323" algn="ctr">
              <a:lnSpc>
                <a:spcPct val="100000"/>
              </a:lnSpc>
              <a:spcBef>
                <a:spcPts val="2133"/>
              </a:spcBef>
              <a:spcAft>
                <a:spcPts val="0"/>
              </a:spcAft>
              <a:buSzPts val="1400"/>
              <a:buChar char="○"/>
              <a:defRPr/>
            </a:lvl2pPr>
            <a:lvl3pPr marL="1828754" lvl="2" indent="-423323" algn="ctr">
              <a:lnSpc>
                <a:spcPct val="100000"/>
              </a:lnSpc>
              <a:spcBef>
                <a:spcPts val="2133"/>
              </a:spcBef>
              <a:spcAft>
                <a:spcPts val="0"/>
              </a:spcAft>
              <a:buSzPts val="1400"/>
              <a:buChar char="■"/>
              <a:defRPr/>
            </a:lvl3pPr>
            <a:lvl4pPr marL="2438339" lvl="3" indent="-423323" algn="ctr">
              <a:lnSpc>
                <a:spcPct val="100000"/>
              </a:lnSpc>
              <a:spcBef>
                <a:spcPts val="2133"/>
              </a:spcBef>
              <a:spcAft>
                <a:spcPts val="0"/>
              </a:spcAft>
              <a:buSzPts val="1400"/>
              <a:buChar char="●"/>
              <a:defRPr/>
            </a:lvl4pPr>
            <a:lvl5pPr marL="3047924" lvl="4" indent="-423323" algn="ctr">
              <a:lnSpc>
                <a:spcPct val="100000"/>
              </a:lnSpc>
              <a:spcBef>
                <a:spcPts val="2133"/>
              </a:spcBef>
              <a:spcAft>
                <a:spcPts val="0"/>
              </a:spcAft>
              <a:buSzPts val="1400"/>
              <a:buChar char="○"/>
              <a:defRPr/>
            </a:lvl5pPr>
            <a:lvl6pPr marL="3657509" lvl="5" indent="-423323" algn="ctr">
              <a:lnSpc>
                <a:spcPct val="100000"/>
              </a:lnSpc>
              <a:spcBef>
                <a:spcPts val="2133"/>
              </a:spcBef>
              <a:spcAft>
                <a:spcPts val="0"/>
              </a:spcAft>
              <a:buSzPts val="1400"/>
              <a:buChar char="■"/>
              <a:defRPr/>
            </a:lvl6pPr>
            <a:lvl7pPr marL="4267093" lvl="6" indent="-423323" algn="ctr">
              <a:lnSpc>
                <a:spcPct val="100000"/>
              </a:lnSpc>
              <a:spcBef>
                <a:spcPts val="2133"/>
              </a:spcBef>
              <a:spcAft>
                <a:spcPts val="0"/>
              </a:spcAft>
              <a:buSzPts val="1400"/>
              <a:buChar char="●"/>
              <a:defRPr/>
            </a:lvl7pPr>
            <a:lvl8pPr marL="4876678" lvl="7" indent="-423323" algn="ctr">
              <a:lnSpc>
                <a:spcPct val="100000"/>
              </a:lnSpc>
              <a:spcBef>
                <a:spcPts val="2133"/>
              </a:spcBef>
              <a:spcAft>
                <a:spcPts val="0"/>
              </a:spcAft>
              <a:buSzPts val="1400"/>
              <a:buChar char="○"/>
              <a:defRPr/>
            </a:lvl8pPr>
            <a:lvl9pPr marL="5486263" lvl="8" indent="-423323" algn="ctr">
              <a:lnSpc>
                <a:spcPct val="100000"/>
              </a:lnSpc>
              <a:spcBef>
                <a:spcPts val="2133"/>
              </a:spcBef>
              <a:spcAft>
                <a:spcPts val="2133"/>
              </a:spcAft>
              <a:buSzPts val="1400"/>
              <a:buChar char="■"/>
              <a:defRPr/>
            </a:lvl9pPr>
          </a:lstStyle>
          <a:p>
            <a:endParaRPr/>
          </a:p>
        </p:txBody>
      </p:sp>
      <p:sp>
        <p:nvSpPr>
          <p:cNvPr id="72" name="Google Shape;72;p34"/>
          <p:cNvSpPr txBox="1">
            <a:spLocks noGrp="1"/>
          </p:cNvSpPr>
          <p:nvPr>
            <p:ph type="title" idx="2"/>
          </p:nvPr>
        </p:nvSpPr>
        <p:spPr>
          <a:xfrm>
            <a:off x="3647533" y="2616528"/>
            <a:ext cx="4889200" cy="101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64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73" name="Google Shape;73;p34"/>
          <p:cNvSpPr txBox="1">
            <a:spLocks noGrp="1"/>
          </p:cNvSpPr>
          <p:nvPr>
            <p:ph type="body" idx="3"/>
          </p:nvPr>
        </p:nvSpPr>
        <p:spPr>
          <a:xfrm>
            <a:off x="3647533" y="3656561"/>
            <a:ext cx="4889200" cy="577600"/>
          </a:xfrm>
          <a:prstGeom prst="rect">
            <a:avLst/>
          </a:prstGeom>
          <a:noFill/>
          <a:ln>
            <a:noFill/>
          </a:ln>
        </p:spPr>
        <p:txBody>
          <a:bodyPr spcFirstLastPara="1" wrap="square" lIns="91425" tIns="91425" rIns="91425" bIns="91425" anchor="t" anchorCtr="0">
            <a:noAutofit/>
          </a:bodyPr>
          <a:lstStyle>
            <a:lvl1pPr marL="609585" lvl="0" indent="-423323" algn="ctr">
              <a:lnSpc>
                <a:spcPct val="100000"/>
              </a:lnSpc>
              <a:spcBef>
                <a:spcPts val="0"/>
              </a:spcBef>
              <a:spcAft>
                <a:spcPts val="0"/>
              </a:spcAft>
              <a:buSzPts val="1400"/>
              <a:buChar char="●"/>
              <a:defRPr sz="1867"/>
            </a:lvl1pPr>
            <a:lvl2pPr marL="1219170" lvl="1" indent="-423323" algn="ctr">
              <a:lnSpc>
                <a:spcPct val="100000"/>
              </a:lnSpc>
              <a:spcBef>
                <a:spcPts val="2133"/>
              </a:spcBef>
              <a:spcAft>
                <a:spcPts val="0"/>
              </a:spcAft>
              <a:buSzPts val="1400"/>
              <a:buChar char="○"/>
              <a:defRPr/>
            </a:lvl2pPr>
            <a:lvl3pPr marL="1828754" lvl="2" indent="-423323" algn="ctr">
              <a:lnSpc>
                <a:spcPct val="100000"/>
              </a:lnSpc>
              <a:spcBef>
                <a:spcPts val="2133"/>
              </a:spcBef>
              <a:spcAft>
                <a:spcPts val="0"/>
              </a:spcAft>
              <a:buSzPts val="1400"/>
              <a:buChar char="■"/>
              <a:defRPr/>
            </a:lvl3pPr>
            <a:lvl4pPr marL="2438339" lvl="3" indent="-423323" algn="ctr">
              <a:lnSpc>
                <a:spcPct val="100000"/>
              </a:lnSpc>
              <a:spcBef>
                <a:spcPts val="2133"/>
              </a:spcBef>
              <a:spcAft>
                <a:spcPts val="0"/>
              </a:spcAft>
              <a:buSzPts val="1400"/>
              <a:buChar char="●"/>
              <a:defRPr/>
            </a:lvl4pPr>
            <a:lvl5pPr marL="3047924" lvl="4" indent="-423323" algn="ctr">
              <a:lnSpc>
                <a:spcPct val="100000"/>
              </a:lnSpc>
              <a:spcBef>
                <a:spcPts val="2133"/>
              </a:spcBef>
              <a:spcAft>
                <a:spcPts val="0"/>
              </a:spcAft>
              <a:buSzPts val="1400"/>
              <a:buChar char="○"/>
              <a:defRPr/>
            </a:lvl5pPr>
            <a:lvl6pPr marL="3657509" lvl="5" indent="-423323" algn="ctr">
              <a:lnSpc>
                <a:spcPct val="100000"/>
              </a:lnSpc>
              <a:spcBef>
                <a:spcPts val="2133"/>
              </a:spcBef>
              <a:spcAft>
                <a:spcPts val="0"/>
              </a:spcAft>
              <a:buSzPts val="1400"/>
              <a:buChar char="■"/>
              <a:defRPr/>
            </a:lvl6pPr>
            <a:lvl7pPr marL="4267093" lvl="6" indent="-423323" algn="ctr">
              <a:lnSpc>
                <a:spcPct val="100000"/>
              </a:lnSpc>
              <a:spcBef>
                <a:spcPts val="2133"/>
              </a:spcBef>
              <a:spcAft>
                <a:spcPts val="0"/>
              </a:spcAft>
              <a:buSzPts val="1400"/>
              <a:buChar char="●"/>
              <a:defRPr/>
            </a:lvl7pPr>
            <a:lvl8pPr marL="4876678" lvl="7" indent="-423323" algn="ctr">
              <a:lnSpc>
                <a:spcPct val="100000"/>
              </a:lnSpc>
              <a:spcBef>
                <a:spcPts val="2133"/>
              </a:spcBef>
              <a:spcAft>
                <a:spcPts val="0"/>
              </a:spcAft>
              <a:buSzPts val="1400"/>
              <a:buChar char="○"/>
              <a:defRPr/>
            </a:lvl8pPr>
            <a:lvl9pPr marL="5486263" lvl="8" indent="-423323" algn="ctr">
              <a:lnSpc>
                <a:spcPct val="100000"/>
              </a:lnSpc>
              <a:spcBef>
                <a:spcPts val="2133"/>
              </a:spcBef>
              <a:spcAft>
                <a:spcPts val="2133"/>
              </a:spcAft>
              <a:buSzPts val="1400"/>
              <a:buChar char="■"/>
              <a:defRPr/>
            </a:lvl9pPr>
          </a:lstStyle>
          <a:p>
            <a:endParaRPr/>
          </a:p>
        </p:txBody>
      </p:sp>
      <p:sp>
        <p:nvSpPr>
          <p:cNvPr id="74" name="Google Shape;74;p34"/>
          <p:cNvSpPr txBox="1">
            <a:spLocks noGrp="1"/>
          </p:cNvSpPr>
          <p:nvPr>
            <p:ph type="title" idx="4"/>
          </p:nvPr>
        </p:nvSpPr>
        <p:spPr>
          <a:xfrm>
            <a:off x="6303067" y="4538961"/>
            <a:ext cx="4889200" cy="101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64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75" name="Google Shape;75;p34"/>
          <p:cNvSpPr txBox="1">
            <a:spLocks noGrp="1"/>
          </p:cNvSpPr>
          <p:nvPr>
            <p:ph type="body" idx="5"/>
          </p:nvPr>
        </p:nvSpPr>
        <p:spPr>
          <a:xfrm>
            <a:off x="6303067" y="5578995"/>
            <a:ext cx="4889200" cy="577600"/>
          </a:xfrm>
          <a:prstGeom prst="rect">
            <a:avLst/>
          </a:prstGeom>
          <a:noFill/>
          <a:ln>
            <a:noFill/>
          </a:ln>
        </p:spPr>
        <p:txBody>
          <a:bodyPr spcFirstLastPara="1" wrap="square" lIns="91425" tIns="91425" rIns="91425" bIns="91425" anchor="t" anchorCtr="0">
            <a:noAutofit/>
          </a:bodyPr>
          <a:lstStyle>
            <a:lvl1pPr marL="609585" lvl="0" indent="-423323" algn="ctr">
              <a:lnSpc>
                <a:spcPct val="100000"/>
              </a:lnSpc>
              <a:spcBef>
                <a:spcPts val="0"/>
              </a:spcBef>
              <a:spcAft>
                <a:spcPts val="0"/>
              </a:spcAft>
              <a:buSzPts val="1400"/>
              <a:buChar char="●"/>
              <a:defRPr sz="1867"/>
            </a:lvl1pPr>
            <a:lvl2pPr marL="1219170" lvl="1" indent="-423323" algn="ctr">
              <a:lnSpc>
                <a:spcPct val="100000"/>
              </a:lnSpc>
              <a:spcBef>
                <a:spcPts val="2133"/>
              </a:spcBef>
              <a:spcAft>
                <a:spcPts val="0"/>
              </a:spcAft>
              <a:buSzPts val="1400"/>
              <a:buChar char="○"/>
              <a:defRPr/>
            </a:lvl2pPr>
            <a:lvl3pPr marL="1828754" lvl="2" indent="-423323" algn="ctr">
              <a:lnSpc>
                <a:spcPct val="100000"/>
              </a:lnSpc>
              <a:spcBef>
                <a:spcPts val="2133"/>
              </a:spcBef>
              <a:spcAft>
                <a:spcPts val="0"/>
              </a:spcAft>
              <a:buSzPts val="1400"/>
              <a:buChar char="■"/>
              <a:defRPr/>
            </a:lvl3pPr>
            <a:lvl4pPr marL="2438339" lvl="3" indent="-423323" algn="ctr">
              <a:lnSpc>
                <a:spcPct val="100000"/>
              </a:lnSpc>
              <a:spcBef>
                <a:spcPts val="2133"/>
              </a:spcBef>
              <a:spcAft>
                <a:spcPts val="0"/>
              </a:spcAft>
              <a:buSzPts val="1400"/>
              <a:buChar char="●"/>
              <a:defRPr/>
            </a:lvl4pPr>
            <a:lvl5pPr marL="3047924" lvl="4" indent="-423323" algn="ctr">
              <a:lnSpc>
                <a:spcPct val="100000"/>
              </a:lnSpc>
              <a:spcBef>
                <a:spcPts val="2133"/>
              </a:spcBef>
              <a:spcAft>
                <a:spcPts val="0"/>
              </a:spcAft>
              <a:buSzPts val="1400"/>
              <a:buChar char="○"/>
              <a:defRPr/>
            </a:lvl5pPr>
            <a:lvl6pPr marL="3657509" lvl="5" indent="-423323" algn="ctr">
              <a:lnSpc>
                <a:spcPct val="100000"/>
              </a:lnSpc>
              <a:spcBef>
                <a:spcPts val="2133"/>
              </a:spcBef>
              <a:spcAft>
                <a:spcPts val="0"/>
              </a:spcAft>
              <a:buSzPts val="1400"/>
              <a:buChar char="■"/>
              <a:defRPr/>
            </a:lvl6pPr>
            <a:lvl7pPr marL="4267093" lvl="6" indent="-423323" algn="ctr">
              <a:lnSpc>
                <a:spcPct val="100000"/>
              </a:lnSpc>
              <a:spcBef>
                <a:spcPts val="2133"/>
              </a:spcBef>
              <a:spcAft>
                <a:spcPts val="0"/>
              </a:spcAft>
              <a:buSzPts val="1400"/>
              <a:buChar char="●"/>
              <a:defRPr/>
            </a:lvl7pPr>
            <a:lvl8pPr marL="4876678" lvl="7" indent="-423323" algn="ctr">
              <a:lnSpc>
                <a:spcPct val="100000"/>
              </a:lnSpc>
              <a:spcBef>
                <a:spcPts val="2133"/>
              </a:spcBef>
              <a:spcAft>
                <a:spcPts val="0"/>
              </a:spcAft>
              <a:buSzPts val="1400"/>
              <a:buChar char="○"/>
              <a:defRPr/>
            </a:lvl8pPr>
            <a:lvl9pPr marL="5486263" lvl="8" indent="-423323" algn="ctr">
              <a:lnSpc>
                <a:spcPct val="100000"/>
              </a:lnSpc>
              <a:spcBef>
                <a:spcPts val="2133"/>
              </a:spcBef>
              <a:spcAft>
                <a:spcPts val="2133"/>
              </a:spcAft>
              <a:buSzPts val="1400"/>
              <a:buChar char="■"/>
              <a:defRPr/>
            </a:lvl9pPr>
          </a:lstStyle>
          <a:p>
            <a:endParaRPr/>
          </a:p>
        </p:txBody>
      </p:sp>
      <p:sp>
        <p:nvSpPr>
          <p:cNvPr id="76" name="Google Shape;76;p34"/>
          <p:cNvSpPr/>
          <p:nvPr/>
        </p:nvSpPr>
        <p:spPr>
          <a:xfrm rot="10800000">
            <a:off x="7729845" y="12"/>
            <a:ext cx="6094455"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7" name="Google Shape;77;p34"/>
          <p:cNvSpPr/>
          <p:nvPr/>
        </p:nvSpPr>
        <p:spPr>
          <a:xfrm>
            <a:off x="-1632289" y="12"/>
            <a:ext cx="6094455"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585098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Design ">
  <p:cSld name="Title + Design ">
    <p:spTree>
      <p:nvGrpSpPr>
        <p:cNvPr id="1" name="Shape 81"/>
        <p:cNvGrpSpPr/>
        <p:nvPr/>
      </p:nvGrpSpPr>
      <p:grpSpPr>
        <a:xfrm>
          <a:off x="0" y="0"/>
          <a:ext cx="0" cy="0"/>
          <a:chOff x="0" y="0"/>
          <a:chExt cx="0" cy="0"/>
        </a:xfrm>
      </p:grpSpPr>
      <p:sp>
        <p:nvSpPr>
          <p:cNvPr id="82" name="Google Shape;82;p36"/>
          <p:cNvSpPr txBox="1">
            <a:spLocks noGrp="1"/>
          </p:cNvSpPr>
          <p:nvPr>
            <p:ph type="title"/>
          </p:nvPr>
        </p:nvSpPr>
        <p:spPr>
          <a:xfrm>
            <a:off x="1084733" y="538633"/>
            <a:ext cx="6168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623382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2022/11/14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57970291"/>
      </p:ext>
    </p:extLst>
  </p:cSld>
  <p:clrMapOvr>
    <a:masterClrMapping/>
  </p:clrMapOvr>
  <p:transition spd="slow"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EBF585A-A565-448C-A0F9-FF2FA03C6E74}" type="datetimeFigureOut">
              <a:rPr lang="zh-CN" altLang="en-US" smtClean="0"/>
              <a:t>2022/11/14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362607B-C3C5-4423-BE98-0A3E96D36AB8}" type="slidenum">
              <a:rPr lang="zh-CN" altLang="en-US" smtClean="0"/>
              <a:t>‹#›</a:t>
            </a:fld>
            <a:endParaRPr lang="zh-CN" altLang="en-US"/>
          </a:p>
        </p:txBody>
      </p:sp>
    </p:spTree>
  </p:cSld>
  <p:clrMapOvr>
    <a:masterClrMapping/>
  </p:clrMapOvr>
  <p:transition spd="slow" advClick="0" advTm="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spTree>
      <p:nvGrpSpPr>
        <p:cNvPr id="1" name="Shape 12"/>
        <p:cNvGrpSpPr/>
        <p:nvPr/>
      </p:nvGrpSpPr>
      <p:grpSpPr>
        <a:xfrm>
          <a:off x="0" y="0"/>
          <a:ext cx="0" cy="0"/>
          <a:chOff x="0" y="0"/>
          <a:chExt cx="0" cy="0"/>
        </a:xfrm>
      </p:grpSpPr>
      <p:sp>
        <p:nvSpPr>
          <p:cNvPr id="13" name="Google Shape;13;p22"/>
          <p:cNvSpPr txBox="1">
            <a:spLocks noGrp="1"/>
          </p:cNvSpPr>
          <p:nvPr>
            <p:ph type="body" idx="1"/>
          </p:nvPr>
        </p:nvSpPr>
        <p:spPr>
          <a:xfrm>
            <a:off x="1084719" y="1683533"/>
            <a:ext cx="9062400" cy="4252400"/>
          </a:xfrm>
          <a:prstGeom prst="rect">
            <a:avLst/>
          </a:prstGeom>
          <a:noFill/>
          <a:ln>
            <a:noFill/>
          </a:ln>
        </p:spPr>
        <p:txBody>
          <a:bodyPr spcFirstLastPara="1" wrap="square" lIns="91425" tIns="91425" rIns="91425" bIns="91425" anchor="t" anchorCtr="0">
            <a:noAutofit/>
          </a:bodyPr>
          <a:lstStyle>
            <a:lvl1pPr marL="609585" lvl="0" indent="-406390" algn="l">
              <a:lnSpc>
                <a:spcPct val="100000"/>
              </a:lnSpc>
              <a:spcBef>
                <a:spcPts val="0"/>
              </a:spcBef>
              <a:spcAft>
                <a:spcPts val="0"/>
              </a:spcAft>
              <a:buSzPts val="1200"/>
              <a:buChar char="●"/>
              <a:defRPr sz="1600"/>
            </a:lvl1pPr>
            <a:lvl2pPr marL="1219170" lvl="1" indent="-406390" algn="l">
              <a:lnSpc>
                <a:spcPct val="100000"/>
              </a:lnSpc>
              <a:spcBef>
                <a:spcPts val="2133"/>
              </a:spcBef>
              <a:spcAft>
                <a:spcPts val="0"/>
              </a:spcAft>
              <a:buSzPts val="1200"/>
              <a:buChar char="○"/>
              <a:defRPr sz="1600"/>
            </a:lvl2pPr>
            <a:lvl3pPr marL="1828754" lvl="2" indent="-406390" algn="l">
              <a:lnSpc>
                <a:spcPct val="100000"/>
              </a:lnSpc>
              <a:spcBef>
                <a:spcPts val="2133"/>
              </a:spcBef>
              <a:spcAft>
                <a:spcPts val="0"/>
              </a:spcAft>
              <a:buSzPts val="1200"/>
              <a:buChar char="■"/>
              <a:defRPr sz="1600"/>
            </a:lvl3pPr>
            <a:lvl4pPr marL="2438339" lvl="3" indent="-406390" algn="l">
              <a:lnSpc>
                <a:spcPct val="100000"/>
              </a:lnSpc>
              <a:spcBef>
                <a:spcPts val="2133"/>
              </a:spcBef>
              <a:spcAft>
                <a:spcPts val="0"/>
              </a:spcAft>
              <a:buSzPts val="1200"/>
              <a:buChar char="●"/>
              <a:defRPr sz="1600"/>
            </a:lvl4pPr>
            <a:lvl5pPr marL="3047924" lvl="4" indent="-406390" algn="l">
              <a:lnSpc>
                <a:spcPct val="100000"/>
              </a:lnSpc>
              <a:spcBef>
                <a:spcPts val="2133"/>
              </a:spcBef>
              <a:spcAft>
                <a:spcPts val="0"/>
              </a:spcAft>
              <a:buSzPts val="1200"/>
              <a:buChar char="○"/>
              <a:defRPr sz="1600"/>
            </a:lvl5pPr>
            <a:lvl6pPr marL="3657509" lvl="5" indent="-406390" algn="l">
              <a:lnSpc>
                <a:spcPct val="100000"/>
              </a:lnSpc>
              <a:spcBef>
                <a:spcPts val="2133"/>
              </a:spcBef>
              <a:spcAft>
                <a:spcPts val="0"/>
              </a:spcAft>
              <a:buSzPts val="1200"/>
              <a:buChar char="■"/>
              <a:defRPr sz="1600"/>
            </a:lvl6pPr>
            <a:lvl7pPr marL="4267093" lvl="6" indent="-406390" algn="l">
              <a:lnSpc>
                <a:spcPct val="100000"/>
              </a:lnSpc>
              <a:spcBef>
                <a:spcPts val="2133"/>
              </a:spcBef>
              <a:spcAft>
                <a:spcPts val="0"/>
              </a:spcAft>
              <a:buSzPts val="1200"/>
              <a:buChar char="●"/>
              <a:defRPr sz="1600"/>
            </a:lvl7pPr>
            <a:lvl8pPr marL="4876678" lvl="7" indent="-406390" algn="l">
              <a:lnSpc>
                <a:spcPct val="100000"/>
              </a:lnSpc>
              <a:spcBef>
                <a:spcPts val="2133"/>
              </a:spcBef>
              <a:spcAft>
                <a:spcPts val="0"/>
              </a:spcAft>
              <a:buSzPts val="1200"/>
              <a:buChar char="○"/>
              <a:defRPr sz="1600"/>
            </a:lvl8pPr>
            <a:lvl9pPr marL="5486263" lvl="8" indent="-406390" algn="l">
              <a:lnSpc>
                <a:spcPct val="100000"/>
              </a:lnSpc>
              <a:spcBef>
                <a:spcPts val="2133"/>
              </a:spcBef>
              <a:spcAft>
                <a:spcPts val="2133"/>
              </a:spcAft>
              <a:buSzPts val="1200"/>
              <a:buChar char="■"/>
              <a:defRPr sz="1600"/>
            </a:lvl9pPr>
          </a:lstStyle>
          <a:p>
            <a:endParaRPr/>
          </a:p>
        </p:txBody>
      </p:sp>
      <p:sp>
        <p:nvSpPr>
          <p:cNvPr id="14" name="Google Shape;14;p22"/>
          <p:cNvSpPr txBox="1">
            <a:spLocks noGrp="1"/>
          </p:cNvSpPr>
          <p:nvPr>
            <p:ph type="title"/>
          </p:nvPr>
        </p:nvSpPr>
        <p:spPr>
          <a:xfrm>
            <a:off x="1084719" y="538645"/>
            <a:ext cx="7970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2"/>
          <p:cNvSpPr/>
          <p:nvPr/>
        </p:nvSpPr>
        <p:spPr>
          <a:xfrm rot="5400000">
            <a:off x="8202866" y="1937627"/>
            <a:ext cx="6893151" cy="2982731"/>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55931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
        <p:cNvGrpSpPr/>
        <p:nvPr/>
      </p:nvGrpSpPr>
      <p:grpSpPr>
        <a:xfrm>
          <a:off x="0" y="0"/>
          <a:ext cx="0" cy="0"/>
          <a:chOff x="0" y="0"/>
          <a:chExt cx="0" cy="0"/>
        </a:xfrm>
      </p:grpSpPr>
      <p:sp>
        <p:nvSpPr>
          <p:cNvPr id="22" name="Google Shape;22;p24"/>
          <p:cNvSpPr txBox="1">
            <a:spLocks noGrp="1"/>
          </p:cNvSpPr>
          <p:nvPr>
            <p:ph type="subTitle" idx="1"/>
          </p:nvPr>
        </p:nvSpPr>
        <p:spPr>
          <a:xfrm>
            <a:off x="2361200" y="2238600"/>
            <a:ext cx="7469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4000"/>
            </a:lvl1pPr>
            <a:lvl2pPr lvl="1" algn="ctr">
              <a:lnSpc>
                <a:spcPct val="100000"/>
              </a:lnSpc>
              <a:spcBef>
                <a:spcPts val="0"/>
              </a:spcBef>
              <a:spcAft>
                <a:spcPts val="0"/>
              </a:spcAft>
              <a:buSzPts val="3000"/>
              <a:buNone/>
              <a:defRPr sz="4000"/>
            </a:lvl2pPr>
            <a:lvl3pPr lvl="2" algn="ctr">
              <a:lnSpc>
                <a:spcPct val="100000"/>
              </a:lnSpc>
              <a:spcBef>
                <a:spcPts val="0"/>
              </a:spcBef>
              <a:spcAft>
                <a:spcPts val="0"/>
              </a:spcAft>
              <a:buSzPts val="3000"/>
              <a:buNone/>
              <a:defRPr sz="4000"/>
            </a:lvl3pPr>
            <a:lvl4pPr lvl="3" algn="ctr">
              <a:lnSpc>
                <a:spcPct val="100000"/>
              </a:lnSpc>
              <a:spcBef>
                <a:spcPts val="0"/>
              </a:spcBef>
              <a:spcAft>
                <a:spcPts val="0"/>
              </a:spcAft>
              <a:buSzPts val="3000"/>
              <a:buNone/>
              <a:defRPr sz="4000"/>
            </a:lvl4pPr>
            <a:lvl5pPr lvl="4" algn="ctr">
              <a:lnSpc>
                <a:spcPct val="100000"/>
              </a:lnSpc>
              <a:spcBef>
                <a:spcPts val="0"/>
              </a:spcBef>
              <a:spcAft>
                <a:spcPts val="0"/>
              </a:spcAft>
              <a:buSzPts val="3000"/>
              <a:buNone/>
              <a:defRPr sz="4000"/>
            </a:lvl5pPr>
            <a:lvl6pPr lvl="5" algn="ctr">
              <a:lnSpc>
                <a:spcPct val="100000"/>
              </a:lnSpc>
              <a:spcBef>
                <a:spcPts val="0"/>
              </a:spcBef>
              <a:spcAft>
                <a:spcPts val="0"/>
              </a:spcAft>
              <a:buSzPts val="3000"/>
              <a:buNone/>
              <a:defRPr sz="4000"/>
            </a:lvl6pPr>
            <a:lvl7pPr lvl="6" algn="ctr">
              <a:lnSpc>
                <a:spcPct val="100000"/>
              </a:lnSpc>
              <a:spcBef>
                <a:spcPts val="0"/>
              </a:spcBef>
              <a:spcAft>
                <a:spcPts val="0"/>
              </a:spcAft>
              <a:buSzPts val="3000"/>
              <a:buNone/>
              <a:defRPr sz="4000"/>
            </a:lvl7pPr>
            <a:lvl8pPr lvl="7" algn="ctr">
              <a:lnSpc>
                <a:spcPct val="100000"/>
              </a:lnSpc>
              <a:spcBef>
                <a:spcPts val="0"/>
              </a:spcBef>
              <a:spcAft>
                <a:spcPts val="0"/>
              </a:spcAft>
              <a:buSzPts val="3000"/>
              <a:buNone/>
              <a:defRPr sz="4000"/>
            </a:lvl8pPr>
            <a:lvl9pPr lvl="8" algn="ctr">
              <a:lnSpc>
                <a:spcPct val="100000"/>
              </a:lnSpc>
              <a:spcBef>
                <a:spcPts val="0"/>
              </a:spcBef>
              <a:spcAft>
                <a:spcPts val="0"/>
              </a:spcAft>
              <a:buSzPts val="3000"/>
              <a:buNone/>
              <a:defRPr sz="4000"/>
            </a:lvl9pPr>
          </a:lstStyle>
          <a:p>
            <a:endParaRPr/>
          </a:p>
        </p:txBody>
      </p:sp>
      <p:sp>
        <p:nvSpPr>
          <p:cNvPr id="23" name="Google Shape;23;p24"/>
          <p:cNvSpPr txBox="1">
            <a:spLocks noGrp="1"/>
          </p:cNvSpPr>
          <p:nvPr>
            <p:ph type="title"/>
          </p:nvPr>
        </p:nvSpPr>
        <p:spPr>
          <a:xfrm>
            <a:off x="1282400" y="5177000"/>
            <a:ext cx="9627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3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24"/>
          <p:cNvSpPr/>
          <p:nvPr/>
        </p:nvSpPr>
        <p:spPr>
          <a:xfrm rot="10800000" flipH="1">
            <a:off x="6804150" y="-7"/>
            <a:ext cx="5387839" cy="3974253"/>
          </a:xfrm>
          <a:custGeom>
            <a:avLst/>
            <a:gdLst/>
            <a:ahLst/>
            <a:cxnLst/>
            <a:rect l="l" t="t" r="r" b="b"/>
            <a:pathLst>
              <a:path w="18809" h="13874" extrusionOk="0">
                <a:moveTo>
                  <a:pt x="18808" y="1"/>
                </a:moveTo>
                <a:cubicBezTo>
                  <a:pt x="18007" y="46"/>
                  <a:pt x="17197" y="296"/>
                  <a:pt x="16503" y="693"/>
                </a:cubicBezTo>
                <a:cubicBezTo>
                  <a:pt x="15021" y="1540"/>
                  <a:pt x="13935" y="2917"/>
                  <a:pt x="12856" y="4237"/>
                </a:cubicBezTo>
                <a:cubicBezTo>
                  <a:pt x="11776" y="5557"/>
                  <a:pt x="10614" y="6892"/>
                  <a:pt x="9061" y="7597"/>
                </a:cubicBezTo>
                <a:cubicBezTo>
                  <a:pt x="7195" y="8442"/>
                  <a:pt x="4984" y="8273"/>
                  <a:pt x="3139" y="9163"/>
                </a:cubicBezTo>
                <a:cubicBezTo>
                  <a:pt x="1355" y="10023"/>
                  <a:pt x="159" y="11913"/>
                  <a:pt x="1" y="13873"/>
                </a:cubicBezTo>
                <a:lnTo>
                  <a:pt x="18808" y="13873"/>
                </a:lnTo>
                <a:lnTo>
                  <a:pt x="1880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07232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5271347" y="3710367"/>
            <a:ext cx="5816400" cy="1122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600"/>
              <a:buNone/>
              <a:defRPr sz="4800"/>
            </a:lvl1pPr>
            <a:lvl2pPr lvl="1" algn="r">
              <a:lnSpc>
                <a:spcPct val="100000"/>
              </a:lnSpc>
              <a:spcBef>
                <a:spcPts val="0"/>
              </a:spcBef>
              <a:spcAft>
                <a:spcPts val="0"/>
              </a:spcAft>
              <a:buSzPts val="3600"/>
              <a:buNone/>
              <a:defRPr sz="4800"/>
            </a:lvl2pPr>
            <a:lvl3pPr lvl="2" algn="r">
              <a:lnSpc>
                <a:spcPct val="100000"/>
              </a:lnSpc>
              <a:spcBef>
                <a:spcPts val="0"/>
              </a:spcBef>
              <a:spcAft>
                <a:spcPts val="0"/>
              </a:spcAft>
              <a:buSzPts val="3600"/>
              <a:buNone/>
              <a:defRPr sz="4800"/>
            </a:lvl3pPr>
            <a:lvl4pPr lvl="3" algn="r">
              <a:lnSpc>
                <a:spcPct val="100000"/>
              </a:lnSpc>
              <a:spcBef>
                <a:spcPts val="0"/>
              </a:spcBef>
              <a:spcAft>
                <a:spcPts val="0"/>
              </a:spcAft>
              <a:buSzPts val="3600"/>
              <a:buNone/>
              <a:defRPr sz="4800"/>
            </a:lvl4pPr>
            <a:lvl5pPr lvl="4" algn="r">
              <a:lnSpc>
                <a:spcPct val="100000"/>
              </a:lnSpc>
              <a:spcBef>
                <a:spcPts val="0"/>
              </a:spcBef>
              <a:spcAft>
                <a:spcPts val="0"/>
              </a:spcAft>
              <a:buSzPts val="3600"/>
              <a:buNone/>
              <a:defRPr sz="4800"/>
            </a:lvl5pPr>
            <a:lvl6pPr lvl="5" algn="r">
              <a:lnSpc>
                <a:spcPct val="100000"/>
              </a:lnSpc>
              <a:spcBef>
                <a:spcPts val="0"/>
              </a:spcBef>
              <a:spcAft>
                <a:spcPts val="0"/>
              </a:spcAft>
              <a:buSzPts val="3600"/>
              <a:buNone/>
              <a:defRPr sz="4800"/>
            </a:lvl6pPr>
            <a:lvl7pPr lvl="6" algn="r">
              <a:lnSpc>
                <a:spcPct val="100000"/>
              </a:lnSpc>
              <a:spcBef>
                <a:spcPts val="0"/>
              </a:spcBef>
              <a:spcAft>
                <a:spcPts val="0"/>
              </a:spcAft>
              <a:buSzPts val="3600"/>
              <a:buNone/>
              <a:defRPr sz="4800"/>
            </a:lvl7pPr>
            <a:lvl8pPr lvl="7" algn="r">
              <a:lnSpc>
                <a:spcPct val="100000"/>
              </a:lnSpc>
              <a:spcBef>
                <a:spcPts val="0"/>
              </a:spcBef>
              <a:spcAft>
                <a:spcPts val="0"/>
              </a:spcAft>
              <a:buSzPts val="3600"/>
              <a:buNone/>
              <a:defRPr sz="4800"/>
            </a:lvl8pPr>
            <a:lvl9pPr lvl="8" algn="r">
              <a:lnSpc>
                <a:spcPct val="100000"/>
              </a:lnSpc>
              <a:spcBef>
                <a:spcPts val="0"/>
              </a:spcBef>
              <a:spcAft>
                <a:spcPts val="0"/>
              </a:spcAft>
              <a:buSzPts val="3600"/>
              <a:buNone/>
              <a:defRPr sz="4800"/>
            </a:lvl9pPr>
          </a:lstStyle>
          <a:p>
            <a:endParaRPr/>
          </a:p>
        </p:txBody>
      </p:sp>
      <p:sp>
        <p:nvSpPr>
          <p:cNvPr id="27" name="Google Shape;27;p25"/>
          <p:cNvSpPr txBox="1">
            <a:spLocks noGrp="1"/>
          </p:cNvSpPr>
          <p:nvPr>
            <p:ph type="title" idx="2"/>
          </p:nvPr>
        </p:nvSpPr>
        <p:spPr>
          <a:xfrm>
            <a:off x="7326547" y="985500"/>
            <a:ext cx="3761200" cy="1766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9600"/>
              <a:buNone/>
              <a:defRPr sz="12800"/>
            </a:lvl1pPr>
            <a:lvl2pPr lvl="1" algn="r">
              <a:lnSpc>
                <a:spcPct val="100000"/>
              </a:lnSpc>
              <a:spcBef>
                <a:spcPts val="0"/>
              </a:spcBef>
              <a:spcAft>
                <a:spcPts val="0"/>
              </a:spcAft>
              <a:buSzPts val="9600"/>
              <a:buNone/>
              <a:defRPr sz="12800"/>
            </a:lvl2pPr>
            <a:lvl3pPr lvl="2" algn="r">
              <a:lnSpc>
                <a:spcPct val="100000"/>
              </a:lnSpc>
              <a:spcBef>
                <a:spcPts val="0"/>
              </a:spcBef>
              <a:spcAft>
                <a:spcPts val="0"/>
              </a:spcAft>
              <a:buSzPts val="9600"/>
              <a:buNone/>
              <a:defRPr sz="12800"/>
            </a:lvl3pPr>
            <a:lvl4pPr lvl="3" algn="r">
              <a:lnSpc>
                <a:spcPct val="100000"/>
              </a:lnSpc>
              <a:spcBef>
                <a:spcPts val="0"/>
              </a:spcBef>
              <a:spcAft>
                <a:spcPts val="0"/>
              </a:spcAft>
              <a:buSzPts val="9600"/>
              <a:buNone/>
              <a:defRPr sz="12800"/>
            </a:lvl4pPr>
            <a:lvl5pPr lvl="4" algn="r">
              <a:lnSpc>
                <a:spcPct val="100000"/>
              </a:lnSpc>
              <a:spcBef>
                <a:spcPts val="0"/>
              </a:spcBef>
              <a:spcAft>
                <a:spcPts val="0"/>
              </a:spcAft>
              <a:buSzPts val="9600"/>
              <a:buNone/>
              <a:defRPr sz="12800"/>
            </a:lvl5pPr>
            <a:lvl6pPr lvl="5" algn="r">
              <a:lnSpc>
                <a:spcPct val="100000"/>
              </a:lnSpc>
              <a:spcBef>
                <a:spcPts val="0"/>
              </a:spcBef>
              <a:spcAft>
                <a:spcPts val="0"/>
              </a:spcAft>
              <a:buSzPts val="9600"/>
              <a:buNone/>
              <a:defRPr sz="12800"/>
            </a:lvl6pPr>
            <a:lvl7pPr lvl="6" algn="r">
              <a:lnSpc>
                <a:spcPct val="100000"/>
              </a:lnSpc>
              <a:spcBef>
                <a:spcPts val="0"/>
              </a:spcBef>
              <a:spcAft>
                <a:spcPts val="0"/>
              </a:spcAft>
              <a:buSzPts val="9600"/>
              <a:buNone/>
              <a:defRPr sz="12800"/>
            </a:lvl7pPr>
            <a:lvl8pPr lvl="7" algn="r">
              <a:lnSpc>
                <a:spcPct val="100000"/>
              </a:lnSpc>
              <a:spcBef>
                <a:spcPts val="0"/>
              </a:spcBef>
              <a:spcAft>
                <a:spcPts val="0"/>
              </a:spcAft>
              <a:buSzPts val="9600"/>
              <a:buNone/>
              <a:defRPr sz="12800"/>
            </a:lvl8pPr>
            <a:lvl9pPr lvl="8" algn="r">
              <a:lnSpc>
                <a:spcPct val="100000"/>
              </a:lnSpc>
              <a:spcBef>
                <a:spcPts val="0"/>
              </a:spcBef>
              <a:spcAft>
                <a:spcPts val="0"/>
              </a:spcAft>
              <a:buSzPts val="9600"/>
              <a:buNone/>
              <a:defRPr sz="12800"/>
            </a:lvl9pPr>
          </a:lstStyle>
          <a:p>
            <a:endParaRPr/>
          </a:p>
        </p:txBody>
      </p:sp>
      <p:sp>
        <p:nvSpPr>
          <p:cNvPr id="28" name="Google Shape;28;p25"/>
          <p:cNvSpPr txBox="1">
            <a:spLocks noGrp="1"/>
          </p:cNvSpPr>
          <p:nvPr>
            <p:ph type="subTitle" idx="1"/>
          </p:nvPr>
        </p:nvSpPr>
        <p:spPr>
          <a:xfrm>
            <a:off x="6920964" y="4901843"/>
            <a:ext cx="4166800" cy="1056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a:lvl1pPr>
            <a:lvl2pPr lvl="1" algn="r">
              <a:lnSpc>
                <a:spcPct val="100000"/>
              </a:lnSpc>
              <a:spcBef>
                <a:spcPts val="0"/>
              </a:spcBef>
              <a:spcAft>
                <a:spcPts val="0"/>
              </a:spcAft>
              <a:buSzPts val="2800"/>
              <a:buNone/>
              <a:defRPr sz="3733"/>
            </a:lvl2pPr>
            <a:lvl3pPr lvl="2" algn="r">
              <a:lnSpc>
                <a:spcPct val="100000"/>
              </a:lnSpc>
              <a:spcBef>
                <a:spcPts val="0"/>
              </a:spcBef>
              <a:spcAft>
                <a:spcPts val="0"/>
              </a:spcAft>
              <a:buSzPts val="2800"/>
              <a:buNone/>
              <a:defRPr sz="3733"/>
            </a:lvl3pPr>
            <a:lvl4pPr lvl="3" algn="r">
              <a:lnSpc>
                <a:spcPct val="100000"/>
              </a:lnSpc>
              <a:spcBef>
                <a:spcPts val="0"/>
              </a:spcBef>
              <a:spcAft>
                <a:spcPts val="0"/>
              </a:spcAft>
              <a:buSzPts val="2800"/>
              <a:buNone/>
              <a:defRPr sz="3733"/>
            </a:lvl4pPr>
            <a:lvl5pPr lvl="4" algn="r">
              <a:lnSpc>
                <a:spcPct val="100000"/>
              </a:lnSpc>
              <a:spcBef>
                <a:spcPts val="0"/>
              </a:spcBef>
              <a:spcAft>
                <a:spcPts val="0"/>
              </a:spcAft>
              <a:buSzPts val="2800"/>
              <a:buNone/>
              <a:defRPr sz="3733"/>
            </a:lvl5pPr>
            <a:lvl6pPr lvl="5" algn="r">
              <a:lnSpc>
                <a:spcPct val="100000"/>
              </a:lnSpc>
              <a:spcBef>
                <a:spcPts val="0"/>
              </a:spcBef>
              <a:spcAft>
                <a:spcPts val="0"/>
              </a:spcAft>
              <a:buSzPts val="2800"/>
              <a:buNone/>
              <a:defRPr sz="3733"/>
            </a:lvl6pPr>
            <a:lvl7pPr lvl="6" algn="r">
              <a:lnSpc>
                <a:spcPct val="100000"/>
              </a:lnSpc>
              <a:spcBef>
                <a:spcPts val="0"/>
              </a:spcBef>
              <a:spcAft>
                <a:spcPts val="0"/>
              </a:spcAft>
              <a:buSzPts val="2800"/>
              <a:buNone/>
              <a:defRPr sz="3733"/>
            </a:lvl7pPr>
            <a:lvl8pPr lvl="7" algn="r">
              <a:lnSpc>
                <a:spcPct val="100000"/>
              </a:lnSpc>
              <a:spcBef>
                <a:spcPts val="0"/>
              </a:spcBef>
              <a:spcAft>
                <a:spcPts val="0"/>
              </a:spcAft>
              <a:buSzPts val="2800"/>
              <a:buNone/>
              <a:defRPr sz="3733"/>
            </a:lvl8pPr>
            <a:lvl9pPr lvl="8" algn="r">
              <a:lnSpc>
                <a:spcPct val="100000"/>
              </a:lnSpc>
              <a:spcBef>
                <a:spcPts val="0"/>
              </a:spcBef>
              <a:spcAft>
                <a:spcPts val="0"/>
              </a:spcAft>
              <a:buSzPts val="2800"/>
              <a:buNone/>
              <a:defRPr sz="3733"/>
            </a:lvl9pPr>
          </a:lstStyle>
          <a:p>
            <a:endParaRPr/>
          </a:p>
        </p:txBody>
      </p:sp>
      <p:sp>
        <p:nvSpPr>
          <p:cNvPr id="29" name="Google Shape;29;p25"/>
          <p:cNvSpPr/>
          <p:nvPr/>
        </p:nvSpPr>
        <p:spPr>
          <a:xfrm flipH="1">
            <a:off x="19" y="3970001"/>
            <a:ext cx="3915219" cy="2888012"/>
          </a:xfrm>
          <a:custGeom>
            <a:avLst/>
            <a:gdLst/>
            <a:ahLst/>
            <a:cxnLst/>
            <a:rect l="l" t="t" r="r" b="b"/>
            <a:pathLst>
              <a:path w="18809" h="13874" extrusionOk="0">
                <a:moveTo>
                  <a:pt x="18808" y="1"/>
                </a:moveTo>
                <a:cubicBezTo>
                  <a:pt x="18007" y="46"/>
                  <a:pt x="17197" y="296"/>
                  <a:pt x="16503" y="693"/>
                </a:cubicBezTo>
                <a:cubicBezTo>
                  <a:pt x="15021" y="1540"/>
                  <a:pt x="13935" y="2917"/>
                  <a:pt x="12856" y="4237"/>
                </a:cubicBezTo>
                <a:cubicBezTo>
                  <a:pt x="11776" y="5557"/>
                  <a:pt x="10614" y="6892"/>
                  <a:pt x="9061" y="7597"/>
                </a:cubicBezTo>
                <a:cubicBezTo>
                  <a:pt x="7195" y="8442"/>
                  <a:pt x="4984" y="8273"/>
                  <a:pt x="3139" y="9163"/>
                </a:cubicBezTo>
                <a:cubicBezTo>
                  <a:pt x="1355" y="10023"/>
                  <a:pt x="159" y="11913"/>
                  <a:pt x="1" y="13873"/>
                </a:cubicBezTo>
                <a:lnTo>
                  <a:pt x="18808" y="13873"/>
                </a:lnTo>
                <a:lnTo>
                  <a:pt x="18808"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077791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26"/>
          <p:cNvSpPr/>
          <p:nvPr/>
        </p:nvSpPr>
        <p:spPr>
          <a:xfrm rot="5400000">
            <a:off x="8202866" y="1937627"/>
            <a:ext cx="6893151" cy="2982731"/>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2" name="Google Shape;32;p26"/>
          <p:cNvSpPr txBox="1">
            <a:spLocks noGrp="1"/>
          </p:cNvSpPr>
          <p:nvPr>
            <p:ph type="body" idx="1"/>
          </p:nvPr>
        </p:nvSpPr>
        <p:spPr>
          <a:xfrm>
            <a:off x="1094840" y="3044967"/>
            <a:ext cx="4188800" cy="3398800"/>
          </a:xfrm>
          <a:prstGeom prst="rect">
            <a:avLst/>
          </a:prstGeom>
          <a:noFill/>
          <a:ln>
            <a:noFill/>
          </a:ln>
        </p:spPr>
        <p:txBody>
          <a:bodyPr spcFirstLastPara="1" wrap="square" lIns="91425" tIns="91425" rIns="91425" bIns="91425" anchor="t" anchorCtr="0">
            <a:noAutofit/>
          </a:bodyPr>
          <a:lstStyle>
            <a:lvl1pPr marL="609585" lvl="0" indent="-423323" algn="l">
              <a:lnSpc>
                <a:spcPct val="100000"/>
              </a:lnSpc>
              <a:spcBef>
                <a:spcPts val="0"/>
              </a:spcBef>
              <a:spcAft>
                <a:spcPts val="0"/>
              </a:spcAft>
              <a:buSzPts val="1400"/>
              <a:buChar char="●"/>
              <a:defRPr sz="1867"/>
            </a:lvl1pPr>
            <a:lvl2pPr marL="1219170" lvl="1" indent="-423323" algn="l">
              <a:lnSpc>
                <a:spcPct val="100000"/>
              </a:lnSpc>
              <a:spcBef>
                <a:spcPts val="2133"/>
              </a:spcBef>
              <a:spcAft>
                <a:spcPts val="0"/>
              </a:spcAft>
              <a:buSzPts val="1400"/>
              <a:buChar char="○"/>
              <a:defRPr/>
            </a:lvl2pPr>
            <a:lvl3pPr marL="1828754" lvl="2" indent="-423323" algn="l">
              <a:lnSpc>
                <a:spcPct val="100000"/>
              </a:lnSpc>
              <a:spcBef>
                <a:spcPts val="2133"/>
              </a:spcBef>
              <a:spcAft>
                <a:spcPts val="0"/>
              </a:spcAft>
              <a:buSzPts val="1400"/>
              <a:buChar char="■"/>
              <a:defRPr/>
            </a:lvl3pPr>
            <a:lvl4pPr marL="2438339" lvl="3" indent="-423323" algn="l">
              <a:lnSpc>
                <a:spcPct val="100000"/>
              </a:lnSpc>
              <a:spcBef>
                <a:spcPts val="2133"/>
              </a:spcBef>
              <a:spcAft>
                <a:spcPts val="0"/>
              </a:spcAft>
              <a:buSzPts val="1400"/>
              <a:buChar char="●"/>
              <a:defRPr/>
            </a:lvl4pPr>
            <a:lvl5pPr marL="3047924" lvl="4" indent="-423323" algn="l">
              <a:lnSpc>
                <a:spcPct val="100000"/>
              </a:lnSpc>
              <a:spcBef>
                <a:spcPts val="2133"/>
              </a:spcBef>
              <a:spcAft>
                <a:spcPts val="0"/>
              </a:spcAft>
              <a:buSzPts val="1400"/>
              <a:buChar char="○"/>
              <a:defRPr/>
            </a:lvl5pPr>
            <a:lvl6pPr marL="3657509" lvl="5" indent="-423323" algn="l">
              <a:lnSpc>
                <a:spcPct val="100000"/>
              </a:lnSpc>
              <a:spcBef>
                <a:spcPts val="2133"/>
              </a:spcBef>
              <a:spcAft>
                <a:spcPts val="0"/>
              </a:spcAft>
              <a:buSzPts val="1400"/>
              <a:buChar char="■"/>
              <a:defRPr/>
            </a:lvl6pPr>
            <a:lvl7pPr marL="4267093" lvl="6" indent="-423323" algn="l">
              <a:lnSpc>
                <a:spcPct val="100000"/>
              </a:lnSpc>
              <a:spcBef>
                <a:spcPts val="2133"/>
              </a:spcBef>
              <a:spcAft>
                <a:spcPts val="0"/>
              </a:spcAft>
              <a:buSzPts val="1400"/>
              <a:buChar char="●"/>
              <a:defRPr/>
            </a:lvl7pPr>
            <a:lvl8pPr marL="4876678" lvl="7" indent="-423323" algn="l">
              <a:lnSpc>
                <a:spcPct val="100000"/>
              </a:lnSpc>
              <a:spcBef>
                <a:spcPts val="2133"/>
              </a:spcBef>
              <a:spcAft>
                <a:spcPts val="0"/>
              </a:spcAft>
              <a:buSzPts val="1400"/>
              <a:buChar char="○"/>
              <a:defRPr/>
            </a:lvl8pPr>
            <a:lvl9pPr marL="5486263" lvl="8" indent="-423323" algn="l">
              <a:lnSpc>
                <a:spcPct val="100000"/>
              </a:lnSpc>
              <a:spcBef>
                <a:spcPts val="2133"/>
              </a:spcBef>
              <a:spcAft>
                <a:spcPts val="2133"/>
              </a:spcAft>
              <a:buSzPts val="1400"/>
              <a:buChar char="■"/>
              <a:defRPr/>
            </a:lvl9pPr>
          </a:lstStyle>
          <a:p>
            <a:endParaRPr/>
          </a:p>
        </p:txBody>
      </p:sp>
      <p:sp>
        <p:nvSpPr>
          <p:cNvPr id="33" name="Google Shape;33;p26"/>
          <p:cNvSpPr txBox="1">
            <a:spLocks noGrp="1"/>
          </p:cNvSpPr>
          <p:nvPr>
            <p:ph type="body" idx="2"/>
          </p:nvPr>
        </p:nvSpPr>
        <p:spPr>
          <a:xfrm>
            <a:off x="5690900" y="3044967"/>
            <a:ext cx="4188800" cy="3398800"/>
          </a:xfrm>
          <a:prstGeom prst="rect">
            <a:avLst/>
          </a:prstGeom>
          <a:noFill/>
          <a:ln>
            <a:noFill/>
          </a:ln>
        </p:spPr>
        <p:txBody>
          <a:bodyPr spcFirstLastPara="1" wrap="square" lIns="91425" tIns="91425" rIns="91425" bIns="91425" anchor="t" anchorCtr="0">
            <a:noAutofit/>
          </a:bodyPr>
          <a:lstStyle>
            <a:lvl1pPr marL="609585" lvl="0" indent="-423323" algn="l">
              <a:lnSpc>
                <a:spcPct val="100000"/>
              </a:lnSpc>
              <a:spcBef>
                <a:spcPts val="0"/>
              </a:spcBef>
              <a:spcAft>
                <a:spcPts val="0"/>
              </a:spcAft>
              <a:buSzPts val="1400"/>
              <a:buChar char="●"/>
              <a:defRPr sz="1867"/>
            </a:lvl1pPr>
            <a:lvl2pPr marL="1219170" lvl="1" indent="-423323" algn="l">
              <a:lnSpc>
                <a:spcPct val="100000"/>
              </a:lnSpc>
              <a:spcBef>
                <a:spcPts val="2133"/>
              </a:spcBef>
              <a:spcAft>
                <a:spcPts val="0"/>
              </a:spcAft>
              <a:buSzPts val="1400"/>
              <a:buChar char="○"/>
              <a:defRPr/>
            </a:lvl2pPr>
            <a:lvl3pPr marL="1828754" lvl="2" indent="-423323" algn="l">
              <a:lnSpc>
                <a:spcPct val="100000"/>
              </a:lnSpc>
              <a:spcBef>
                <a:spcPts val="2133"/>
              </a:spcBef>
              <a:spcAft>
                <a:spcPts val="0"/>
              </a:spcAft>
              <a:buSzPts val="1400"/>
              <a:buChar char="■"/>
              <a:defRPr/>
            </a:lvl3pPr>
            <a:lvl4pPr marL="2438339" lvl="3" indent="-423323" algn="l">
              <a:lnSpc>
                <a:spcPct val="100000"/>
              </a:lnSpc>
              <a:spcBef>
                <a:spcPts val="2133"/>
              </a:spcBef>
              <a:spcAft>
                <a:spcPts val="0"/>
              </a:spcAft>
              <a:buSzPts val="1400"/>
              <a:buChar char="●"/>
              <a:defRPr/>
            </a:lvl4pPr>
            <a:lvl5pPr marL="3047924" lvl="4" indent="-423323" algn="l">
              <a:lnSpc>
                <a:spcPct val="100000"/>
              </a:lnSpc>
              <a:spcBef>
                <a:spcPts val="2133"/>
              </a:spcBef>
              <a:spcAft>
                <a:spcPts val="0"/>
              </a:spcAft>
              <a:buSzPts val="1400"/>
              <a:buChar char="○"/>
              <a:defRPr/>
            </a:lvl5pPr>
            <a:lvl6pPr marL="3657509" lvl="5" indent="-423323" algn="l">
              <a:lnSpc>
                <a:spcPct val="100000"/>
              </a:lnSpc>
              <a:spcBef>
                <a:spcPts val="2133"/>
              </a:spcBef>
              <a:spcAft>
                <a:spcPts val="0"/>
              </a:spcAft>
              <a:buSzPts val="1400"/>
              <a:buChar char="■"/>
              <a:defRPr/>
            </a:lvl6pPr>
            <a:lvl7pPr marL="4267093" lvl="6" indent="-423323" algn="l">
              <a:lnSpc>
                <a:spcPct val="100000"/>
              </a:lnSpc>
              <a:spcBef>
                <a:spcPts val="2133"/>
              </a:spcBef>
              <a:spcAft>
                <a:spcPts val="0"/>
              </a:spcAft>
              <a:buSzPts val="1400"/>
              <a:buChar char="●"/>
              <a:defRPr/>
            </a:lvl7pPr>
            <a:lvl8pPr marL="4876678" lvl="7" indent="-423323" algn="l">
              <a:lnSpc>
                <a:spcPct val="100000"/>
              </a:lnSpc>
              <a:spcBef>
                <a:spcPts val="2133"/>
              </a:spcBef>
              <a:spcAft>
                <a:spcPts val="0"/>
              </a:spcAft>
              <a:buSzPts val="1400"/>
              <a:buChar char="○"/>
              <a:defRPr/>
            </a:lvl8pPr>
            <a:lvl9pPr marL="5486263" lvl="8" indent="-423323" algn="l">
              <a:lnSpc>
                <a:spcPct val="100000"/>
              </a:lnSpc>
              <a:spcBef>
                <a:spcPts val="2133"/>
              </a:spcBef>
              <a:spcAft>
                <a:spcPts val="2133"/>
              </a:spcAft>
              <a:buSzPts val="1400"/>
              <a:buChar char="■"/>
              <a:defRPr/>
            </a:lvl9pPr>
          </a:lstStyle>
          <a:p>
            <a:endParaRPr/>
          </a:p>
        </p:txBody>
      </p:sp>
      <p:sp>
        <p:nvSpPr>
          <p:cNvPr id="34" name="Google Shape;34;p26"/>
          <p:cNvSpPr txBox="1">
            <a:spLocks noGrp="1"/>
          </p:cNvSpPr>
          <p:nvPr>
            <p:ph type="title"/>
          </p:nvPr>
        </p:nvSpPr>
        <p:spPr>
          <a:xfrm>
            <a:off x="1094840" y="2269767"/>
            <a:ext cx="3074800" cy="57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5" name="Google Shape;35;p26"/>
          <p:cNvSpPr txBox="1">
            <a:spLocks noGrp="1"/>
          </p:cNvSpPr>
          <p:nvPr>
            <p:ph type="title" idx="3"/>
          </p:nvPr>
        </p:nvSpPr>
        <p:spPr>
          <a:xfrm>
            <a:off x="5690900" y="2269767"/>
            <a:ext cx="3074800" cy="57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6" name="Google Shape;36;p26"/>
          <p:cNvSpPr txBox="1">
            <a:spLocks noGrp="1"/>
          </p:cNvSpPr>
          <p:nvPr>
            <p:ph type="title" idx="4"/>
          </p:nvPr>
        </p:nvSpPr>
        <p:spPr>
          <a:xfrm>
            <a:off x="1084719" y="538645"/>
            <a:ext cx="7970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239838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7"/>
        <p:cNvGrpSpPr/>
        <p:nvPr/>
      </p:nvGrpSpPr>
      <p:grpSpPr>
        <a:xfrm>
          <a:off x="0" y="0"/>
          <a:ext cx="0" cy="0"/>
          <a:chOff x="0" y="0"/>
          <a:chExt cx="0" cy="0"/>
        </a:xfrm>
      </p:grpSpPr>
      <p:sp>
        <p:nvSpPr>
          <p:cNvPr id="38" name="Google Shape;38;p27"/>
          <p:cNvSpPr txBox="1">
            <a:spLocks noGrp="1"/>
          </p:cNvSpPr>
          <p:nvPr>
            <p:ph type="body" idx="1"/>
          </p:nvPr>
        </p:nvSpPr>
        <p:spPr>
          <a:xfrm>
            <a:off x="1008900" y="2536967"/>
            <a:ext cx="6179200" cy="3398800"/>
          </a:xfrm>
          <a:prstGeom prst="rect">
            <a:avLst/>
          </a:prstGeom>
          <a:noFill/>
          <a:ln>
            <a:noFill/>
          </a:ln>
        </p:spPr>
        <p:txBody>
          <a:bodyPr spcFirstLastPara="1" wrap="square" lIns="91425" tIns="91425" rIns="91425" bIns="91425" anchor="t" anchorCtr="0">
            <a:noAutofit/>
          </a:bodyPr>
          <a:lstStyle>
            <a:lvl1pPr marL="609585" lvl="0" indent="-423323" algn="l">
              <a:lnSpc>
                <a:spcPct val="100000"/>
              </a:lnSpc>
              <a:spcBef>
                <a:spcPts val="0"/>
              </a:spcBef>
              <a:spcAft>
                <a:spcPts val="0"/>
              </a:spcAft>
              <a:buSzPts val="1400"/>
              <a:buChar char="●"/>
              <a:defRPr sz="1867"/>
            </a:lvl1pPr>
            <a:lvl2pPr marL="1219170" lvl="1" indent="-423323" algn="l">
              <a:lnSpc>
                <a:spcPct val="100000"/>
              </a:lnSpc>
              <a:spcBef>
                <a:spcPts val="2133"/>
              </a:spcBef>
              <a:spcAft>
                <a:spcPts val="0"/>
              </a:spcAft>
              <a:buSzPts val="1400"/>
              <a:buChar char="○"/>
              <a:defRPr/>
            </a:lvl2pPr>
            <a:lvl3pPr marL="1828754" lvl="2" indent="-423323" algn="l">
              <a:lnSpc>
                <a:spcPct val="100000"/>
              </a:lnSpc>
              <a:spcBef>
                <a:spcPts val="2133"/>
              </a:spcBef>
              <a:spcAft>
                <a:spcPts val="0"/>
              </a:spcAft>
              <a:buSzPts val="1400"/>
              <a:buChar char="■"/>
              <a:defRPr/>
            </a:lvl3pPr>
            <a:lvl4pPr marL="2438339" lvl="3" indent="-423323" algn="l">
              <a:lnSpc>
                <a:spcPct val="100000"/>
              </a:lnSpc>
              <a:spcBef>
                <a:spcPts val="2133"/>
              </a:spcBef>
              <a:spcAft>
                <a:spcPts val="0"/>
              </a:spcAft>
              <a:buSzPts val="1400"/>
              <a:buChar char="●"/>
              <a:defRPr/>
            </a:lvl4pPr>
            <a:lvl5pPr marL="3047924" lvl="4" indent="-423323" algn="l">
              <a:lnSpc>
                <a:spcPct val="100000"/>
              </a:lnSpc>
              <a:spcBef>
                <a:spcPts val="2133"/>
              </a:spcBef>
              <a:spcAft>
                <a:spcPts val="0"/>
              </a:spcAft>
              <a:buSzPts val="1400"/>
              <a:buChar char="○"/>
              <a:defRPr/>
            </a:lvl5pPr>
            <a:lvl6pPr marL="3657509" lvl="5" indent="-423323" algn="l">
              <a:lnSpc>
                <a:spcPct val="100000"/>
              </a:lnSpc>
              <a:spcBef>
                <a:spcPts val="2133"/>
              </a:spcBef>
              <a:spcAft>
                <a:spcPts val="0"/>
              </a:spcAft>
              <a:buSzPts val="1400"/>
              <a:buChar char="■"/>
              <a:defRPr/>
            </a:lvl6pPr>
            <a:lvl7pPr marL="4267093" lvl="6" indent="-423323" algn="l">
              <a:lnSpc>
                <a:spcPct val="100000"/>
              </a:lnSpc>
              <a:spcBef>
                <a:spcPts val="2133"/>
              </a:spcBef>
              <a:spcAft>
                <a:spcPts val="0"/>
              </a:spcAft>
              <a:buSzPts val="1400"/>
              <a:buChar char="●"/>
              <a:defRPr/>
            </a:lvl7pPr>
            <a:lvl8pPr marL="4876678" lvl="7" indent="-423323" algn="l">
              <a:lnSpc>
                <a:spcPct val="100000"/>
              </a:lnSpc>
              <a:spcBef>
                <a:spcPts val="2133"/>
              </a:spcBef>
              <a:spcAft>
                <a:spcPts val="0"/>
              </a:spcAft>
              <a:buSzPts val="1400"/>
              <a:buChar char="○"/>
              <a:defRPr/>
            </a:lvl8pPr>
            <a:lvl9pPr marL="5486263" lvl="8" indent="-423323" algn="l">
              <a:lnSpc>
                <a:spcPct val="100000"/>
              </a:lnSpc>
              <a:spcBef>
                <a:spcPts val="2133"/>
              </a:spcBef>
              <a:spcAft>
                <a:spcPts val="2133"/>
              </a:spcAft>
              <a:buSzPts val="1400"/>
              <a:buChar char="■"/>
              <a:defRPr/>
            </a:lvl9pPr>
          </a:lstStyle>
          <a:p>
            <a:endParaRPr/>
          </a:p>
        </p:txBody>
      </p:sp>
      <p:sp>
        <p:nvSpPr>
          <p:cNvPr id="39" name="Google Shape;39;p27"/>
          <p:cNvSpPr/>
          <p:nvPr/>
        </p:nvSpPr>
        <p:spPr>
          <a:xfrm rot="5400000">
            <a:off x="7254066" y="1937644"/>
            <a:ext cx="6893151" cy="2982731"/>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867"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 name="Google Shape;40;p27"/>
          <p:cNvSpPr txBox="1">
            <a:spLocks noGrp="1"/>
          </p:cNvSpPr>
          <p:nvPr>
            <p:ph type="title"/>
          </p:nvPr>
        </p:nvSpPr>
        <p:spPr>
          <a:xfrm>
            <a:off x="1084733" y="538633"/>
            <a:ext cx="59024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64667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949574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3.jp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5"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9" name="图片 8"/>
          <p:cNvPicPr>
            <a:picLocks noChangeAspect="1"/>
          </p:cNvPicPr>
          <p:nvPr userDrawn="1"/>
        </p:nvPicPr>
        <p:blipFill rotWithShape="1">
          <a:blip r:embed="rId6" cstate="print">
            <a:extLst>
              <a:ext uri="{28A0092B-C50C-407E-A947-70E740481C1C}">
                <a14:useLocalDpi xmlns:a14="http://schemas.microsoft.com/office/drawing/2010/main" val="0"/>
              </a:ext>
            </a:extLst>
          </a:blip>
          <a:srcRect t="22718"/>
          <a:stretch>
            <a:fillRect/>
          </a:stretch>
        </p:blipFill>
        <p:spPr>
          <a:xfrm>
            <a:off x="100031" y="2"/>
            <a:ext cx="1302050" cy="1179384"/>
          </a:xfrm>
          <a:prstGeom prst="rect">
            <a:avLst/>
          </a:prstGeom>
        </p:spPr>
      </p:pic>
      <p:sp>
        <p:nvSpPr>
          <p:cNvPr id="7" name="矩形 6"/>
          <p:cNvSpPr/>
          <p:nvPr userDrawn="1"/>
        </p:nvSpPr>
        <p:spPr>
          <a:xfrm>
            <a:off x="3048000" y="2551837"/>
            <a:ext cx="6096000" cy="352982"/>
          </a:xfrm>
          <a:prstGeom prst="rect">
            <a:avLst/>
          </a:prstGeom>
        </p:spPr>
        <p:txBody>
          <a:bodyPr>
            <a:spAutoFit/>
          </a:bodyPr>
          <a:lstStyle/>
          <a:p>
            <a:pPr algn="just">
              <a:lnSpc>
                <a:spcPct val="150000"/>
              </a:lnSpc>
            </a:pPr>
            <a:r>
              <a:rPr lang="zh-CN" altLang="en-US" sz="600" dirty="0">
                <a:solidFill>
                  <a:schemeClr val="bg1">
                    <a:alpha val="0"/>
                  </a:schemeClr>
                </a:solidFill>
                <a:latin typeface="Microsoft YaHei" panose="020B0503020204020204" pitchFamily="34" charset="-122"/>
                <a:ea typeface="Microsoft YaHei" panose="020B0503020204020204" pitchFamily="34" charset="-122"/>
              </a:rPr>
              <a:t>感谢您下载包图网平台上提供的</a:t>
            </a:r>
            <a:r>
              <a:rPr lang="en-US" altLang="zh-CN" sz="600" dirty="0">
                <a:solidFill>
                  <a:schemeClr val="bg1">
                    <a:alpha val="0"/>
                  </a:schemeClr>
                </a:solidFill>
                <a:latin typeface="Microsoft YaHei" panose="020B0503020204020204" pitchFamily="34" charset="-122"/>
                <a:ea typeface="Microsoft YaHei" panose="020B0503020204020204" pitchFamily="34" charset="-122"/>
              </a:rPr>
              <a:t>PPT</a:t>
            </a:r>
            <a:r>
              <a:rPr lang="zh-CN" altLang="en-US" sz="600" dirty="0">
                <a:solidFill>
                  <a:schemeClr val="bg1">
                    <a:alpha val="0"/>
                  </a:schemeClr>
                </a:solidFill>
                <a:latin typeface="Microsoft YaHei" panose="020B0503020204020204" pitchFamily="34" charset="-122"/>
                <a:ea typeface="Microsoft YaHei"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600" dirty="0">
              <a:solidFill>
                <a:schemeClr val="bg1">
                  <a:alpha val="0"/>
                </a:schemeClr>
              </a:solidFill>
              <a:latin typeface="Microsoft YaHei" panose="020B0503020204020204" pitchFamily="34" charset="-122"/>
              <a:ea typeface="Microsoft YaHei"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10000" r="-10000"/>
          </a:stretch>
        </a:blip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Gloria Hallelujah" panose="02000000000000000000"/>
              <a:buNone/>
              <a:defRPr sz="2800" b="0" i="0" u="none" strike="noStrike" cap="none">
                <a:solidFill>
                  <a:schemeClr val="dk1"/>
                </a:solidFill>
                <a:latin typeface="Gloria Hallelujah" panose="02000000000000000000"/>
                <a:ea typeface="Gloria Hallelujah" panose="02000000000000000000"/>
                <a:cs typeface="Gloria Hallelujah" panose="02000000000000000000"/>
                <a:sym typeface="Gloria Hallelujah" panose="02000000000000000000"/>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2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1600"/>
              </a:spcBef>
              <a:spcAft>
                <a:spcPts val="160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704976152"/>
      </p:ext>
    </p:extLst>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32609"/>
          <a:stretch>
            <a:fillRect/>
          </a:stretch>
        </p:blipFill>
        <p:spPr>
          <a:xfrm>
            <a:off x="24633" y="3885642"/>
            <a:ext cx="12166197" cy="3002504"/>
          </a:xfrm>
          <a:prstGeom prst="rect">
            <a:avLst/>
          </a:prstGeom>
        </p:spPr>
      </p:pic>
      <p:sp>
        <p:nvSpPr>
          <p:cNvPr id="10" name="矩形 9"/>
          <p:cNvSpPr/>
          <p:nvPr/>
        </p:nvSpPr>
        <p:spPr>
          <a:xfrm>
            <a:off x="3299788" y="1950204"/>
            <a:ext cx="8140148" cy="2123658"/>
          </a:xfrm>
          <a:prstGeom prst="rect">
            <a:avLst/>
          </a:prstGeom>
          <a:noFill/>
        </p:spPr>
        <p:txBody>
          <a:bodyPr wrap="square">
            <a:spAutoFit/>
          </a:bodyPr>
          <a:lstStyle/>
          <a:p>
            <a:pPr algn="ct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Dế</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Mèn</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p>
          <a:p>
            <a:pPr algn="ct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bênh</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vực</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kẻ</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yếu</a:t>
            </a:r>
            <a:endPar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endParaRPr>
          </a:p>
        </p:txBody>
      </p:sp>
      <p:sp>
        <p:nvSpPr>
          <p:cNvPr id="11" name="TextBox 7"/>
          <p:cNvSpPr>
            <a:spLocks noChangeArrowheads="1"/>
          </p:cNvSpPr>
          <p:nvPr/>
        </p:nvSpPr>
        <p:spPr bwMode="auto">
          <a:xfrm>
            <a:off x="4962811" y="4029163"/>
            <a:ext cx="44165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3600" b="1" dirty="0" err="1">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Tô</a:t>
            </a:r>
            <a:r>
              <a:rPr lang="en-US" altLang="zh-CN" sz="3600" b="1" dirty="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 </a:t>
            </a:r>
            <a:r>
              <a:rPr lang="en-US" altLang="zh-CN" sz="3600" b="1" dirty="0" err="1">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Hoài</a:t>
            </a:r>
            <a:endParaRPr lang="zh-CN" altLang="en-US" sz="3600" b="1" dirty="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endParaRPr>
          </a:p>
        </p:txBody>
      </p:sp>
      <p:sp>
        <p:nvSpPr>
          <p:cNvPr id="12" name="矩形 11"/>
          <p:cNvSpPr/>
          <p:nvPr/>
        </p:nvSpPr>
        <p:spPr>
          <a:xfrm>
            <a:off x="5844210" y="1091957"/>
            <a:ext cx="2822712" cy="769441"/>
          </a:xfrm>
          <a:custGeom>
            <a:avLst/>
            <a:gdLst>
              <a:gd name="connsiteX0" fmla="*/ 0 w 2822712"/>
              <a:gd name="connsiteY0" fmla="*/ 0 h 769441"/>
              <a:gd name="connsiteX1" fmla="*/ 564542 w 2822712"/>
              <a:gd name="connsiteY1" fmla="*/ 0 h 769441"/>
              <a:gd name="connsiteX2" fmla="*/ 1072631 w 2822712"/>
              <a:gd name="connsiteY2" fmla="*/ 0 h 769441"/>
              <a:gd name="connsiteX3" fmla="*/ 1552492 w 2822712"/>
              <a:gd name="connsiteY3" fmla="*/ 0 h 769441"/>
              <a:gd name="connsiteX4" fmla="*/ 2145261 w 2822712"/>
              <a:gd name="connsiteY4" fmla="*/ 0 h 769441"/>
              <a:gd name="connsiteX5" fmla="*/ 2822712 w 2822712"/>
              <a:gd name="connsiteY5" fmla="*/ 0 h 769441"/>
              <a:gd name="connsiteX6" fmla="*/ 2822712 w 2822712"/>
              <a:gd name="connsiteY6" fmla="*/ 369332 h 769441"/>
              <a:gd name="connsiteX7" fmla="*/ 2822712 w 2822712"/>
              <a:gd name="connsiteY7" fmla="*/ 769441 h 769441"/>
              <a:gd name="connsiteX8" fmla="*/ 2314624 w 2822712"/>
              <a:gd name="connsiteY8" fmla="*/ 769441 h 769441"/>
              <a:gd name="connsiteX9" fmla="*/ 1834763 w 2822712"/>
              <a:gd name="connsiteY9" fmla="*/ 769441 h 769441"/>
              <a:gd name="connsiteX10" fmla="*/ 1213766 w 2822712"/>
              <a:gd name="connsiteY10" fmla="*/ 769441 h 769441"/>
              <a:gd name="connsiteX11" fmla="*/ 733905 w 2822712"/>
              <a:gd name="connsiteY11" fmla="*/ 769441 h 769441"/>
              <a:gd name="connsiteX12" fmla="*/ 0 w 2822712"/>
              <a:gd name="connsiteY12" fmla="*/ 769441 h 769441"/>
              <a:gd name="connsiteX13" fmla="*/ 0 w 2822712"/>
              <a:gd name="connsiteY13" fmla="*/ 369332 h 769441"/>
              <a:gd name="connsiteX14" fmla="*/ 0 w 2822712"/>
              <a:gd name="connsiteY14"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2712" h="769441" fill="none" extrusionOk="0">
                <a:moveTo>
                  <a:pt x="0" y="0"/>
                </a:moveTo>
                <a:cubicBezTo>
                  <a:pt x="206304" y="-3180"/>
                  <a:pt x="447716" y="8340"/>
                  <a:pt x="564542" y="0"/>
                </a:cubicBezTo>
                <a:cubicBezTo>
                  <a:pt x="681368" y="-8340"/>
                  <a:pt x="899279" y="41815"/>
                  <a:pt x="1072631" y="0"/>
                </a:cubicBezTo>
                <a:cubicBezTo>
                  <a:pt x="1245983" y="-41815"/>
                  <a:pt x="1442612" y="43740"/>
                  <a:pt x="1552492" y="0"/>
                </a:cubicBezTo>
                <a:cubicBezTo>
                  <a:pt x="1662372" y="-43740"/>
                  <a:pt x="1926395" y="15330"/>
                  <a:pt x="2145261" y="0"/>
                </a:cubicBezTo>
                <a:cubicBezTo>
                  <a:pt x="2364127" y="-15330"/>
                  <a:pt x="2490502" y="38173"/>
                  <a:pt x="2822712" y="0"/>
                </a:cubicBezTo>
                <a:cubicBezTo>
                  <a:pt x="2843231" y="120950"/>
                  <a:pt x="2807426" y="292642"/>
                  <a:pt x="2822712" y="369332"/>
                </a:cubicBezTo>
                <a:cubicBezTo>
                  <a:pt x="2837998" y="446022"/>
                  <a:pt x="2786842" y="578312"/>
                  <a:pt x="2822712" y="769441"/>
                </a:cubicBezTo>
                <a:cubicBezTo>
                  <a:pt x="2568942" y="770350"/>
                  <a:pt x="2508296" y="728140"/>
                  <a:pt x="2314624" y="769441"/>
                </a:cubicBezTo>
                <a:cubicBezTo>
                  <a:pt x="2120952" y="810742"/>
                  <a:pt x="1970277" y="753867"/>
                  <a:pt x="1834763" y="769441"/>
                </a:cubicBezTo>
                <a:cubicBezTo>
                  <a:pt x="1699249" y="785015"/>
                  <a:pt x="1455639" y="756114"/>
                  <a:pt x="1213766" y="769441"/>
                </a:cubicBezTo>
                <a:cubicBezTo>
                  <a:pt x="971893" y="782768"/>
                  <a:pt x="940535" y="744711"/>
                  <a:pt x="733905" y="769441"/>
                </a:cubicBezTo>
                <a:cubicBezTo>
                  <a:pt x="527275" y="794171"/>
                  <a:pt x="264562" y="705811"/>
                  <a:pt x="0" y="769441"/>
                </a:cubicBezTo>
                <a:cubicBezTo>
                  <a:pt x="-33489" y="671499"/>
                  <a:pt x="29796" y="502459"/>
                  <a:pt x="0" y="369332"/>
                </a:cubicBezTo>
                <a:cubicBezTo>
                  <a:pt x="-29796" y="236205"/>
                  <a:pt x="24502" y="92081"/>
                  <a:pt x="0" y="0"/>
                </a:cubicBezTo>
                <a:close/>
              </a:path>
              <a:path w="2822712" h="769441" stroke="0" extrusionOk="0">
                <a:moveTo>
                  <a:pt x="0" y="0"/>
                </a:moveTo>
                <a:cubicBezTo>
                  <a:pt x="143886" y="-56011"/>
                  <a:pt x="491896" y="35937"/>
                  <a:pt x="620997" y="0"/>
                </a:cubicBezTo>
                <a:cubicBezTo>
                  <a:pt x="750098" y="-35937"/>
                  <a:pt x="971563" y="44337"/>
                  <a:pt x="1185539" y="0"/>
                </a:cubicBezTo>
                <a:cubicBezTo>
                  <a:pt x="1399515" y="-44337"/>
                  <a:pt x="1584543" y="1621"/>
                  <a:pt x="1806536" y="0"/>
                </a:cubicBezTo>
                <a:cubicBezTo>
                  <a:pt x="2028529" y="-1621"/>
                  <a:pt x="2594268" y="74361"/>
                  <a:pt x="2822712" y="0"/>
                </a:cubicBezTo>
                <a:cubicBezTo>
                  <a:pt x="2834032" y="184618"/>
                  <a:pt x="2805046" y="253989"/>
                  <a:pt x="2822712" y="369332"/>
                </a:cubicBezTo>
                <a:cubicBezTo>
                  <a:pt x="2840378" y="484675"/>
                  <a:pt x="2788699" y="651755"/>
                  <a:pt x="2822712" y="769441"/>
                </a:cubicBezTo>
                <a:cubicBezTo>
                  <a:pt x="2539590" y="780665"/>
                  <a:pt x="2359152" y="708256"/>
                  <a:pt x="2201715" y="769441"/>
                </a:cubicBezTo>
                <a:cubicBezTo>
                  <a:pt x="2044278" y="830626"/>
                  <a:pt x="1719232" y="764119"/>
                  <a:pt x="1580719" y="769441"/>
                </a:cubicBezTo>
                <a:cubicBezTo>
                  <a:pt x="1442206" y="774763"/>
                  <a:pt x="1255027" y="750416"/>
                  <a:pt x="1016176" y="769441"/>
                </a:cubicBezTo>
                <a:cubicBezTo>
                  <a:pt x="777325" y="788466"/>
                  <a:pt x="255438" y="676480"/>
                  <a:pt x="0" y="769441"/>
                </a:cubicBezTo>
                <a:cubicBezTo>
                  <a:pt x="-5687" y="691335"/>
                  <a:pt x="17729" y="533854"/>
                  <a:pt x="0" y="384721"/>
                </a:cubicBezTo>
                <a:cubicBezTo>
                  <a:pt x="-17729" y="235588"/>
                  <a:pt x="45339" y="153770"/>
                  <a:pt x="0" y="0"/>
                </a:cubicBezTo>
                <a:close/>
              </a:path>
            </a:pathLst>
          </a:custGeom>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4400" b="1" dirty="0" err="1">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Tập</a:t>
            </a:r>
            <a:r>
              <a:rPr lang="en-US" altLang="zh-CN" sz="4400" b="1" dirty="0">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 </a:t>
            </a:r>
            <a:r>
              <a:rPr lang="en-US" altLang="zh-CN" sz="4400" b="1" dirty="0" err="1">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đọc</a:t>
            </a:r>
            <a:endParaRPr lang="en-US" altLang="zh-CN" sz="4400" b="1" dirty="0">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endParaRP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24634" y="18387"/>
            <a:ext cx="4259132" cy="3857881"/>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
        <p:nvSpPr>
          <p:cNvPr id="2" name="TextBox 1"/>
          <p:cNvSpPr txBox="1"/>
          <p:nvPr/>
        </p:nvSpPr>
        <p:spPr>
          <a:xfrm>
            <a:off x="7171081" y="5359348"/>
            <a:ext cx="5643716" cy="954107"/>
          </a:xfrm>
          <a:prstGeom prst="rect">
            <a:avLst/>
          </a:prstGeom>
          <a:noFill/>
        </p:spPr>
        <p:txBody>
          <a:bodyPr wrap="square" rtlCol="0">
            <a:spAutoFit/>
          </a:bodyPr>
          <a:lstStyle/>
          <a:p>
            <a:r>
              <a:rPr lang="en-US" sz="2800" b="1" dirty="0" smtClean="0">
                <a:solidFill>
                  <a:srgbClr val="FF0000"/>
                </a:solidFill>
              </a:rPr>
              <a:t>GV: </a:t>
            </a:r>
            <a:r>
              <a:rPr lang="en-US" sz="2800" b="1" dirty="0" err="1" smtClean="0">
                <a:solidFill>
                  <a:srgbClr val="FF0000"/>
                </a:solidFill>
              </a:rPr>
              <a:t>Lương</a:t>
            </a:r>
            <a:r>
              <a:rPr lang="en-US" sz="2800" b="1" dirty="0" smtClean="0">
                <a:solidFill>
                  <a:srgbClr val="FF0000"/>
                </a:solidFill>
              </a:rPr>
              <a:t> </a:t>
            </a:r>
            <a:r>
              <a:rPr lang="en-US" sz="2800" b="1" dirty="0" err="1" smtClean="0">
                <a:solidFill>
                  <a:srgbClr val="FF0000"/>
                </a:solidFill>
              </a:rPr>
              <a:t>Thị</a:t>
            </a:r>
            <a:r>
              <a:rPr lang="en-US" sz="2800" b="1" dirty="0" smtClean="0">
                <a:solidFill>
                  <a:srgbClr val="FF0000"/>
                </a:solidFill>
              </a:rPr>
              <a:t> </a:t>
            </a:r>
            <a:r>
              <a:rPr lang="en-US" sz="2800" b="1" dirty="0" err="1" smtClean="0">
                <a:solidFill>
                  <a:srgbClr val="FF0000"/>
                </a:solidFill>
              </a:rPr>
              <a:t>Ngọc</a:t>
            </a:r>
            <a:r>
              <a:rPr lang="en-US" sz="2800" b="1" dirty="0" smtClean="0">
                <a:solidFill>
                  <a:srgbClr val="FF0000"/>
                </a:solidFill>
              </a:rPr>
              <a:t> </a:t>
            </a:r>
            <a:r>
              <a:rPr lang="en-US" sz="2800" b="1" dirty="0" err="1" smtClean="0">
                <a:solidFill>
                  <a:srgbClr val="FF0000"/>
                </a:solidFill>
              </a:rPr>
              <a:t>Ánh</a:t>
            </a:r>
            <a:endParaRPr lang="en-US" sz="2800" b="1" dirty="0" smtClean="0">
              <a:solidFill>
                <a:srgbClr val="FF0000"/>
              </a:solidFill>
            </a:endParaRPr>
          </a:p>
          <a:p>
            <a:r>
              <a:rPr lang="en-US" sz="2800" b="1" dirty="0" err="1" smtClean="0">
                <a:solidFill>
                  <a:srgbClr val="FF0000"/>
                </a:solidFill>
              </a:rPr>
              <a:t>Trường</a:t>
            </a:r>
            <a:r>
              <a:rPr lang="en-US" sz="2800" b="1" dirty="0" smtClean="0">
                <a:solidFill>
                  <a:srgbClr val="FF0000"/>
                </a:solidFill>
              </a:rPr>
              <a:t> TH </a:t>
            </a:r>
            <a:r>
              <a:rPr lang="en-US" sz="2800" b="1" dirty="0" err="1" smtClean="0">
                <a:solidFill>
                  <a:srgbClr val="FF0000"/>
                </a:solidFill>
              </a:rPr>
              <a:t>Thanh</a:t>
            </a:r>
            <a:r>
              <a:rPr lang="en-US" sz="2800" b="1" dirty="0" smtClean="0">
                <a:solidFill>
                  <a:srgbClr val="FF0000"/>
                </a:solidFill>
              </a:rPr>
              <a:t> Am</a:t>
            </a:r>
            <a:endParaRPr lang="en-US" sz="28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set>
                                      <p:cBhvr>
                                        <p:cTn id="7" dur="455" fill="hold">
                                          <p:stCondLst>
                                            <p:cond delay="0"/>
                                          </p:stCondLst>
                                        </p:cTn>
                                        <p:tgtEl>
                                          <p:spTgt spid="12"/>
                                        </p:tgtEl>
                                        <p:attrNameLst>
                                          <p:attrName>style.rotation</p:attrName>
                                        </p:attrNameLst>
                                      </p:cBhvr>
                                      <p:to>
                                        <p:strVal val="-45.0"/>
                                      </p:to>
                                    </p:set>
                                    <p:anim calcmode="lin" valueType="num">
                                      <p:cBhvr>
                                        <p:cTn id="8"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4500"/>
                            </p:stCondLst>
                            <p:childTnLst>
                              <p:par>
                                <p:cTn id="17" presetID="38" presetClass="entr" presetSubtype="0" accel="50000" fill="hold" grpId="0" nodeType="afterEffect">
                                  <p:stCondLst>
                                    <p:cond delay="0"/>
                                  </p:stCondLst>
                                  <p:iterate type="lt">
                                    <p:tmPct val="50000"/>
                                  </p:iterate>
                                  <p:childTnLst>
                                    <p:set>
                                      <p:cBhvr>
                                        <p:cTn id="18" dur="1" fill="hold">
                                          <p:stCondLst>
                                            <p:cond delay="0"/>
                                          </p:stCondLst>
                                        </p:cTn>
                                        <p:tgtEl>
                                          <p:spTgt spid="10"/>
                                        </p:tgtEl>
                                        <p:attrNameLst>
                                          <p:attrName>style.visibility</p:attrName>
                                        </p:attrNameLst>
                                      </p:cBhvr>
                                      <p:to>
                                        <p:strVal val="visible"/>
                                      </p:to>
                                    </p:set>
                                    <p:set>
                                      <p:cBhvr>
                                        <p:cTn id="19" dur="455" fill="hold">
                                          <p:stCondLst>
                                            <p:cond delay="0"/>
                                          </p:stCondLst>
                                        </p:cTn>
                                        <p:tgtEl>
                                          <p:spTgt spid="10"/>
                                        </p:tgtEl>
                                        <p:attrNameLst>
                                          <p:attrName>style.rotation</p:attrName>
                                        </p:attrNameLst>
                                      </p:cBhvr>
                                      <p:to>
                                        <p:strVal val="-45.0"/>
                                      </p:to>
                                    </p:set>
                                    <p:anim calcmode="lin" valueType="num">
                                      <p:cBhvr>
                                        <p:cTn id="20"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16000"/>
                            </p:stCondLst>
                            <p:childTnLst>
                              <p:par>
                                <p:cTn id="25" presetID="22" presetClass="entr" presetSubtype="8" fill="hold" grpId="0" nodeType="afterEffect">
                                  <p:stCondLst>
                                    <p:cond delay="0"/>
                                  </p:stCondLst>
                                  <p:iterate type="lt">
                                    <p:tmPct val="30000"/>
                                  </p:iterate>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849123" y="952277"/>
            <a:ext cx="9295738" cy="1323439"/>
          </a:xfrm>
          <a:prstGeom prst="rect">
            <a:avLst/>
          </a:prstGeom>
          <a:noFill/>
        </p:spPr>
        <p:txBody>
          <a:bodyPr wrap="square">
            <a:spAutoFit/>
          </a:bodyPr>
          <a:lstStyle/>
          <a:p>
            <a:pPr lvl="0">
              <a:spcBef>
                <a:spcPct val="50000"/>
              </a:spcBef>
            </a:pPr>
            <a:r>
              <a:rPr lang="en-US" altLang="en-US" sz="4000" b="1"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4000" b="1" dirty="0">
                <a:latin typeface="Times New Roman" panose="02020603050405020304" pitchFamily="18" charset="0"/>
                <a:cs typeface="Times New Roman" panose="02020603050405020304" pitchFamily="18" charset="0"/>
                <a:sym typeface="Wingdings" panose="05000000000000000000" pitchFamily="2" charset="2"/>
              </a:rPr>
              <a:t> 1:</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Tìm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những</a:t>
            </a:r>
            <a:r>
              <a:rPr lang="en-US" altLang="en-US" sz="4000" b="1" dirty="0">
                <a:latin typeface="Times New Roman" panose="02020603050405020304" pitchFamily="18" charset="0"/>
                <a:cs typeface="Times New Roman" panose="02020603050405020304" pitchFamily="18" charset="0"/>
              </a:rPr>
              <a:t> chi </a:t>
            </a:r>
            <a:r>
              <a:rPr lang="en-US" altLang="en-US" sz="4000" b="1" dirty="0" err="1">
                <a:latin typeface="Times New Roman" panose="02020603050405020304" pitchFamily="18" charset="0"/>
                <a:cs typeface="Times New Roman" panose="02020603050405020304" pitchFamily="18" charset="0"/>
              </a:rPr>
              <a:t>tiết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thấy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chị</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a:t>
            </a:r>
            <a:r>
              <a:rPr lang="en-US" altLang="en-US" sz="4000" b="1" dirty="0" err="1">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Trò</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rất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yếu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ớt</a:t>
            </a:r>
            <a:r>
              <a:rPr lang="en-US" altLang="en-US" sz="4000" b="1" dirty="0">
                <a:latin typeface="Times New Roman" panose="02020603050405020304" pitchFamily="18" charset="0"/>
                <a:cs typeface="Times New Roman" panose="02020603050405020304" pitchFamily="18" charset="0"/>
              </a:rPr>
              <a:t>. </a:t>
            </a:r>
            <a:endParaRPr lang="en-US" altLang="en-US" sz="40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797941" y="168244"/>
            <a:ext cx="944880" cy="78403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8" name="Text Box 20"/>
          <p:cNvSpPr txBox="1">
            <a:spLocks noChangeArrowheads="1"/>
          </p:cNvSpPr>
          <p:nvPr/>
        </p:nvSpPr>
        <p:spPr bwMode="auto">
          <a:xfrm>
            <a:off x="3153373" y="2479051"/>
            <a:ext cx="8455990" cy="304698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just" eaLnBrk="1" hangingPunct="1">
              <a:buFont typeface="Arial" panose="020B0604020202020204" pitchFamily="34" charset="0"/>
              <a:buChar char="•"/>
            </a:pPr>
            <a:r>
              <a:rPr lang="en-US" altLang="x-none" sz="3200" b="1" dirty="0">
                <a:solidFill>
                  <a:srgbClr val="222A35"/>
                </a:solidFill>
                <a:latin typeface="Times New Roman" panose="02020603050405020304" pitchFamily="18" charset="0"/>
                <a:cs typeface="Times New Roman" panose="02020603050405020304" pitchFamily="18" charset="0"/>
              </a:rPr>
              <a:t> </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Thân hình chị bé nhỏ, gầy yếu, người bự những phấn như mới lột</a:t>
            </a:r>
            <a:r>
              <a:rPr lang="en-US" altLang="x-none" sz="3200" b="1" dirty="0">
                <a:solidFill>
                  <a:srgbClr val="222A35"/>
                </a:solidFill>
                <a:latin typeface="Times New Roman" panose="02020603050405020304" pitchFamily="18" charset="0"/>
                <a:cs typeface="Times New Roman" panose="02020603050405020304" pitchFamily="18" charset="0"/>
              </a:rPr>
              <a:t>. </a:t>
            </a:r>
          </a:p>
          <a:p>
            <a:pPr algn="just" eaLnBrk="1" hangingPunct="1">
              <a:buFont typeface="Arial" panose="020B0604020202020204" pitchFamily="34" charset="0"/>
              <a:buChar char="•"/>
            </a:pPr>
            <a:r>
              <a:rPr lang="en-US" altLang="x-none" sz="3200" b="1" dirty="0">
                <a:solidFill>
                  <a:srgbClr val="222A35"/>
                </a:solidFill>
                <a:latin typeface="Times New Roman" panose="02020603050405020304" pitchFamily="18" charset="0"/>
                <a:cs typeface="Times New Roman" panose="02020603050405020304" pitchFamily="18" charset="0"/>
              </a:rPr>
              <a:t> </a:t>
            </a:r>
            <a:r>
              <a:rPr lang="en-US" altLang="x-none" sz="3200" b="1" dirty="0" err="1">
                <a:solidFill>
                  <a:srgbClr val="222A35"/>
                </a:solidFill>
                <a:latin typeface="Times New Roman" panose="02020603050405020304" pitchFamily="18" charset="0"/>
                <a:cs typeface="Times New Roman" panose="02020603050405020304" pitchFamily="18" charset="0"/>
              </a:rPr>
              <a:t>Cánh</a:t>
            </a:r>
            <a:r>
              <a:rPr lang="en-US" altLang="x-none" sz="3200" b="1" dirty="0">
                <a:solidFill>
                  <a:srgbClr val="222A35"/>
                </a:solidFill>
                <a:latin typeface="Times New Roman" panose="02020603050405020304" pitchFamily="18" charset="0"/>
                <a:cs typeface="Times New Roman" panose="02020603050405020304" pitchFamily="18" charset="0"/>
              </a:rPr>
              <a:t> chị mỏng, ngắn chùn chùn, quá yếu, lại chưa quen </a:t>
            </a:r>
            <a:r>
              <a:rPr lang="en-US" altLang="x-none" sz="3200" b="1" dirty="0" err="1">
                <a:solidFill>
                  <a:srgbClr val="222A35"/>
                </a:solidFill>
                <a:latin typeface="Times New Roman" panose="02020603050405020304" pitchFamily="18" charset="0"/>
                <a:cs typeface="Times New Roman" panose="02020603050405020304" pitchFamily="18" charset="0"/>
              </a:rPr>
              <a:t>mở</a:t>
            </a:r>
            <a:r>
              <a:rPr lang="en-US" altLang="x-none" sz="3200" b="1" dirty="0">
                <a:solidFill>
                  <a:srgbClr val="222A35"/>
                </a:solidFill>
                <a:latin typeface="Times New Roman" panose="02020603050405020304" pitchFamily="18" charset="0"/>
                <a:cs typeface="Times New Roman" panose="02020603050405020304" pitchFamily="18" charset="0"/>
              </a:rPr>
              <a:t>.</a:t>
            </a:r>
          </a:p>
          <a:p>
            <a:pPr algn="just" eaLnBrk="1" hangingPunct="1">
              <a:buFont typeface="Arial" panose="020B0604020202020204" pitchFamily="34" charset="0"/>
              <a:buChar char="•"/>
            </a:pPr>
            <a:r>
              <a:rPr lang="en-US" altLang="x-none" sz="3200" b="1" dirty="0">
                <a:solidFill>
                  <a:srgbClr val="222A35"/>
                </a:solidFill>
                <a:latin typeface="Times New Roman" panose="02020603050405020304" pitchFamily="18" charset="0"/>
                <a:cs typeface="Times New Roman" panose="02020603050405020304" pitchFamily="18" charset="0"/>
              </a:rPr>
              <a:t> </a:t>
            </a:r>
            <a:r>
              <a:rPr lang="en-US" altLang="x-none" sz="3200" b="1" dirty="0" err="1">
                <a:solidFill>
                  <a:srgbClr val="222A35"/>
                </a:solidFill>
                <a:latin typeface="Times New Roman" panose="02020603050405020304" pitchFamily="18" charset="0"/>
                <a:cs typeface="Times New Roman" panose="02020603050405020304" pitchFamily="18" charset="0"/>
              </a:rPr>
              <a:t>Vì</a:t>
            </a:r>
            <a:r>
              <a:rPr lang="en-US" altLang="x-none" sz="3200" b="1" dirty="0">
                <a:solidFill>
                  <a:srgbClr val="222A35"/>
                </a:solidFill>
                <a:latin typeface="Times New Roman" panose="02020603050405020304" pitchFamily="18" charset="0"/>
                <a:cs typeface="Times New Roman" panose="02020603050405020304" pitchFamily="18" charset="0"/>
              </a:rPr>
              <a:t> ốm yếu, chị kiếm bữa cũng chẳng đủ nên lâm v</a:t>
            </a:r>
            <a:r>
              <a:rPr lang="en-US" altLang="x-none" sz="3200" b="1" dirty="0">
                <a:solidFill>
                  <a:srgbClr val="222A35"/>
                </a:solidFill>
                <a:latin typeface="Times New Roman" panose="02020603050405020304" pitchFamily="18" charset="0"/>
                <a:ea typeface="Times New Roman" panose="02020603050405020304" pitchFamily="18" charset="0"/>
              </a:rPr>
              <a:t>à</a:t>
            </a:r>
            <a:r>
              <a:rPr lang="en-US" altLang="x-none" sz="3200" b="1" dirty="0">
                <a:solidFill>
                  <a:srgbClr val="222A35"/>
                </a:solidFill>
                <a:latin typeface="Times New Roman" panose="02020603050405020304" pitchFamily="18" charset="0"/>
                <a:cs typeface="Times New Roman" panose="02020603050405020304" pitchFamily="18" charset="0"/>
              </a:rPr>
              <a:t>o cảnh nghèo túng.</a:t>
            </a:r>
            <a:endParaRPr lang="en-US" altLang="x-none" sz="3200" b="1" dirty="0">
              <a:solidFill>
                <a:srgbClr val="222A35"/>
              </a:solidFill>
              <a:latin typeface="Times New Roman" panose="02020603050405020304" pitchFamily="18" charset="0"/>
              <a:ea typeface="Times New Roman" panose="02020603050405020304" pitchFamily="18" charset="0"/>
            </a:endParaRPr>
          </a:p>
        </p:txBody>
      </p:sp>
      <p:pic>
        <p:nvPicPr>
          <p:cNvPr id="7" name="Picture 6" descr="A picture containing text&#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016" y="2461344"/>
            <a:ext cx="2248214" cy="294363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p:cNvSpPr>
            <a:spLocks noGrp="1" noRot="1" noChangeAspect="1" noMove="1" noResize="1" noEditPoints="1" noAdjustHandles="1" noChangeArrowheads="1" noChangeShapeType="1" noTextEdit="1"/>
          </p:cNvSpPr>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erson holding a lizard&#10;&#10;Description automatically generated with low confidence"/>
          <p:cNvPicPr>
            <a:picLocks noChangeAspect="1"/>
          </p:cNvPicPr>
          <p:nvPr/>
        </p:nvPicPr>
        <p:blipFill rotWithShape="1">
          <a:blip r:embed="rId2">
            <a:extLst>
              <a:ext uri="{28A0092B-C50C-407E-A947-70E740481C1C}">
                <a14:useLocalDpi xmlns:a14="http://schemas.microsoft.com/office/drawing/2010/main" val="0"/>
              </a:ext>
            </a:extLst>
          </a:blip>
          <a:srcRect l="20837" r="3123"/>
          <a:stretch>
            <a:fillRect/>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Rectangle 4"/>
          <p:cNvSpPr/>
          <p:nvPr/>
        </p:nvSpPr>
        <p:spPr>
          <a:xfrm>
            <a:off x="3402620" y="4831088"/>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như</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mới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lột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849123" y="952277"/>
            <a:ext cx="9295738" cy="1323439"/>
          </a:xfrm>
          <a:prstGeom prst="rect">
            <a:avLst/>
          </a:prstGeom>
          <a:noFill/>
        </p:spPr>
        <p:txBody>
          <a:bodyPr wrap="square">
            <a:spAutoFit/>
          </a:bodyPr>
          <a:lstStyle/>
          <a:p>
            <a:pPr lvl="0">
              <a:spcBef>
                <a:spcPct val="50000"/>
              </a:spcBef>
            </a:pPr>
            <a:r>
              <a:rPr lang="en-US" altLang="en-US" sz="2800" b="1" dirty="0">
                <a:solidFill>
                  <a:schemeClr val="bg2"/>
                </a:solidFill>
                <a:cs typeface="Arial" panose="020B0604020202020204" pitchFamily="34" charset="0"/>
              </a:rPr>
              <a:t> </a:t>
            </a:r>
            <a:r>
              <a:rPr lang="en-US" altLang="en-US" sz="4000" b="1" u="sng"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4000" b="1" u="sng"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u="sng"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4000" b="1" u="sng" dirty="0">
                <a:latin typeface="Times New Roman" panose="02020603050405020304" pitchFamily="18" charset="0"/>
                <a:cs typeface="Times New Roman" panose="02020603050405020304" pitchFamily="18" charset="0"/>
                <a:sym typeface="Wingdings" panose="05000000000000000000" pitchFamily="2" charset="2"/>
              </a:rPr>
              <a:t> 2</a:t>
            </a:r>
            <a:r>
              <a:rPr lang="en-US" altLang="en-US" sz="40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a:t>
            </a:r>
            <a:r>
              <a:rPr lang="en-US" altLang="en-US" sz="4000" b="1" dirty="0" err="1">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Trò</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bị</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bọn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ức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hiếp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đe</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dọa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như</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thế</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a:t>
            </a:r>
            <a:r>
              <a:rPr lang="en-US" altLang="en-US" sz="4000" b="1" dirty="0" err="1">
                <a:latin typeface="Times New Roman" panose="02020603050405020304" pitchFamily="18" charset="0"/>
                <a:ea typeface="Times New Roman" panose="02020603050405020304" pitchFamily="18" charset="0"/>
              </a:rPr>
              <a:t>à</a:t>
            </a:r>
            <a:r>
              <a:rPr lang="en-US" altLang="en-US" sz="4000" b="1" dirty="0" err="1">
                <a:latin typeface="Times New Roman" panose="02020603050405020304" pitchFamily="18" charset="0"/>
                <a:cs typeface="Times New Roman" panose="02020603050405020304" pitchFamily="18" charset="0"/>
              </a:rPr>
              <a:t>o</a:t>
            </a:r>
            <a:r>
              <a:rPr lang="en-US" altLang="en-US" sz="4000" b="1" dirty="0">
                <a:latin typeface="Times New Roman" panose="02020603050405020304" pitchFamily="18" charset="0"/>
                <a:cs typeface="Times New Roman" panose="02020603050405020304" pitchFamily="18" charset="0"/>
              </a:rPr>
              <a:t>? </a:t>
            </a:r>
            <a:endParaRPr lang="en-US" altLang="en-US" sz="32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868279" y="168244"/>
            <a:ext cx="869115"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2" name="Text Box 20"/>
          <p:cNvSpPr txBox="1">
            <a:spLocks noChangeArrowheads="1"/>
          </p:cNvSpPr>
          <p:nvPr/>
        </p:nvSpPr>
        <p:spPr bwMode="auto">
          <a:xfrm>
            <a:off x="1301725" y="2536799"/>
            <a:ext cx="9979252" cy="255428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just" eaLnBrk="1" hangingPunct="1">
              <a:buNone/>
            </a:pPr>
            <a:r>
              <a:rPr lang="en-US" altLang="x-none" sz="2400" b="1" dirty="0">
                <a:solidFill>
                  <a:srgbClr val="222A35"/>
                </a:solidFill>
                <a:latin typeface="Arial" panose="020B0604020202020204" pitchFamily="34" charset="0"/>
                <a:sym typeface="Wingdings" panose="05000000000000000000" pitchFamily="2" charset="2"/>
              </a:rPr>
              <a:t>     </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Trước đây, mẹ Nh</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 Trò có vay lương ăn của bọn nhện. Sau đấy chưa trả được thì đã chết. Nh</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 Trò ốm yếu, kiếm không đủ ăn, không trả được nợ. Bọn nhện đã đánh Nh</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 Trò mấy bận. Lần n</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y chúng chăng tơ chặn đường, đe dọa bắt chị ăn thịt.</a:t>
            </a:r>
            <a:endParaRPr lang="en-US" altLang="x-none" sz="2400" b="1" dirty="0">
              <a:solidFill>
                <a:srgbClr val="222A35"/>
              </a:solidFill>
              <a:latin typeface="Times New Roman" panose="02020603050405020304" pitchFamily="18" charset="0"/>
              <a:ea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p:cNvSpPr>
            <a:spLocks noGrp="1" noRot="1" noChangeAspect="1" noMove="1" noResize="1" noEditPoints="1" noAdjustHandles="1" noChangeArrowheads="1" noChangeShapeType="1" noTextEdit="1"/>
          </p:cNvSpPr>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spider, arthropod, invertebrate, outdoor object&#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r="3753" b="-1"/>
          <a:stretch>
            <a:fillRect/>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6" name="Rectangle 5"/>
          <p:cNvSpPr/>
          <p:nvPr/>
        </p:nvSpPr>
        <p:spPr>
          <a:xfrm>
            <a:off x="498647" y="389716"/>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nhện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chăng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tơ</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557723" y="952277"/>
            <a:ext cx="9295738" cy="1323439"/>
          </a:xfrm>
          <a:prstGeom prst="rect">
            <a:avLst/>
          </a:prstGeom>
          <a:noFill/>
        </p:spPr>
        <p:txBody>
          <a:bodyPr wrap="square">
            <a:spAutoFit/>
          </a:bodyPr>
          <a:lstStyle/>
          <a:p>
            <a:pPr>
              <a:spcBef>
                <a:spcPct val="50000"/>
              </a:spcBef>
            </a:pPr>
            <a:r>
              <a:rPr lang="en-US" altLang="en-US" sz="2800" b="1" dirty="0">
                <a:solidFill>
                  <a:schemeClr val="bg2"/>
                </a:solidFill>
                <a:cs typeface="Arial" panose="020B0604020202020204" pitchFamily="34" charset="0"/>
              </a:rPr>
              <a:t> </a:t>
            </a:r>
            <a:r>
              <a:rPr lang="en-US" altLang="en-US" sz="3200" b="1"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3600" b="1" u="sng"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u="sng"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3600" b="1" u="sng" dirty="0">
                <a:latin typeface="Times New Roman" panose="02020603050405020304" pitchFamily="18" charset="0"/>
                <a:cs typeface="Times New Roman" panose="02020603050405020304" pitchFamily="18" charset="0"/>
                <a:sym typeface="Wingdings" panose="05000000000000000000" pitchFamily="2" charset="2"/>
              </a:rPr>
              <a:t> 3</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Những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nói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a:t>
            </a:r>
            <a:r>
              <a:rPr lang="en-US" altLang="en-US" sz="4000" b="1" dirty="0" err="1">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cử</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chỉ</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a:t>
            </a:r>
            <a:r>
              <a:rPr lang="en-US" altLang="en-US" sz="4000" b="1" dirty="0" err="1">
                <a:latin typeface="Times New Roman" panose="02020603050405020304" pitchFamily="18" charset="0"/>
                <a:ea typeface="Times New Roman" panose="02020603050405020304" pitchFamily="18" charset="0"/>
              </a:rPr>
              <a:t>à</a:t>
            </a:r>
            <a:r>
              <a:rPr lang="en-US" altLang="en-US" sz="4000" b="1" dirty="0" err="1">
                <a:latin typeface="Times New Roman" panose="02020603050405020304" pitchFamily="18" charset="0"/>
                <a:cs typeface="Times New Roman" panose="02020603050405020304" pitchFamily="18" charset="0"/>
              </a:rPr>
              <a:t>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nói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tấm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lòng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nghĩa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hiệp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của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Dế</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Mèn</a:t>
            </a:r>
            <a:r>
              <a:rPr lang="en-US" altLang="en-US" sz="4000" b="1"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168244"/>
            <a:ext cx="1067962" cy="9566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pic>
        <p:nvPicPr>
          <p:cNvPr id="12" name="Picture 1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112261" y="2848799"/>
            <a:ext cx="2181628" cy="3056923"/>
          </a:xfrm>
          <a:prstGeom prst="rect">
            <a:avLst/>
          </a:prstGeom>
        </p:spPr>
      </p:pic>
      <p:grpSp>
        <p:nvGrpSpPr>
          <p:cNvPr id="8" name="Group 7"/>
          <p:cNvGrpSpPr/>
          <p:nvPr/>
        </p:nvGrpSpPr>
        <p:grpSpPr>
          <a:xfrm>
            <a:off x="3095094" y="4293705"/>
            <a:ext cx="8613502" cy="983662"/>
            <a:chOff x="3095094" y="4293705"/>
            <a:chExt cx="8613502" cy="983662"/>
          </a:xfrm>
        </p:grpSpPr>
        <p:sp>
          <p:nvSpPr>
            <p:cNvPr id="22" name="TextBox 21"/>
            <p:cNvSpPr txBox="1"/>
            <p:nvPr/>
          </p:nvSpPr>
          <p:spPr>
            <a:xfrm>
              <a:off x="5059017" y="4388502"/>
              <a:ext cx="664957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57200"/>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xòe</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cả</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hai</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c</a:t>
              </a:r>
              <a:r>
                <a:rPr lang="en-US" altLang="x-none" sz="2400" b="1" dirty="0" err="1">
                  <a:solidFill>
                    <a:srgbClr val="329061"/>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ng</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ra </a:t>
              </a:r>
            </a:p>
            <a:p>
              <a:pPr marL="457200"/>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dắt</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Nh</a:t>
              </a:r>
              <a:r>
                <a:rPr lang="en-US" altLang="x-none" sz="2400" b="1" dirty="0" err="1">
                  <a:solidFill>
                    <a:srgbClr val="329061"/>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Trò</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đi</a:t>
              </a:r>
              <a:endParaRPr lang="en-US" sz="2400" dirty="0">
                <a:solidFill>
                  <a:srgbClr val="329061"/>
                </a:solidFill>
              </a:endParaRPr>
            </a:p>
          </p:txBody>
        </p:sp>
        <p:sp>
          <p:nvSpPr>
            <p:cNvPr id="18" name="任意多边形 21"/>
            <p:cNvSpPr>
              <a:spLocks noChangeArrowheads="1"/>
            </p:cNvSpPr>
            <p:nvPr/>
          </p:nvSpPr>
          <p:spPr bwMode="auto">
            <a:xfrm>
              <a:off x="3095094" y="4293705"/>
              <a:ext cx="2411184" cy="983662"/>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A7CF82"/>
            </a:solidFill>
            <a:ln>
              <a:noFill/>
            </a:ln>
          </p:spPr>
          <p:txBody>
            <a:bodyPr lIns="436573" tIns="5080" rIns="426413" bIns="5080" anchor="ctr"/>
            <a:lstStyle>
              <a:lvl1pPr defTabSz="355600">
                <a:defRPr>
                  <a:solidFill>
                    <a:schemeClr val="tx1"/>
                  </a:solidFill>
                  <a:latin typeface="Calibri" panose="020F0502020204030204" pitchFamily="34" charset="0"/>
                  <a:ea typeface="SimSun" panose="02010600030101010101" pitchFamily="2" charset="-122"/>
                </a:defRPr>
              </a:lvl1pPr>
              <a:lvl2pPr marL="742950" indent="-285750" defTabSz="355600">
                <a:defRPr>
                  <a:solidFill>
                    <a:schemeClr val="tx1"/>
                  </a:solidFill>
                  <a:latin typeface="Calibri" panose="020F0502020204030204" pitchFamily="34" charset="0"/>
                  <a:ea typeface="SimSun" panose="02010600030101010101" pitchFamily="2" charset="-122"/>
                </a:defRPr>
              </a:lvl2pPr>
              <a:lvl3pPr marL="1143000" indent="-228600" defTabSz="355600">
                <a:defRPr>
                  <a:solidFill>
                    <a:schemeClr val="tx1"/>
                  </a:solidFill>
                  <a:latin typeface="Calibri" panose="020F0502020204030204" pitchFamily="34" charset="0"/>
                  <a:ea typeface="SimSun" panose="02010600030101010101" pitchFamily="2" charset="-122"/>
                </a:defRPr>
              </a:lvl3pPr>
              <a:lvl4pPr marL="1600200" indent="-228600" defTabSz="355600">
                <a:defRPr>
                  <a:solidFill>
                    <a:schemeClr val="tx1"/>
                  </a:solidFill>
                  <a:latin typeface="Calibri" panose="020F0502020204030204" pitchFamily="34" charset="0"/>
                  <a:ea typeface="SimSun" panose="02010600030101010101" pitchFamily="2" charset="-122"/>
                </a:defRPr>
              </a:lvl4pPr>
              <a:lvl5pPr marL="2057400" indent="-228600" defTabSz="355600">
                <a:defRPr>
                  <a:solidFill>
                    <a:schemeClr val="tx1"/>
                  </a:solidFill>
                  <a:latin typeface="Calibri" panose="020F0502020204030204" pitchFamily="34" charset="0"/>
                  <a:ea typeface="SimSun"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algn="ctr" eaLnBrk="1" hangingPunct="1">
                <a:lnSpc>
                  <a:spcPct val="90000"/>
                </a:lnSpc>
                <a:spcAft>
                  <a:spcPct val="35000"/>
                </a:spcAft>
              </a:pPr>
              <a:r>
                <a:rPr lang="en-US" altLang="zh-CN" sz="2400" b="1" dirty="0" err="1">
                  <a:latin typeface="Times New Roman" panose="02020603050405020304" pitchFamily="18" charset="0"/>
                  <a:cs typeface="Times New Roman" panose="02020603050405020304" pitchFamily="18" charset="0"/>
                </a:rPr>
                <a:t>Cử</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chỉ</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và</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hành</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động</a:t>
              </a:r>
              <a:endParaRPr lang="en-US" altLang="zh-CN" sz="2400" b="1" dirty="0">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3153373" y="3050955"/>
            <a:ext cx="8555223" cy="980101"/>
            <a:chOff x="3153373" y="3050955"/>
            <a:chExt cx="8555223" cy="980101"/>
          </a:xfrm>
        </p:grpSpPr>
        <p:sp>
          <p:nvSpPr>
            <p:cNvPr id="19" name="TextBox 18"/>
            <p:cNvSpPr txBox="1"/>
            <p:nvPr/>
          </p:nvSpPr>
          <p:spPr>
            <a:xfrm>
              <a:off x="5059017" y="3124360"/>
              <a:ext cx="664957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57200"/>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Em</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đừng</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sợ</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Hãy</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trở</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cùng</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với</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tôi</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đây</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Đứa</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độc</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ác</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thể</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cậy</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khỏe</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ăn</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hiếp</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kẻ</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yếu</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solidFill>
                  <a:srgbClr val="6EBA35"/>
                </a:solidFill>
              </a:endParaRPr>
            </a:p>
          </p:txBody>
        </p:sp>
        <p:sp>
          <p:nvSpPr>
            <p:cNvPr id="17" name="任意多边形 18"/>
            <p:cNvSpPr>
              <a:spLocks noChangeArrowheads="1"/>
            </p:cNvSpPr>
            <p:nvPr/>
          </p:nvSpPr>
          <p:spPr bwMode="auto">
            <a:xfrm>
              <a:off x="3153373" y="3050955"/>
              <a:ext cx="2411184" cy="980101"/>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6EBA35"/>
            </a:solidFill>
            <a:ln>
              <a:noFill/>
            </a:ln>
          </p:spPr>
          <p:txBody>
            <a:bodyPr lIns="436573" tIns="5080" rIns="426413" bIns="5080" anchor="ctr"/>
            <a:lstStyle>
              <a:lvl1pPr defTabSz="355600">
                <a:defRPr>
                  <a:solidFill>
                    <a:schemeClr val="tx1"/>
                  </a:solidFill>
                  <a:latin typeface="Calibri" panose="020F0502020204030204" pitchFamily="34" charset="0"/>
                  <a:ea typeface="SimSun" panose="02010600030101010101" pitchFamily="2" charset="-122"/>
                </a:defRPr>
              </a:lvl1pPr>
              <a:lvl2pPr marL="742950" indent="-285750" defTabSz="355600">
                <a:defRPr>
                  <a:solidFill>
                    <a:schemeClr val="tx1"/>
                  </a:solidFill>
                  <a:latin typeface="Calibri" panose="020F0502020204030204" pitchFamily="34" charset="0"/>
                  <a:ea typeface="SimSun" panose="02010600030101010101" pitchFamily="2" charset="-122"/>
                </a:defRPr>
              </a:lvl2pPr>
              <a:lvl3pPr marL="1143000" indent="-228600" defTabSz="355600">
                <a:defRPr>
                  <a:solidFill>
                    <a:schemeClr val="tx1"/>
                  </a:solidFill>
                  <a:latin typeface="Calibri" panose="020F0502020204030204" pitchFamily="34" charset="0"/>
                  <a:ea typeface="SimSun" panose="02010600030101010101" pitchFamily="2" charset="-122"/>
                </a:defRPr>
              </a:lvl3pPr>
              <a:lvl4pPr marL="1600200" indent="-228600" defTabSz="355600">
                <a:defRPr>
                  <a:solidFill>
                    <a:schemeClr val="tx1"/>
                  </a:solidFill>
                  <a:latin typeface="Calibri" panose="020F0502020204030204" pitchFamily="34" charset="0"/>
                  <a:ea typeface="SimSun" panose="02010600030101010101" pitchFamily="2" charset="-122"/>
                </a:defRPr>
              </a:lvl4pPr>
              <a:lvl5pPr marL="2057400" indent="-228600" defTabSz="355600">
                <a:defRPr>
                  <a:solidFill>
                    <a:schemeClr val="tx1"/>
                  </a:solidFill>
                  <a:latin typeface="Calibri" panose="020F0502020204030204" pitchFamily="34" charset="0"/>
                  <a:ea typeface="SimSun"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algn="ctr" eaLnBrk="1" hangingPunct="1">
                <a:lnSpc>
                  <a:spcPct val="90000"/>
                </a:lnSpc>
                <a:spcAft>
                  <a:spcPct val="35000"/>
                </a:spcAft>
              </a:pPr>
              <a:r>
                <a:rPr lang="en-US" altLang="zh-CN" sz="3200" b="1" dirty="0" err="1">
                  <a:solidFill>
                    <a:srgbClr val="FFFFFF"/>
                  </a:solidFill>
                  <a:latin typeface="Times New Roman" panose="02020603050405020304" pitchFamily="18" charset="0"/>
                  <a:cs typeface="Times New Roman" panose="02020603050405020304" pitchFamily="18" charset="0"/>
                </a:rPr>
                <a:t>Lời</a:t>
              </a:r>
              <a:r>
                <a:rPr lang="en-US" altLang="zh-CN" sz="3200" b="1" dirty="0">
                  <a:solidFill>
                    <a:srgbClr val="FFFFFF"/>
                  </a:solidFill>
                  <a:latin typeface="Times New Roman" panose="02020603050405020304" pitchFamily="18" charset="0"/>
                  <a:cs typeface="Times New Roman" panose="02020603050405020304" pitchFamily="18" charset="0"/>
                </a:rPr>
                <a:t> </a:t>
              </a:r>
              <a:r>
                <a:rPr lang="en-US" altLang="zh-CN" sz="3200" b="1" dirty="0" err="1">
                  <a:solidFill>
                    <a:srgbClr val="FFFFFF"/>
                  </a:solidFill>
                  <a:latin typeface="Times New Roman" panose="02020603050405020304" pitchFamily="18" charset="0"/>
                  <a:cs typeface="Times New Roman" panose="02020603050405020304" pitchFamily="18" charset="0"/>
                </a:rPr>
                <a:t>nói</a:t>
              </a:r>
              <a:endParaRPr lang="en-US" altLang="zh-CN" sz="3200" b="1" dirty="0">
                <a:solidFill>
                  <a:srgbClr val="FFFFFF"/>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26236" y="635630"/>
            <a:ext cx="10018625"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047139" y="53936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126236" y="1131179"/>
            <a:ext cx="10018624" cy="1323439"/>
          </a:xfrm>
          <a:prstGeom prst="rect">
            <a:avLst/>
          </a:prstGeom>
          <a:noFill/>
        </p:spPr>
        <p:txBody>
          <a:bodyPr wrap="square">
            <a:spAutoFit/>
          </a:bodyPr>
          <a:lstStyle/>
          <a:p>
            <a:pPr>
              <a:spcBef>
                <a:spcPct val="50000"/>
              </a:spcBef>
            </a:pPr>
            <a:r>
              <a:rPr lang="en-US" altLang="en-US" sz="3200" b="1" dirty="0">
                <a:solidFill>
                  <a:schemeClr val="bg2"/>
                </a:solidFill>
                <a:cs typeface="Arial" panose="020B0604020202020204" pitchFamily="34" charset="0"/>
              </a:rPr>
              <a:t> </a:t>
            </a:r>
            <a:r>
              <a:rPr lang="en-US" altLang="en-US" sz="3200" b="1" dirty="0">
                <a:latin typeface="Times New Roman" panose="02020603050405020304" pitchFamily="18" charset="0"/>
                <a:cs typeface="Times New Roman" panose="02020603050405020304" pitchFamily="18" charset="0"/>
              </a:rPr>
              <a:t> </a:t>
            </a:r>
            <a:r>
              <a:rPr lang="en-US" altLang="en-US" sz="3200" b="1" u="sng"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3200" b="1" u="sng"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u="sng"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3200" b="1" u="sng" dirty="0">
                <a:latin typeface="Times New Roman" panose="02020603050405020304" pitchFamily="18" charset="0"/>
                <a:cs typeface="Times New Roman" panose="02020603050405020304" pitchFamily="18" charset="0"/>
                <a:sym typeface="Wingdings" panose="05000000000000000000" pitchFamily="2" charset="2"/>
              </a:rPr>
              <a:t> 4</a:t>
            </a:r>
            <a:r>
              <a:rPr lang="en-US" altLang="en-US" sz="32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Nêu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ảnh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nhân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hóa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a:t>
            </a:r>
            <a:r>
              <a:rPr lang="en-US" altLang="en-US" sz="3200" b="1" dirty="0" err="1">
                <a:latin typeface="Times New Roman" panose="02020603050405020304" pitchFamily="18" charset="0"/>
                <a:ea typeface="Times New Roman" panose="02020603050405020304" pitchFamily="18" charset="0"/>
              </a:rPr>
              <a:t>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em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thích</a:t>
            </a:r>
            <a:r>
              <a:rPr lang="en-US" altLang="en-US" sz="3200" b="1" dirty="0">
                <a:latin typeface="Times New Roman" panose="02020603050405020304" pitchFamily="18" charset="0"/>
                <a:cs typeface="Times New Roman" panose="02020603050405020304" pitchFamily="18" charset="0"/>
              </a:rPr>
              <a:t>.</a:t>
            </a:r>
            <a:endParaRPr lang="en-US" altLang="en-US" sz="3200" b="1" dirty="0">
              <a:latin typeface="Times New Roman" panose="02020603050405020304" pitchFamily="18" charset="0"/>
              <a:ea typeface="Times New Roman" panose="02020603050405020304" pitchFamily="18" charset="0"/>
            </a:endParaRPr>
          </a:p>
          <a:p>
            <a:pPr>
              <a:spcBef>
                <a:spcPct val="50000"/>
              </a:spcBef>
            </a:pPr>
            <a:endParaRPr lang="en-US" altLang="en-US" sz="32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168244"/>
            <a:ext cx="1025267"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2" name="Rectangle: Rounded Corners 2">
            <a:extLst>
              <a:ext uri="{FF2B5EF4-FFF2-40B4-BE49-F238E27FC236}">
                <a16:creationId xmlns:a16="http://schemas.microsoft.com/office/drawing/2014/main" id="{724A9F37-8235-4D8A-B877-809BAC0A8E4C}"/>
              </a:ext>
            </a:extLst>
          </p:cNvPr>
          <p:cNvSpPr/>
          <p:nvPr/>
        </p:nvSpPr>
        <p:spPr>
          <a:xfrm>
            <a:off x="2173005" y="2473241"/>
            <a:ext cx="7871791" cy="3749129"/>
          </a:xfrm>
          <a:custGeom>
            <a:avLst/>
            <a:gdLst>
              <a:gd name="connsiteX0" fmla="*/ 0 w 9263270"/>
              <a:gd name="connsiteY0" fmla="*/ 788520 h 4731026"/>
              <a:gd name="connsiteX1" fmla="*/ 788520 w 9263270"/>
              <a:gd name="connsiteY1" fmla="*/ 0 h 4731026"/>
              <a:gd name="connsiteX2" fmla="*/ 1302906 w 9263270"/>
              <a:gd name="connsiteY2" fmla="*/ 0 h 4731026"/>
              <a:gd name="connsiteX3" fmla="*/ 1740430 w 9263270"/>
              <a:gd name="connsiteY3" fmla="*/ 0 h 4731026"/>
              <a:gd name="connsiteX4" fmla="*/ 2408541 w 9263270"/>
              <a:gd name="connsiteY4" fmla="*/ 0 h 4731026"/>
              <a:gd name="connsiteX5" fmla="*/ 2846065 w 9263270"/>
              <a:gd name="connsiteY5" fmla="*/ 0 h 4731026"/>
              <a:gd name="connsiteX6" fmla="*/ 3514175 w 9263270"/>
              <a:gd name="connsiteY6" fmla="*/ 0 h 4731026"/>
              <a:gd name="connsiteX7" fmla="*/ 4259148 w 9263270"/>
              <a:gd name="connsiteY7" fmla="*/ 0 h 4731026"/>
              <a:gd name="connsiteX8" fmla="*/ 4696672 w 9263270"/>
              <a:gd name="connsiteY8" fmla="*/ 0 h 4731026"/>
              <a:gd name="connsiteX9" fmla="*/ 5441645 w 9263270"/>
              <a:gd name="connsiteY9" fmla="*/ 0 h 4731026"/>
              <a:gd name="connsiteX10" fmla="*/ 5956032 w 9263270"/>
              <a:gd name="connsiteY10" fmla="*/ 0 h 4731026"/>
              <a:gd name="connsiteX11" fmla="*/ 6393555 w 9263270"/>
              <a:gd name="connsiteY11" fmla="*/ 0 h 4731026"/>
              <a:gd name="connsiteX12" fmla="*/ 7061666 w 9263270"/>
              <a:gd name="connsiteY12" fmla="*/ 0 h 4731026"/>
              <a:gd name="connsiteX13" fmla="*/ 7422328 w 9263270"/>
              <a:gd name="connsiteY13" fmla="*/ 0 h 4731026"/>
              <a:gd name="connsiteX14" fmla="*/ 7859852 w 9263270"/>
              <a:gd name="connsiteY14" fmla="*/ 0 h 4731026"/>
              <a:gd name="connsiteX15" fmla="*/ 8474750 w 9263270"/>
              <a:gd name="connsiteY15" fmla="*/ 0 h 4731026"/>
              <a:gd name="connsiteX16" fmla="*/ 9263270 w 9263270"/>
              <a:gd name="connsiteY16" fmla="*/ 788520 h 4731026"/>
              <a:gd name="connsiteX17" fmla="*/ 9263270 w 9263270"/>
              <a:gd name="connsiteY17" fmla="*/ 1282644 h 4731026"/>
              <a:gd name="connsiteX18" fmla="*/ 9263270 w 9263270"/>
              <a:gd name="connsiteY18" fmla="*/ 1745229 h 4731026"/>
              <a:gd name="connsiteX19" fmla="*/ 9263270 w 9263270"/>
              <a:gd name="connsiteY19" fmla="*/ 2176274 h 4731026"/>
              <a:gd name="connsiteX20" fmla="*/ 9263270 w 9263270"/>
              <a:gd name="connsiteY20" fmla="*/ 2670398 h 4731026"/>
              <a:gd name="connsiteX21" fmla="*/ 9263270 w 9263270"/>
              <a:gd name="connsiteY21" fmla="*/ 3196063 h 4731026"/>
              <a:gd name="connsiteX22" fmla="*/ 9263270 w 9263270"/>
              <a:gd name="connsiteY22" fmla="*/ 3942506 h 4731026"/>
              <a:gd name="connsiteX23" fmla="*/ 8474750 w 9263270"/>
              <a:gd name="connsiteY23" fmla="*/ 4731026 h 4731026"/>
              <a:gd name="connsiteX24" fmla="*/ 8114088 w 9263270"/>
              <a:gd name="connsiteY24" fmla="*/ 4731026 h 4731026"/>
              <a:gd name="connsiteX25" fmla="*/ 7445978 w 9263270"/>
              <a:gd name="connsiteY25" fmla="*/ 4731026 h 4731026"/>
              <a:gd name="connsiteX26" fmla="*/ 6931592 w 9263270"/>
              <a:gd name="connsiteY26" fmla="*/ 4731026 h 4731026"/>
              <a:gd name="connsiteX27" fmla="*/ 6570930 w 9263270"/>
              <a:gd name="connsiteY27" fmla="*/ 4731026 h 4731026"/>
              <a:gd name="connsiteX28" fmla="*/ 6056544 w 9263270"/>
              <a:gd name="connsiteY28" fmla="*/ 4731026 h 4731026"/>
              <a:gd name="connsiteX29" fmla="*/ 5695882 w 9263270"/>
              <a:gd name="connsiteY29" fmla="*/ 4731026 h 4731026"/>
              <a:gd name="connsiteX30" fmla="*/ 5335221 w 9263270"/>
              <a:gd name="connsiteY30" fmla="*/ 4731026 h 4731026"/>
              <a:gd name="connsiteX31" fmla="*/ 4820835 w 9263270"/>
              <a:gd name="connsiteY31" fmla="*/ 4731026 h 4731026"/>
              <a:gd name="connsiteX32" fmla="*/ 4075861 w 9263270"/>
              <a:gd name="connsiteY32" fmla="*/ 4731026 h 4731026"/>
              <a:gd name="connsiteX33" fmla="*/ 3561475 w 9263270"/>
              <a:gd name="connsiteY33" fmla="*/ 4731026 h 4731026"/>
              <a:gd name="connsiteX34" fmla="*/ 3123951 w 9263270"/>
              <a:gd name="connsiteY34" fmla="*/ 4731026 h 4731026"/>
              <a:gd name="connsiteX35" fmla="*/ 2609565 w 9263270"/>
              <a:gd name="connsiteY35" fmla="*/ 4731026 h 4731026"/>
              <a:gd name="connsiteX36" fmla="*/ 2172041 w 9263270"/>
              <a:gd name="connsiteY36" fmla="*/ 4731026 h 4731026"/>
              <a:gd name="connsiteX37" fmla="*/ 1503931 w 9263270"/>
              <a:gd name="connsiteY37" fmla="*/ 4731026 h 4731026"/>
              <a:gd name="connsiteX38" fmla="*/ 788520 w 9263270"/>
              <a:gd name="connsiteY38" fmla="*/ 4731026 h 4731026"/>
              <a:gd name="connsiteX39" fmla="*/ 0 w 9263270"/>
              <a:gd name="connsiteY39" fmla="*/ 3942506 h 4731026"/>
              <a:gd name="connsiteX40" fmla="*/ 0 w 9263270"/>
              <a:gd name="connsiteY40" fmla="*/ 3416842 h 4731026"/>
              <a:gd name="connsiteX41" fmla="*/ 0 w 9263270"/>
              <a:gd name="connsiteY41" fmla="*/ 2985797 h 4731026"/>
              <a:gd name="connsiteX42" fmla="*/ 0 w 9263270"/>
              <a:gd name="connsiteY42" fmla="*/ 2397053 h 4731026"/>
              <a:gd name="connsiteX43" fmla="*/ 0 w 9263270"/>
              <a:gd name="connsiteY43" fmla="*/ 1839849 h 4731026"/>
              <a:gd name="connsiteX44" fmla="*/ 0 w 9263270"/>
              <a:gd name="connsiteY44" fmla="*/ 1314184 h 4731026"/>
              <a:gd name="connsiteX45" fmla="*/ 0 w 9263270"/>
              <a:gd name="connsiteY45" fmla="*/ 788520 h 473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63270" h="4731026" fill="none" extrusionOk="0">
                <a:moveTo>
                  <a:pt x="0" y="788520"/>
                </a:moveTo>
                <a:cubicBezTo>
                  <a:pt x="-41913" y="340125"/>
                  <a:pt x="324461" y="-14677"/>
                  <a:pt x="788520" y="0"/>
                </a:cubicBezTo>
                <a:cubicBezTo>
                  <a:pt x="983329" y="-41465"/>
                  <a:pt x="1073047" y="3970"/>
                  <a:pt x="1302906" y="0"/>
                </a:cubicBezTo>
                <a:cubicBezTo>
                  <a:pt x="1532765" y="-3970"/>
                  <a:pt x="1640299" y="48091"/>
                  <a:pt x="1740430" y="0"/>
                </a:cubicBezTo>
                <a:cubicBezTo>
                  <a:pt x="1840561" y="-48091"/>
                  <a:pt x="2083935" y="36147"/>
                  <a:pt x="2408541" y="0"/>
                </a:cubicBezTo>
                <a:cubicBezTo>
                  <a:pt x="2733147" y="-36147"/>
                  <a:pt x="2643726" y="27390"/>
                  <a:pt x="2846065" y="0"/>
                </a:cubicBezTo>
                <a:cubicBezTo>
                  <a:pt x="3048404" y="-27390"/>
                  <a:pt x="3328094" y="26811"/>
                  <a:pt x="3514175" y="0"/>
                </a:cubicBezTo>
                <a:cubicBezTo>
                  <a:pt x="3700256" y="-26811"/>
                  <a:pt x="4008443" y="53469"/>
                  <a:pt x="4259148" y="0"/>
                </a:cubicBezTo>
                <a:cubicBezTo>
                  <a:pt x="4509853" y="-53469"/>
                  <a:pt x="4506004" y="22563"/>
                  <a:pt x="4696672" y="0"/>
                </a:cubicBezTo>
                <a:cubicBezTo>
                  <a:pt x="4887340" y="-22563"/>
                  <a:pt x="5176215" y="74322"/>
                  <a:pt x="5441645" y="0"/>
                </a:cubicBezTo>
                <a:cubicBezTo>
                  <a:pt x="5707075" y="-74322"/>
                  <a:pt x="5707260" y="40898"/>
                  <a:pt x="5956032" y="0"/>
                </a:cubicBezTo>
                <a:cubicBezTo>
                  <a:pt x="6204804" y="-40898"/>
                  <a:pt x="6195442" y="20652"/>
                  <a:pt x="6393555" y="0"/>
                </a:cubicBezTo>
                <a:cubicBezTo>
                  <a:pt x="6591668" y="-20652"/>
                  <a:pt x="6895269" y="7204"/>
                  <a:pt x="7061666" y="0"/>
                </a:cubicBezTo>
                <a:cubicBezTo>
                  <a:pt x="7228063" y="-7204"/>
                  <a:pt x="7249944" y="16363"/>
                  <a:pt x="7422328" y="0"/>
                </a:cubicBezTo>
                <a:cubicBezTo>
                  <a:pt x="7594712" y="-16363"/>
                  <a:pt x="7683088" y="39957"/>
                  <a:pt x="7859852" y="0"/>
                </a:cubicBezTo>
                <a:cubicBezTo>
                  <a:pt x="8036616" y="-39957"/>
                  <a:pt x="8294059" y="38455"/>
                  <a:pt x="8474750" y="0"/>
                </a:cubicBezTo>
                <a:cubicBezTo>
                  <a:pt x="8877399" y="-119891"/>
                  <a:pt x="9228341" y="333955"/>
                  <a:pt x="9263270" y="788520"/>
                </a:cubicBezTo>
                <a:cubicBezTo>
                  <a:pt x="9306525" y="935076"/>
                  <a:pt x="9215951" y="1063409"/>
                  <a:pt x="9263270" y="1282644"/>
                </a:cubicBezTo>
                <a:cubicBezTo>
                  <a:pt x="9310589" y="1501879"/>
                  <a:pt x="9252801" y="1624420"/>
                  <a:pt x="9263270" y="1745229"/>
                </a:cubicBezTo>
                <a:cubicBezTo>
                  <a:pt x="9273739" y="1866039"/>
                  <a:pt x="9243241" y="1975539"/>
                  <a:pt x="9263270" y="2176274"/>
                </a:cubicBezTo>
                <a:cubicBezTo>
                  <a:pt x="9283299" y="2377009"/>
                  <a:pt x="9259083" y="2515618"/>
                  <a:pt x="9263270" y="2670398"/>
                </a:cubicBezTo>
                <a:cubicBezTo>
                  <a:pt x="9267457" y="2825178"/>
                  <a:pt x="9203776" y="2956399"/>
                  <a:pt x="9263270" y="3196063"/>
                </a:cubicBezTo>
                <a:cubicBezTo>
                  <a:pt x="9322764" y="3435727"/>
                  <a:pt x="9232889" y="3574831"/>
                  <a:pt x="9263270" y="3942506"/>
                </a:cubicBezTo>
                <a:cubicBezTo>
                  <a:pt x="9223943" y="4403382"/>
                  <a:pt x="8895162" y="4742431"/>
                  <a:pt x="8474750" y="4731026"/>
                </a:cubicBezTo>
                <a:cubicBezTo>
                  <a:pt x="8327835" y="4743023"/>
                  <a:pt x="8223525" y="4702387"/>
                  <a:pt x="8114088" y="4731026"/>
                </a:cubicBezTo>
                <a:cubicBezTo>
                  <a:pt x="8004651" y="4759665"/>
                  <a:pt x="7683098" y="4704740"/>
                  <a:pt x="7445978" y="4731026"/>
                </a:cubicBezTo>
                <a:cubicBezTo>
                  <a:pt x="7208858" y="4757312"/>
                  <a:pt x="7094302" y="4698001"/>
                  <a:pt x="6931592" y="4731026"/>
                </a:cubicBezTo>
                <a:cubicBezTo>
                  <a:pt x="6768882" y="4764051"/>
                  <a:pt x="6646377" y="4726511"/>
                  <a:pt x="6570930" y="4731026"/>
                </a:cubicBezTo>
                <a:cubicBezTo>
                  <a:pt x="6495483" y="4735541"/>
                  <a:pt x="6281426" y="4727318"/>
                  <a:pt x="6056544" y="4731026"/>
                </a:cubicBezTo>
                <a:cubicBezTo>
                  <a:pt x="5831662" y="4734734"/>
                  <a:pt x="5780279" y="4718662"/>
                  <a:pt x="5695882" y="4731026"/>
                </a:cubicBezTo>
                <a:cubicBezTo>
                  <a:pt x="5611485" y="4743390"/>
                  <a:pt x="5438706" y="4715953"/>
                  <a:pt x="5335221" y="4731026"/>
                </a:cubicBezTo>
                <a:cubicBezTo>
                  <a:pt x="5231736" y="4746099"/>
                  <a:pt x="5077893" y="4725859"/>
                  <a:pt x="4820835" y="4731026"/>
                </a:cubicBezTo>
                <a:cubicBezTo>
                  <a:pt x="4563777" y="4736193"/>
                  <a:pt x="4443573" y="4676956"/>
                  <a:pt x="4075861" y="4731026"/>
                </a:cubicBezTo>
                <a:cubicBezTo>
                  <a:pt x="3708149" y="4785096"/>
                  <a:pt x="3702166" y="4714802"/>
                  <a:pt x="3561475" y="4731026"/>
                </a:cubicBezTo>
                <a:cubicBezTo>
                  <a:pt x="3420784" y="4747250"/>
                  <a:pt x="3293757" y="4707749"/>
                  <a:pt x="3123951" y="4731026"/>
                </a:cubicBezTo>
                <a:cubicBezTo>
                  <a:pt x="2954145" y="4754303"/>
                  <a:pt x="2728683" y="4707654"/>
                  <a:pt x="2609565" y="4731026"/>
                </a:cubicBezTo>
                <a:cubicBezTo>
                  <a:pt x="2490447" y="4754398"/>
                  <a:pt x="2338884" y="4718487"/>
                  <a:pt x="2172041" y="4731026"/>
                </a:cubicBezTo>
                <a:cubicBezTo>
                  <a:pt x="2005198" y="4743565"/>
                  <a:pt x="1720100" y="4713629"/>
                  <a:pt x="1503931" y="4731026"/>
                </a:cubicBezTo>
                <a:cubicBezTo>
                  <a:pt x="1287762" y="4748423"/>
                  <a:pt x="1113153" y="4714868"/>
                  <a:pt x="788520" y="4731026"/>
                </a:cubicBezTo>
                <a:cubicBezTo>
                  <a:pt x="318665" y="4676551"/>
                  <a:pt x="33867" y="4476540"/>
                  <a:pt x="0" y="3942506"/>
                </a:cubicBezTo>
                <a:cubicBezTo>
                  <a:pt x="-21943" y="3801216"/>
                  <a:pt x="62495" y="3578572"/>
                  <a:pt x="0" y="3416842"/>
                </a:cubicBezTo>
                <a:cubicBezTo>
                  <a:pt x="-62495" y="3255112"/>
                  <a:pt x="33256" y="3158954"/>
                  <a:pt x="0" y="2985797"/>
                </a:cubicBezTo>
                <a:cubicBezTo>
                  <a:pt x="-33256" y="2812641"/>
                  <a:pt x="38202" y="2624179"/>
                  <a:pt x="0" y="2397053"/>
                </a:cubicBezTo>
                <a:cubicBezTo>
                  <a:pt x="-38202" y="2169927"/>
                  <a:pt x="43896" y="2011862"/>
                  <a:pt x="0" y="1839849"/>
                </a:cubicBezTo>
                <a:cubicBezTo>
                  <a:pt x="-43896" y="1667836"/>
                  <a:pt x="5699" y="1440420"/>
                  <a:pt x="0" y="1314184"/>
                </a:cubicBezTo>
                <a:cubicBezTo>
                  <a:pt x="-5699" y="1187948"/>
                  <a:pt x="21597" y="987549"/>
                  <a:pt x="0" y="788520"/>
                </a:cubicBezTo>
                <a:close/>
              </a:path>
              <a:path w="9263270" h="4731026" stroke="0" extrusionOk="0">
                <a:moveTo>
                  <a:pt x="0" y="788520"/>
                </a:moveTo>
                <a:cubicBezTo>
                  <a:pt x="-100860" y="417705"/>
                  <a:pt x="343043" y="26368"/>
                  <a:pt x="788520" y="0"/>
                </a:cubicBezTo>
                <a:cubicBezTo>
                  <a:pt x="933757" y="-15945"/>
                  <a:pt x="1118268" y="181"/>
                  <a:pt x="1226044" y="0"/>
                </a:cubicBezTo>
                <a:cubicBezTo>
                  <a:pt x="1333820" y="-181"/>
                  <a:pt x="1493116" y="37112"/>
                  <a:pt x="1586705" y="0"/>
                </a:cubicBezTo>
                <a:cubicBezTo>
                  <a:pt x="1680294" y="-37112"/>
                  <a:pt x="2005061" y="25456"/>
                  <a:pt x="2177954" y="0"/>
                </a:cubicBezTo>
                <a:cubicBezTo>
                  <a:pt x="2350847" y="-25456"/>
                  <a:pt x="2558995" y="12317"/>
                  <a:pt x="2922927" y="0"/>
                </a:cubicBezTo>
                <a:cubicBezTo>
                  <a:pt x="3286859" y="-12317"/>
                  <a:pt x="3210659" y="25240"/>
                  <a:pt x="3437313" y="0"/>
                </a:cubicBezTo>
                <a:cubicBezTo>
                  <a:pt x="3663967" y="-25240"/>
                  <a:pt x="3720237" y="14054"/>
                  <a:pt x="3874837" y="0"/>
                </a:cubicBezTo>
                <a:cubicBezTo>
                  <a:pt x="4029437" y="-14054"/>
                  <a:pt x="4339240" y="59756"/>
                  <a:pt x="4466085" y="0"/>
                </a:cubicBezTo>
                <a:cubicBezTo>
                  <a:pt x="4592930" y="-59756"/>
                  <a:pt x="4876175" y="12579"/>
                  <a:pt x="5057334" y="0"/>
                </a:cubicBezTo>
                <a:cubicBezTo>
                  <a:pt x="5238493" y="-12579"/>
                  <a:pt x="5402816" y="36481"/>
                  <a:pt x="5725445" y="0"/>
                </a:cubicBezTo>
                <a:cubicBezTo>
                  <a:pt x="6048074" y="-36481"/>
                  <a:pt x="6167113" y="78718"/>
                  <a:pt x="6470418" y="0"/>
                </a:cubicBezTo>
                <a:cubicBezTo>
                  <a:pt x="6773723" y="-78718"/>
                  <a:pt x="6966182" y="1713"/>
                  <a:pt x="7138528" y="0"/>
                </a:cubicBezTo>
                <a:cubicBezTo>
                  <a:pt x="7310874" y="-1713"/>
                  <a:pt x="7359456" y="9278"/>
                  <a:pt x="7499190" y="0"/>
                </a:cubicBezTo>
                <a:cubicBezTo>
                  <a:pt x="7638924" y="-9278"/>
                  <a:pt x="8022269" y="7789"/>
                  <a:pt x="8474750" y="0"/>
                </a:cubicBezTo>
                <a:cubicBezTo>
                  <a:pt x="8941260" y="-29086"/>
                  <a:pt x="9358226" y="305954"/>
                  <a:pt x="9263270" y="788520"/>
                </a:cubicBezTo>
                <a:cubicBezTo>
                  <a:pt x="9280810" y="1068154"/>
                  <a:pt x="9233358" y="1196591"/>
                  <a:pt x="9263270" y="1377264"/>
                </a:cubicBezTo>
                <a:cubicBezTo>
                  <a:pt x="9293182" y="1557937"/>
                  <a:pt x="9227699" y="1798943"/>
                  <a:pt x="9263270" y="1966008"/>
                </a:cubicBezTo>
                <a:cubicBezTo>
                  <a:pt x="9298841" y="2133073"/>
                  <a:pt x="9251823" y="2374439"/>
                  <a:pt x="9263270" y="2523212"/>
                </a:cubicBezTo>
                <a:cubicBezTo>
                  <a:pt x="9274717" y="2671985"/>
                  <a:pt x="9225372" y="2899262"/>
                  <a:pt x="9263270" y="3111956"/>
                </a:cubicBezTo>
                <a:cubicBezTo>
                  <a:pt x="9301168" y="3324650"/>
                  <a:pt x="9246673" y="3731131"/>
                  <a:pt x="9263270" y="3942506"/>
                </a:cubicBezTo>
                <a:cubicBezTo>
                  <a:pt x="9269207" y="4475294"/>
                  <a:pt x="8912006" y="4674508"/>
                  <a:pt x="8474750" y="4731026"/>
                </a:cubicBezTo>
                <a:cubicBezTo>
                  <a:pt x="8367331" y="4768223"/>
                  <a:pt x="8238801" y="4693998"/>
                  <a:pt x="8114088" y="4731026"/>
                </a:cubicBezTo>
                <a:cubicBezTo>
                  <a:pt x="7989375" y="4768054"/>
                  <a:pt x="7919352" y="4723525"/>
                  <a:pt x="7753427" y="4731026"/>
                </a:cubicBezTo>
                <a:cubicBezTo>
                  <a:pt x="7587502" y="4738527"/>
                  <a:pt x="7558202" y="4722138"/>
                  <a:pt x="7392765" y="4731026"/>
                </a:cubicBezTo>
                <a:cubicBezTo>
                  <a:pt x="7227328" y="4739914"/>
                  <a:pt x="7202603" y="4705300"/>
                  <a:pt x="7032104" y="4731026"/>
                </a:cubicBezTo>
                <a:cubicBezTo>
                  <a:pt x="6861605" y="4756752"/>
                  <a:pt x="6768928" y="4708194"/>
                  <a:pt x="6671442" y="4731026"/>
                </a:cubicBezTo>
                <a:cubicBezTo>
                  <a:pt x="6573956" y="4753858"/>
                  <a:pt x="6390980" y="4688302"/>
                  <a:pt x="6157056" y="4731026"/>
                </a:cubicBezTo>
                <a:cubicBezTo>
                  <a:pt x="5923132" y="4773750"/>
                  <a:pt x="5691906" y="4684868"/>
                  <a:pt x="5488945" y="4731026"/>
                </a:cubicBezTo>
                <a:cubicBezTo>
                  <a:pt x="5285984" y="4777184"/>
                  <a:pt x="4901407" y="4655488"/>
                  <a:pt x="4743972" y="4731026"/>
                </a:cubicBezTo>
                <a:cubicBezTo>
                  <a:pt x="4586537" y="4806564"/>
                  <a:pt x="4327443" y="4703988"/>
                  <a:pt x="4152724" y="4731026"/>
                </a:cubicBezTo>
                <a:cubicBezTo>
                  <a:pt x="3978005" y="4758064"/>
                  <a:pt x="3706777" y="4710660"/>
                  <a:pt x="3561475" y="4731026"/>
                </a:cubicBezTo>
                <a:cubicBezTo>
                  <a:pt x="3416173" y="4751392"/>
                  <a:pt x="3300313" y="4726274"/>
                  <a:pt x="3047089" y="4731026"/>
                </a:cubicBezTo>
                <a:cubicBezTo>
                  <a:pt x="2793865" y="4735778"/>
                  <a:pt x="2681516" y="4707475"/>
                  <a:pt x="2455841" y="4731026"/>
                </a:cubicBezTo>
                <a:cubicBezTo>
                  <a:pt x="2230166" y="4754577"/>
                  <a:pt x="2003008" y="4725623"/>
                  <a:pt x="1710868" y="4731026"/>
                </a:cubicBezTo>
                <a:cubicBezTo>
                  <a:pt x="1418728" y="4736429"/>
                  <a:pt x="1124762" y="4657455"/>
                  <a:pt x="788520" y="4731026"/>
                </a:cubicBezTo>
                <a:cubicBezTo>
                  <a:pt x="360517" y="4741500"/>
                  <a:pt x="-17564" y="4337772"/>
                  <a:pt x="0" y="3942506"/>
                </a:cubicBezTo>
                <a:cubicBezTo>
                  <a:pt x="-16399" y="3709208"/>
                  <a:pt x="26101" y="3600597"/>
                  <a:pt x="0" y="3416842"/>
                </a:cubicBezTo>
                <a:cubicBezTo>
                  <a:pt x="-26101" y="3233087"/>
                  <a:pt x="38747" y="3022127"/>
                  <a:pt x="0" y="2891177"/>
                </a:cubicBezTo>
                <a:cubicBezTo>
                  <a:pt x="-38747" y="2760227"/>
                  <a:pt x="46383" y="2477252"/>
                  <a:pt x="0" y="2333973"/>
                </a:cubicBezTo>
                <a:cubicBezTo>
                  <a:pt x="-46383" y="2190694"/>
                  <a:pt x="4650" y="2022138"/>
                  <a:pt x="0" y="1902928"/>
                </a:cubicBezTo>
                <a:cubicBezTo>
                  <a:pt x="-4650" y="1783719"/>
                  <a:pt x="33542" y="1540378"/>
                  <a:pt x="0" y="1440344"/>
                </a:cubicBezTo>
                <a:cubicBezTo>
                  <a:pt x="-33542" y="1340310"/>
                  <a:pt x="53654" y="956506"/>
                  <a:pt x="0" y="788520"/>
                </a:cubicBezTo>
                <a:close/>
              </a:path>
            </a:pathLst>
          </a:cu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2583697"/>
            <a:ext cx="9792919" cy="2658863"/>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29898" y="49324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TextBox 7"/>
          <p:cNvSpPr txBox="1"/>
          <p:nvPr/>
        </p:nvSpPr>
        <p:spPr>
          <a:xfrm>
            <a:off x="3971877" y="4631072"/>
            <a:ext cx="1291873" cy="492443"/>
          </a:xfrm>
          <a:prstGeom prst="rect">
            <a:avLst/>
          </a:prstGeom>
          <a:noFill/>
        </p:spPr>
        <p:txBody>
          <a:bodyPr wrap="square" lIns="0" tIns="0" rIns="0" bIns="0" rtlCol="0">
            <a:spAutoFit/>
          </a:bodyPr>
          <a:lstStyle>
            <a:defPPr>
              <a:defRPr lang="zh-CN"/>
            </a:defPPr>
            <a:lvl1pPr>
              <a:defRPr sz="2200">
                <a:solidFill>
                  <a:schemeClr val="bg1"/>
                </a:solidFill>
                <a:latin typeface="Microsoft YaHei" panose="020B0503020204020204" pitchFamily="34" charset="-122"/>
                <a:ea typeface="Microsoft YaHei" panose="020B0503020204020204" pitchFamily="34" charset="-122"/>
              </a:defRPr>
            </a:lvl1pPr>
          </a:lstStyle>
          <a:p>
            <a:pPr algn="ctr"/>
            <a:r>
              <a:rPr lang="zh-CN" altLang="en-US" sz="1600" b="1" dirty="0">
                <a:solidFill>
                  <a:schemeClr val="tx1">
                    <a:lumMod val="10000"/>
                    <a:lumOff val="90000"/>
                  </a:schemeClr>
                </a:solidFill>
              </a:rPr>
              <a:t>添加</a:t>
            </a:r>
            <a:endParaRPr lang="en-US" altLang="zh-CN" sz="1600" b="1" dirty="0">
              <a:solidFill>
                <a:schemeClr val="tx1">
                  <a:lumMod val="10000"/>
                  <a:lumOff val="90000"/>
                </a:schemeClr>
              </a:solidFill>
            </a:endParaRPr>
          </a:p>
          <a:p>
            <a:pPr algn="ctr"/>
            <a:r>
              <a:rPr lang="zh-CN" altLang="en-US" sz="1600" b="1" dirty="0">
                <a:solidFill>
                  <a:schemeClr val="tx1">
                    <a:lumMod val="10000"/>
                    <a:lumOff val="90000"/>
                  </a:schemeClr>
                </a:solidFill>
              </a:rPr>
              <a:t>关键字</a:t>
            </a:r>
          </a:p>
        </p:txBody>
      </p:sp>
      <p:sp>
        <p:nvSpPr>
          <p:cNvPr id="15" name="TextBox 14"/>
          <p:cNvSpPr txBox="1"/>
          <p:nvPr/>
        </p:nvSpPr>
        <p:spPr>
          <a:xfrm>
            <a:off x="1883637" y="3548053"/>
            <a:ext cx="9295738" cy="830997"/>
          </a:xfrm>
          <a:prstGeom prst="rect">
            <a:avLst/>
          </a:prstGeom>
          <a:noFill/>
        </p:spPr>
        <p:txBody>
          <a:bodyPr wrap="square">
            <a:spAutoFit/>
          </a:bodyPr>
          <a:lstStyle/>
          <a:p>
            <a:pPr marL="0" lvl="0" indent="0" algn="just">
              <a:lnSpc>
                <a:spcPct val="100000"/>
              </a:lnSpc>
              <a:spcBef>
                <a:spcPct val="50000"/>
              </a:spcBef>
              <a:buFontTx/>
              <a:buNone/>
            </a:pPr>
            <a:r>
              <a:rPr lang="en-US" altLang="en-US" sz="4800" b="1" dirty="0" err="1">
                <a:latin typeface="Times New Roman" panose="02020603050405020304" pitchFamily="18" charset="0"/>
                <a:cs typeface="Times New Roman" panose="02020603050405020304" pitchFamily="18" charset="0"/>
              </a:rPr>
              <a:t>Em</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học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được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điều</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gì</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từ</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Dế</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Mèn</a:t>
            </a:r>
            <a:r>
              <a:rPr lang="en-US" altLang="en-US" sz="4800" b="1" dirty="0">
                <a:latin typeface="Times New Roman" panose="02020603050405020304" pitchFamily="18" charset="0"/>
                <a:cs typeface="Times New Roman" panose="02020603050405020304" pitchFamily="18" charset="0"/>
              </a:rPr>
              <a:t>?</a:t>
            </a:r>
            <a:endParaRPr lang="vi-VN" altLang="en-US" sz="48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2326640"/>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Liên</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hệ</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bản</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thân</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2116312"/>
            <a:ext cx="1067962" cy="9566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a:fillRect/>
          </a:stretch>
        </p:blipFill>
        <p:spPr>
          <a:xfrm>
            <a:off x="25803" y="9758"/>
            <a:ext cx="3785643" cy="3428999"/>
          </a:xfrm>
          <a:prstGeom prst="rect">
            <a:avLst/>
          </a:prstGeom>
        </p:spPr>
      </p:pic>
      <p:pic>
        <p:nvPicPr>
          <p:cNvPr id="19" name="图片 17"/>
          <p:cNvPicPr>
            <a:picLocks noChangeAspect="1"/>
          </p:cNvPicPr>
          <p:nvPr/>
        </p:nvPicPr>
        <p:blipFill rotWithShape="1">
          <a:blip r:embed="rId5">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pic>
        <p:nvPicPr>
          <p:cNvPr id="20"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3373" y="1724258"/>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20483" y="1504951"/>
            <a:ext cx="2087880" cy="2087880"/>
          </a:xfrm>
          <a:prstGeom prst="rect">
            <a:avLst/>
          </a:prstGeom>
        </p:spPr>
      </p:pic>
      <p:pic>
        <p:nvPicPr>
          <p:cNvPr id="10" name="Picture 9"/>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08709" y="3180081"/>
            <a:ext cx="1416719" cy="239670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2583697"/>
            <a:ext cx="9792919" cy="2658863"/>
          </a:xfrm>
          <a:prstGeom prst="roundRect">
            <a:avLst>
              <a:gd name="adj" fmla="val 0"/>
            </a:avLst>
          </a:prstGeom>
          <a:solidFill>
            <a:schemeClr val="bg1"/>
          </a:solid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29898" y="49324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544320" y="3284974"/>
            <a:ext cx="9295738" cy="1569660"/>
          </a:xfrm>
          <a:prstGeom prst="rect">
            <a:avLst/>
          </a:prstGeom>
          <a:noFill/>
        </p:spPr>
        <p:txBody>
          <a:bodyPr wrap="square">
            <a:spAutoFit/>
          </a:bodyPr>
          <a:lstStyle/>
          <a:p>
            <a:pPr marL="0" lvl="0" indent="0" algn="just">
              <a:lnSpc>
                <a:spcPct val="100000"/>
              </a:lnSpc>
              <a:spcBef>
                <a:spcPct val="50000"/>
              </a:spcBef>
              <a:buFontTx/>
              <a:buNone/>
            </a:pPr>
            <a:r>
              <a:rPr lang="en-US" altLang="en-US" sz="4800" b="1" dirty="0">
                <a:latin typeface="Times New Roman" panose="02020603050405020304" pitchFamily="18" charset="0"/>
                <a:cs typeface="Times New Roman" panose="02020603050405020304" pitchFamily="18" charset="0"/>
              </a:rPr>
              <a:t>	Ca </a:t>
            </a:r>
            <a:r>
              <a:rPr lang="en-US" altLang="en-US" sz="4800" b="1" dirty="0" err="1">
                <a:latin typeface="Times New Roman" panose="02020603050405020304" pitchFamily="18" charset="0"/>
                <a:cs typeface="Times New Roman" panose="02020603050405020304" pitchFamily="18" charset="0"/>
              </a:rPr>
              <a:t>ngợi</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Dế</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Mèn</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có</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tấm</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lòng</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a:t>
            </a:r>
            <a:r>
              <a:rPr lang="en-US" altLang="en-US" sz="4800" b="1" dirty="0" err="1">
                <a:latin typeface="Times New Roman" panose="02020603050405020304" pitchFamily="18" charset="0"/>
                <a:ea typeface="Times New Roman" panose="02020603050405020304" pitchFamily="18" charset="0"/>
              </a:rPr>
              <a:t>à</a:t>
            </a:r>
            <a:r>
              <a:rPr lang="en-US" altLang="en-US" sz="4800" b="1" dirty="0" err="1">
                <a:latin typeface="Times New Roman" panose="02020603050405020304" pitchFamily="18" charset="0"/>
                <a:cs typeface="Times New Roman" panose="02020603050405020304" pitchFamily="18" charset="0"/>
              </a:rPr>
              <a:t>o</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hiệp</a:t>
            </a:r>
            <a:r>
              <a:rPr lang="en-US" altLang="en-US" sz="4800" b="1" dirty="0">
                <a:latin typeface="Times New Roman" panose="02020603050405020304" pitchFamily="18" charset="0"/>
                <a:cs typeface="Times New Roman" panose="02020603050405020304" pitchFamily="18" charset="0"/>
              </a:rPr>
              <a:t> - </a:t>
            </a:r>
            <a:r>
              <a:rPr lang="en-US" altLang="en-US" sz="4800" b="1" dirty="0" err="1">
                <a:latin typeface="Times New Roman" panose="02020603050405020304" pitchFamily="18" charset="0"/>
                <a:cs typeface="Times New Roman" panose="02020603050405020304" pitchFamily="18" charset="0"/>
              </a:rPr>
              <a:t>bênh</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vực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người</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yếu</a:t>
            </a:r>
            <a:r>
              <a:rPr lang="en-US" altLang="en-US" sz="4800" b="1" dirty="0">
                <a:latin typeface="Times New Roman" panose="02020603050405020304" pitchFamily="18" charset="0"/>
                <a:cs typeface="Times New Roman" panose="02020603050405020304" pitchFamily="18" charset="0"/>
              </a:rPr>
              <a:t>.</a:t>
            </a:r>
            <a:endParaRPr lang="vi-VN" altLang="en-US" sz="48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2326640"/>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Nội</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dung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tập</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đọc</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763468" y="2207747"/>
            <a:ext cx="899819" cy="7807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a:fillRect/>
          </a:stretch>
        </p:blipFill>
        <p:spPr>
          <a:xfrm>
            <a:off x="25803" y="9758"/>
            <a:ext cx="3785643" cy="3428999"/>
          </a:xfrm>
          <a:prstGeom prst="rect">
            <a:avLst/>
          </a:prstGeom>
        </p:spPr>
      </p:pic>
      <p:pic>
        <p:nvPicPr>
          <p:cNvPr id="19" name="图片 17"/>
          <p:cNvPicPr>
            <a:picLocks noChangeAspect="1"/>
          </p:cNvPicPr>
          <p:nvPr/>
        </p:nvPicPr>
        <p:blipFill rotWithShape="1">
          <a:blip r:embed="rId5">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pic>
        <p:nvPicPr>
          <p:cNvPr id="20"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4997" y="1528622"/>
            <a:ext cx="1179455" cy="122470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4D70CA-4542-43DA-AC33-4451A81D7247}"/>
              </a:ext>
            </a:extLst>
          </p:cNvPr>
          <p:cNvSpPr txBox="1"/>
          <p:nvPr/>
        </p:nvSpPr>
        <p:spPr>
          <a:xfrm>
            <a:off x="998863" y="-28516"/>
            <a:ext cx="12015731" cy="8445004"/>
          </a:xfrm>
          <a:prstGeom prst="rect">
            <a:avLst/>
          </a:prstGeom>
          <a:noFill/>
        </p:spPr>
        <p:txBody>
          <a:bodyPr wrap="square" rtlCol="0">
            <a:spAutoFit/>
          </a:bodyPr>
          <a:lstStyle/>
          <a:p>
            <a:pPr defTabSz="1219170">
              <a:lnSpc>
                <a:spcPct val="131000"/>
              </a:lnSpc>
              <a:buClr>
                <a:srgbClr val="000000"/>
              </a:buClr>
              <a:defRPr/>
            </a:pPr>
            <a:r>
              <a:rPr lang="vi-VN" sz="3733" kern="0" dirty="0" err="1">
                <a:solidFill>
                  <a:srgbClr val="000000"/>
                </a:solidFill>
                <a:latin typeface="HP001 5 hàng" panose="020B0603050302020204" pitchFamily="34" charset="0"/>
                <a:cs typeface="Arial" panose="020B0604020202020204"/>
                <a:sym typeface="Arial" panose="020B0604020202020204"/>
              </a:rPr>
              <a:t>Ǯǯǯǯǯǯǯǯǯǯǯǯ</a:t>
            </a:r>
            <a:endParaRPr lang="en-US" sz="3733" kern="0" dirty="0">
              <a:solidFill>
                <a:srgbClr val="000000"/>
              </a:solidFill>
              <a:latin typeface="HP001 5 hàng" panose="020B0603050302020204" pitchFamily="34" charset="0"/>
              <a:cs typeface="Arial" panose="020B0604020202020204"/>
              <a:sym typeface="Arial" panose="020B0604020202020204"/>
            </a:endParaRPr>
          </a:p>
          <a:p>
            <a:pPr defTabSz="1219170">
              <a:lnSpc>
                <a:spcPct val="131000"/>
              </a:lnSpc>
              <a:buClr>
                <a:srgbClr val="000000"/>
              </a:buClr>
              <a:defRPr/>
            </a:pPr>
            <a:r>
              <a:rPr lang="vi-VN" sz="3733" kern="0" dirty="0" err="1">
                <a:solidFill>
                  <a:srgbClr val="000000"/>
                </a:solidFill>
                <a:latin typeface="HP001 5 hàng" panose="020B0603050302020204" pitchFamily="34" charset="0"/>
                <a:cs typeface="Arial" panose="020B0604020202020204"/>
                <a:sym typeface="Arial" panose="020B0604020202020204"/>
              </a:rPr>
              <a:t>ǯǯǯǯǯǯǯǯǯǯǯǯ</a:t>
            </a:r>
            <a:endParaRPr lang="vi-VN" sz="3733" kern="0" dirty="0">
              <a:solidFill>
                <a:srgbClr val="000000"/>
              </a:solidFill>
              <a:latin typeface="Times New Roman" panose="02020603050405020304" pitchFamily="18" charset="0"/>
              <a:cs typeface="Arial" panose="020B0604020202020204"/>
              <a:sym typeface="Arial" panose="020B0604020202020204"/>
            </a:endParaRPr>
          </a:p>
          <a:p>
            <a:pPr defTabSz="1219170">
              <a:lnSpc>
                <a:spcPct val="134000"/>
              </a:lnSpc>
              <a:buClr>
                <a:srgbClr val="000000"/>
              </a:buClr>
              <a:defRPr/>
            </a:pPr>
            <a:r>
              <a:rPr lang="vi-VN" sz="3733" kern="0" dirty="0" err="1">
                <a:solidFill>
                  <a:srgbClr val="000000"/>
                </a:solidFill>
                <a:latin typeface="HP001 5 hàng" panose="020B0603050302020204" pitchFamily="34" charset="0"/>
                <a:cs typeface="Arial" panose="020B0604020202020204"/>
                <a:sym typeface="Arial" panose="020B0604020202020204"/>
              </a:rPr>
              <a:t>ǯǯǯǯǯǯǯǯǯǯǯǯ</a:t>
            </a:r>
            <a:endParaRPr lang="vi-VN" sz="3733" kern="0" dirty="0">
              <a:solidFill>
                <a:srgbClr val="000000"/>
              </a:solidFill>
              <a:latin typeface="Times New Roman" panose="02020603050405020304" pitchFamily="18" charset="0"/>
              <a:cs typeface="Arial" panose="020B0604020202020204"/>
              <a:sym typeface="Arial" panose="020B0604020202020204"/>
            </a:endParaRPr>
          </a:p>
          <a:p>
            <a:pPr defTabSz="1219170">
              <a:lnSpc>
                <a:spcPct val="134000"/>
              </a:lnSpc>
              <a:buClr>
                <a:srgbClr val="000000"/>
              </a:buClr>
              <a:defRPr/>
            </a:pPr>
            <a:r>
              <a:rPr lang="vi-VN" sz="3733" kern="0" dirty="0" err="1">
                <a:solidFill>
                  <a:srgbClr val="000000"/>
                </a:solidFill>
                <a:latin typeface="HP001 5 hàng" panose="020B0603050302020204" pitchFamily="34" charset="0"/>
                <a:cs typeface="Arial" panose="020B0604020202020204"/>
                <a:sym typeface="Arial" panose="020B0604020202020204"/>
              </a:rPr>
              <a:t>ǯǯǯǯǯǯǯǯǯǯǯǯ</a:t>
            </a:r>
            <a:endParaRPr lang="vi-VN" sz="3733" kern="0" dirty="0">
              <a:solidFill>
                <a:srgbClr val="000000"/>
              </a:solidFill>
              <a:latin typeface="Times New Roman" panose="02020603050405020304" pitchFamily="18" charset="0"/>
              <a:cs typeface="Arial" panose="020B0604020202020204"/>
              <a:sym typeface="Arial" panose="020B0604020202020204"/>
            </a:endParaRPr>
          </a:p>
          <a:p>
            <a:pPr defTabSz="1219170">
              <a:lnSpc>
                <a:spcPct val="134000"/>
              </a:lnSpc>
              <a:buClr>
                <a:srgbClr val="000000"/>
              </a:buClr>
              <a:defRPr/>
            </a:pPr>
            <a:r>
              <a:rPr lang="vi-VN" sz="3733" kern="0" dirty="0" err="1">
                <a:solidFill>
                  <a:srgbClr val="000000"/>
                </a:solidFill>
                <a:latin typeface="HP001 5 hàng" panose="020B0603050302020204" pitchFamily="34" charset="0"/>
                <a:cs typeface="Arial" panose="020B0604020202020204"/>
                <a:sym typeface="Arial" panose="020B0604020202020204"/>
              </a:rPr>
              <a:t>ǯǯǯǯǯǯǯǯǯǯǯǯ</a:t>
            </a:r>
            <a:endParaRPr lang="vi-VN" sz="3733" kern="0" dirty="0">
              <a:solidFill>
                <a:srgbClr val="000000"/>
              </a:solidFill>
              <a:latin typeface="Times New Roman" panose="02020603050405020304" pitchFamily="18" charset="0"/>
              <a:cs typeface="Arial" panose="020B0604020202020204"/>
              <a:sym typeface="Arial" panose="020B0604020202020204"/>
            </a:endParaRPr>
          </a:p>
          <a:p>
            <a:pPr defTabSz="1219170">
              <a:lnSpc>
                <a:spcPct val="134000"/>
              </a:lnSpc>
              <a:buClr>
                <a:srgbClr val="000000"/>
              </a:buClr>
              <a:defRPr/>
            </a:pPr>
            <a:r>
              <a:rPr lang="vi-VN" sz="3733" kern="0" dirty="0" err="1">
                <a:solidFill>
                  <a:srgbClr val="000000"/>
                </a:solidFill>
                <a:latin typeface="HP001 5 hàng" panose="020B0603050302020204" pitchFamily="34" charset="0"/>
                <a:cs typeface="Arial" panose="020B0604020202020204"/>
                <a:sym typeface="Arial" panose="020B0604020202020204"/>
              </a:rPr>
              <a:t>ǯǯǯǯǯǯǯǯǯǯǯǯ</a:t>
            </a:r>
            <a:endParaRPr lang="vi-VN" sz="3733" kern="0" dirty="0">
              <a:solidFill>
                <a:srgbClr val="000000"/>
              </a:solidFill>
              <a:latin typeface="Times New Roman" panose="02020603050405020304" pitchFamily="18" charset="0"/>
              <a:cs typeface="Arial" panose="020B0604020202020204"/>
              <a:sym typeface="Arial" panose="020B0604020202020204"/>
            </a:endParaRPr>
          </a:p>
          <a:p>
            <a:pPr defTabSz="1219170">
              <a:lnSpc>
                <a:spcPct val="134000"/>
              </a:lnSpc>
              <a:buClr>
                <a:srgbClr val="000000"/>
              </a:buClr>
              <a:defRPr/>
            </a:pPr>
            <a:r>
              <a:rPr lang="vi-VN" sz="3733" kern="0" noProof="1">
                <a:solidFill>
                  <a:srgbClr val="000000"/>
                </a:solidFill>
                <a:latin typeface="HP001 5 hàng" panose="020B0603050302020204" pitchFamily="34" charset="0"/>
                <a:cs typeface="Arial" panose="020B0604020202020204"/>
                <a:sym typeface="Arial" panose="020B0604020202020204"/>
              </a:rPr>
              <a:t>ǯǯǯǯǯǯǯǯǯǯǯǯ</a:t>
            </a:r>
            <a:endParaRPr lang="vi-VN" sz="3733" kern="0" noProof="1">
              <a:solidFill>
                <a:srgbClr val="000000"/>
              </a:solidFill>
              <a:latin typeface="Times New Roman" panose="02020603050405020304" pitchFamily="18" charset="0"/>
              <a:cs typeface="Arial" panose="020B0604020202020204"/>
              <a:sym typeface="Arial" panose="020B0604020202020204"/>
            </a:endParaRPr>
          </a:p>
          <a:p>
            <a:pPr defTabSz="1219170">
              <a:lnSpc>
                <a:spcPct val="134000"/>
              </a:lnSpc>
              <a:buClr>
                <a:srgbClr val="000000"/>
              </a:buClr>
              <a:defRPr/>
            </a:pPr>
            <a:r>
              <a:rPr lang="vi-VN" sz="3733" kern="0" noProof="1">
                <a:solidFill>
                  <a:srgbClr val="000000"/>
                </a:solidFill>
                <a:latin typeface="HP001 5 hàng" panose="020B0603050302020204" pitchFamily="34" charset="0"/>
                <a:cs typeface="Arial" panose="020B0604020202020204"/>
                <a:sym typeface="Arial" panose="020B0604020202020204"/>
              </a:rPr>
              <a:t>ǯǯǯǯǯǯǯǯǯǯǯǯ</a:t>
            </a:r>
            <a:endParaRPr lang="vi-VN" sz="3733" kern="0" noProof="1">
              <a:solidFill>
                <a:srgbClr val="000000"/>
              </a:solidFill>
              <a:latin typeface="Times New Roman" panose="02020603050405020304" pitchFamily="18" charset="0"/>
              <a:cs typeface="Arial" panose="020B0604020202020204"/>
              <a:sym typeface="Arial" panose="020B0604020202020204"/>
            </a:endParaRPr>
          </a:p>
          <a:p>
            <a:pPr defTabSz="1219170">
              <a:lnSpc>
                <a:spcPct val="134000"/>
              </a:lnSpc>
              <a:buClr>
                <a:srgbClr val="000000"/>
              </a:buClr>
              <a:defRPr/>
            </a:pPr>
            <a:r>
              <a:rPr lang="vi-VN" sz="3733" kern="0" noProof="1">
                <a:solidFill>
                  <a:srgbClr val="000000"/>
                </a:solidFill>
                <a:latin typeface="HP001 5 hàng" panose="020B0603050302020204" pitchFamily="34" charset="0"/>
                <a:cs typeface="Arial" panose="020B0604020202020204"/>
                <a:sym typeface="Arial" panose="020B0604020202020204"/>
              </a:rPr>
              <a:t>ǯǯǯǯǯǯǯǯǯǯǯǯ</a:t>
            </a:r>
            <a:endParaRPr lang="vi-VN" sz="3733" kern="0" noProof="1">
              <a:solidFill>
                <a:srgbClr val="000000"/>
              </a:solidFill>
              <a:latin typeface="Times New Roman" panose="02020603050405020304" pitchFamily="18" charset="0"/>
              <a:cs typeface="Arial" panose="020B0604020202020204"/>
              <a:sym typeface="Arial" panose="020B0604020202020204"/>
            </a:endParaRPr>
          </a:p>
          <a:p>
            <a:pPr defTabSz="1219170">
              <a:lnSpc>
                <a:spcPct val="134000"/>
              </a:lnSpc>
              <a:buClr>
                <a:srgbClr val="000000"/>
              </a:buClr>
              <a:defRPr/>
            </a:pPr>
            <a:r>
              <a:rPr lang="vi-VN" sz="3733" kern="0" noProof="1">
                <a:solidFill>
                  <a:srgbClr val="000000"/>
                </a:solidFill>
                <a:latin typeface="HP001 5 hàng" panose="020B0603050302020204" pitchFamily="34" charset="0"/>
                <a:cs typeface="Arial" panose="020B0604020202020204"/>
                <a:sym typeface="Arial" panose="020B0604020202020204"/>
              </a:rPr>
              <a:t>ǯǯǯǯǯǯǯǯǯǯǯǯ</a:t>
            </a:r>
            <a:endParaRPr lang="vi-VN" sz="3733" kern="0" noProof="1">
              <a:solidFill>
                <a:srgbClr val="000000"/>
              </a:solidFill>
              <a:latin typeface="Times New Roman" panose="02020603050405020304" pitchFamily="18" charset="0"/>
              <a:cs typeface="Arial" panose="020B0604020202020204"/>
              <a:sym typeface="Arial" panose="020B0604020202020204"/>
            </a:endParaRPr>
          </a:p>
          <a:p>
            <a:pPr defTabSz="1219170">
              <a:lnSpc>
                <a:spcPct val="134000"/>
              </a:lnSpc>
              <a:buClr>
                <a:srgbClr val="000000"/>
              </a:buClr>
              <a:defRPr/>
            </a:pPr>
            <a:endParaRPr lang="vi-VN" sz="3733" kern="0" dirty="0">
              <a:solidFill>
                <a:srgbClr val="000000"/>
              </a:solidFill>
              <a:latin typeface="Times New Roman" panose="02020603050405020304" pitchFamily="18" charset="0"/>
              <a:cs typeface="Arial" panose="020B0604020202020204"/>
              <a:sym typeface="Arial" panose="020B0604020202020204"/>
            </a:endParaRPr>
          </a:p>
        </p:txBody>
      </p:sp>
      <p:grpSp>
        <p:nvGrpSpPr>
          <p:cNvPr id="21" name="Group 20">
            <a:extLst>
              <a:ext uri="{FF2B5EF4-FFF2-40B4-BE49-F238E27FC236}">
                <a16:creationId xmlns:a16="http://schemas.microsoft.com/office/drawing/2014/main" id="{7C021FE9-CE05-4870-8130-2C2C1C9ED59F}"/>
              </a:ext>
            </a:extLst>
          </p:cNvPr>
          <p:cNvGrpSpPr/>
          <p:nvPr/>
        </p:nvGrpSpPr>
        <p:grpSpPr>
          <a:xfrm>
            <a:off x="-31015" y="-28516"/>
            <a:ext cx="1150979" cy="6886677"/>
            <a:chOff x="-23261" y="-21387"/>
            <a:chExt cx="863234" cy="5165008"/>
          </a:xfrm>
        </p:grpSpPr>
        <p:cxnSp>
          <p:nvCxnSpPr>
            <p:cNvPr id="6" name="Straight Connector 5">
              <a:extLst>
                <a:ext uri="{FF2B5EF4-FFF2-40B4-BE49-F238E27FC236}">
                  <a16:creationId xmlns:a16="http://schemas.microsoft.com/office/drawing/2014/main" id="{E6446AEA-4EFB-41B6-A23A-DBCA9EB1F9B6}"/>
                </a:ext>
              </a:extLst>
            </p:cNvPr>
            <p:cNvCxnSpPr/>
            <p:nvPr/>
          </p:nvCxnSpPr>
          <p:spPr>
            <a:xfrm>
              <a:off x="839973" y="-21387"/>
              <a:ext cx="0" cy="516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05A318-FB27-4D0F-B1AC-1316C2B348A2}"/>
                </a:ext>
              </a:extLst>
            </p:cNvPr>
            <p:cNvCxnSpPr/>
            <p:nvPr/>
          </p:nvCxnSpPr>
          <p:spPr>
            <a:xfrm>
              <a:off x="791679" y="-21266"/>
              <a:ext cx="0" cy="5164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9D2BD8B-9DC2-485E-BBDB-22AB9E252CE8}"/>
                </a:ext>
              </a:extLst>
            </p:cNvPr>
            <p:cNvCxnSpPr>
              <a:cxnSpLocks/>
            </p:cNvCxnSpPr>
            <p:nvPr/>
          </p:nvCxnSpPr>
          <p:spPr>
            <a:xfrm flipH="1">
              <a:off x="0" y="438150"/>
              <a:ext cx="79167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1DB9B3B-C838-40C4-A0D1-9901E8FDDB16}"/>
                </a:ext>
              </a:extLst>
            </p:cNvPr>
            <p:cNvCxnSpPr>
              <a:cxnSpLocks/>
            </p:cNvCxnSpPr>
            <p:nvPr/>
          </p:nvCxnSpPr>
          <p:spPr>
            <a:xfrm flipH="1">
              <a:off x="1" y="1009650"/>
              <a:ext cx="79167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9BCF3C5-8F18-492A-97BD-3CA98615D5C0}"/>
                </a:ext>
              </a:extLst>
            </p:cNvPr>
            <p:cNvCxnSpPr>
              <a:cxnSpLocks/>
            </p:cNvCxnSpPr>
            <p:nvPr/>
          </p:nvCxnSpPr>
          <p:spPr>
            <a:xfrm flipH="1">
              <a:off x="0" y="1590675"/>
              <a:ext cx="79167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4129CAE-BC6D-4800-B529-0F6CCF22B523}"/>
                </a:ext>
              </a:extLst>
            </p:cNvPr>
            <p:cNvCxnSpPr>
              <a:cxnSpLocks/>
            </p:cNvCxnSpPr>
            <p:nvPr/>
          </p:nvCxnSpPr>
          <p:spPr>
            <a:xfrm flipH="1">
              <a:off x="0" y="2152650"/>
              <a:ext cx="79167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E08F781-0BA5-4287-AE2B-709C650A3FF3}"/>
                </a:ext>
              </a:extLst>
            </p:cNvPr>
            <p:cNvCxnSpPr>
              <a:cxnSpLocks/>
            </p:cNvCxnSpPr>
            <p:nvPr/>
          </p:nvCxnSpPr>
          <p:spPr>
            <a:xfrm flipH="1">
              <a:off x="1" y="2724150"/>
              <a:ext cx="79167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76E7A4D-0360-485E-ADE8-8004A5587C1C}"/>
                </a:ext>
              </a:extLst>
            </p:cNvPr>
            <p:cNvCxnSpPr>
              <a:cxnSpLocks/>
            </p:cNvCxnSpPr>
            <p:nvPr/>
          </p:nvCxnSpPr>
          <p:spPr>
            <a:xfrm flipH="1">
              <a:off x="0" y="3305175"/>
              <a:ext cx="79167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9C56AA5-ED49-4AD0-AE4F-838262A4C815}"/>
                </a:ext>
              </a:extLst>
            </p:cNvPr>
            <p:cNvCxnSpPr>
              <a:cxnSpLocks/>
            </p:cNvCxnSpPr>
            <p:nvPr/>
          </p:nvCxnSpPr>
          <p:spPr>
            <a:xfrm flipH="1">
              <a:off x="-23261" y="3876675"/>
              <a:ext cx="79167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668AC8E-D9E6-4E8E-AFCD-BD7D1448F704}"/>
                </a:ext>
              </a:extLst>
            </p:cNvPr>
            <p:cNvCxnSpPr>
              <a:cxnSpLocks/>
            </p:cNvCxnSpPr>
            <p:nvPr/>
          </p:nvCxnSpPr>
          <p:spPr>
            <a:xfrm flipH="1">
              <a:off x="-23260" y="4448175"/>
              <a:ext cx="79167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7EFD9F5-C0AF-4BCA-BF9B-7982A01464BC}"/>
                </a:ext>
              </a:extLst>
            </p:cNvPr>
            <p:cNvCxnSpPr>
              <a:cxnSpLocks/>
            </p:cNvCxnSpPr>
            <p:nvPr/>
          </p:nvCxnSpPr>
          <p:spPr>
            <a:xfrm flipH="1">
              <a:off x="-23261" y="5029200"/>
              <a:ext cx="791678"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
        <p:nvSpPr>
          <p:cNvPr id="22" name="TextBox 21">
            <a:extLst>
              <a:ext uri="{FF2B5EF4-FFF2-40B4-BE49-F238E27FC236}">
                <a16:creationId xmlns:a16="http://schemas.microsoft.com/office/drawing/2014/main" id="{48FF7F99-8E75-4181-81F3-16FE0349F532}"/>
              </a:ext>
            </a:extLst>
          </p:cNvPr>
          <p:cNvSpPr txBox="1"/>
          <p:nvPr/>
        </p:nvSpPr>
        <p:spPr>
          <a:xfrm>
            <a:off x="1925943" y="114300"/>
            <a:ext cx="7968848" cy="666786"/>
          </a:xfrm>
          <a:prstGeom prst="rect">
            <a:avLst/>
          </a:prstGeom>
          <a:noFill/>
        </p:spPr>
        <p:txBody>
          <a:bodyPr wrap="none" rtlCol="0">
            <a:spAutoFit/>
          </a:bodyPr>
          <a:lstStyle/>
          <a:p>
            <a:pPr defTabSz="1219170">
              <a:buClr>
                <a:srgbClr val="000000"/>
              </a:buClr>
              <a:defRPr/>
            </a:pP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Thứ</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hai</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ngày</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6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tháng</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9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năm</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2021</a:t>
            </a:r>
            <a:endParaRPr lang="vi-VN" sz="3733" kern="0" dirty="0">
              <a:solidFill>
                <a:srgbClr val="000000"/>
              </a:solidFill>
              <a:latin typeface="HP001 5H" panose="020B0603050302020204" pitchFamily="34" charset="0"/>
              <a:cs typeface="HP001 5H" panose="020B0603050302020204" pitchFamily="34" charset="0"/>
              <a:sym typeface="Arial" panose="020B0604020202020204"/>
            </a:endParaRPr>
          </a:p>
        </p:txBody>
      </p:sp>
      <p:sp>
        <p:nvSpPr>
          <p:cNvPr id="23" name="TextBox 22">
            <a:extLst>
              <a:ext uri="{FF2B5EF4-FFF2-40B4-BE49-F238E27FC236}">
                <a16:creationId xmlns:a16="http://schemas.microsoft.com/office/drawing/2014/main" id="{508A77C4-8769-46CC-9FD1-846A81014820}"/>
              </a:ext>
            </a:extLst>
          </p:cNvPr>
          <p:cNvSpPr txBox="1"/>
          <p:nvPr/>
        </p:nvSpPr>
        <p:spPr>
          <a:xfrm>
            <a:off x="2941538" y="689130"/>
            <a:ext cx="5577168" cy="1593128"/>
          </a:xfrm>
          <a:prstGeom prst="rect">
            <a:avLst/>
          </a:prstGeom>
          <a:noFill/>
        </p:spPr>
        <p:txBody>
          <a:bodyPr wrap="none" rtlCol="0">
            <a:spAutoFit/>
          </a:bodyPr>
          <a:lstStyle/>
          <a:p>
            <a:pPr algn="ctr" defTabSz="1219170">
              <a:lnSpc>
                <a:spcPct val="135000"/>
              </a:lnSpc>
              <a:buClr>
                <a:srgbClr val="000000"/>
              </a:buClr>
              <a:defRPr/>
            </a:pP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Tập</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đọc</a:t>
            </a:r>
            <a:endParaRPr lang="en-US" sz="3733" kern="0" dirty="0">
              <a:solidFill>
                <a:srgbClr val="000000"/>
              </a:solidFill>
              <a:latin typeface="HP001 5H" panose="020B0603050302020204" pitchFamily="34" charset="0"/>
              <a:cs typeface="HP001 5H" panose="020B0603050302020204" pitchFamily="34" charset="0"/>
              <a:sym typeface="Arial" panose="020B0604020202020204"/>
            </a:endParaRPr>
          </a:p>
          <a:p>
            <a:pPr defTabSz="1219170">
              <a:lnSpc>
                <a:spcPct val="135000"/>
              </a:lnSpc>
              <a:buClr>
                <a:srgbClr val="000000"/>
              </a:buClr>
              <a:defRPr/>
            </a:pP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Dế</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Mèn</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bênh</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vực</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kẻ</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yếu</a:t>
            </a:r>
            <a:endParaRPr lang="vi-VN" sz="3733" kern="0" dirty="0">
              <a:solidFill>
                <a:srgbClr val="000000"/>
              </a:solidFill>
              <a:latin typeface="HP001 5H" panose="020B0603050302020204" pitchFamily="34" charset="0"/>
              <a:cs typeface="HP001 5H" panose="020B0603050302020204" pitchFamily="34" charset="0"/>
              <a:sym typeface="Arial" panose="020B0604020202020204"/>
            </a:endParaRPr>
          </a:p>
        </p:txBody>
      </p:sp>
      <p:sp>
        <p:nvSpPr>
          <p:cNvPr id="20" name="TextBox 19">
            <a:extLst>
              <a:ext uri="{FF2B5EF4-FFF2-40B4-BE49-F238E27FC236}">
                <a16:creationId xmlns:a16="http://schemas.microsoft.com/office/drawing/2014/main" id="{40D88E6E-A403-457C-BE6D-1AAC6C3CADBE}"/>
              </a:ext>
            </a:extLst>
          </p:cNvPr>
          <p:cNvSpPr txBox="1"/>
          <p:nvPr/>
        </p:nvSpPr>
        <p:spPr>
          <a:xfrm>
            <a:off x="1037225" y="2230830"/>
            <a:ext cx="11674431" cy="2529860"/>
          </a:xfrm>
          <a:prstGeom prst="rect">
            <a:avLst/>
          </a:prstGeom>
          <a:noFill/>
        </p:spPr>
        <p:txBody>
          <a:bodyPr wrap="square" rtlCol="0">
            <a:spAutoFit/>
          </a:bodyPr>
          <a:lstStyle/>
          <a:p>
            <a:pPr defTabSz="1219170">
              <a:lnSpc>
                <a:spcPct val="130000"/>
              </a:lnSpc>
              <a:buClr>
                <a:srgbClr val="000000"/>
              </a:buClr>
              <a:defRPr/>
            </a:pP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Nội</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dung:</a:t>
            </a:r>
          </a:p>
          <a:p>
            <a:pPr defTabSz="1219170">
              <a:lnSpc>
                <a:spcPct val="130000"/>
              </a:lnSpc>
              <a:buClr>
                <a:srgbClr val="000000"/>
              </a:buClr>
              <a:defRPr/>
            </a:pPr>
            <a:r>
              <a:rPr lang="en-US" sz="3733" kern="0" dirty="0">
                <a:solidFill>
                  <a:srgbClr val="000000"/>
                </a:solidFill>
                <a:latin typeface="HP001 5H" panose="020B0603050302020204" pitchFamily="34" charset="0"/>
                <a:cs typeface="HP001 5H" panose="020B0603050302020204" pitchFamily="34" charset="0"/>
                <a:sym typeface="Arial" panose="020B0604020202020204"/>
              </a:rPr>
              <a:t>     Ca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ngợi</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Dế</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sz="3733" kern="0" dirty="0" err="1">
                <a:solidFill>
                  <a:srgbClr val="000000"/>
                </a:solidFill>
                <a:latin typeface="HP001 5H" panose="020B0603050302020204" pitchFamily="34" charset="0"/>
                <a:cs typeface="HP001 5H" panose="020B0603050302020204" pitchFamily="34" charset="0"/>
                <a:sym typeface="Arial" panose="020B0604020202020204"/>
              </a:rPr>
              <a:t>Mèn</a:t>
            </a:r>
            <a:r>
              <a:rPr lang="en-US" sz="3733" kern="0" dirty="0">
                <a:solidFill>
                  <a:srgbClr val="000000"/>
                </a:solidFill>
                <a:latin typeface="HP001 5H" panose="020B0603050302020204" pitchFamily="34" charset="0"/>
                <a:cs typeface="HP001 5H" panose="020B0603050302020204" pitchFamily="34" charset="0"/>
                <a:sym typeface="Arial" panose="020B0604020202020204"/>
              </a:rPr>
              <a:t> </a:t>
            </a:r>
            <a:r>
              <a:rPr lang="en-US" altLang="en-US" sz="4000" b="1" dirty="0" err="1">
                <a:latin typeface="HP001 4 hàng" panose="020B0603050302020204" pitchFamily="34" charset="0"/>
                <a:cs typeface="Times New Roman" panose="02020603050405020304" pitchFamily="18" charset="0"/>
              </a:rPr>
              <a:t>có</a:t>
            </a:r>
            <a:r>
              <a:rPr lang="en-US" altLang="en-US" sz="4000" b="1" dirty="0">
                <a:latin typeface="HP001 4 hàng" panose="020B0603050302020204" pitchFamily="34" charset="0"/>
                <a:cs typeface="Times New Roman" panose="02020603050405020304" pitchFamily="18" charset="0"/>
              </a:rPr>
              <a:t> </a:t>
            </a:r>
            <a:r>
              <a:rPr lang="en-US" altLang="en-US" sz="4000" b="1" dirty="0" err="1">
                <a:latin typeface="HP001 4 hàng" panose="020B0603050302020204" pitchFamily="34" charset="0"/>
                <a:cs typeface="Times New Roman" panose="02020603050405020304" pitchFamily="18" charset="0"/>
              </a:rPr>
              <a:t>tấm</a:t>
            </a:r>
            <a:r>
              <a:rPr lang="en-US" altLang="en-US" sz="4000" b="1" dirty="0">
                <a:latin typeface="HP001 4 hàng" panose="020B0603050302020204" pitchFamily="34" charset="0"/>
                <a:cs typeface="Times New Roman" panose="02020603050405020304" pitchFamily="18" charset="0"/>
              </a:rPr>
              <a:t> </a:t>
            </a:r>
            <a:r>
              <a:rPr lang="en-US" altLang="en-US" sz="4000" b="1" dirty="0" err="1">
                <a:latin typeface="HP001 4 hàng" panose="020B0603050302020204" pitchFamily="34" charset="0"/>
                <a:cs typeface="Times New Roman" panose="02020603050405020304" pitchFamily="18" charset="0"/>
              </a:rPr>
              <a:t>lòng</a:t>
            </a:r>
            <a:r>
              <a:rPr lang="en-US" altLang="en-US" sz="4000" b="1" dirty="0">
                <a:latin typeface="HP001 4 hàng" panose="020B0603050302020204" pitchFamily="34" charset="0"/>
                <a:cs typeface="Times New Roman" panose="02020603050405020304" pitchFamily="18" charset="0"/>
              </a:rPr>
              <a:t> </a:t>
            </a:r>
            <a:r>
              <a:rPr lang="en-US" altLang="en-US" sz="4000" b="1" dirty="0" err="1">
                <a:latin typeface="HP001 4 hàng" panose="020B0603050302020204" pitchFamily="34" charset="0"/>
                <a:cs typeface="Times New Roman" panose="02020603050405020304" pitchFamily="18" charset="0"/>
              </a:rPr>
              <a:t>h</a:t>
            </a:r>
            <a:r>
              <a:rPr lang="en-US" altLang="en-US" sz="4000" b="1" dirty="0" err="1">
                <a:latin typeface="HP001 4 hàng" panose="020B0603050302020204" pitchFamily="34" charset="0"/>
                <a:ea typeface="Times New Roman" panose="02020603050405020304" pitchFamily="18" charset="0"/>
              </a:rPr>
              <a:t>à</a:t>
            </a:r>
            <a:r>
              <a:rPr lang="en-US" altLang="en-US" sz="4000" b="1" dirty="0" err="1">
                <a:latin typeface="HP001 4 hàng" panose="020B0603050302020204" pitchFamily="34" charset="0"/>
                <a:cs typeface="Times New Roman" panose="02020603050405020304" pitchFamily="18" charset="0"/>
              </a:rPr>
              <a:t>o</a:t>
            </a:r>
            <a:r>
              <a:rPr lang="en-US" altLang="en-US" sz="4000" b="1" dirty="0">
                <a:latin typeface="HP001 4 hàng" panose="020B0603050302020204" pitchFamily="34" charset="0"/>
                <a:cs typeface="Times New Roman" panose="02020603050405020304" pitchFamily="18" charset="0"/>
              </a:rPr>
              <a:t> </a:t>
            </a:r>
            <a:r>
              <a:rPr lang="en-US" altLang="en-US" sz="4000" b="1" dirty="0" err="1">
                <a:latin typeface="HP001 4 hàng" panose="020B0603050302020204" pitchFamily="34" charset="0"/>
                <a:cs typeface="Times New Roman" panose="02020603050405020304" pitchFamily="18" charset="0"/>
              </a:rPr>
              <a:t>hiệp</a:t>
            </a:r>
            <a:r>
              <a:rPr lang="en-US" altLang="en-US" sz="4000" b="1" dirty="0">
                <a:latin typeface="HP001 4 hàng" panose="020B0603050302020204" pitchFamily="34" charset="0"/>
                <a:cs typeface="Times New Roman" panose="02020603050405020304" pitchFamily="18" charset="0"/>
              </a:rPr>
              <a:t> - </a:t>
            </a:r>
            <a:r>
              <a:rPr lang="en-US" altLang="en-US" sz="4000" b="1" dirty="0" err="1">
                <a:latin typeface="HP001 4 hàng" panose="020B0603050302020204" pitchFamily="34" charset="0"/>
                <a:cs typeface="Times New Roman" panose="02020603050405020304" pitchFamily="18" charset="0"/>
              </a:rPr>
              <a:t>bênh</a:t>
            </a:r>
            <a:r>
              <a:rPr lang="en-US" altLang="en-US" sz="4000" b="1" dirty="0">
                <a:latin typeface="HP001 4 hàng" panose="020B0603050302020204" pitchFamily="34" charset="0"/>
                <a:cs typeface="Times New Roman" panose="02020603050405020304" pitchFamily="18" charset="0"/>
              </a:rPr>
              <a:t> </a:t>
            </a:r>
            <a:r>
              <a:rPr lang="en-US" altLang="en-US" sz="4000" b="1" dirty="0" err="1">
                <a:latin typeface="HP001 4 hàng" panose="020B0603050302020204" pitchFamily="34" charset="0"/>
                <a:cs typeface="Times New Roman" panose="02020603050405020304" pitchFamily="18" charset="0"/>
              </a:rPr>
              <a:t>vực</a:t>
            </a:r>
            <a:r>
              <a:rPr lang="en-US" altLang="en-US" sz="4000" b="1" dirty="0">
                <a:latin typeface="HP001 4 hàng" panose="020B0603050302020204" pitchFamily="34" charset="0"/>
                <a:cs typeface="Times New Roman" panose="02020603050405020304" pitchFamily="18" charset="0"/>
              </a:rPr>
              <a:t> </a:t>
            </a:r>
            <a:r>
              <a:rPr lang="en-US" altLang="en-US" sz="4000" b="1" dirty="0" err="1">
                <a:latin typeface="HP001 4 hàng" panose="020B0603050302020204" pitchFamily="34" charset="0"/>
                <a:cs typeface="Times New Roman" panose="02020603050405020304" pitchFamily="18" charset="0"/>
              </a:rPr>
              <a:t>người</a:t>
            </a:r>
            <a:r>
              <a:rPr lang="en-US" altLang="en-US" sz="4000" b="1" dirty="0">
                <a:latin typeface="HP001 4 hàng" panose="020B0603050302020204" pitchFamily="34" charset="0"/>
                <a:cs typeface="Times New Roman" panose="02020603050405020304" pitchFamily="18" charset="0"/>
              </a:rPr>
              <a:t> </a:t>
            </a:r>
            <a:r>
              <a:rPr lang="en-US" altLang="en-US" sz="4000" b="1" dirty="0" err="1">
                <a:latin typeface="HP001 4 hàng" panose="020B0603050302020204" pitchFamily="34" charset="0"/>
                <a:cs typeface="Times New Roman" panose="02020603050405020304" pitchFamily="18" charset="0"/>
              </a:rPr>
              <a:t>yếu</a:t>
            </a:r>
            <a:r>
              <a:rPr lang="en-US" altLang="en-US" sz="4000" b="1" dirty="0">
                <a:latin typeface="HP001 4 hàng" panose="020B0603050302020204" pitchFamily="34" charset="0"/>
                <a:cs typeface="Times New Roman" panose="02020603050405020304" pitchFamily="18" charset="0"/>
              </a:rPr>
              <a:t>.</a:t>
            </a:r>
            <a:endParaRPr lang="vi-VN" sz="3733" kern="0" dirty="0">
              <a:solidFill>
                <a:srgbClr val="000000"/>
              </a:solidFill>
              <a:latin typeface="HP001 4 hàng" panose="020B0603050302020204" pitchFamily="34" charset="0"/>
              <a:cs typeface="HP001 5H" panose="020B0603050302020204" pitchFamily="34" charset="0"/>
              <a:sym typeface="Arial" panose="020B0604020202020204"/>
            </a:endParaRPr>
          </a:p>
        </p:txBody>
      </p:sp>
    </p:spTree>
    <p:extLst>
      <p:ext uri="{BB962C8B-B14F-4D97-AF65-F5344CB8AC3E}">
        <p14:creationId xmlns:p14="http://schemas.microsoft.com/office/powerpoint/2010/main" val="1076586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294640" y="1301591"/>
            <a:ext cx="11602720" cy="5219079"/>
          </a:xfrm>
          <a:custGeom>
            <a:avLst/>
            <a:gdLst>
              <a:gd name="connsiteX0" fmla="*/ 0 w 11602720"/>
              <a:gd name="connsiteY0" fmla="*/ 0 h 5219079"/>
              <a:gd name="connsiteX1" fmla="*/ 11602720 w 11602720"/>
              <a:gd name="connsiteY1" fmla="*/ 0 h 5219079"/>
              <a:gd name="connsiteX2" fmla="*/ 11602720 w 11602720"/>
              <a:gd name="connsiteY2" fmla="*/ 5219079 h 5219079"/>
              <a:gd name="connsiteX3" fmla="*/ 0 w 11602720"/>
              <a:gd name="connsiteY3" fmla="*/ 5219079 h 5219079"/>
              <a:gd name="connsiteX4" fmla="*/ 0 w 11602720"/>
              <a:gd name="connsiteY4" fmla="*/ 0 h 5219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2720" h="5219079" fill="none" extrusionOk="0">
                <a:moveTo>
                  <a:pt x="0" y="0"/>
                </a:moveTo>
                <a:cubicBezTo>
                  <a:pt x="2265313" y="109414"/>
                  <a:pt x="7775912" y="34279"/>
                  <a:pt x="11602720" y="0"/>
                </a:cubicBezTo>
                <a:cubicBezTo>
                  <a:pt x="11560529" y="1609820"/>
                  <a:pt x="11632610" y="3041926"/>
                  <a:pt x="11602720" y="5219079"/>
                </a:cubicBezTo>
                <a:cubicBezTo>
                  <a:pt x="6612408" y="5105542"/>
                  <a:pt x="4051974" y="5284592"/>
                  <a:pt x="0" y="5219079"/>
                </a:cubicBezTo>
                <a:cubicBezTo>
                  <a:pt x="37807" y="3486170"/>
                  <a:pt x="-133477" y="1987747"/>
                  <a:pt x="0" y="0"/>
                </a:cubicBezTo>
                <a:close/>
              </a:path>
              <a:path w="11602720" h="5219079" stroke="0" extrusionOk="0">
                <a:moveTo>
                  <a:pt x="0" y="0"/>
                </a:moveTo>
                <a:cubicBezTo>
                  <a:pt x="1322996" y="-109531"/>
                  <a:pt x="9083220" y="138172"/>
                  <a:pt x="11602720" y="0"/>
                </a:cubicBezTo>
                <a:cubicBezTo>
                  <a:pt x="11443492" y="1074316"/>
                  <a:pt x="11627725" y="3580416"/>
                  <a:pt x="11602720" y="5219079"/>
                </a:cubicBezTo>
                <a:cubicBezTo>
                  <a:pt x="7160599" y="5375033"/>
                  <a:pt x="1975940" y="5101232"/>
                  <a:pt x="0" y="5219079"/>
                </a:cubicBezTo>
                <a:cubicBezTo>
                  <a:pt x="-118949" y="3565910"/>
                  <a:pt x="-111187" y="2357017"/>
                  <a:pt x="0" y="0"/>
                </a:cubicBezTo>
                <a:close/>
              </a:path>
            </a:pathLst>
          </a:custGeom>
          <a:solidFill>
            <a:schemeClr val="bg1"/>
          </a:solidFill>
          <a:ln w="9525">
            <a:solidFill>
              <a:srgbClr val="6EBA35"/>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73050" lvl="0" indent="-273050" algn="just">
              <a:lnSpc>
                <a:spcPct val="100000"/>
              </a:lnSpc>
              <a:spcBef>
                <a:spcPct val="0"/>
              </a:spcBef>
              <a:buFontTx/>
              <a:buNone/>
            </a:pPr>
            <a:r>
              <a:rPr lang="en-US" altLang="en-US" sz="3600" dirty="0">
                <a:latin typeface="Times New Roman" panose="02020603050405020304" pitchFamily="18" charset="0"/>
                <a:cs typeface="Times New Roman" panose="02020603050405020304" pitchFamily="18" charset="0"/>
              </a:rPr>
              <a:t>       - Năm trước, khi gặp trời làm đói kém, mẹ em phải vay lương ăn của bọn nhện. Sau đấy, không may mẹ em </a:t>
            </a:r>
            <a:r>
              <a:rPr lang="en-US" altLang="en-US" sz="3600" dirty="0">
                <a:solidFill>
                  <a:srgbClr val="FF0000"/>
                </a:solidFill>
                <a:latin typeface="Times New Roman" panose="02020603050405020304" pitchFamily="18" charset="0"/>
                <a:cs typeface="Times New Roman" panose="02020603050405020304" pitchFamily="18" charset="0"/>
              </a:rPr>
              <a:t>mất đi</a:t>
            </a:r>
            <a:r>
              <a:rPr lang="en-US" altLang="en-US" sz="3600" dirty="0">
                <a:solidFill>
                  <a:schemeClr val="bg2"/>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còn lại </a:t>
            </a:r>
            <a:r>
              <a:rPr lang="en-US" altLang="en-US" sz="3600" dirty="0">
                <a:solidFill>
                  <a:srgbClr val="FF0000"/>
                </a:solidFill>
                <a:latin typeface="Times New Roman" panose="02020603050405020304" pitchFamily="18" charset="0"/>
                <a:cs typeface="Times New Roman" panose="02020603050405020304" pitchFamily="18" charset="0"/>
              </a:rPr>
              <a:t>thui thủi </a:t>
            </a:r>
            <a:r>
              <a:rPr lang="en-US" altLang="en-US" sz="3600" dirty="0">
                <a:latin typeface="Times New Roman" panose="02020603050405020304" pitchFamily="18" charset="0"/>
                <a:cs typeface="Times New Roman" panose="02020603050405020304" pitchFamily="18" charset="0"/>
              </a:rPr>
              <a:t>có mình em. Mà em </a:t>
            </a:r>
            <a:r>
              <a:rPr lang="en-US" altLang="en-US" sz="3600" dirty="0">
                <a:solidFill>
                  <a:srgbClr val="FF0000"/>
                </a:solidFill>
                <a:latin typeface="Times New Roman" panose="02020603050405020304" pitchFamily="18" charset="0"/>
                <a:cs typeface="Times New Roman" panose="02020603050405020304" pitchFamily="18" charset="0"/>
              </a:rPr>
              <a:t>ốm yếu</a:t>
            </a:r>
            <a:r>
              <a:rPr lang="en-US" altLang="en-US" sz="3600" dirty="0">
                <a:latin typeface="Times New Roman" panose="02020603050405020304" pitchFamily="18" charset="0"/>
                <a:cs typeface="Times New Roman" panose="02020603050405020304" pitchFamily="18" charset="0"/>
              </a:rPr>
              <a:t>,</a:t>
            </a:r>
            <a:r>
              <a:rPr lang="en-US" altLang="en-US" sz="3600" dirty="0">
                <a:solidFill>
                  <a:schemeClr val="bg2"/>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kiếm bữa cũng </a:t>
            </a:r>
            <a:r>
              <a:rPr lang="en-US" altLang="en-US" sz="3600" dirty="0">
                <a:solidFill>
                  <a:srgbClr val="FF0000"/>
                </a:solidFill>
                <a:latin typeface="Times New Roman" panose="02020603050405020304" pitchFamily="18" charset="0"/>
                <a:cs typeface="Times New Roman" panose="02020603050405020304" pitchFamily="18" charset="0"/>
              </a:rPr>
              <a:t>chẳng đủ</a:t>
            </a:r>
            <a:r>
              <a:rPr lang="en-US" altLang="en-US" sz="3600" dirty="0">
                <a:latin typeface="Times New Roman" panose="02020603050405020304" pitchFamily="18" charset="0"/>
                <a:cs typeface="Times New Roman" panose="02020603050405020304" pitchFamily="18" charset="0"/>
              </a:rPr>
              <a:t>.</a:t>
            </a:r>
            <a:r>
              <a:rPr lang="en-US" altLang="en-US" sz="3600" dirty="0">
                <a:solidFill>
                  <a:schemeClr val="bg2"/>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Bao năm </a:t>
            </a:r>
            <a:r>
              <a:rPr lang="en-US" altLang="en-US" sz="3600" dirty="0">
                <a:solidFill>
                  <a:srgbClr val="FF0000"/>
                </a:solidFill>
                <a:latin typeface="Times New Roman" panose="02020603050405020304" pitchFamily="18" charset="0"/>
                <a:cs typeface="Times New Roman" panose="02020603050405020304" pitchFamily="18" charset="0"/>
              </a:rPr>
              <a:t>nghèo túng </a:t>
            </a:r>
            <a:r>
              <a:rPr lang="en-US" altLang="en-US" sz="3600" dirty="0">
                <a:latin typeface="Times New Roman" panose="02020603050405020304" pitchFamily="18" charset="0"/>
                <a:cs typeface="Times New Roman" panose="02020603050405020304" pitchFamily="18" charset="0"/>
              </a:rPr>
              <a:t>vẫn hoàn </a:t>
            </a:r>
            <a:r>
              <a:rPr lang="en-US" altLang="en-US" sz="3600" dirty="0">
                <a:solidFill>
                  <a:srgbClr val="FF0000"/>
                </a:solidFill>
                <a:latin typeface="Times New Roman" panose="02020603050405020304" pitchFamily="18" charset="0"/>
                <a:cs typeface="Times New Roman" panose="02020603050405020304" pitchFamily="18" charset="0"/>
              </a:rPr>
              <a:t>nghèo túng</a:t>
            </a:r>
            <a:r>
              <a:rPr lang="en-US" altLang="en-US" sz="3600" dirty="0">
                <a:latin typeface="Times New Roman" panose="02020603050405020304" pitchFamily="18" charset="0"/>
                <a:cs typeface="Times New Roman" panose="02020603050405020304" pitchFamily="18" charset="0"/>
              </a:rPr>
              <a:t>.</a:t>
            </a:r>
            <a:r>
              <a:rPr lang="en-US" altLang="en-US" sz="3600" dirty="0">
                <a:solidFill>
                  <a:schemeClr val="bg2"/>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Mấy bận bọn nhện đã </a:t>
            </a:r>
            <a:r>
              <a:rPr lang="en-US" altLang="en-US" sz="3600" dirty="0" err="1">
                <a:solidFill>
                  <a:srgbClr val="FF0000"/>
                </a:solidFill>
                <a:latin typeface="Times New Roman" panose="02020603050405020304" pitchFamily="18" charset="0"/>
                <a:cs typeface="Times New Roman" panose="02020603050405020304" pitchFamily="18" charset="0"/>
              </a:rPr>
              <a:t>đánh</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em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Hôm</a:t>
            </a:r>
            <a:r>
              <a:rPr lang="en-US" altLang="en-US" sz="3600" dirty="0">
                <a:latin typeface="Times New Roman" panose="02020603050405020304" pitchFamily="18" charset="0"/>
                <a:cs typeface="Times New Roman" panose="02020603050405020304" pitchFamily="18" charset="0"/>
              </a:rPr>
              <a:t> nay bọn chúng chăng tơ ngang đường đe </a:t>
            </a:r>
            <a:r>
              <a:rPr lang="en-US" altLang="en-US" sz="3600" dirty="0">
                <a:solidFill>
                  <a:srgbClr val="FF0000"/>
                </a:solidFill>
                <a:latin typeface="Times New Roman" panose="02020603050405020304" pitchFamily="18" charset="0"/>
                <a:cs typeface="Times New Roman" panose="02020603050405020304" pitchFamily="18" charset="0"/>
              </a:rPr>
              <a:t>bắt em</a:t>
            </a:r>
            <a:r>
              <a:rPr lang="en-US" altLang="en-US" sz="3600" dirty="0">
                <a:latin typeface="Times New Roman" panose="02020603050405020304" pitchFamily="18" charset="0"/>
                <a:cs typeface="Times New Roman" panose="02020603050405020304" pitchFamily="18" charset="0"/>
              </a:rPr>
              <a:t>, </a:t>
            </a:r>
            <a:r>
              <a:rPr lang="en-US" altLang="en-US" sz="3600" dirty="0">
                <a:solidFill>
                  <a:srgbClr val="FF0000"/>
                </a:solidFill>
                <a:latin typeface="Times New Roman" panose="02020603050405020304" pitchFamily="18" charset="0"/>
                <a:cs typeface="Times New Roman" panose="02020603050405020304" pitchFamily="18" charset="0"/>
              </a:rPr>
              <a:t>vặt chân</a:t>
            </a:r>
            <a:r>
              <a:rPr lang="en-US" altLang="en-US" sz="3600" dirty="0">
                <a:latin typeface="Times New Roman" panose="02020603050405020304" pitchFamily="18" charset="0"/>
                <a:cs typeface="Times New Roman" panose="02020603050405020304" pitchFamily="18" charset="0"/>
              </a:rPr>
              <a:t>,</a:t>
            </a:r>
            <a:r>
              <a:rPr lang="en-US" altLang="en-US" sz="3600" dirty="0">
                <a:solidFill>
                  <a:schemeClr val="bg2"/>
                </a:solidFill>
                <a:latin typeface="Times New Roman" panose="02020603050405020304" pitchFamily="18" charset="0"/>
                <a:cs typeface="Times New Roman" panose="02020603050405020304" pitchFamily="18" charset="0"/>
              </a:rPr>
              <a:t> </a:t>
            </a:r>
            <a:r>
              <a:rPr lang="en-US" altLang="en-US" sz="3600" dirty="0">
                <a:solidFill>
                  <a:srgbClr val="FF0000"/>
                </a:solidFill>
                <a:latin typeface="Times New Roman" panose="02020603050405020304" pitchFamily="18" charset="0"/>
                <a:cs typeface="Times New Roman" panose="02020603050405020304" pitchFamily="18" charset="0"/>
              </a:rPr>
              <a:t>vặt cánh ăn thịt</a:t>
            </a:r>
            <a:r>
              <a:rPr lang="en-US" altLang="en-US" sz="3600" dirty="0">
                <a:solidFill>
                  <a:schemeClr val="bg2"/>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em.</a:t>
            </a:r>
          </a:p>
          <a:p>
            <a:pPr marL="273050" lvl="0" indent="-273050" algn="just">
              <a:lnSpc>
                <a:spcPct val="100000"/>
              </a:lnSpc>
              <a:spcBef>
                <a:spcPct val="0"/>
              </a:spcBef>
              <a:buFontTx/>
              <a:buNone/>
            </a:pPr>
            <a:r>
              <a:rPr lang="en-US" altLang="en-US" sz="3600" dirty="0">
                <a:latin typeface="Times New Roman" panose="02020603050405020304" pitchFamily="18" charset="0"/>
                <a:cs typeface="Times New Roman" panose="02020603050405020304" pitchFamily="18" charset="0"/>
              </a:rPr>
              <a:t>         Tôi </a:t>
            </a:r>
            <a:r>
              <a:rPr lang="en-US" altLang="en-US" sz="3600" dirty="0">
                <a:solidFill>
                  <a:srgbClr val="FF0000"/>
                </a:solidFill>
                <a:latin typeface="Times New Roman" panose="02020603050405020304" pitchFamily="18" charset="0"/>
                <a:cs typeface="Times New Roman" panose="02020603050405020304" pitchFamily="18" charset="0"/>
              </a:rPr>
              <a:t>xòe</a:t>
            </a:r>
            <a:r>
              <a:rPr lang="en-US" altLang="en-US" sz="3600" dirty="0">
                <a:solidFill>
                  <a:schemeClr val="bg2"/>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cả hai càng ra, bảo Nhà Trò:</a:t>
            </a:r>
          </a:p>
          <a:p>
            <a:pPr marL="273050" lvl="0" indent="-273050" algn="just">
              <a:lnSpc>
                <a:spcPct val="100000"/>
              </a:lnSpc>
              <a:spcBef>
                <a:spcPct val="0"/>
              </a:spcBef>
              <a:buFontTx/>
              <a:buNone/>
            </a:pPr>
            <a:r>
              <a:rPr lang="en-US" altLang="en-US" sz="3600" dirty="0">
                <a:latin typeface="Times New Roman" panose="02020603050405020304" pitchFamily="18" charset="0"/>
                <a:cs typeface="Times New Roman" panose="02020603050405020304" pitchFamily="18" charset="0"/>
              </a:rPr>
              <a:t>         - Em </a:t>
            </a:r>
            <a:r>
              <a:rPr lang="en-US" altLang="en-US" sz="3600" dirty="0">
                <a:solidFill>
                  <a:srgbClr val="FF0000"/>
                </a:solidFill>
                <a:latin typeface="Times New Roman" panose="02020603050405020304" pitchFamily="18" charset="0"/>
                <a:cs typeface="Times New Roman" panose="02020603050405020304" pitchFamily="18" charset="0"/>
              </a:rPr>
              <a:t>đừng sợ</a:t>
            </a:r>
            <a:r>
              <a:rPr lang="en-US" altLang="en-US" sz="3600" dirty="0">
                <a:latin typeface="Times New Roman" panose="02020603050405020304" pitchFamily="18" charset="0"/>
                <a:cs typeface="Times New Roman" panose="02020603050405020304" pitchFamily="18" charset="0"/>
              </a:rPr>
              <a:t>. Hãy trở về cùng với tôi đây. Đứa </a:t>
            </a:r>
            <a:r>
              <a:rPr lang="en-US" altLang="en-US" sz="3600" dirty="0">
                <a:solidFill>
                  <a:srgbClr val="FF0000"/>
                </a:solidFill>
                <a:latin typeface="Times New Roman" panose="02020603050405020304" pitchFamily="18" charset="0"/>
                <a:cs typeface="Times New Roman" panose="02020603050405020304" pitchFamily="18" charset="0"/>
              </a:rPr>
              <a:t>độc ác </a:t>
            </a:r>
            <a:r>
              <a:rPr lang="en-US" altLang="en-US" sz="3600" dirty="0">
                <a:latin typeface="Times New Roman" panose="02020603050405020304" pitchFamily="18" charset="0"/>
                <a:cs typeface="Times New Roman" panose="02020603050405020304" pitchFamily="18" charset="0"/>
              </a:rPr>
              <a:t>không thể cậy khỏe </a:t>
            </a:r>
            <a:r>
              <a:rPr lang="en-US" altLang="en-US" sz="3600" dirty="0">
                <a:solidFill>
                  <a:srgbClr val="FF0000"/>
                </a:solidFill>
                <a:latin typeface="Times New Roman" panose="02020603050405020304" pitchFamily="18" charset="0"/>
                <a:cs typeface="Times New Roman" panose="02020603050405020304" pitchFamily="18" charset="0"/>
              </a:rPr>
              <a:t>ăn hiếp </a:t>
            </a:r>
            <a:r>
              <a:rPr lang="en-US" altLang="en-US" sz="3600" dirty="0">
                <a:latin typeface="Times New Roman" panose="02020603050405020304" pitchFamily="18" charset="0"/>
                <a:cs typeface="Times New Roman" panose="02020603050405020304" pitchFamily="18" charset="0"/>
              </a:rPr>
              <a:t>kẻ yếu.</a:t>
            </a:r>
            <a:endParaRPr lang="en-US" altLang="en-US" sz="36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4400" b="1" dirty="0" err="1">
                <a:solidFill>
                  <a:schemeClr val="bg1"/>
                </a:solidFill>
                <a:latin typeface="Times New Roman" panose="02020603050405020304" pitchFamily="18" charset="0"/>
                <a:cs typeface="Times New Roman" panose="02020603050405020304" pitchFamily="18" charset="0"/>
              </a:rPr>
              <a:t>Luyện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đọc</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diễn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cảm</a:t>
            </a:r>
            <a:endParaRPr lang="en-US" altLang="x-none" sz="4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1464365" y="1174874"/>
            <a:ext cx="9263270" cy="4731026"/>
          </a:xfrm>
          <a:custGeom>
            <a:avLst/>
            <a:gdLst>
              <a:gd name="connsiteX0" fmla="*/ 0 w 9263270"/>
              <a:gd name="connsiteY0" fmla="*/ 788520 h 4731026"/>
              <a:gd name="connsiteX1" fmla="*/ 788520 w 9263270"/>
              <a:gd name="connsiteY1" fmla="*/ 0 h 4731026"/>
              <a:gd name="connsiteX2" fmla="*/ 1302906 w 9263270"/>
              <a:gd name="connsiteY2" fmla="*/ 0 h 4731026"/>
              <a:gd name="connsiteX3" fmla="*/ 1740430 w 9263270"/>
              <a:gd name="connsiteY3" fmla="*/ 0 h 4731026"/>
              <a:gd name="connsiteX4" fmla="*/ 2408541 w 9263270"/>
              <a:gd name="connsiteY4" fmla="*/ 0 h 4731026"/>
              <a:gd name="connsiteX5" fmla="*/ 2846065 w 9263270"/>
              <a:gd name="connsiteY5" fmla="*/ 0 h 4731026"/>
              <a:gd name="connsiteX6" fmla="*/ 3514175 w 9263270"/>
              <a:gd name="connsiteY6" fmla="*/ 0 h 4731026"/>
              <a:gd name="connsiteX7" fmla="*/ 4259148 w 9263270"/>
              <a:gd name="connsiteY7" fmla="*/ 0 h 4731026"/>
              <a:gd name="connsiteX8" fmla="*/ 4696672 w 9263270"/>
              <a:gd name="connsiteY8" fmla="*/ 0 h 4731026"/>
              <a:gd name="connsiteX9" fmla="*/ 5441645 w 9263270"/>
              <a:gd name="connsiteY9" fmla="*/ 0 h 4731026"/>
              <a:gd name="connsiteX10" fmla="*/ 5956032 w 9263270"/>
              <a:gd name="connsiteY10" fmla="*/ 0 h 4731026"/>
              <a:gd name="connsiteX11" fmla="*/ 6393555 w 9263270"/>
              <a:gd name="connsiteY11" fmla="*/ 0 h 4731026"/>
              <a:gd name="connsiteX12" fmla="*/ 7061666 w 9263270"/>
              <a:gd name="connsiteY12" fmla="*/ 0 h 4731026"/>
              <a:gd name="connsiteX13" fmla="*/ 7422328 w 9263270"/>
              <a:gd name="connsiteY13" fmla="*/ 0 h 4731026"/>
              <a:gd name="connsiteX14" fmla="*/ 7859852 w 9263270"/>
              <a:gd name="connsiteY14" fmla="*/ 0 h 4731026"/>
              <a:gd name="connsiteX15" fmla="*/ 8474750 w 9263270"/>
              <a:gd name="connsiteY15" fmla="*/ 0 h 4731026"/>
              <a:gd name="connsiteX16" fmla="*/ 9263270 w 9263270"/>
              <a:gd name="connsiteY16" fmla="*/ 788520 h 4731026"/>
              <a:gd name="connsiteX17" fmla="*/ 9263270 w 9263270"/>
              <a:gd name="connsiteY17" fmla="*/ 1282644 h 4731026"/>
              <a:gd name="connsiteX18" fmla="*/ 9263270 w 9263270"/>
              <a:gd name="connsiteY18" fmla="*/ 1745229 h 4731026"/>
              <a:gd name="connsiteX19" fmla="*/ 9263270 w 9263270"/>
              <a:gd name="connsiteY19" fmla="*/ 2176274 h 4731026"/>
              <a:gd name="connsiteX20" fmla="*/ 9263270 w 9263270"/>
              <a:gd name="connsiteY20" fmla="*/ 2670398 h 4731026"/>
              <a:gd name="connsiteX21" fmla="*/ 9263270 w 9263270"/>
              <a:gd name="connsiteY21" fmla="*/ 3196063 h 4731026"/>
              <a:gd name="connsiteX22" fmla="*/ 9263270 w 9263270"/>
              <a:gd name="connsiteY22" fmla="*/ 3942506 h 4731026"/>
              <a:gd name="connsiteX23" fmla="*/ 8474750 w 9263270"/>
              <a:gd name="connsiteY23" fmla="*/ 4731026 h 4731026"/>
              <a:gd name="connsiteX24" fmla="*/ 8114088 w 9263270"/>
              <a:gd name="connsiteY24" fmla="*/ 4731026 h 4731026"/>
              <a:gd name="connsiteX25" fmla="*/ 7445978 w 9263270"/>
              <a:gd name="connsiteY25" fmla="*/ 4731026 h 4731026"/>
              <a:gd name="connsiteX26" fmla="*/ 6931592 w 9263270"/>
              <a:gd name="connsiteY26" fmla="*/ 4731026 h 4731026"/>
              <a:gd name="connsiteX27" fmla="*/ 6570930 w 9263270"/>
              <a:gd name="connsiteY27" fmla="*/ 4731026 h 4731026"/>
              <a:gd name="connsiteX28" fmla="*/ 6056544 w 9263270"/>
              <a:gd name="connsiteY28" fmla="*/ 4731026 h 4731026"/>
              <a:gd name="connsiteX29" fmla="*/ 5695882 w 9263270"/>
              <a:gd name="connsiteY29" fmla="*/ 4731026 h 4731026"/>
              <a:gd name="connsiteX30" fmla="*/ 5335221 w 9263270"/>
              <a:gd name="connsiteY30" fmla="*/ 4731026 h 4731026"/>
              <a:gd name="connsiteX31" fmla="*/ 4820835 w 9263270"/>
              <a:gd name="connsiteY31" fmla="*/ 4731026 h 4731026"/>
              <a:gd name="connsiteX32" fmla="*/ 4075861 w 9263270"/>
              <a:gd name="connsiteY32" fmla="*/ 4731026 h 4731026"/>
              <a:gd name="connsiteX33" fmla="*/ 3561475 w 9263270"/>
              <a:gd name="connsiteY33" fmla="*/ 4731026 h 4731026"/>
              <a:gd name="connsiteX34" fmla="*/ 3123951 w 9263270"/>
              <a:gd name="connsiteY34" fmla="*/ 4731026 h 4731026"/>
              <a:gd name="connsiteX35" fmla="*/ 2609565 w 9263270"/>
              <a:gd name="connsiteY35" fmla="*/ 4731026 h 4731026"/>
              <a:gd name="connsiteX36" fmla="*/ 2172041 w 9263270"/>
              <a:gd name="connsiteY36" fmla="*/ 4731026 h 4731026"/>
              <a:gd name="connsiteX37" fmla="*/ 1503931 w 9263270"/>
              <a:gd name="connsiteY37" fmla="*/ 4731026 h 4731026"/>
              <a:gd name="connsiteX38" fmla="*/ 788520 w 9263270"/>
              <a:gd name="connsiteY38" fmla="*/ 4731026 h 4731026"/>
              <a:gd name="connsiteX39" fmla="*/ 0 w 9263270"/>
              <a:gd name="connsiteY39" fmla="*/ 3942506 h 4731026"/>
              <a:gd name="connsiteX40" fmla="*/ 0 w 9263270"/>
              <a:gd name="connsiteY40" fmla="*/ 3416842 h 4731026"/>
              <a:gd name="connsiteX41" fmla="*/ 0 w 9263270"/>
              <a:gd name="connsiteY41" fmla="*/ 2985797 h 4731026"/>
              <a:gd name="connsiteX42" fmla="*/ 0 w 9263270"/>
              <a:gd name="connsiteY42" fmla="*/ 2397053 h 4731026"/>
              <a:gd name="connsiteX43" fmla="*/ 0 w 9263270"/>
              <a:gd name="connsiteY43" fmla="*/ 1839849 h 4731026"/>
              <a:gd name="connsiteX44" fmla="*/ 0 w 9263270"/>
              <a:gd name="connsiteY44" fmla="*/ 1314184 h 4731026"/>
              <a:gd name="connsiteX45" fmla="*/ 0 w 9263270"/>
              <a:gd name="connsiteY45" fmla="*/ 788520 h 473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63270" h="4731026" fill="none" extrusionOk="0">
                <a:moveTo>
                  <a:pt x="0" y="788520"/>
                </a:moveTo>
                <a:cubicBezTo>
                  <a:pt x="-41913" y="340125"/>
                  <a:pt x="324461" y="-14677"/>
                  <a:pt x="788520" y="0"/>
                </a:cubicBezTo>
                <a:cubicBezTo>
                  <a:pt x="983329" y="-41465"/>
                  <a:pt x="1073047" y="3970"/>
                  <a:pt x="1302906" y="0"/>
                </a:cubicBezTo>
                <a:cubicBezTo>
                  <a:pt x="1532765" y="-3970"/>
                  <a:pt x="1640299" y="48091"/>
                  <a:pt x="1740430" y="0"/>
                </a:cubicBezTo>
                <a:cubicBezTo>
                  <a:pt x="1840561" y="-48091"/>
                  <a:pt x="2083935" y="36147"/>
                  <a:pt x="2408541" y="0"/>
                </a:cubicBezTo>
                <a:cubicBezTo>
                  <a:pt x="2733147" y="-36147"/>
                  <a:pt x="2643726" y="27390"/>
                  <a:pt x="2846065" y="0"/>
                </a:cubicBezTo>
                <a:cubicBezTo>
                  <a:pt x="3048404" y="-27390"/>
                  <a:pt x="3328094" y="26811"/>
                  <a:pt x="3514175" y="0"/>
                </a:cubicBezTo>
                <a:cubicBezTo>
                  <a:pt x="3700256" y="-26811"/>
                  <a:pt x="4008443" y="53469"/>
                  <a:pt x="4259148" y="0"/>
                </a:cubicBezTo>
                <a:cubicBezTo>
                  <a:pt x="4509853" y="-53469"/>
                  <a:pt x="4506004" y="22563"/>
                  <a:pt x="4696672" y="0"/>
                </a:cubicBezTo>
                <a:cubicBezTo>
                  <a:pt x="4887340" y="-22563"/>
                  <a:pt x="5176215" y="74322"/>
                  <a:pt x="5441645" y="0"/>
                </a:cubicBezTo>
                <a:cubicBezTo>
                  <a:pt x="5707075" y="-74322"/>
                  <a:pt x="5707260" y="40898"/>
                  <a:pt x="5956032" y="0"/>
                </a:cubicBezTo>
                <a:cubicBezTo>
                  <a:pt x="6204804" y="-40898"/>
                  <a:pt x="6195442" y="20652"/>
                  <a:pt x="6393555" y="0"/>
                </a:cubicBezTo>
                <a:cubicBezTo>
                  <a:pt x="6591668" y="-20652"/>
                  <a:pt x="6895269" y="7204"/>
                  <a:pt x="7061666" y="0"/>
                </a:cubicBezTo>
                <a:cubicBezTo>
                  <a:pt x="7228063" y="-7204"/>
                  <a:pt x="7249944" y="16363"/>
                  <a:pt x="7422328" y="0"/>
                </a:cubicBezTo>
                <a:cubicBezTo>
                  <a:pt x="7594712" y="-16363"/>
                  <a:pt x="7683088" y="39957"/>
                  <a:pt x="7859852" y="0"/>
                </a:cubicBezTo>
                <a:cubicBezTo>
                  <a:pt x="8036616" y="-39957"/>
                  <a:pt x="8294059" y="38455"/>
                  <a:pt x="8474750" y="0"/>
                </a:cubicBezTo>
                <a:cubicBezTo>
                  <a:pt x="8877399" y="-119891"/>
                  <a:pt x="9228341" y="333955"/>
                  <a:pt x="9263270" y="788520"/>
                </a:cubicBezTo>
                <a:cubicBezTo>
                  <a:pt x="9306525" y="935076"/>
                  <a:pt x="9215951" y="1063409"/>
                  <a:pt x="9263270" y="1282644"/>
                </a:cubicBezTo>
                <a:cubicBezTo>
                  <a:pt x="9310589" y="1501879"/>
                  <a:pt x="9252801" y="1624420"/>
                  <a:pt x="9263270" y="1745229"/>
                </a:cubicBezTo>
                <a:cubicBezTo>
                  <a:pt x="9273739" y="1866039"/>
                  <a:pt x="9243241" y="1975539"/>
                  <a:pt x="9263270" y="2176274"/>
                </a:cubicBezTo>
                <a:cubicBezTo>
                  <a:pt x="9283299" y="2377009"/>
                  <a:pt x="9259083" y="2515618"/>
                  <a:pt x="9263270" y="2670398"/>
                </a:cubicBezTo>
                <a:cubicBezTo>
                  <a:pt x="9267457" y="2825178"/>
                  <a:pt x="9203776" y="2956399"/>
                  <a:pt x="9263270" y="3196063"/>
                </a:cubicBezTo>
                <a:cubicBezTo>
                  <a:pt x="9322764" y="3435727"/>
                  <a:pt x="9232889" y="3574831"/>
                  <a:pt x="9263270" y="3942506"/>
                </a:cubicBezTo>
                <a:cubicBezTo>
                  <a:pt x="9223943" y="4403382"/>
                  <a:pt x="8895162" y="4742431"/>
                  <a:pt x="8474750" y="4731026"/>
                </a:cubicBezTo>
                <a:cubicBezTo>
                  <a:pt x="8327835" y="4743023"/>
                  <a:pt x="8223525" y="4702387"/>
                  <a:pt x="8114088" y="4731026"/>
                </a:cubicBezTo>
                <a:cubicBezTo>
                  <a:pt x="8004651" y="4759665"/>
                  <a:pt x="7683098" y="4704740"/>
                  <a:pt x="7445978" y="4731026"/>
                </a:cubicBezTo>
                <a:cubicBezTo>
                  <a:pt x="7208858" y="4757312"/>
                  <a:pt x="7094302" y="4698001"/>
                  <a:pt x="6931592" y="4731026"/>
                </a:cubicBezTo>
                <a:cubicBezTo>
                  <a:pt x="6768882" y="4764051"/>
                  <a:pt x="6646377" y="4726511"/>
                  <a:pt x="6570930" y="4731026"/>
                </a:cubicBezTo>
                <a:cubicBezTo>
                  <a:pt x="6495483" y="4735541"/>
                  <a:pt x="6281426" y="4727318"/>
                  <a:pt x="6056544" y="4731026"/>
                </a:cubicBezTo>
                <a:cubicBezTo>
                  <a:pt x="5831662" y="4734734"/>
                  <a:pt x="5780279" y="4718662"/>
                  <a:pt x="5695882" y="4731026"/>
                </a:cubicBezTo>
                <a:cubicBezTo>
                  <a:pt x="5611485" y="4743390"/>
                  <a:pt x="5438706" y="4715953"/>
                  <a:pt x="5335221" y="4731026"/>
                </a:cubicBezTo>
                <a:cubicBezTo>
                  <a:pt x="5231736" y="4746099"/>
                  <a:pt x="5077893" y="4725859"/>
                  <a:pt x="4820835" y="4731026"/>
                </a:cubicBezTo>
                <a:cubicBezTo>
                  <a:pt x="4563777" y="4736193"/>
                  <a:pt x="4443573" y="4676956"/>
                  <a:pt x="4075861" y="4731026"/>
                </a:cubicBezTo>
                <a:cubicBezTo>
                  <a:pt x="3708149" y="4785096"/>
                  <a:pt x="3702166" y="4714802"/>
                  <a:pt x="3561475" y="4731026"/>
                </a:cubicBezTo>
                <a:cubicBezTo>
                  <a:pt x="3420784" y="4747250"/>
                  <a:pt x="3293757" y="4707749"/>
                  <a:pt x="3123951" y="4731026"/>
                </a:cubicBezTo>
                <a:cubicBezTo>
                  <a:pt x="2954145" y="4754303"/>
                  <a:pt x="2728683" y="4707654"/>
                  <a:pt x="2609565" y="4731026"/>
                </a:cubicBezTo>
                <a:cubicBezTo>
                  <a:pt x="2490447" y="4754398"/>
                  <a:pt x="2338884" y="4718487"/>
                  <a:pt x="2172041" y="4731026"/>
                </a:cubicBezTo>
                <a:cubicBezTo>
                  <a:pt x="2005198" y="4743565"/>
                  <a:pt x="1720100" y="4713629"/>
                  <a:pt x="1503931" y="4731026"/>
                </a:cubicBezTo>
                <a:cubicBezTo>
                  <a:pt x="1287762" y="4748423"/>
                  <a:pt x="1113153" y="4714868"/>
                  <a:pt x="788520" y="4731026"/>
                </a:cubicBezTo>
                <a:cubicBezTo>
                  <a:pt x="318665" y="4676551"/>
                  <a:pt x="33867" y="4476540"/>
                  <a:pt x="0" y="3942506"/>
                </a:cubicBezTo>
                <a:cubicBezTo>
                  <a:pt x="-21943" y="3801216"/>
                  <a:pt x="62495" y="3578572"/>
                  <a:pt x="0" y="3416842"/>
                </a:cubicBezTo>
                <a:cubicBezTo>
                  <a:pt x="-62495" y="3255112"/>
                  <a:pt x="33256" y="3158954"/>
                  <a:pt x="0" y="2985797"/>
                </a:cubicBezTo>
                <a:cubicBezTo>
                  <a:pt x="-33256" y="2812641"/>
                  <a:pt x="38202" y="2624179"/>
                  <a:pt x="0" y="2397053"/>
                </a:cubicBezTo>
                <a:cubicBezTo>
                  <a:pt x="-38202" y="2169927"/>
                  <a:pt x="43896" y="2011862"/>
                  <a:pt x="0" y="1839849"/>
                </a:cubicBezTo>
                <a:cubicBezTo>
                  <a:pt x="-43896" y="1667836"/>
                  <a:pt x="5699" y="1440420"/>
                  <a:pt x="0" y="1314184"/>
                </a:cubicBezTo>
                <a:cubicBezTo>
                  <a:pt x="-5699" y="1187948"/>
                  <a:pt x="21597" y="987549"/>
                  <a:pt x="0" y="788520"/>
                </a:cubicBezTo>
                <a:close/>
              </a:path>
              <a:path w="9263270" h="4731026" stroke="0" extrusionOk="0">
                <a:moveTo>
                  <a:pt x="0" y="788520"/>
                </a:moveTo>
                <a:cubicBezTo>
                  <a:pt x="-100860" y="417705"/>
                  <a:pt x="343043" y="26368"/>
                  <a:pt x="788520" y="0"/>
                </a:cubicBezTo>
                <a:cubicBezTo>
                  <a:pt x="933757" y="-15945"/>
                  <a:pt x="1118268" y="181"/>
                  <a:pt x="1226044" y="0"/>
                </a:cubicBezTo>
                <a:cubicBezTo>
                  <a:pt x="1333820" y="-181"/>
                  <a:pt x="1493116" y="37112"/>
                  <a:pt x="1586705" y="0"/>
                </a:cubicBezTo>
                <a:cubicBezTo>
                  <a:pt x="1680294" y="-37112"/>
                  <a:pt x="2005061" y="25456"/>
                  <a:pt x="2177954" y="0"/>
                </a:cubicBezTo>
                <a:cubicBezTo>
                  <a:pt x="2350847" y="-25456"/>
                  <a:pt x="2558995" y="12317"/>
                  <a:pt x="2922927" y="0"/>
                </a:cubicBezTo>
                <a:cubicBezTo>
                  <a:pt x="3286859" y="-12317"/>
                  <a:pt x="3210659" y="25240"/>
                  <a:pt x="3437313" y="0"/>
                </a:cubicBezTo>
                <a:cubicBezTo>
                  <a:pt x="3663967" y="-25240"/>
                  <a:pt x="3720237" y="14054"/>
                  <a:pt x="3874837" y="0"/>
                </a:cubicBezTo>
                <a:cubicBezTo>
                  <a:pt x="4029437" y="-14054"/>
                  <a:pt x="4339240" y="59756"/>
                  <a:pt x="4466085" y="0"/>
                </a:cubicBezTo>
                <a:cubicBezTo>
                  <a:pt x="4592930" y="-59756"/>
                  <a:pt x="4876175" y="12579"/>
                  <a:pt x="5057334" y="0"/>
                </a:cubicBezTo>
                <a:cubicBezTo>
                  <a:pt x="5238493" y="-12579"/>
                  <a:pt x="5402816" y="36481"/>
                  <a:pt x="5725445" y="0"/>
                </a:cubicBezTo>
                <a:cubicBezTo>
                  <a:pt x="6048074" y="-36481"/>
                  <a:pt x="6167113" y="78718"/>
                  <a:pt x="6470418" y="0"/>
                </a:cubicBezTo>
                <a:cubicBezTo>
                  <a:pt x="6773723" y="-78718"/>
                  <a:pt x="6966182" y="1713"/>
                  <a:pt x="7138528" y="0"/>
                </a:cubicBezTo>
                <a:cubicBezTo>
                  <a:pt x="7310874" y="-1713"/>
                  <a:pt x="7359456" y="9278"/>
                  <a:pt x="7499190" y="0"/>
                </a:cubicBezTo>
                <a:cubicBezTo>
                  <a:pt x="7638924" y="-9278"/>
                  <a:pt x="8022269" y="7789"/>
                  <a:pt x="8474750" y="0"/>
                </a:cubicBezTo>
                <a:cubicBezTo>
                  <a:pt x="8941260" y="-29086"/>
                  <a:pt x="9358226" y="305954"/>
                  <a:pt x="9263270" y="788520"/>
                </a:cubicBezTo>
                <a:cubicBezTo>
                  <a:pt x="9280810" y="1068154"/>
                  <a:pt x="9233358" y="1196591"/>
                  <a:pt x="9263270" y="1377264"/>
                </a:cubicBezTo>
                <a:cubicBezTo>
                  <a:pt x="9293182" y="1557937"/>
                  <a:pt x="9227699" y="1798943"/>
                  <a:pt x="9263270" y="1966008"/>
                </a:cubicBezTo>
                <a:cubicBezTo>
                  <a:pt x="9298841" y="2133073"/>
                  <a:pt x="9251823" y="2374439"/>
                  <a:pt x="9263270" y="2523212"/>
                </a:cubicBezTo>
                <a:cubicBezTo>
                  <a:pt x="9274717" y="2671985"/>
                  <a:pt x="9225372" y="2899262"/>
                  <a:pt x="9263270" y="3111956"/>
                </a:cubicBezTo>
                <a:cubicBezTo>
                  <a:pt x="9301168" y="3324650"/>
                  <a:pt x="9246673" y="3731131"/>
                  <a:pt x="9263270" y="3942506"/>
                </a:cubicBezTo>
                <a:cubicBezTo>
                  <a:pt x="9269207" y="4475294"/>
                  <a:pt x="8912006" y="4674508"/>
                  <a:pt x="8474750" y="4731026"/>
                </a:cubicBezTo>
                <a:cubicBezTo>
                  <a:pt x="8367331" y="4768223"/>
                  <a:pt x="8238801" y="4693998"/>
                  <a:pt x="8114088" y="4731026"/>
                </a:cubicBezTo>
                <a:cubicBezTo>
                  <a:pt x="7989375" y="4768054"/>
                  <a:pt x="7919352" y="4723525"/>
                  <a:pt x="7753427" y="4731026"/>
                </a:cubicBezTo>
                <a:cubicBezTo>
                  <a:pt x="7587502" y="4738527"/>
                  <a:pt x="7558202" y="4722138"/>
                  <a:pt x="7392765" y="4731026"/>
                </a:cubicBezTo>
                <a:cubicBezTo>
                  <a:pt x="7227328" y="4739914"/>
                  <a:pt x="7202603" y="4705300"/>
                  <a:pt x="7032104" y="4731026"/>
                </a:cubicBezTo>
                <a:cubicBezTo>
                  <a:pt x="6861605" y="4756752"/>
                  <a:pt x="6768928" y="4708194"/>
                  <a:pt x="6671442" y="4731026"/>
                </a:cubicBezTo>
                <a:cubicBezTo>
                  <a:pt x="6573956" y="4753858"/>
                  <a:pt x="6390980" y="4688302"/>
                  <a:pt x="6157056" y="4731026"/>
                </a:cubicBezTo>
                <a:cubicBezTo>
                  <a:pt x="5923132" y="4773750"/>
                  <a:pt x="5691906" y="4684868"/>
                  <a:pt x="5488945" y="4731026"/>
                </a:cubicBezTo>
                <a:cubicBezTo>
                  <a:pt x="5285984" y="4777184"/>
                  <a:pt x="4901407" y="4655488"/>
                  <a:pt x="4743972" y="4731026"/>
                </a:cubicBezTo>
                <a:cubicBezTo>
                  <a:pt x="4586537" y="4806564"/>
                  <a:pt x="4327443" y="4703988"/>
                  <a:pt x="4152724" y="4731026"/>
                </a:cubicBezTo>
                <a:cubicBezTo>
                  <a:pt x="3978005" y="4758064"/>
                  <a:pt x="3706777" y="4710660"/>
                  <a:pt x="3561475" y="4731026"/>
                </a:cubicBezTo>
                <a:cubicBezTo>
                  <a:pt x="3416173" y="4751392"/>
                  <a:pt x="3300313" y="4726274"/>
                  <a:pt x="3047089" y="4731026"/>
                </a:cubicBezTo>
                <a:cubicBezTo>
                  <a:pt x="2793865" y="4735778"/>
                  <a:pt x="2681516" y="4707475"/>
                  <a:pt x="2455841" y="4731026"/>
                </a:cubicBezTo>
                <a:cubicBezTo>
                  <a:pt x="2230166" y="4754577"/>
                  <a:pt x="2003008" y="4725623"/>
                  <a:pt x="1710868" y="4731026"/>
                </a:cubicBezTo>
                <a:cubicBezTo>
                  <a:pt x="1418728" y="4736429"/>
                  <a:pt x="1124762" y="4657455"/>
                  <a:pt x="788520" y="4731026"/>
                </a:cubicBezTo>
                <a:cubicBezTo>
                  <a:pt x="360517" y="4741500"/>
                  <a:pt x="-17564" y="4337772"/>
                  <a:pt x="0" y="3942506"/>
                </a:cubicBezTo>
                <a:cubicBezTo>
                  <a:pt x="-16399" y="3709208"/>
                  <a:pt x="26101" y="3600597"/>
                  <a:pt x="0" y="3416842"/>
                </a:cubicBezTo>
                <a:cubicBezTo>
                  <a:pt x="-26101" y="3233087"/>
                  <a:pt x="38747" y="3022127"/>
                  <a:pt x="0" y="2891177"/>
                </a:cubicBezTo>
                <a:cubicBezTo>
                  <a:pt x="-38747" y="2760227"/>
                  <a:pt x="46383" y="2477252"/>
                  <a:pt x="0" y="2333973"/>
                </a:cubicBezTo>
                <a:cubicBezTo>
                  <a:pt x="-46383" y="2190694"/>
                  <a:pt x="4650" y="2022138"/>
                  <a:pt x="0" y="1902928"/>
                </a:cubicBezTo>
                <a:cubicBezTo>
                  <a:pt x="-4650" y="1783719"/>
                  <a:pt x="33542" y="1540378"/>
                  <a:pt x="0" y="1440344"/>
                </a:cubicBezTo>
                <a:cubicBezTo>
                  <a:pt x="-33542" y="1340310"/>
                  <a:pt x="53654" y="956506"/>
                  <a:pt x="0" y="788520"/>
                </a:cubicBezTo>
                <a:close/>
              </a:path>
            </a:pathLst>
          </a:cu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9"/>
          <p:cNvSpPr/>
          <p:nvPr/>
        </p:nvSpPr>
        <p:spPr>
          <a:xfrm>
            <a:off x="518160" y="233164"/>
            <a:ext cx="11439936" cy="830997"/>
          </a:xfrm>
          <a:prstGeom prst="rect">
            <a:avLst/>
          </a:prstGeom>
          <a:noFill/>
        </p:spPr>
        <p:txBody>
          <a:bodyPr wrap="square">
            <a:spAutoFit/>
          </a:bodyPr>
          <a:lstStyle/>
          <a:p>
            <a:pPr algn="ct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Có</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mấy</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nhân</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vật</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trong</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tranh</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a:t>
            </a:r>
          </a:p>
        </p:txBody>
      </p:sp>
      <p:pic>
        <p:nvPicPr>
          <p:cNvPr id="5" name="图片 7"/>
          <p:cNvPicPr>
            <a:picLocks noChangeAspect="1"/>
          </p:cNvPicPr>
          <p:nvPr/>
        </p:nvPicPr>
        <p:blipFill rotWithShape="1">
          <a:blip r:embed="rId3">
            <a:extLst>
              <a:ext uri="{28A0092B-C50C-407E-A947-70E740481C1C}">
                <a14:useLocalDpi xmlns:a14="http://schemas.microsoft.com/office/drawing/2010/main" val="0"/>
              </a:ext>
            </a:extLst>
          </a:blip>
          <a:srcRect b="58257"/>
          <a:stretch>
            <a:fillRect/>
          </a:stretch>
        </p:blipFill>
        <p:spPr>
          <a:xfrm>
            <a:off x="60960" y="5069282"/>
            <a:ext cx="12166197" cy="185983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32609"/>
          <a:stretch>
            <a:fillRect/>
          </a:stretch>
        </p:blipFill>
        <p:spPr>
          <a:xfrm>
            <a:off x="24633" y="3885642"/>
            <a:ext cx="12166197" cy="3002504"/>
          </a:xfrm>
          <a:prstGeom prst="rect">
            <a:avLst/>
          </a:prstGeom>
        </p:spPr>
      </p:pic>
      <p:sp>
        <p:nvSpPr>
          <p:cNvPr id="10" name="矩形 9"/>
          <p:cNvSpPr/>
          <p:nvPr/>
        </p:nvSpPr>
        <p:spPr>
          <a:xfrm>
            <a:off x="3299788" y="1818124"/>
            <a:ext cx="8140148" cy="2123658"/>
          </a:xfrm>
          <a:prstGeom prst="rect">
            <a:avLst/>
          </a:prstGeom>
          <a:noFill/>
        </p:spPr>
        <p:txBody>
          <a:bodyPr wrap="square">
            <a:spAutoFit/>
          </a:bodyPr>
          <a:lstStyle/>
          <a:p>
            <a:pPr algn="ctr"/>
            <a:r>
              <a:rPr lang="en-US" altLang="zh-CN" sz="6600" b="1" dirty="0" err="1">
                <a:ln w="28575" cmpd="thickThin">
                  <a:solidFill>
                    <a:srgbClr val="A7CF82"/>
                  </a:solidFill>
                </a:ln>
                <a:solidFill>
                  <a:srgbClr val="21801A"/>
                </a:solidFill>
                <a:latin typeface="Times New Roman" panose="02020603050405020304" pitchFamily="18" charset="0"/>
                <a:ea typeface="Microsoft YaHei" panose="020B0503020204020204" pitchFamily="34" charset="-122"/>
                <a:cs typeface="Times New Roman" panose="02020603050405020304" pitchFamily="18" charset="0"/>
              </a:rPr>
              <a:t>Chúc</a:t>
            </a:r>
            <a:r>
              <a:rPr lang="en-US" altLang="zh-CN" sz="6600" b="1" dirty="0">
                <a:ln w="28575" cmpd="thickThin">
                  <a:solidFill>
                    <a:srgbClr val="A7CF82"/>
                  </a:solidFill>
                </a:ln>
                <a:solidFill>
                  <a:srgbClr val="21801A"/>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6600" b="1" dirty="0" err="1">
                <a:ln w="28575" cmpd="thickThin">
                  <a:solidFill>
                    <a:srgbClr val="A7CF82"/>
                  </a:solidFill>
                </a:ln>
                <a:solidFill>
                  <a:srgbClr val="21801A"/>
                </a:solidFill>
                <a:latin typeface="Times New Roman" panose="02020603050405020304" pitchFamily="18" charset="0"/>
                <a:ea typeface="Microsoft YaHei" panose="020B0503020204020204" pitchFamily="34" charset="-122"/>
                <a:cs typeface="Times New Roman" panose="02020603050405020304" pitchFamily="18" charset="0"/>
              </a:rPr>
              <a:t>các</a:t>
            </a:r>
            <a:r>
              <a:rPr lang="en-US" altLang="zh-CN" sz="6600" b="1" dirty="0">
                <a:ln w="28575" cmpd="thickThin">
                  <a:solidFill>
                    <a:srgbClr val="A7CF82"/>
                  </a:solidFill>
                </a:ln>
                <a:solidFill>
                  <a:srgbClr val="21801A"/>
                </a:solidFill>
                <a:latin typeface="Times New Roman" panose="02020603050405020304" pitchFamily="18" charset="0"/>
                <a:ea typeface="Microsoft YaHei" panose="020B0503020204020204" pitchFamily="34" charset="-122"/>
                <a:cs typeface="Times New Roman" panose="02020603050405020304" pitchFamily="18" charset="0"/>
              </a:rPr>
              <a:t> con </a:t>
            </a:r>
          </a:p>
          <a:p>
            <a:pPr algn="ctr"/>
            <a:r>
              <a:rPr lang="en-US" altLang="zh-CN" sz="6600" b="1" dirty="0" err="1">
                <a:ln w="28575" cmpd="thickThin">
                  <a:solidFill>
                    <a:srgbClr val="A7CF82"/>
                  </a:solidFill>
                </a:ln>
                <a:solidFill>
                  <a:srgbClr val="21801A"/>
                </a:solidFill>
                <a:latin typeface="Times New Roman" panose="02020603050405020304" pitchFamily="18" charset="0"/>
                <a:ea typeface="Microsoft YaHei" panose="020B0503020204020204" pitchFamily="34" charset="-122"/>
                <a:cs typeface="Times New Roman" panose="02020603050405020304" pitchFamily="18" charset="0"/>
              </a:rPr>
              <a:t>học</a:t>
            </a:r>
            <a:r>
              <a:rPr lang="en-US" altLang="zh-CN" sz="6600" b="1" dirty="0">
                <a:ln w="28575" cmpd="thickThin">
                  <a:solidFill>
                    <a:srgbClr val="A7CF82"/>
                  </a:solidFill>
                </a:ln>
                <a:solidFill>
                  <a:srgbClr val="21801A"/>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6600" b="1" dirty="0" err="1">
                <a:ln w="28575" cmpd="thickThin">
                  <a:solidFill>
                    <a:srgbClr val="A7CF82"/>
                  </a:solidFill>
                </a:ln>
                <a:solidFill>
                  <a:srgbClr val="21801A"/>
                </a:solidFill>
                <a:latin typeface="Times New Roman" panose="02020603050405020304" pitchFamily="18" charset="0"/>
                <a:ea typeface="Microsoft YaHei" panose="020B0503020204020204" pitchFamily="34" charset="-122"/>
                <a:cs typeface="Times New Roman" panose="02020603050405020304" pitchFamily="18" charset="0"/>
              </a:rPr>
              <a:t>tốt</a:t>
            </a:r>
            <a:r>
              <a:rPr lang="en-US" altLang="zh-CN" sz="6600" b="1" dirty="0">
                <a:ln w="28575" cmpd="thickThin">
                  <a:solidFill>
                    <a:srgbClr val="A7CF82"/>
                  </a:solidFill>
                </a:ln>
                <a:solidFill>
                  <a:srgbClr val="21801A"/>
                </a:solidFill>
                <a:latin typeface="Times New Roman" panose="02020603050405020304" pitchFamily="18" charset="0"/>
                <a:ea typeface="Microsoft YaHei" panose="020B0503020204020204" pitchFamily="34" charset="-122"/>
                <a:cs typeface="Times New Roman" panose="02020603050405020304" pitchFamily="18" charset="0"/>
              </a:rPr>
              <a:t>!</a:t>
            </a: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24634" y="18387"/>
            <a:ext cx="4259132" cy="3857881"/>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0"/>
                                        </p:tgtEl>
                                        <p:attrNameLst>
                                          <p:attrName>style.visibility</p:attrName>
                                        </p:attrNameLst>
                                      </p:cBhvr>
                                      <p:to>
                                        <p:strVal val="visible"/>
                                      </p:to>
                                    </p:set>
                                    <p:set>
                                      <p:cBhvr>
                                        <p:cTn id="11" dur="455" fill="hold">
                                          <p:stCondLst>
                                            <p:cond delay="0"/>
                                          </p:stCondLst>
                                        </p:cTn>
                                        <p:tgtEl>
                                          <p:spTgt spid="10"/>
                                        </p:tgtEl>
                                        <p:attrNameLst>
                                          <p:attrName>style.rotation</p:attrName>
                                        </p:attrNameLst>
                                      </p:cBhvr>
                                      <p:to>
                                        <p:strVal val="-45.0"/>
                                      </p:to>
                                    </p:set>
                                    <p:anim calcmode="lin" valueType="num">
                                      <p:cBhvr>
                                        <p:cTn id="12"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9"/>
          <p:cNvSpPr/>
          <p:nvPr/>
        </p:nvSpPr>
        <p:spPr>
          <a:xfrm>
            <a:off x="518160" y="233164"/>
            <a:ext cx="11439936" cy="830997"/>
          </a:xfrm>
          <a:prstGeom prst="rect">
            <a:avLst/>
          </a:prstGeom>
          <a:noFill/>
        </p:spPr>
        <p:txBody>
          <a:bodyPr wrap="square">
            <a:spAutoFit/>
          </a:bodyPr>
          <a:lstStyle/>
          <a:p>
            <a:pPr algn="ct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Có</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2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nhân</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vật</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trong</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tranh</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a:t>
            </a:r>
          </a:p>
        </p:txBody>
      </p:sp>
      <p:pic>
        <p:nvPicPr>
          <p:cNvPr id="5" name="图片 7"/>
          <p:cNvPicPr>
            <a:picLocks noChangeAspect="1"/>
          </p:cNvPicPr>
          <p:nvPr/>
        </p:nvPicPr>
        <p:blipFill rotWithShape="1">
          <a:blip r:embed="rId2">
            <a:extLst>
              <a:ext uri="{28A0092B-C50C-407E-A947-70E740481C1C}">
                <a14:useLocalDpi xmlns:a14="http://schemas.microsoft.com/office/drawing/2010/main" val="0"/>
              </a:ext>
            </a:extLst>
          </a:blip>
          <a:srcRect b="58257"/>
          <a:stretch>
            <a:fillRect/>
          </a:stretch>
        </p:blipFill>
        <p:spPr>
          <a:xfrm>
            <a:off x="60960" y="5069282"/>
            <a:ext cx="12166197" cy="1859838"/>
          </a:xfrm>
          <a:prstGeom prst="rect">
            <a:avLst/>
          </a:prstGeom>
        </p:spPr>
      </p:pic>
      <p:pic>
        <p:nvPicPr>
          <p:cNvPr id="6" name="Picture 5" descr="A picture containing text&#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196" y="1185704"/>
            <a:ext cx="2543399" cy="3330128"/>
          </a:xfrm>
          <a:custGeom>
            <a:avLst/>
            <a:gdLst>
              <a:gd name="connsiteX0" fmla="*/ 0 w 2543399"/>
              <a:gd name="connsiteY0" fmla="*/ 0 h 3330128"/>
              <a:gd name="connsiteX1" fmla="*/ 457812 w 2543399"/>
              <a:gd name="connsiteY1" fmla="*/ 0 h 3330128"/>
              <a:gd name="connsiteX2" fmla="*/ 966492 w 2543399"/>
              <a:gd name="connsiteY2" fmla="*/ 0 h 3330128"/>
              <a:gd name="connsiteX3" fmla="*/ 1424303 w 2543399"/>
              <a:gd name="connsiteY3" fmla="*/ 0 h 3330128"/>
              <a:gd name="connsiteX4" fmla="*/ 1856681 w 2543399"/>
              <a:gd name="connsiteY4" fmla="*/ 0 h 3330128"/>
              <a:gd name="connsiteX5" fmla="*/ 2543399 w 2543399"/>
              <a:gd name="connsiteY5" fmla="*/ 0 h 3330128"/>
              <a:gd name="connsiteX6" fmla="*/ 2543399 w 2543399"/>
              <a:gd name="connsiteY6" fmla="*/ 455117 h 3330128"/>
              <a:gd name="connsiteX7" fmla="*/ 2543399 w 2543399"/>
              <a:gd name="connsiteY7" fmla="*/ 910235 h 3330128"/>
              <a:gd name="connsiteX8" fmla="*/ 2543399 w 2543399"/>
              <a:gd name="connsiteY8" fmla="*/ 1531859 h 3330128"/>
              <a:gd name="connsiteX9" fmla="*/ 2543399 w 2543399"/>
              <a:gd name="connsiteY9" fmla="*/ 2053579 h 3330128"/>
              <a:gd name="connsiteX10" fmla="*/ 2543399 w 2543399"/>
              <a:gd name="connsiteY10" fmla="*/ 2541998 h 3330128"/>
              <a:gd name="connsiteX11" fmla="*/ 2543399 w 2543399"/>
              <a:gd name="connsiteY11" fmla="*/ 3330128 h 3330128"/>
              <a:gd name="connsiteX12" fmla="*/ 2009285 w 2543399"/>
              <a:gd name="connsiteY12" fmla="*/ 3330128 h 3330128"/>
              <a:gd name="connsiteX13" fmla="*/ 1500605 w 2543399"/>
              <a:gd name="connsiteY13" fmla="*/ 3330128 h 3330128"/>
              <a:gd name="connsiteX14" fmla="*/ 1042794 w 2543399"/>
              <a:gd name="connsiteY14" fmla="*/ 3330128 h 3330128"/>
              <a:gd name="connsiteX15" fmla="*/ 584982 w 2543399"/>
              <a:gd name="connsiteY15" fmla="*/ 3330128 h 3330128"/>
              <a:gd name="connsiteX16" fmla="*/ 0 w 2543399"/>
              <a:gd name="connsiteY16" fmla="*/ 3330128 h 3330128"/>
              <a:gd name="connsiteX17" fmla="*/ 0 w 2543399"/>
              <a:gd name="connsiteY17" fmla="*/ 2775107 h 3330128"/>
              <a:gd name="connsiteX18" fmla="*/ 0 w 2543399"/>
              <a:gd name="connsiteY18" fmla="*/ 2153483 h 3330128"/>
              <a:gd name="connsiteX19" fmla="*/ 0 w 2543399"/>
              <a:gd name="connsiteY19" fmla="*/ 1598461 h 3330128"/>
              <a:gd name="connsiteX20" fmla="*/ 0 w 2543399"/>
              <a:gd name="connsiteY20" fmla="*/ 1043440 h 3330128"/>
              <a:gd name="connsiteX21" fmla="*/ 0 w 2543399"/>
              <a:gd name="connsiteY21" fmla="*/ 555021 h 3330128"/>
              <a:gd name="connsiteX22" fmla="*/ 0 w 2543399"/>
              <a:gd name="connsiteY22" fmla="*/ 0 h 333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43399" h="3330128" fill="none" extrusionOk="0">
                <a:moveTo>
                  <a:pt x="0" y="0"/>
                </a:moveTo>
                <a:cubicBezTo>
                  <a:pt x="164413" y="-21442"/>
                  <a:pt x="249363" y="35568"/>
                  <a:pt x="457812" y="0"/>
                </a:cubicBezTo>
                <a:cubicBezTo>
                  <a:pt x="666261" y="-35568"/>
                  <a:pt x="828281" y="24757"/>
                  <a:pt x="966492" y="0"/>
                </a:cubicBezTo>
                <a:cubicBezTo>
                  <a:pt x="1104703" y="-24757"/>
                  <a:pt x="1322020" y="38754"/>
                  <a:pt x="1424303" y="0"/>
                </a:cubicBezTo>
                <a:cubicBezTo>
                  <a:pt x="1526586" y="-38754"/>
                  <a:pt x="1751872" y="49200"/>
                  <a:pt x="1856681" y="0"/>
                </a:cubicBezTo>
                <a:cubicBezTo>
                  <a:pt x="1961490" y="-49200"/>
                  <a:pt x="2354864" y="80906"/>
                  <a:pt x="2543399" y="0"/>
                </a:cubicBezTo>
                <a:cubicBezTo>
                  <a:pt x="2591672" y="165759"/>
                  <a:pt x="2497080" y="326731"/>
                  <a:pt x="2543399" y="455117"/>
                </a:cubicBezTo>
                <a:cubicBezTo>
                  <a:pt x="2589718" y="583503"/>
                  <a:pt x="2512127" y="749997"/>
                  <a:pt x="2543399" y="910235"/>
                </a:cubicBezTo>
                <a:cubicBezTo>
                  <a:pt x="2574671" y="1070473"/>
                  <a:pt x="2525975" y="1308334"/>
                  <a:pt x="2543399" y="1531859"/>
                </a:cubicBezTo>
                <a:cubicBezTo>
                  <a:pt x="2560823" y="1755384"/>
                  <a:pt x="2506653" y="1936949"/>
                  <a:pt x="2543399" y="2053579"/>
                </a:cubicBezTo>
                <a:cubicBezTo>
                  <a:pt x="2580145" y="2170209"/>
                  <a:pt x="2524530" y="2354558"/>
                  <a:pt x="2543399" y="2541998"/>
                </a:cubicBezTo>
                <a:cubicBezTo>
                  <a:pt x="2562268" y="2729438"/>
                  <a:pt x="2511277" y="3147273"/>
                  <a:pt x="2543399" y="3330128"/>
                </a:cubicBezTo>
                <a:cubicBezTo>
                  <a:pt x="2313411" y="3375140"/>
                  <a:pt x="2185032" y="3292582"/>
                  <a:pt x="2009285" y="3330128"/>
                </a:cubicBezTo>
                <a:cubicBezTo>
                  <a:pt x="1833538" y="3367674"/>
                  <a:pt x="1717017" y="3291264"/>
                  <a:pt x="1500605" y="3330128"/>
                </a:cubicBezTo>
                <a:cubicBezTo>
                  <a:pt x="1284193" y="3368992"/>
                  <a:pt x="1266247" y="3308717"/>
                  <a:pt x="1042794" y="3330128"/>
                </a:cubicBezTo>
                <a:cubicBezTo>
                  <a:pt x="819341" y="3351539"/>
                  <a:pt x="740104" y="3282733"/>
                  <a:pt x="584982" y="3330128"/>
                </a:cubicBezTo>
                <a:cubicBezTo>
                  <a:pt x="429860" y="3377523"/>
                  <a:pt x="244581" y="3297811"/>
                  <a:pt x="0" y="3330128"/>
                </a:cubicBezTo>
                <a:cubicBezTo>
                  <a:pt x="-47158" y="3170652"/>
                  <a:pt x="42328" y="3018965"/>
                  <a:pt x="0" y="2775107"/>
                </a:cubicBezTo>
                <a:cubicBezTo>
                  <a:pt x="-42328" y="2531249"/>
                  <a:pt x="48854" y="2441998"/>
                  <a:pt x="0" y="2153483"/>
                </a:cubicBezTo>
                <a:cubicBezTo>
                  <a:pt x="-48854" y="1864968"/>
                  <a:pt x="20042" y="1824800"/>
                  <a:pt x="0" y="1598461"/>
                </a:cubicBezTo>
                <a:cubicBezTo>
                  <a:pt x="-20042" y="1372122"/>
                  <a:pt x="51958" y="1191092"/>
                  <a:pt x="0" y="1043440"/>
                </a:cubicBezTo>
                <a:cubicBezTo>
                  <a:pt x="-51958" y="895788"/>
                  <a:pt x="49881" y="789830"/>
                  <a:pt x="0" y="555021"/>
                </a:cubicBezTo>
                <a:cubicBezTo>
                  <a:pt x="-49881" y="320212"/>
                  <a:pt x="13551" y="224694"/>
                  <a:pt x="0" y="0"/>
                </a:cubicBezTo>
                <a:close/>
              </a:path>
              <a:path w="2543399" h="3330128" stroke="0" extrusionOk="0">
                <a:moveTo>
                  <a:pt x="0" y="0"/>
                </a:moveTo>
                <a:cubicBezTo>
                  <a:pt x="270377" y="-44372"/>
                  <a:pt x="400700" y="17503"/>
                  <a:pt x="559548" y="0"/>
                </a:cubicBezTo>
                <a:cubicBezTo>
                  <a:pt x="718396" y="-17503"/>
                  <a:pt x="1001719" y="27354"/>
                  <a:pt x="1119096" y="0"/>
                </a:cubicBezTo>
                <a:cubicBezTo>
                  <a:pt x="1236473" y="-27354"/>
                  <a:pt x="1435482" y="37821"/>
                  <a:pt x="1551473" y="0"/>
                </a:cubicBezTo>
                <a:cubicBezTo>
                  <a:pt x="1667464" y="-37821"/>
                  <a:pt x="1842269" y="49715"/>
                  <a:pt x="2034719" y="0"/>
                </a:cubicBezTo>
                <a:cubicBezTo>
                  <a:pt x="2227169" y="-49715"/>
                  <a:pt x="2364490" y="47434"/>
                  <a:pt x="2543399" y="0"/>
                </a:cubicBezTo>
                <a:cubicBezTo>
                  <a:pt x="2563885" y="292701"/>
                  <a:pt x="2528934" y="323182"/>
                  <a:pt x="2543399" y="588323"/>
                </a:cubicBezTo>
                <a:cubicBezTo>
                  <a:pt x="2557864" y="853464"/>
                  <a:pt x="2528353" y="964929"/>
                  <a:pt x="2543399" y="1176645"/>
                </a:cubicBezTo>
                <a:cubicBezTo>
                  <a:pt x="2558445" y="1388361"/>
                  <a:pt x="2508211" y="1516852"/>
                  <a:pt x="2543399" y="1665064"/>
                </a:cubicBezTo>
                <a:cubicBezTo>
                  <a:pt x="2578587" y="1813276"/>
                  <a:pt x="2539479" y="1964362"/>
                  <a:pt x="2543399" y="2120181"/>
                </a:cubicBezTo>
                <a:cubicBezTo>
                  <a:pt x="2547319" y="2276000"/>
                  <a:pt x="2540790" y="2385879"/>
                  <a:pt x="2543399" y="2641902"/>
                </a:cubicBezTo>
                <a:cubicBezTo>
                  <a:pt x="2546008" y="2897925"/>
                  <a:pt x="2486688" y="3155045"/>
                  <a:pt x="2543399" y="3330128"/>
                </a:cubicBezTo>
                <a:cubicBezTo>
                  <a:pt x="2341670" y="3341129"/>
                  <a:pt x="2264158" y="3266670"/>
                  <a:pt x="2009285" y="3330128"/>
                </a:cubicBezTo>
                <a:cubicBezTo>
                  <a:pt x="1754412" y="3393586"/>
                  <a:pt x="1772496" y="3302334"/>
                  <a:pt x="1576907" y="3330128"/>
                </a:cubicBezTo>
                <a:cubicBezTo>
                  <a:pt x="1381318" y="3357922"/>
                  <a:pt x="1259035" y="3303731"/>
                  <a:pt x="1042794" y="3330128"/>
                </a:cubicBezTo>
                <a:cubicBezTo>
                  <a:pt x="826553" y="3356525"/>
                  <a:pt x="799098" y="3318038"/>
                  <a:pt x="610416" y="3330128"/>
                </a:cubicBezTo>
                <a:cubicBezTo>
                  <a:pt x="421734" y="3342218"/>
                  <a:pt x="171828" y="3291657"/>
                  <a:pt x="0" y="3330128"/>
                </a:cubicBezTo>
                <a:cubicBezTo>
                  <a:pt x="-20713" y="3085959"/>
                  <a:pt x="33224" y="3047474"/>
                  <a:pt x="0" y="2841709"/>
                </a:cubicBezTo>
                <a:cubicBezTo>
                  <a:pt x="-33224" y="2635944"/>
                  <a:pt x="51665" y="2571048"/>
                  <a:pt x="0" y="2319989"/>
                </a:cubicBezTo>
                <a:cubicBezTo>
                  <a:pt x="-51665" y="2068930"/>
                  <a:pt x="54849" y="1963661"/>
                  <a:pt x="0" y="1731667"/>
                </a:cubicBezTo>
                <a:cubicBezTo>
                  <a:pt x="-54849" y="1499673"/>
                  <a:pt x="31228" y="1413802"/>
                  <a:pt x="0" y="1176645"/>
                </a:cubicBezTo>
                <a:cubicBezTo>
                  <a:pt x="-31228" y="939488"/>
                  <a:pt x="57399" y="872831"/>
                  <a:pt x="0" y="688226"/>
                </a:cubicBezTo>
                <a:cubicBezTo>
                  <a:pt x="-57399" y="503621"/>
                  <a:pt x="3835" y="255332"/>
                  <a:pt x="0" y="0"/>
                </a:cubicBezTo>
                <a:close/>
              </a:path>
            </a:pathLst>
          </a:custGeom>
          <a:ln w="38100">
            <a:solidFill>
              <a:srgbClr val="329061"/>
            </a:solidFill>
          </a:ln>
        </p:spPr>
      </p:pic>
      <p:pic>
        <p:nvPicPr>
          <p:cNvPr id="10" name="Picture 9" descr="A picture containing fabric&#10;&#10;Description automatically generated"/>
          <p:cNvPicPr>
            <a:picLocks noChangeAspect="1"/>
          </p:cNvPicPr>
          <p:nvPr/>
        </p:nvPicPr>
        <p:blipFill rotWithShape="1">
          <a:blip r:embed="rId4">
            <a:extLst>
              <a:ext uri="{28A0092B-C50C-407E-A947-70E740481C1C}">
                <a14:useLocalDpi xmlns:a14="http://schemas.microsoft.com/office/drawing/2010/main" val="0"/>
              </a:ext>
            </a:extLst>
          </a:blip>
          <a:srcRect l="17785" r="9820"/>
          <a:stretch>
            <a:fillRect/>
          </a:stretch>
        </p:blipFill>
        <p:spPr>
          <a:xfrm>
            <a:off x="6131970" y="1149895"/>
            <a:ext cx="3863082" cy="3401746"/>
          </a:xfrm>
          <a:custGeom>
            <a:avLst/>
            <a:gdLst>
              <a:gd name="connsiteX0" fmla="*/ 0 w 3863082"/>
              <a:gd name="connsiteY0" fmla="*/ 0 h 3401746"/>
              <a:gd name="connsiteX1" fmla="*/ 435976 w 3863082"/>
              <a:gd name="connsiteY1" fmla="*/ 0 h 3401746"/>
              <a:gd name="connsiteX2" fmla="*/ 1026476 w 3863082"/>
              <a:gd name="connsiteY2" fmla="*/ 0 h 3401746"/>
              <a:gd name="connsiteX3" fmla="*/ 1655607 w 3863082"/>
              <a:gd name="connsiteY3" fmla="*/ 0 h 3401746"/>
              <a:gd name="connsiteX4" fmla="*/ 2130214 w 3863082"/>
              <a:gd name="connsiteY4" fmla="*/ 0 h 3401746"/>
              <a:gd name="connsiteX5" fmla="*/ 2604821 w 3863082"/>
              <a:gd name="connsiteY5" fmla="*/ 0 h 3401746"/>
              <a:gd name="connsiteX6" fmla="*/ 3195321 w 3863082"/>
              <a:gd name="connsiteY6" fmla="*/ 0 h 3401746"/>
              <a:gd name="connsiteX7" fmla="*/ 3863082 w 3863082"/>
              <a:gd name="connsiteY7" fmla="*/ 0 h 3401746"/>
              <a:gd name="connsiteX8" fmla="*/ 3863082 w 3863082"/>
              <a:gd name="connsiteY8" fmla="*/ 498923 h 3401746"/>
              <a:gd name="connsiteX9" fmla="*/ 3863082 w 3863082"/>
              <a:gd name="connsiteY9" fmla="*/ 1099898 h 3401746"/>
              <a:gd name="connsiteX10" fmla="*/ 3863082 w 3863082"/>
              <a:gd name="connsiteY10" fmla="*/ 1564803 h 3401746"/>
              <a:gd name="connsiteX11" fmla="*/ 3863082 w 3863082"/>
              <a:gd name="connsiteY11" fmla="*/ 2097743 h 3401746"/>
              <a:gd name="connsiteX12" fmla="*/ 3863082 w 3863082"/>
              <a:gd name="connsiteY12" fmla="*/ 2732736 h 3401746"/>
              <a:gd name="connsiteX13" fmla="*/ 3863082 w 3863082"/>
              <a:gd name="connsiteY13" fmla="*/ 3401746 h 3401746"/>
              <a:gd name="connsiteX14" fmla="*/ 3388475 w 3863082"/>
              <a:gd name="connsiteY14" fmla="*/ 3401746 h 3401746"/>
              <a:gd name="connsiteX15" fmla="*/ 2836606 w 3863082"/>
              <a:gd name="connsiteY15" fmla="*/ 3401746 h 3401746"/>
              <a:gd name="connsiteX16" fmla="*/ 2400630 w 3863082"/>
              <a:gd name="connsiteY16" fmla="*/ 3401746 h 3401746"/>
              <a:gd name="connsiteX17" fmla="*/ 1926022 w 3863082"/>
              <a:gd name="connsiteY17" fmla="*/ 3401746 h 3401746"/>
              <a:gd name="connsiteX18" fmla="*/ 1296892 w 3863082"/>
              <a:gd name="connsiteY18" fmla="*/ 3401746 h 3401746"/>
              <a:gd name="connsiteX19" fmla="*/ 822285 w 3863082"/>
              <a:gd name="connsiteY19" fmla="*/ 3401746 h 3401746"/>
              <a:gd name="connsiteX20" fmla="*/ 0 w 3863082"/>
              <a:gd name="connsiteY20" fmla="*/ 3401746 h 3401746"/>
              <a:gd name="connsiteX21" fmla="*/ 0 w 3863082"/>
              <a:gd name="connsiteY21" fmla="*/ 2902823 h 3401746"/>
              <a:gd name="connsiteX22" fmla="*/ 0 w 3863082"/>
              <a:gd name="connsiteY22" fmla="*/ 2403901 h 3401746"/>
              <a:gd name="connsiteX23" fmla="*/ 0 w 3863082"/>
              <a:gd name="connsiteY23" fmla="*/ 1802925 h 3401746"/>
              <a:gd name="connsiteX24" fmla="*/ 0 w 3863082"/>
              <a:gd name="connsiteY24" fmla="*/ 1338020 h 3401746"/>
              <a:gd name="connsiteX25" fmla="*/ 0 w 3863082"/>
              <a:gd name="connsiteY25" fmla="*/ 873115 h 3401746"/>
              <a:gd name="connsiteX26" fmla="*/ 0 w 3863082"/>
              <a:gd name="connsiteY26" fmla="*/ 0 h 340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3082" h="3401746" fill="none" extrusionOk="0">
                <a:moveTo>
                  <a:pt x="0" y="0"/>
                </a:moveTo>
                <a:cubicBezTo>
                  <a:pt x="205311" y="-8186"/>
                  <a:pt x="255805" y="23516"/>
                  <a:pt x="435976" y="0"/>
                </a:cubicBezTo>
                <a:cubicBezTo>
                  <a:pt x="616147" y="-23516"/>
                  <a:pt x="869058" y="13626"/>
                  <a:pt x="1026476" y="0"/>
                </a:cubicBezTo>
                <a:cubicBezTo>
                  <a:pt x="1183894" y="-13626"/>
                  <a:pt x="1425083" y="30813"/>
                  <a:pt x="1655607" y="0"/>
                </a:cubicBezTo>
                <a:cubicBezTo>
                  <a:pt x="1886131" y="-30813"/>
                  <a:pt x="1914570" y="15505"/>
                  <a:pt x="2130214" y="0"/>
                </a:cubicBezTo>
                <a:cubicBezTo>
                  <a:pt x="2345858" y="-15505"/>
                  <a:pt x="2445583" y="31132"/>
                  <a:pt x="2604821" y="0"/>
                </a:cubicBezTo>
                <a:cubicBezTo>
                  <a:pt x="2764059" y="-31132"/>
                  <a:pt x="2995336" y="22920"/>
                  <a:pt x="3195321" y="0"/>
                </a:cubicBezTo>
                <a:cubicBezTo>
                  <a:pt x="3395306" y="-22920"/>
                  <a:pt x="3727782" y="1407"/>
                  <a:pt x="3863082" y="0"/>
                </a:cubicBezTo>
                <a:cubicBezTo>
                  <a:pt x="3868136" y="129865"/>
                  <a:pt x="3835501" y="342429"/>
                  <a:pt x="3863082" y="498923"/>
                </a:cubicBezTo>
                <a:cubicBezTo>
                  <a:pt x="3890663" y="655417"/>
                  <a:pt x="3797504" y="882238"/>
                  <a:pt x="3863082" y="1099898"/>
                </a:cubicBezTo>
                <a:cubicBezTo>
                  <a:pt x="3928660" y="1317559"/>
                  <a:pt x="3833237" y="1446121"/>
                  <a:pt x="3863082" y="1564803"/>
                </a:cubicBezTo>
                <a:cubicBezTo>
                  <a:pt x="3892927" y="1683486"/>
                  <a:pt x="3843850" y="1848938"/>
                  <a:pt x="3863082" y="2097743"/>
                </a:cubicBezTo>
                <a:cubicBezTo>
                  <a:pt x="3882314" y="2346548"/>
                  <a:pt x="3847959" y="2474234"/>
                  <a:pt x="3863082" y="2732736"/>
                </a:cubicBezTo>
                <a:cubicBezTo>
                  <a:pt x="3878205" y="2991238"/>
                  <a:pt x="3813927" y="3069521"/>
                  <a:pt x="3863082" y="3401746"/>
                </a:cubicBezTo>
                <a:cubicBezTo>
                  <a:pt x="3643146" y="3425217"/>
                  <a:pt x="3494794" y="3391927"/>
                  <a:pt x="3388475" y="3401746"/>
                </a:cubicBezTo>
                <a:cubicBezTo>
                  <a:pt x="3282156" y="3411565"/>
                  <a:pt x="3090078" y="3398920"/>
                  <a:pt x="2836606" y="3401746"/>
                </a:cubicBezTo>
                <a:cubicBezTo>
                  <a:pt x="2583134" y="3404572"/>
                  <a:pt x="2518327" y="3391124"/>
                  <a:pt x="2400630" y="3401746"/>
                </a:cubicBezTo>
                <a:cubicBezTo>
                  <a:pt x="2282933" y="3412368"/>
                  <a:pt x="2156278" y="3395225"/>
                  <a:pt x="1926022" y="3401746"/>
                </a:cubicBezTo>
                <a:cubicBezTo>
                  <a:pt x="1695766" y="3408267"/>
                  <a:pt x="1604513" y="3384389"/>
                  <a:pt x="1296892" y="3401746"/>
                </a:cubicBezTo>
                <a:cubicBezTo>
                  <a:pt x="989271" y="3419103"/>
                  <a:pt x="1018911" y="3401468"/>
                  <a:pt x="822285" y="3401746"/>
                </a:cubicBezTo>
                <a:cubicBezTo>
                  <a:pt x="625659" y="3402024"/>
                  <a:pt x="372443" y="3308967"/>
                  <a:pt x="0" y="3401746"/>
                </a:cubicBezTo>
                <a:cubicBezTo>
                  <a:pt x="-3129" y="3256345"/>
                  <a:pt x="8977" y="3099120"/>
                  <a:pt x="0" y="2902823"/>
                </a:cubicBezTo>
                <a:cubicBezTo>
                  <a:pt x="-8977" y="2706526"/>
                  <a:pt x="2403" y="2650122"/>
                  <a:pt x="0" y="2403901"/>
                </a:cubicBezTo>
                <a:cubicBezTo>
                  <a:pt x="-2403" y="2157680"/>
                  <a:pt x="22405" y="2094919"/>
                  <a:pt x="0" y="1802925"/>
                </a:cubicBezTo>
                <a:cubicBezTo>
                  <a:pt x="-22405" y="1510931"/>
                  <a:pt x="37195" y="1535426"/>
                  <a:pt x="0" y="1338020"/>
                </a:cubicBezTo>
                <a:cubicBezTo>
                  <a:pt x="-37195" y="1140614"/>
                  <a:pt x="53125" y="1098848"/>
                  <a:pt x="0" y="873115"/>
                </a:cubicBezTo>
                <a:cubicBezTo>
                  <a:pt x="-53125" y="647383"/>
                  <a:pt x="53703" y="390751"/>
                  <a:pt x="0" y="0"/>
                </a:cubicBezTo>
                <a:close/>
              </a:path>
              <a:path w="3863082" h="3401746" stroke="0" extrusionOk="0">
                <a:moveTo>
                  <a:pt x="0" y="0"/>
                </a:moveTo>
                <a:cubicBezTo>
                  <a:pt x="285324" y="-68291"/>
                  <a:pt x="388409" y="46747"/>
                  <a:pt x="590500" y="0"/>
                </a:cubicBezTo>
                <a:cubicBezTo>
                  <a:pt x="792591" y="-46747"/>
                  <a:pt x="894030" y="17187"/>
                  <a:pt x="1142369" y="0"/>
                </a:cubicBezTo>
                <a:cubicBezTo>
                  <a:pt x="1390708" y="-17187"/>
                  <a:pt x="1624100" y="63449"/>
                  <a:pt x="1771499" y="0"/>
                </a:cubicBezTo>
                <a:cubicBezTo>
                  <a:pt x="1918898" y="-63449"/>
                  <a:pt x="2149503" y="44182"/>
                  <a:pt x="2361999" y="0"/>
                </a:cubicBezTo>
                <a:cubicBezTo>
                  <a:pt x="2574495" y="-44182"/>
                  <a:pt x="2744187" y="14318"/>
                  <a:pt x="2875237" y="0"/>
                </a:cubicBezTo>
                <a:cubicBezTo>
                  <a:pt x="3006287" y="-14318"/>
                  <a:pt x="3134296" y="36989"/>
                  <a:pt x="3311213" y="0"/>
                </a:cubicBezTo>
                <a:cubicBezTo>
                  <a:pt x="3488130" y="-36989"/>
                  <a:pt x="3743477" y="7466"/>
                  <a:pt x="3863082" y="0"/>
                </a:cubicBezTo>
                <a:cubicBezTo>
                  <a:pt x="3914459" y="229620"/>
                  <a:pt x="3852729" y="431019"/>
                  <a:pt x="3863082" y="634993"/>
                </a:cubicBezTo>
                <a:cubicBezTo>
                  <a:pt x="3873435" y="838967"/>
                  <a:pt x="3843200" y="978805"/>
                  <a:pt x="3863082" y="1133915"/>
                </a:cubicBezTo>
                <a:cubicBezTo>
                  <a:pt x="3882964" y="1289025"/>
                  <a:pt x="3813016" y="1514240"/>
                  <a:pt x="3863082" y="1734890"/>
                </a:cubicBezTo>
                <a:cubicBezTo>
                  <a:pt x="3913148" y="1955540"/>
                  <a:pt x="3835396" y="2080666"/>
                  <a:pt x="3863082" y="2199796"/>
                </a:cubicBezTo>
                <a:cubicBezTo>
                  <a:pt x="3890768" y="2318926"/>
                  <a:pt x="3850514" y="2492184"/>
                  <a:pt x="3863082" y="2732736"/>
                </a:cubicBezTo>
                <a:cubicBezTo>
                  <a:pt x="3875650" y="2973288"/>
                  <a:pt x="3840892" y="3080840"/>
                  <a:pt x="3863082" y="3401746"/>
                </a:cubicBezTo>
                <a:cubicBezTo>
                  <a:pt x="3595259" y="3463282"/>
                  <a:pt x="3495725" y="3345266"/>
                  <a:pt x="3233952" y="3401746"/>
                </a:cubicBezTo>
                <a:cubicBezTo>
                  <a:pt x="2972179" y="3458226"/>
                  <a:pt x="2802787" y="3331394"/>
                  <a:pt x="2643452" y="3401746"/>
                </a:cubicBezTo>
                <a:cubicBezTo>
                  <a:pt x="2484117" y="3472098"/>
                  <a:pt x="2215445" y="3331185"/>
                  <a:pt x="2052952" y="3401746"/>
                </a:cubicBezTo>
                <a:cubicBezTo>
                  <a:pt x="1890459" y="3472307"/>
                  <a:pt x="1787703" y="3356798"/>
                  <a:pt x="1539714" y="3401746"/>
                </a:cubicBezTo>
                <a:cubicBezTo>
                  <a:pt x="1291725" y="3446694"/>
                  <a:pt x="1203112" y="3384284"/>
                  <a:pt x="1103738" y="3401746"/>
                </a:cubicBezTo>
                <a:cubicBezTo>
                  <a:pt x="1004364" y="3419208"/>
                  <a:pt x="694447" y="3375542"/>
                  <a:pt x="551869" y="3401746"/>
                </a:cubicBezTo>
                <a:cubicBezTo>
                  <a:pt x="409291" y="3427950"/>
                  <a:pt x="263926" y="3372109"/>
                  <a:pt x="0" y="3401746"/>
                </a:cubicBezTo>
                <a:cubicBezTo>
                  <a:pt x="-1450" y="3151824"/>
                  <a:pt x="27426" y="2963311"/>
                  <a:pt x="0" y="2834788"/>
                </a:cubicBezTo>
                <a:cubicBezTo>
                  <a:pt x="-27426" y="2706265"/>
                  <a:pt x="47779" y="2493813"/>
                  <a:pt x="0" y="2199796"/>
                </a:cubicBezTo>
                <a:cubicBezTo>
                  <a:pt x="-47779" y="1905779"/>
                  <a:pt x="57027" y="1930549"/>
                  <a:pt x="0" y="1666856"/>
                </a:cubicBezTo>
                <a:cubicBezTo>
                  <a:pt x="-57027" y="1403163"/>
                  <a:pt x="3723" y="1355873"/>
                  <a:pt x="0" y="1201950"/>
                </a:cubicBezTo>
                <a:cubicBezTo>
                  <a:pt x="-3723" y="1048027"/>
                  <a:pt x="46696" y="780796"/>
                  <a:pt x="0" y="669010"/>
                </a:cubicBezTo>
                <a:cubicBezTo>
                  <a:pt x="-46696" y="557224"/>
                  <a:pt x="38070" y="169524"/>
                  <a:pt x="0" y="0"/>
                </a:cubicBezTo>
                <a:close/>
              </a:path>
            </a:pathLst>
          </a:custGeom>
          <a:ln w="38100">
            <a:solidFill>
              <a:srgbClr val="329061"/>
            </a:solidFill>
          </a:ln>
        </p:spPr>
      </p:pic>
      <p:sp>
        <p:nvSpPr>
          <p:cNvPr id="11" name="Rectangle 10"/>
          <p:cNvSpPr/>
          <p:nvPr/>
        </p:nvSpPr>
        <p:spPr>
          <a:xfrm>
            <a:off x="1887923" y="4806467"/>
            <a:ext cx="3648719" cy="769441"/>
          </a:xfrm>
          <a:custGeom>
            <a:avLst/>
            <a:gdLst>
              <a:gd name="connsiteX0" fmla="*/ 0 w 3648719"/>
              <a:gd name="connsiteY0" fmla="*/ 0 h 769441"/>
              <a:gd name="connsiteX1" fmla="*/ 557733 w 3648719"/>
              <a:gd name="connsiteY1" fmla="*/ 0 h 769441"/>
              <a:gd name="connsiteX2" fmla="*/ 969517 w 3648719"/>
              <a:gd name="connsiteY2" fmla="*/ 0 h 769441"/>
              <a:gd name="connsiteX3" fmla="*/ 1527250 w 3648719"/>
              <a:gd name="connsiteY3" fmla="*/ 0 h 769441"/>
              <a:gd name="connsiteX4" fmla="*/ 1939034 w 3648719"/>
              <a:gd name="connsiteY4" fmla="*/ 0 h 769441"/>
              <a:gd name="connsiteX5" fmla="*/ 2460279 w 3648719"/>
              <a:gd name="connsiteY5" fmla="*/ 0 h 769441"/>
              <a:gd name="connsiteX6" fmla="*/ 3054499 w 3648719"/>
              <a:gd name="connsiteY6" fmla="*/ 0 h 769441"/>
              <a:gd name="connsiteX7" fmla="*/ 3648719 w 3648719"/>
              <a:gd name="connsiteY7" fmla="*/ 0 h 769441"/>
              <a:gd name="connsiteX8" fmla="*/ 3648719 w 3648719"/>
              <a:gd name="connsiteY8" fmla="*/ 369332 h 769441"/>
              <a:gd name="connsiteX9" fmla="*/ 3648719 w 3648719"/>
              <a:gd name="connsiteY9" fmla="*/ 769441 h 769441"/>
              <a:gd name="connsiteX10" fmla="*/ 3054499 w 3648719"/>
              <a:gd name="connsiteY10" fmla="*/ 769441 h 769441"/>
              <a:gd name="connsiteX11" fmla="*/ 2533253 w 3648719"/>
              <a:gd name="connsiteY11" fmla="*/ 769441 h 769441"/>
              <a:gd name="connsiteX12" fmla="*/ 2084982 w 3648719"/>
              <a:gd name="connsiteY12" fmla="*/ 769441 h 769441"/>
              <a:gd name="connsiteX13" fmla="*/ 1636711 w 3648719"/>
              <a:gd name="connsiteY13" fmla="*/ 769441 h 769441"/>
              <a:gd name="connsiteX14" fmla="*/ 1078978 w 3648719"/>
              <a:gd name="connsiteY14" fmla="*/ 769441 h 769441"/>
              <a:gd name="connsiteX15" fmla="*/ 630707 w 3648719"/>
              <a:gd name="connsiteY15" fmla="*/ 769441 h 769441"/>
              <a:gd name="connsiteX16" fmla="*/ 0 w 3648719"/>
              <a:gd name="connsiteY16" fmla="*/ 769441 h 769441"/>
              <a:gd name="connsiteX17" fmla="*/ 0 w 3648719"/>
              <a:gd name="connsiteY17" fmla="*/ 400109 h 769441"/>
              <a:gd name="connsiteX18" fmla="*/ 0 w 3648719"/>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8719" h="769441" fill="none" extrusionOk="0">
                <a:moveTo>
                  <a:pt x="0" y="0"/>
                </a:moveTo>
                <a:cubicBezTo>
                  <a:pt x="151042" y="-32988"/>
                  <a:pt x="309346" y="3887"/>
                  <a:pt x="557733" y="0"/>
                </a:cubicBezTo>
                <a:cubicBezTo>
                  <a:pt x="806120" y="-3887"/>
                  <a:pt x="850034" y="46064"/>
                  <a:pt x="969517" y="0"/>
                </a:cubicBezTo>
                <a:cubicBezTo>
                  <a:pt x="1089000" y="-46064"/>
                  <a:pt x="1280055" y="49435"/>
                  <a:pt x="1527250" y="0"/>
                </a:cubicBezTo>
                <a:cubicBezTo>
                  <a:pt x="1774445" y="-49435"/>
                  <a:pt x="1768758" y="16754"/>
                  <a:pt x="1939034" y="0"/>
                </a:cubicBezTo>
                <a:cubicBezTo>
                  <a:pt x="2109310" y="-16754"/>
                  <a:pt x="2299017" y="40676"/>
                  <a:pt x="2460279" y="0"/>
                </a:cubicBezTo>
                <a:cubicBezTo>
                  <a:pt x="2621541" y="-40676"/>
                  <a:pt x="2858488" y="21118"/>
                  <a:pt x="3054499" y="0"/>
                </a:cubicBezTo>
                <a:cubicBezTo>
                  <a:pt x="3250510" y="-21118"/>
                  <a:pt x="3407058" y="43084"/>
                  <a:pt x="3648719" y="0"/>
                </a:cubicBezTo>
                <a:cubicBezTo>
                  <a:pt x="3673084" y="126668"/>
                  <a:pt x="3616724" y="244724"/>
                  <a:pt x="3648719" y="369332"/>
                </a:cubicBezTo>
                <a:cubicBezTo>
                  <a:pt x="3680714" y="493940"/>
                  <a:pt x="3605860" y="679961"/>
                  <a:pt x="3648719" y="769441"/>
                </a:cubicBezTo>
                <a:cubicBezTo>
                  <a:pt x="3455209" y="772320"/>
                  <a:pt x="3266520" y="750288"/>
                  <a:pt x="3054499" y="769441"/>
                </a:cubicBezTo>
                <a:cubicBezTo>
                  <a:pt x="2842478" y="788594"/>
                  <a:pt x="2678072" y="722179"/>
                  <a:pt x="2533253" y="769441"/>
                </a:cubicBezTo>
                <a:cubicBezTo>
                  <a:pt x="2388434" y="816703"/>
                  <a:pt x="2263109" y="744424"/>
                  <a:pt x="2084982" y="769441"/>
                </a:cubicBezTo>
                <a:cubicBezTo>
                  <a:pt x="1906855" y="794458"/>
                  <a:pt x="1846607" y="769015"/>
                  <a:pt x="1636711" y="769441"/>
                </a:cubicBezTo>
                <a:cubicBezTo>
                  <a:pt x="1426815" y="769867"/>
                  <a:pt x="1231455" y="759462"/>
                  <a:pt x="1078978" y="769441"/>
                </a:cubicBezTo>
                <a:cubicBezTo>
                  <a:pt x="926501" y="779420"/>
                  <a:pt x="854654" y="733805"/>
                  <a:pt x="630707" y="769441"/>
                </a:cubicBezTo>
                <a:cubicBezTo>
                  <a:pt x="406760" y="805077"/>
                  <a:pt x="281734" y="697175"/>
                  <a:pt x="0" y="769441"/>
                </a:cubicBezTo>
                <a:cubicBezTo>
                  <a:pt x="-1604" y="667117"/>
                  <a:pt x="20330" y="559553"/>
                  <a:pt x="0" y="400109"/>
                </a:cubicBezTo>
                <a:cubicBezTo>
                  <a:pt x="-20330" y="240665"/>
                  <a:pt x="14086" y="188744"/>
                  <a:pt x="0" y="0"/>
                </a:cubicBezTo>
                <a:close/>
              </a:path>
              <a:path w="3648719" h="769441" stroke="0" extrusionOk="0">
                <a:moveTo>
                  <a:pt x="0" y="0"/>
                </a:moveTo>
                <a:cubicBezTo>
                  <a:pt x="100254" y="-46664"/>
                  <a:pt x="347812" y="52026"/>
                  <a:pt x="448271" y="0"/>
                </a:cubicBezTo>
                <a:cubicBezTo>
                  <a:pt x="548730" y="-52026"/>
                  <a:pt x="835847" y="40085"/>
                  <a:pt x="969517" y="0"/>
                </a:cubicBezTo>
                <a:cubicBezTo>
                  <a:pt x="1103187" y="-40085"/>
                  <a:pt x="1338388" y="50033"/>
                  <a:pt x="1527250" y="0"/>
                </a:cubicBezTo>
                <a:cubicBezTo>
                  <a:pt x="1716112" y="-50033"/>
                  <a:pt x="1766867" y="21798"/>
                  <a:pt x="1939034" y="0"/>
                </a:cubicBezTo>
                <a:cubicBezTo>
                  <a:pt x="2111201" y="-21798"/>
                  <a:pt x="2302940" y="12429"/>
                  <a:pt x="2496766" y="0"/>
                </a:cubicBezTo>
                <a:cubicBezTo>
                  <a:pt x="2690592" y="-12429"/>
                  <a:pt x="2840226" y="11300"/>
                  <a:pt x="3090986" y="0"/>
                </a:cubicBezTo>
                <a:cubicBezTo>
                  <a:pt x="3341746" y="-11300"/>
                  <a:pt x="3452072" y="21183"/>
                  <a:pt x="3648719" y="0"/>
                </a:cubicBezTo>
                <a:cubicBezTo>
                  <a:pt x="3660269" y="77720"/>
                  <a:pt x="3620877" y="286404"/>
                  <a:pt x="3648719" y="361637"/>
                </a:cubicBezTo>
                <a:cubicBezTo>
                  <a:pt x="3676561" y="436870"/>
                  <a:pt x="3647205" y="608028"/>
                  <a:pt x="3648719" y="769441"/>
                </a:cubicBezTo>
                <a:cubicBezTo>
                  <a:pt x="3540438" y="815560"/>
                  <a:pt x="3306371" y="754251"/>
                  <a:pt x="3200448" y="769441"/>
                </a:cubicBezTo>
                <a:cubicBezTo>
                  <a:pt x="3094525" y="784631"/>
                  <a:pt x="2863541" y="751852"/>
                  <a:pt x="2715689" y="769441"/>
                </a:cubicBezTo>
                <a:cubicBezTo>
                  <a:pt x="2567837" y="787030"/>
                  <a:pt x="2442274" y="737015"/>
                  <a:pt x="2267418" y="769441"/>
                </a:cubicBezTo>
                <a:cubicBezTo>
                  <a:pt x="2092562" y="801867"/>
                  <a:pt x="1831925" y="703488"/>
                  <a:pt x="1709685" y="769441"/>
                </a:cubicBezTo>
                <a:cubicBezTo>
                  <a:pt x="1587445" y="835394"/>
                  <a:pt x="1448487" y="722497"/>
                  <a:pt x="1261414" y="769441"/>
                </a:cubicBezTo>
                <a:cubicBezTo>
                  <a:pt x="1074341" y="816385"/>
                  <a:pt x="939428" y="738587"/>
                  <a:pt x="849630" y="769441"/>
                </a:cubicBezTo>
                <a:cubicBezTo>
                  <a:pt x="759832" y="800295"/>
                  <a:pt x="288510" y="716861"/>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chị</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Nhà</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Trò</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Rectangle 11"/>
          <p:cNvSpPr/>
          <p:nvPr/>
        </p:nvSpPr>
        <p:spPr>
          <a:xfrm>
            <a:off x="5868644" y="4806467"/>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latin typeface="Times New Roman" panose="02020603050405020304" pitchFamily="18" charset="0"/>
                <a:cs typeface="Times New Roman" panose="02020603050405020304" pitchFamily="18" charset="0"/>
              </a:rPr>
              <a:t>“</a:t>
            </a:r>
            <a:r>
              <a:rPr lang="en-US" altLang="en-US" sz="4400" b="1" dirty="0" err="1">
                <a:latin typeface="Times New Roman" panose="02020603050405020304" pitchFamily="18" charset="0"/>
                <a:cs typeface="Times New Roman" panose="02020603050405020304" pitchFamily="18" charset="0"/>
              </a:rPr>
              <a:t>tôi</a:t>
            </a:r>
            <a:r>
              <a:rPr lang="en-US" altLang="en-US" sz="4400" b="1" dirty="0">
                <a:latin typeface="Times New Roman" panose="02020603050405020304" pitchFamily="18" charset="0"/>
                <a:cs typeface="Times New Roman" panose="02020603050405020304" pitchFamily="18" charset="0"/>
              </a:rPr>
              <a:t>” - </a:t>
            </a:r>
            <a:r>
              <a:rPr lang="en-US" altLang="en-US" sz="4400" b="1" dirty="0" err="1">
                <a:latin typeface="Times New Roman" panose="02020603050405020304" pitchFamily="18" charset="0"/>
                <a:cs typeface="Times New Roman" panose="02020603050405020304" pitchFamily="18" charset="0"/>
              </a:rPr>
              <a:t>Dế</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Mèn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p:nvPr/>
        </p:nvSpPr>
        <p:spPr>
          <a:xfrm>
            <a:off x="457200" y="551827"/>
            <a:ext cx="11277599" cy="6235053"/>
          </a:xfrm>
          <a:prstGeom prst="rect">
            <a:avLst/>
          </a:prstGeom>
          <a:solidFill>
            <a:schemeClr val="lt1">
              <a:alpha val="39000"/>
            </a:schemeClr>
          </a:solidFill>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defTabSz="396875">
              <a:lnSpc>
                <a:spcPct val="100000"/>
              </a:lnSpc>
              <a:spcBef>
                <a:spcPct val="0"/>
              </a:spcBef>
              <a:buFontTx/>
              <a:buNone/>
            </a:pPr>
            <a:r>
              <a:rPr lang="en-US" altLang="en-US" sz="2400" dirty="0">
                <a:latin typeface="Times New Roman" panose="02020603050405020304" pitchFamily="18" charset="0"/>
                <a:cs typeface="Times New Roman" panose="02020603050405020304" pitchFamily="18" charset="0"/>
              </a:rPr>
              <a:t>	Một hôm, qua một vùng cỏ xước xanh dài, tôi chợt nghe tiếng khóc tỉ tê. Đi vài bước nữa, tôi gặp chị Nhà </a:t>
            </a:r>
            <a:r>
              <a:rPr lang="en-US" altLang="en-US" sz="2400" dirty="0" err="1">
                <a:latin typeface="Times New Roman" panose="02020603050405020304" pitchFamily="18" charset="0"/>
                <a:cs typeface="Times New Roman" panose="02020603050405020304" pitchFamily="18" charset="0"/>
              </a:rPr>
              <a:t>Trò</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ngồi</a:t>
            </a:r>
            <a:r>
              <a:rPr lang="en-US" altLang="en-US" sz="2400" dirty="0">
                <a:latin typeface="Times New Roman" panose="02020603050405020304" pitchFamily="18" charset="0"/>
                <a:cs typeface="Times New Roman" panose="02020603050405020304" pitchFamily="18" charset="0"/>
              </a:rPr>
              <a:t> gục đầu bên tảng đá cuội.</a:t>
            </a:r>
          </a:p>
          <a:p>
            <a:pPr marL="0" lvl="0" indent="0" algn="just" defTabSz="396875">
              <a:lnSpc>
                <a:spcPct val="100000"/>
              </a:lnSpc>
              <a:spcBef>
                <a:spcPct val="0"/>
              </a:spcBef>
              <a:buFontTx/>
              <a:buNone/>
            </a:pPr>
            <a:r>
              <a:rPr lang="en-US" altLang="en-US" sz="2400" dirty="0">
                <a:latin typeface="Times New Roman" panose="02020603050405020304" pitchFamily="18" charset="0"/>
                <a:cs typeface="Times New Roman" panose="02020603050405020304" pitchFamily="18" charset="0"/>
              </a:rPr>
              <a:t>	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 gần, chị Nhà Trò vẫn khóc. Nức nở mãi, chị mới kể:</a:t>
            </a:r>
          </a:p>
          <a:p>
            <a:pPr marL="0" lvl="0" indent="0" algn="just" defTabSz="396875">
              <a:lnSpc>
                <a:spcPct val="100000"/>
              </a:lnSpc>
              <a:spcBef>
                <a:spcPct val="0"/>
              </a:spcBef>
              <a:buFontTx/>
              <a:buNone/>
            </a:pPr>
            <a:r>
              <a:rPr lang="en-US" altLang="en-US" sz="2400" dirty="0">
                <a:latin typeface="Times New Roman" panose="02020603050405020304" pitchFamily="18" charset="0"/>
                <a:cs typeface="Times New Roman" panose="02020603050405020304" pitchFamily="18" charset="0"/>
              </a:rPr>
              <a:t>	- Năm trước, khi gặp trời làm đói kém, mẹ em phải vay lương ăn của bọn nhện. Sau đấy, không may mẹ em mất đi, còn lại thui thủi có mình em. Mà em ốm yếu, kiếm bữa cũng chẳng đủ. Bao năm nghèo túng vẫn hoàn nghèo túng. Mấy bận bọn nhện đã đánh em. Hôm nay bọn chúng chăng tơ ngang đường đe bắt em, vặt chân, vặt cánh ăn thịt em.</a:t>
            </a:r>
          </a:p>
          <a:p>
            <a:pPr marL="0" lvl="0" indent="0" algn="just" defTabSz="396875">
              <a:lnSpc>
                <a:spcPct val="100000"/>
              </a:lnSpc>
              <a:spcBef>
                <a:spcPct val="0"/>
              </a:spcBef>
              <a:buFontTx/>
              <a:buNone/>
            </a:pPr>
            <a:r>
              <a:rPr lang="en-US" altLang="en-US" sz="2400" dirty="0">
                <a:latin typeface="Times New Roman" panose="02020603050405020304" pitchFamily="18" charset="0"/>
                <a:cs typeface="Times New Roman" panose="02020603050405020304" pitchFamily="18" charset="0"/>
              </a:rPr>
              <a:t>	Tôi xòe cả hai càng ra, bảo Nhà Trò:</a:t>
            </a:r>
          </a:p>
          <a:p>
            <a:pPr marL="0" lvl="0" indent="0" algn="just" defTabSz="396875">
              <a:lnSpc>
                <a:spcPct val="100000"/>
              </a:lnSpc>
              <a:spcBef>
                <a:spcPct val="0"/>
              </a:spcBef>
              <a:buFontTx/>
              <a:buNone/>
            </a:pPr>
            <a:r>
              <a:rPr lang="en-US" altLang="en-US" sz="2400" dirty="0">
                <a:latin typeface="Times New Roman" panose="02020603050405020304" pitchFamily="18" charset="0"/>
                <a:cs typeface="Times New Roman" panose="02020603050405020304" pitchFamily="18" charset="0"/>
              </a:rPr>
              <a:t>	- Em đừng sợ. Hãy trở về cùng với tôi đây. Đứa độc ác không thể cậy khỏe ăn hiếp kẻ yếu.</a:t>
            </a:r>
          </a:p>
          <a:p>
            <a:pPr marL="0" lvl="0" indent="0" algn="just" defTabSz="396875">
              <a:lnSpc>
                <a:spcPct val="100000"/>
              </a:lnSpc>
              <a:spcBef>
                <a:spcPct val="0"/>
              </a:spcBef>
              <a:buFontTx/>
              <a:buNone/>
            </a:pPr>
            <a:r>
              <a:rPr lang="en-US" altLang="en-US" sz="2400" dirty="0">
                <a:latin typeface="Times New Roman" panose="02020603050405020304" pitchFamily="18" charset="0"/>
                <a:cs typeface="Times New Roman" panose="02020603050405020304" pitchFamily="18" charset="0"/>
              </a:rPr>
              <a:t>	Rồi tôi dắt Nhà Trò đi. Được một quãng thì tới chỗ mai phục của bọn nhện.</a:t>
            </a:r>
          </a:p>
          <a:p>
            <a:pPr marL="0" lvl="0" indent="0" algn="r" defTabSz="396875">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Theo Tô Hoài</a:t>
            </a:r>
          </a:p>
          <a:p>
            <a:pPr marL="0" lvl="0" indent="0" algn="just" defTabSz="396875">
              <a:lnSpc>
                <a:spcPct val="100000"/>
              </a:lnSpc>
              <a:spcBef>
                <a:spcPct val="0"/>
              </a:spcBef>
              <a:buFontTx/>
              <a:buNone/>
            </a:pPr>
            <a:endParaRPr lang="en-US" altLang="en-US" sz="2400" dirty="0">
              <a:latin typeface="Times New Roman" panose="02020603050405020304" pitchFamily="18" charset="0"/>
              <a:cs typeface="Times New Roman" panose="02020603050405020304" pitchFamily="18" charset="0"/>
            </a:endParaRPr>
          </a:p>
          <a:p>
            <a:pPr marL="0" lvl="0" indent="0" algn="just" defTabSz="396875">
              <a:lnSpc>
                <a:spcPct val="100000"/>
              </a:lnSpc>
              <a:spcBef>
                <a:spcPct val="0"/>
              </a:spcBef>
              <a:buFontTx/>
              <a:buNone/>
            </a:pPr>
            <a:endParaRPr lang="en-US" altLang="en-US"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Content Placeholder 2"/>
          <p:cNvSpPr txBox="1"/>
          <p:nvPr/>
        </p:nvSpPr>
        <p:spPr bwMode="auto">
          <a:xfrm>
            <a:off x="3552785" y="71449"/>
            <a:ext cx="5143517" cy="571502"/>
          </a:xfrm>
          <a:prstGeom prst="rect">
            <a:avLst/>
          </a:prstGeom>
          <a:solidFill>
            <a:srgbClr val="6EBA35"/>
          </a:solidFill>
          <a:ln w="9525">
            <a:noFill/>
            <a:miter lim="800000"/>
          </a:ln>
          <a:effectLst>
            <a:glow rad="63500">
              <a:schemeClr val="accent3">
                <a:satMod val="175000"/>
                <a:alpha val="40000"/>
              </a:schemeClr>
            </a:glow>
          </a:effectLst>
          <a:scene3d>
            <a:camera prst="orthographicFront"/>
            <a:lightRig rig="threePt" dir="t"/>
          </a:scene3d>
          <a:sp3d>
            <a:bevelT/>
          </a:sp3d>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3200" b="1" dirty="0">
                <a:solidFill>
                  <a:schemeClr val="bg1"/>
                </a:solidFill>
                <a:latin typeface="Times New Roman" panose="02020603050405020304" pitchFamily="18" charset="0"/>
                <a:cs typeface="Times New Roman" panose="02020603050405020304" pitchFamily="18" charset="0"/>
              </a:rPr>
              <a:t>Dế Mèn bênh vực kẻ yếu</a:t>
            </a: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b="56888"/>
          <a:stretch>
            <a:fillRect/>
          </a:stretch>
        </p:blipFill>
        <p:spPr>
          <a:xfrm>
            <a:off x="75542" y="4948182"/>
            <a:ext cx="12166197" cy="1920798"/>
          </a:xfrm>
          <a:prstGeom prst="rect">
            <a:avLst/>
          </a:prstGeom>
        </p:spPr>
      </p:pic>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100031" y="2"/>
            <a:ext cx="2156809" cy="1953617"/>
          </a:xfrm>
          <a:prstGeom prst="rect">
            <a:avLst/>
          </a:prstGeom>
        </p:spPr>
      </p:pic>
      <p:sp>
        <p:nvSpPr>
          <p:cNvPr id="32" name="文本框 31"/>
          <p:cNvSpPr txBox="1"/>
          <p:nvPr/>
        </p:nvSpPr>
        <p:spPr>
          <a:xfrm>
            <a:off x="3071801" y="255599"/>
            <a:ext cx="6588700" cy="1015663"/>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6EBA35"/>
            </a:solidFill>
          </a:ln>
        </p:spPr>
        <p:txBody>
          <a:bodyPr vert="horz" wrap="square" rtlCol="0">
            <a:spAutoFit/>
          </a:bodyPr>
          <a:lstStyle/>
          <a:p>
            <a:pPr algn="ctr"/>
            <a:r>
              <a:rPr lang="en-US" altLang="zh-CN" sz="6000" b="1" spc="300" dirty="0">
                <a:ln>
                  <a:solidFill>
                    <a:srgbClr val="6EBA35"/>
                  </a:solidFill>
                </a:ln>
                <a:solidFill>
                  <a:srgbClr val="329061"/>
                </a:solidFill>
                <a:latin typeface="Times New Roman" panose="02020603050405020304" pitchFamily="18" charset="0"/>
                <a:ea typeface="方正姚体" panose="02010601030101010101" pitchFamily="2" charset="-122"/>
                <a:cs typeface="Times New Roman" panose="02020603050405020304" pitchFamily="18" charset="0"/>
              </a:rPr>
              <a:t>Chia </a:t>
            </a:r>
            <a:r>
              <a:rPr lang="en-US" altLang="zh-CN" sz="6000" b="1" spc="300" dirty="0" err="1">
                <a:ln>
                  <a:solidFill>
                    <a:srgbClr val="6EBA35"/>
                  </a:solidFill>
                </a:ln>
                <a:solidFill>
                  <a:srgbClr val="329061"/>
                </a:solidFill>
                <a:latin typeface="Times New Roman" panose="02020603050405020304" pitchFamily="18" charset="0"/>
                <a:ea typeface="方正姚体" panose="02010601030101010101" pitchFamily="2" charset="-122"/>
                <a:cs typeface="Times New Roman" panose="02020603050405020304" pitchFamily="18" charset="0"/>
              </a:rPr>
              <a:t>làm</a:t>
            </a:r>
            <a:r>
              <a:rPr lang="en-US" altLang="zh-CN" sz="6000" b="1" spc="300" dirty="0">
                <a:ln>
                  <a:solidFill>
                    <a:srgbClr val="6EBA35"/>
                  </a:solidFill>
                </a:ln>
                <a:solidFill>
                  <a:srgbClr val="329061"/>
                </a:solidFill>
                <a:latin typeface="Times New Roman" panose="02020603050405020304" pitchFamily="18" charset="0"/>
                <a:ea typeface="方正姚体" panose="02010601030101010101" pitchFamily="2" charset="-122"/>
                <a:cs typeface="Times New Roman" panose="02020603050405020304" pitchFamily="18" charset="0"/>
              </a:rPr>
              <a:t> 3 </a:t>
            </a:r>
            <a:r>
              <a:rPr lang="en-US" altLang="zh-CN" sz="6000" b="1" spc="300" dirty="0" err="1">
                <a:ln>
                  <a:solidFill>
                    <a:srgbClr val="6EBA35"/>
                  </a:solidFill>
                </a:ln>
                <a:solidFill>
                  <a:srgbClr val="329061"/>
                </a:solidFill>
                <a:latin typeface="Times New Roman" panose="02020603050405020304" pitchFamily="18" charset="0"/>
                <a:ea typeface="方正姚体" panose="02010601030101010101" pitchFamily="2" charset="-122"/>
                <a:cs typeface="Times New Roman" panose="02020603050405020304" pitchFamily="18" charset="0"/>
              </a:rPr>
              <a:t>đoạn</a:t>
            </a:r>
            <a:endParaRPr lang="zh-CN" altLang="en-US" sz="6000" b="1" spc="300" dirty="0">
              <a:ln>
                <a:solidFill>
                  <a:srgbClr val="6EBA35"/>
                </a:solidFill>
              </a:ln>
              <a:solidFill>
                <a:srgbClr val="329061"/>
              </a:solidFill>
              <a:latin typeface="Times New Roman" panose="02020603050405020304" pitchFamily="18" charset="0"/>
              <a:ea typeface="方正姚体" panose="02010601030101010101" pitchFamily="2" charset="-122"/>
              <a:cs typeface="Times New Roman" panose="02020603050405020304" pitchFamily="18" charset="0"/>
            </a:endParaRPr>
          </a:p>
        </p:txBody>
      </p:sp>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8342012" y="-1"/>
            <a:ext cx="3886677" cy="1566592"/>
          </a:xfrm>
          <a:prstGeom prst="rect">
            <a:avLst/>
          </a:prstGeom>
        </p:spPr>
      </p:pic>
      <p:sp>
        <p:nvSpPr>
          <p:cNvPr id="25" name="Text Placeholder 2"/>
          <p:cNvSpPr txBox="1"/>
          <p:nvPr/>
        </p:nvSpPr>
        <p:spPr>
          <a:xfrm>
            <a:off x="2832260" y="1953619"/>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endParaRPr lang="en-US" sz="1100" dirty="0">
              <a:solidFill>
                <a:schemeClr val="tx1">
                  <a:alpha val="60000"/>
                </a:schemeClr>
              </a:solidFill>
              <a:latin typeface="Times New Roman" panose="02020603050405020304" pitchFamily="18" charset="0"/>
              <a:ea typeface="腾祥铁山楷书繁" panose="01010104010101010101" pitchFamily="2" charset="-122"/>
              <a:cs typeface="Times New Roman" panose="02020603050405020304" pitchFamily="18" charset="0"/>
            </a:endParaRPr>
          </a:p>
        </p:txBody>
      </p:sp>
      <p:grpSp>
        <p:nvGrpSpPr>
          <p:cNvPr id="3" name="Group 2"/>
          <p:cNvGrpSpPr/>
          <p:nvPr/>
        </p:nvGrpSpPr>
        <p:grpSpPr>
          <a:xfrm>
            <a:off x="1464014" y="1088749"/>
            <a:ext cx="5625656" cy="1766798"/>
            <a:chOff x="1464014" y="1088749"/>
            <a:chExt cx="5625656" cy="1766798"/>
          </a:xfrm>
        </p:grpSpPr>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1464014" y="1088749"/>
              <a:ext cx="1841022" cy="1766798"/>
            </a:xfrm>
            <a:prstGeom prst="rect">
              <a:avLst/>
            </a:prstGeom>
          </p:spPr>
        </p:pic>
        <p:sp>
          <p:nvSpPr>
            <p:cNvPr id="2" name="TextBox 1"/>
            <p:cNvSpPr txBox="1"/>
            <p:nvPr/>
          </p:nvSpPr>
          <p:spPr>
            <a:xfrm>
              <a:off x="1834705" y="1689560"/>
              <a:ext cx="5254965" cy="954107"/>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1: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hôm</a:t>
              </a:r>
              <a:r>
                <a:rPr lang="en-US" altLang="en-US" sz="28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cuội</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2953553" y="2435472"/>
            <a:ext cx="6411640" cy="1766798"/>
            <a:chOff x="2953553" y="2435472"/>
            <a:chExt cx="6411640" cy="1766798"/>
          </a:xfrm>
        </p:grpSpPr>
        <p:pic>
          <p:nvPicPr>
            <p:cNvPr id="24"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2953553" y="2435472"/>
              <a:ext cx="1841022" cy="1766798"/>
            </a:xfrm>
            <a:prstGeom prst="rect">
              <a:avLst/>
            </a:prstGeom>
          </p:spPr>
        </p:pic>
        <p:sp>
          <p:nvSpPr>
            <p:cNvPr id="26" name="TextBox 25"/>
            <p:cNvSpPr txBox="1"/>
            <p:nvPr/>
          </p:nvSpPr>
          <p:spPr>
            <a:xfrm>
              <a:off x="3324244" y="3036283"/>
              <a:ext cx="6040949" cy="523220"/>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2:    </a:t>
              </a:r>
              <a:r>
                <a:rPr lang="en-US" altLang="en-US" sz="2800" b="1" dirty="0" err="1">
                  <a:latin typeface="Times New Roman" panose="02020603050405020304" pitchFamily="18" charset="0"/>
                  <a:cs typeface="Times New Roman" panose="02020603050405020304" pitchFamily="18" charset="0"/>
                </a:rPr>
                <a:t>Chị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t>
              </a:r>
              <a:r>
                <a:rPr lang="en-US" altLang="en-US" sz="2800" b="1" dirty="0" err="1">
                  <a:latin typeface="Times New Roman" panose="02020603050405020304" pitchFamily="18" charset="0"/>
                  <a:ea typeface="Times New Roman" panose="02020603050405020304" pitchFamily="18" charset="0"/>
                  <a:cs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Trò</a:t>
              </a:r>
              <a:r>
                <a:rPr lang="en-US" altLang="en-US" sz="28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thịt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792134" y="3797192"/>
            <a:ext cx="4109215" cy="1766798"/>
            <a:chOff x="4792134" y="3797192"/>
            <a:chExt cx="4109215" cy="1766798"/>
          </a:xfrm>
        </p:grpSpPr>
        <p:pic>
          <p:nvPicPr>
            <p:cNvPr id="27"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4792134" y="3797192"/>
              <a:ext cx="1841022" cy="1766798"/>
            </a:xfrm>
            <a:prstGeom prst="rect">
              <a:avLst/>
            </a:prstGeom>
          </p:spPr>
        </p:pic>
        <p:sp>
          <p:nvSpPr>
            <p:cNvPr id="28" name="TextBox 27"/>
            <p:cNvSpPr txBox="1"/>
            <p:nvPr/>
          </p:nvSpPr>
          <p:spPr>
            <a:xfrm>
              <a:off x="5162825" y="4398003"/>
              <a:ext cx="3738524" cy="954107"/>
            </a:xfrm>
            <a:prstGeom prst="rect">
              <a:avLst/>
            </a:prstGeom>
            <a:noFill/>
          </p:spPr>
          <p:txBody>
            <a:bodyPr wrap="none" rtlCol="0">
              <a:spAutoFit/>
            </a:bodyPr>
            <a:lstStyle/>
            <a:p>
              <a:pPr marL="0" lvl="0" indent="0">
                <a:lnSpc>
                  <a:spcPct val="100000"/>
                </a:lnSpc>
                <a:spcBef>
                  <a:spcPct val="50000"/>
                </a:spcBef>
                <a:buFontTx/>
                <a:buNone/>
              </a:pP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3:    </a:t>
              </a:r>
              <a:r>
                <a:rPr lang="en-US" altLang="en-US" sz="2800" b="1" dirty="0" err="1">
                  <a:latin typeface="Times New Roman" panose="02020603050405020304" pitchFamily="18" charset="0"/>
                  <a:cs typeface="Times New Roman" panose="02020603050405020304" pitchFamily="18" charset="0"/>
                </a:rPr>
                <a:t>Phần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1420018" y="1745953"/>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tảng</a:t>
            </a:r>
            <a:r>
              <a:rPr lang="en-US" altLang="en-US" sz="4400" b="1" dirty="0">
                <a:latin typeface="Times New Roman" panose="02020603050405020304" pitchFamily="18" charset="0"/>
                <a:cs typeface="Times New Roman" panose="02020603050405020304" pitchFamily="18" charset="0"/>
              </a:rPr>
              <a:t> đá c</a:t>
            </a:r>
            <a:r>
              <a:rPr lang="en-US" altLang="en-US" sz="4400" b="1" dirty="0">
                <a:solidFill>
                  <a:srgbClr val="FF0000"/>
                </a:solidFill>
                <a:latin typeface="Times New Roman" panose="02020603050405020304" pitchFamily="18" charset="0"/>
                <a:cs typeface="Times New Roman" panose="02020603050405020304" pitchFamily="18" charset="0"/>
              </a:rPr>
              <a:t>uội</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4400" b="1" dirty="0" err="1">
                <a:solidFill>
                  <a:schemeClr val="bg1"/>
                </a:solidFill>
                <a:latin typeface="Times New Roman" panose="02020603050405020304" pitchFamily="18" charset="0"/>
                <a:cs typeface="Times New Roman" panose="02020603050405020304" pitchFamily="18" charset="0"/>
              </a:rPr>
              <a:t>Luyện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đọc</a:t>
            </a:r>
            <a:endParaRPr lang="en-US" altLang="x-none" sz="4400" b="1"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6124543" y="2659559"/>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như</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mới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a:t>
            </a:r>
            <a:r>
              <a:rPr lang="en-US" altLang="en-US" sz="4400" b="1" dirty="0" err="1">
                <a:solidFill>
                  <a:srgbClr val="FF0000"/>
                </a:solidFill>
                <a:latin typeface="Times New Roman" panose="02020603050405020304" pitchFamily="18" charset="0"/>
                <a:cs typeface="Times New Roman" panose="02020603050405020304" pitchFamily="18" charset="0"/>
              </a:rPr>
              <a:t>ột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8"/>
          <p:cNvSpPr/>
          <p:nvPr/>
        </p:nvSpPr>
        <p:spPr>
          <a:xfrm>
            <a:off x="1420018" y="3655285"/>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ngắn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a:t>
            </a:r>
            <a:r>
              <a:rPr lang="en-US" altLang="en-US" sz="4400" b="1" dirty="0" err="1">
                <a:solidFill>
                  <a:srgbClr val="FF0000"/>
                </a:solidFill>
                <a:latin typeface="Times New Roman" panose="02020603050405020304" pitchFamily="18" charset="0"/>
                <a:cs typeface="Times New Roman" panose="02020603050405020304" pitchFamily="18" charset="0"/>
              </a:rPr>
              <a:t>ùn</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a:t>
            </a:r>
            <a:r>
              <a:rPr lang="en-US" altLang="en-US" sz="4400" b="1" dirty="0" err="1">
                <a:solidFill>
                  <a:srgbClr val="FF0000"/>
                </a:solidFill>
                <a:latin typeface="Times New Roman" panose="02020603050405020304" pitchFamily="18" charset="0"/>
                <a:cs typeface="Times New Roman" panose="02020603050405020304" pitchFamily="18" charset="0"/>
              </a:rPr>
              <a:t>ùn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Rectangle 9"/>
          <p:cNvSpPr/>
          <p:nvPr/>
        </p:nvSpPr>
        <p:spPr>
          <a:xfrm>
            <a:off x="6096000" y="4424726"/>
            <a:ext cx="5083699" cy="769441"/>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v</a:t>
            </a:r>
            <a:r>
              <a:rPr lang="en-US" altLang="en-US" sz="4400" b="1" dirty="0" err="1">
                <a:solidFill>
                  <a:srgbClr val="FF0000"/>
                </a:solidFill>
                <a:latin typeface="Times New Roman" panose="02020603050405020304" pitchFamily="18" charset="0"/>
                <a:cs typeface="Times New Roman" panose="02020603050405020304" pitchFamily="18" charset="0"/>
              </a:rPr>
              <a:t>ặt</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chân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a:t>
            </a:r>
            <a:r>
              <a:rPr lang="en-US" altLang="en-US" sz="4400" b="1" dirty="0" err="1">
                <a:solidFill>
                  <a:srgbClr val="FF0000"/>
                </a:solidFill>
                <a:latin typeface="Times New Roman" panose="02020603050405020304" pitchFamily="18" charset="0"/>
                <a:cs typeface="Times New Roman" panose="02020603050405020304" pitchFamily="18" charset="0"/>
              </a:rPr>
              <a:t>ặt</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cánh</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7871791" y="2782406"/>
            <a:ext cx="4054112" cy="76944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Dế</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Mèn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pic>
        <p:nvPicPr>
          <p:cNvPr id="13" name="Picture 12" descr="A close up of a fly&#10;&#10;Description automatically generated with medium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300" y="1500258"/>
            <a:ext cx="6422596" cy="3612710"/>
          </a:xfrm>
          <a:custGeom>
            <a:avLst/>
            <a:gdLst>
              <a:gd name="connsiteX0" fmla="*/ 0 w 6422596"/>
              <a:gd name="connsiteY0" fmla="*/ 0 h 3612710"/>
              <a:gd name="connsiteX1" fmla="*/ 648098 w 6422596"/>
              <a:gd name="connsiteY1" fmla="*/ 0 h 3612710"/>
              <a:gd name="connsiteX2" fmla="*/ 1296197 w 6422596"/>
              <a:gd name="connsiteY2" fmla="*/ 0 h 3612710"/>
              <a:gd name="connsiteX3" fmla="*/ 1815843 w 6422596"/>
              <a:gd name="connsiteY3" fmla="*/ 0 h 3612710"/>
              <a:gd name="connsiteX4" fmla="*/ 2271263 w 6422596"/>
              <a:gd name="connsiteY4" fmla="*/ 0 h 3612710"/>
              <a:gd name="connsiteX5" fmla="*/ 2790910 w 6422596"/>
              <a:gd name="connsiteY5" fmla="*/ 0 h 3612710"/>
              <a:gd name="connsiteX6" fmla="*/ 3246330 w 6422596"/>
              <a:gd name="connsiteY6" fmla="*/ 0 h 3612710"/>
              <a:gd name="connsiteX7" fmla="*/ 3765977 w 6422596"/>
              <a:gd name="connsiteY7" fmla="*/ 0 h 3612710"/>
              <a:gd name="connsiteX8" fmla="*/ 4285623 w 6422596"/>
              <a:gd name="connsiteY8" fmla="*/ 0 h 3612710"/>
              <a:gd name="connsiteX9" fmla="*/ 4869496 w 6422596"/>
              <a:gd name="connsiteY9" fmla="*/ 0 h 3612710"/>
              <a:gd name="connsiteX10" fmla="*/ 5260690 w 6422596"/>
              <a:gd name="connsiteY10" fmla="*/ 0 h 3612710"/>
              <a:gd name="connsiteX11" fmla="*/ 5908788 w 6422596"/>
              <a:gd name="connsiteY11" fmla="*/ 0 h 3612710"/>
              <a:gd name="connsiteX12" fmla="*/ 6422596 w 6422596"/>
              <a:gd name="connsiteY12" fmla="*/ 0 h 3612710"/>
              <a:gd name="connsiteX13" fmla="*/ 6422596 w 6422596"/>
              <a:gd name="connsiteY13" fmla="*/ 588356 h 3612710"/>
              <a:gd name="connsiteX14" fmla="*/ 6422596 w 6422596"/>
              <a:gd name="connsiteY14" fmla="*/ 1068330 h 3612710"/>
              <a:gd name="connsiteX15" fmla="*/ 6422596 w 6422596"/>
              <a:gd name="connsiteY15" fmla="*/ 1656686 h 3612710"/>
              <a:gd name="connsiteX16" fmla="*/ 6422596 w 6422596"/>
              <a:gd name="connsiteY16" fmla="*/ 2064406 h 3612710"/>
              <a:gd name="connsiteX17" fmla="*/ 6422596 w 6422596"/>
              <a:gd name="connsiteY17" fmla="*/ 2616634 h 3612710"/>
              <a:gd name="connsiteX18" fmla="*/ 6422596 w 6422596"/>
              <a:gd name="connsiteY18" fmla="*/ 3024354 h 3612710"/>
              <a:gd name="connsiteX19" fmla="*/ 6422596 w 6422596"/>
              <a:gd name="connsiteY19" fmla="*/ 3612710 h 3612710"/>
              <a:gd name="connsiteX20" fmla="*/ 5967176 w 6422596"/>
              <a:gd name="connsiteY20" fmla="*/ 3612710 h 3612710"/>
              <a:gd name="connsiteX21" fmla="*/ 5575981 w 6422596"/>
              <a:gd name="connsiteY21" fmla="*/ 3612710 h 3612710"/>
              <a:gd name="connsiteX22" fmla="*/ 4863657 w 6422596"/>
              <a:gd name="connsiteY22" fmla="*/ 3612710 h 3612710"/>
              <a:gd name="connsiteX23" fmla="*/ 4151333 w 6422596"/>
              <a:gd name="connsiteY23" fmla="*/ 3612710 h 3612710"/>
              <a:gd name="connsiteX24" fmla="*/ 3695912 w 6422596"/>
              <a:gd name="connsiteY24" fmla="*/ 3612710 h 3612710"/>
              <a:gd name="connsiteX25" fmla="*/ 2983588 w 6422596"/>
              <a:gd name="connsiteY25" fmla="*/ 3612710 h 3612710"/>
              <a:gd name="connsiteX26" fmla="*/ 2399715 w 6422596"/>
              <a:gd name="connsiteY26" fmla="*/ 3612710 h 3612710"/>
              <a:gd name="connsiteX27" fmla="*/ 2008521 w 6422596"/>
              <a:gd name="connsiteY27" fmla="*/ 3612710 h 3612710"/>
              <a:gd name="connsiteX28" fmla="*/ 1553100 w 6422596"/>
              <a:gd name="connsiteY28" fmla="*/ 3612710 h 3612710"/>
              <a:gd name="connsiteX29" fmla="*/ 1097680 w 6422596"/>
              <a:gd name="connsiteY29" fmla="*/ 3612710 h 3612710"/>
              <a:gd name="connsiteX30" fmla="*/ 0 w 6422596"/>
              <a:gd name="connsiteY30" fmla="*/ 3612710 h 3612710"/>
              <a:gd name="connsiteX31" fmla="*/ 0 w 6422596"/>
              <a:gd name="connsiteY31" fmla="*/ 3168863 h 3612710"/>
              <a:gd name="connsiteX32" fmla="*/ 0 w 6422596"/>
              <a:gd name="connsiteY32" fmla="*/ 2652761 h 3612710"/>
              <a:gd name="connsiteX33" fmla="*/ 0 w 6422596"/>
              <a:gd name="connsiteY33" fmla="*/ 2245041 h 3612710"/>
              <a:gd name="connsiteX34" fmla="*/ 0 w 6422596"/>
              <a:gd name="connsiteY34" fmla="*/ 1765067 h 3612710"/>
              <a:gd name="connsiteX35" fmla="*/ 0 w 6422596"/>
              <a:gd name="connsiteY35" fmla="*/ 1285093 h 3612710"/>
              <a:gd name="connsiteX36" fmla="*/ 0 w 6422596"/>
              <a:gd name="connsiteY36" fmla="*/ 732864 h 3612710"/>
              <a:gd name="connsiteX37" fmla="*/ 0 w 6422596"/>
              <a:gd name="connsiteY37" fmla="*/ 0 h 36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2596" h="3612710" fill="none" extrusionOk="0">
                <a:moveTo>
                  <a:pt x="0" y="0"/>
                </a:moveTo>
                <a:cubicBezTo>
                  <a:pt x="180230" y="-72007"/>
                  <a:pt x="412631" y="75950"/>
                  <a:pt x="648098" y="0"/>
                </a:cubicBezTo>
                <a:cubicBezTo>
                  <a:pt x="883565" y="-75950"/>
                  <a:pt x="974102" y="10483"/>
                  <a:pt x="1296197" y="0"/>
                </a:cubicBezTo>
                <a:cubicBezTo>
                  <a:pt x="1618292" y="-10483"/>
                  <a:pt x="1604757" y="25514"/>
                  <a:pt x="1815843" y="0"/>
                </a:cubicBezTo>
                <a:cubicBezTo>
                  <a:pt x="2026929" y="-25514"/>
                  <a:pt x="2061907" y="3907"/>
                  <a:pt x="2271263" y="0"/>
                </a:cubicBezTo>
                <a:cubicBezTo>
                  <a:pt x="2480619" y="-3907"/>
                  <a:pt x="2601565" y="6231"/>
                  <a:pt x="2790910" y="0"/>
                </a:cubicBezTo>
                <a:cubicBezTo>
                  <a:pt x="2980255" y="-6231"/>
                  <a:pt x="3046445" y="28699"/>
                  <a:pt x="3246330" y="0"/>
                </a:cubicBezTo>
                <a:cubicBezTo>
                  <a:pt x="3446215" y="-28699"/>
                  <a:pt x="3594879" y="26925"/>
                  <a:pt x="3765977" y="0"/>
                </a:cubicBezTo>
                <a:cubicBezTo>
                  <a:pt x="3937075" y="-26925"/>
                  <a:pt x="4032503" y="42170"/>
                  <a:pt x="4285623" y="0"/>
                </a:cubicBezTo>
                <a:cubicBezTo>
                  <a:pt x="4538743" y="-42170"/>
                  <a:pt x="4685075" y="44290"/>
                  <a:pt x="4869496" y="0"/>
                </a:cubicBezTo>
                <a:cubicBezTo>
                  <a:pt x="5053917" y="-44290"/>
                  <a:pt x="5130826" y="38443"/>
                  <a:pt x="5260690" y="0"/>
                </a:cubicBezTo>
                <a:cubicBezTo>
                  <a:pt x="5390554" y="-38443"/>
                  <a:pt x="5722253" y="76284"/>
                  <a:pt x="5908788" y="0"/>
                </a:cubicBezTo>
                <a:cubicBezTo>
                  <a:pt x="6095323" y="-76284"/>
                  <a:pt x="6205655" y="2424"/>
                  <a:pt x="6422596" y="0"/>
                </a:cubicBezTo>
                <a:cubicBezTo>
                  <a:pt x="6464949" y="181224"/>
                  <a:pt x="6398436" y="385681"/>
                  <a:pt x="6422596" y="588356"/>
                </a:cubicBezTo>
                <a:cubicBezTo>
                  <a:pt x="6446756" y="791031"/>
                  <a:pt x="6371229" y="916247"/>
                  <a:pt x="6422596" y="1068330"/>
                </a:cubicBezTo>
                <a:cubicBezTo>
                  <a:pt x="6473963" y="1220413"/>
                  <a:pt x="6376621" y="1463165"/>
                  <a:pt x="6422596" y="1656686"/>
                </a:cubicBezTo>
                <a:cubicBezTo>
                  <a:pt x="6468571" y="1850207"/>
                  <a:pt x="6417317" y="1980959"/>
                  <a:pt x="6422596" y="2064406"/>
                </a:cubicBezTo>
                <a:cubicBezTo>
                  <a:pt x="6427875" y="2147853"/>
                  <a:pt x="6398338" y="2357869"/>
                  <a:pt x="6422596" y="2616634"/>
                </a:cubicBezTo>
                <a:cubicBezTo>
                  <a:pt x="6446854" y="2875399"/>
                  <a:pt x="6401214" y="2823373"/>
                  <a:pt x="6422596" y="3024354"/>
                </a:cubicBezTo>
                <a:cubicBezTo>
                  <a:pt x="6443978" y="3225335"/>
                  <a:pt x="6360638" y="3455030"/>
                  <a:pt x="6422596" y="3612710"/>
                </a:cubicBezTo>
                <a:cubicBezTo>
                  <a:pt x="6281829" y="3650998"/>
                  <a:pt x="6193418" y="3608739"/>
                  <a:pt x="5967176" y="3612710"/>
                </a:cubicBezTo>
                <a:cubicBezTo>
                  <a:pt x="5740934" y="3616681"/>
                  <a:pt x="5757122" y="3609210"/>
                  <a:pt x="5575981" y="3612710"/>
                </a:cubicBezTo>
                <a:cubicBezTo>
                  <a:pt x="5394841" y="3616210"/>
                  <a:pt x="5157711" y="3598602"/>
                  <a:pt x="4863657" y="3612710"/>
                </a:cubicBezTo>
                <a:cubicBezTo>
                  <a:pt x="4569603" y="3626818"/>
                  <a:pt x="4364983" y="3599020"/>
                  <a:pt x="4151333" y="3612710"/>
                </a:cubicBezTo>
                <a:cubicBezTo>
                  <a:pt x="3937683" y="3626400"/>
                  <a:pt x="3914915" y="3568256"/>
                  <a:pt x="3695912" y="3612710"/>
                </a:cubicBezTo>
                <a:cubicBezTo>
                  <a:pt x="3476909" y="3657164"/>
                  <a:pt x="3130077" y="3555103"/>
                  <a:pt x="2983588" y="3612710"/>
                </a:cubicBezTo>
                <a:cubicBezTo>
                  <a:pt x="2837099" y="3670317"/>
                  <a:pt x="2583640" y="3608333"/>
                  <a:pt x="2399715" y="3612710"/>
                </a:cubicBezTo>
                <a:cubicBezTo>
                  <a:pt x="2215790" y="3617087"/>
                  <a:pt x="2111424" y="3610406"/>
                  <a:pt x="2008521" y="3612710"/>
                </a:cubicBezTo>
                <a:cubicBezTo>
                  <a:pt x="1905618" y="3615014"/>
                  <a:pt x="1693928" y="3566381"/>
                  <a:pt x="1553100" y="3612710"/>
                </a:cubicBezTo>
                <a:cubicBezTo>
                  <a:pt x="1412272" y="3659039"/>
                  <a:pt x="1196546" y="3610211"/>
                  <a:pt x="1097680" y="3612710"/>
                </a:cubicBezTo>
                <a:cubicBezTo>
                  <a:pt x="998814" y="3615209"/>
                  <a:pt x="501732" y="3528526"/>
                  <a:pt x="0" y="3612710"/>
                </a:cubicBezTo>
                <a:cubicBezTo>
                  <a:pt x="-34741" y="3465740"/>
                  <a:pt x="40058" y="3378269"/>
                  <a:pt x="0" y="3168863"/>
                </a:cubicBezTo>
                <a:cubicBezTo>
                  <a:pt x="-40058" y="2959457"/>
                  <a:pt x="10902" y="2855215"/>
                  <a:pt x="0" y="2652761"/>
                </a:cubicBezTo>
                <a:cubicBezTo>
                  <a:pt x="-10902" y="2450307"/>
                  <a:pt x="30659" y="2363987"/>
                  <a:pt x="0" y="2245041"/>
                </a:cubicBezTo>
                <a:cubicBezTo>
                  <a:pt x="-30659" y="2126095"/>
                  <a:pt x="47100" y="1974419"/>
                  <a:pt x="0" y="1765067"/>
                </a:cubicBezTo>
                <a:cubicBezTo>
                  <a:pt x="-47100" y="1555715"/>
                  <a:pt x="13188" y="1447408"/>
                  <a:pt x="0" y="1285093"/>
                </a:cubicBezTo>
                <a:cubicBezTo>
                  <a:pt x="-13188" y="1122778"/>
                  <a:pt x="34649" y="932276"/>
                  <a:pt x="0" y="732864"/>
                </a:cubicBezTo>
                <a:cubicBezTo>
                  <a:pt x="-34649" y="533452"/>
                  <a:pt x="54135" y="272323"/>
                  <a:pt x="0" y="0"/>
                </a:cubicBezTo>
                <a:close/>
              </a:path>
              <a:path w="6422596" h="3612710" stroke="0" extrusionOk="0">
                <a:moveTo>
                  <a:pt x="0" y="0"/>
                </a:moveTo>
                <a:cubicBezTo>
                  <a:pt x="211175" y="-27506"/>
                  <a:pt x="346306" y="18614"/>
                  <a:pt x="583872" y="0"/>
                </a:cubicBezTo>
                <a:cubicBezTo>
                  <a:pt x="821438" y="-18614"/>
                  <a:pt x="993026" y="81474"/>
                  <a:pt x="1296197" y="0"/>
                </a:cubicBezTo>
                <a:cubicBezTo>
                  <a:pt x="1599369" y="-81474"/>
                  <a:pt x="1572637" y="36453"/>
                  <a:pt x="1687391" y="0"/>
                </a:cubicBezTo>
                <a:cubicBezTo>
                  <a:pt x="1802145" y="-36453"/>
                  <a:pt x="2069227" y="42202"/>
                  <a:pt x="2271263" y="0"/>
                </a:cubicBezTo>
                <a:cubicBezTo>
                  <a:pt x="2473299" y="-42202"/>
                  <a:pt x="2605575" y="652"/>
                  <a:pt x="2790910" y="0"/>
                </a:cubicBezTo>
                <a:cubicBezTo>
                  <a:pt x="2976245" y="-652"/>
                  <a:pt x="3127223" y="4978"/>
                  <a:pt x="3439008" y="0"/>
                </a:cubicBezTo>
                <a:cubicBezTo>
                  <a:pt x="3750793" y="-4978"/>
                  <a:pt x="3787838" y="9280"/>
                  <a:pt x="3958655" y="0"/>
                </a:cubicBezTo>
                <a:cubicBezTo>
                  <a:pt x="4129472" y="-9280"/>
                  <a:pt x="4421739" y="55253"/>
                  <a:pt x="4606753" y="0"/>
                </a:cubicBezTo>
                <a:cubicBezTo>
                  <a:pt x="4791767" y="-55253"/>
                  <a:pt x="4977065" y="15365"/>
                  <a:pt x="5126399" y="0"/>
                </a:cubicBezTo>
                <a:cubicBezTo>
                  <a:pt x="5275733" y="-15365"/>
                  <a:pt x="5490325" y="1911"/>
                  <a:pt x="5838724" y="0"/>
                </a:cubicBezTo>
                <a:cubicBezTo>
                  <a:pt x="6187123" y="-1911"/>
                  <a:pt x="6264919" y="22699"/>
                  <a:pt x="6422596" y="0"/>
                </a:cubicBezTo>
                <a:cubicBezTo>
                  <a:pt x="6435848" y="122952"/>
                  <a:pt x="6364714" y="341290"/>
                  <a:pt x="6422596" y="552229"/>
                </a:cubicBezTo>
                <a:cubicBezTo>
                  <a:pt x="6480478" y="763168"/>
                  <a:pt x="6411252" y="869298"/>
                  <a:pt x="6422596" y="959949"/>
                </a:cubicBezTo>
                <a:cubicBezTo>
                  <a:pt x="6433940" y="1050600"/>
                  <a:pt x="6420800" y="1192635"/>
                  <a:pt x="6422596" y="1367669"/>
                </a:cubicBezTo>
                <a:cubicBezTo>
                  <a:pt x="6424392" y="1542703"/>
                  <a:pt x="6408485" y="1738329"/>
                  <a:pt x="6422596" y="1919897"/>
                </a:cubicBezTo>
                <a:cubicBezTo>
                  <a:pt x="6436707" y="2101465"/>
                  <a:pt x="6400008" y="2190203"/>
                  <a:pt x="6422596" y="2327617"/>
                </a:cubicBezTo>
                <a:cubicBezTo>
                  <a:pt x="6445184" y="2465031"/>
                  <a:pt x="6421426" y="2710815"/>
                  <a:pt x="6422596" y="2807592"/>
                </a:cubicBezTo>
                <a:cubicBezTo>
                  <a:pt x="6423766" y="2904369"/>
                  <a:pt x="6390818" y="3226248"/>
                  <a:pt x="6422596" y="3612710"/>
                </a:cubicBezTo>
                <a:cubicBezTo>
                  <a:pt x="6200542" y="3637868"/>
                  <a:pt x="6089375" y="3569888"/>
                  <a:pt x="5774498" y="3612710"/>
                </a:cubicBezTo>
                <a:cubicBezTo>
                  <a:pt x="5459621" y="3655532"/>
                  <a:pt x="5357326" y="3560230"/>
                  <a:pt x="5190625" y="3612710"/>
                </a:cubicBezTo>
                <a:cubicBezTo>
                  <a:pt x="5023924" y="3665190"/>
                  <a:pt x="4922474" y="3561848"/>
                  <a:pt x="4735205" y="3612710"/>
                </a:cubicBezTo>
                <a:cubicBezTo>
                  <a:pt x="4547936" y="3663572"/>
                  <a:pt x="4458047" y="3551979"/>
                  <a:pt x="4215558" y="3612710"/>
                </a:cubicBezTo>
                <a:cubicBezTo>
                  <a:pt x="3973069" y="3673441"/>
                  <a:pt x="3938331" y="3596780"/>
                  <a:pt x="3760138" y="3612710"/>
                </a:cubicBezTo>
                <a:cubicBezTo>
                  <a:pt x="3581945" y="3628640"/>
                  <a:pt x="3379003" y="3593937"/>
                  <a:pt x="3176266" y="3612710"/>
                </a:cubicBezTo>
                <a:cubicBezTo>
                  <a:pt x="2973529" y="3631483"/>
                  <a:pt x="2895138" y="3578202"/>
                  <a:pt x="2720845" y="3612710"/>
                </a:cubicBezTo>
                <a:cubicBezTo>
                  <a:pt x="2546552" y="3647218"/>
                  <a:pt x="2250569" y="3600156"/>
                  <a:pt x="2072747" y="3612710"/>
                </a:cubicBezTo>
                <a:cubicBezTo>
                  <a:pt x="1894925" y="3625264"/>
                  <a:pt x="1701886" y="3545118"/>
                  <a:pt x="1488875" y="3612710"/>
                </a:cubicBezTo>
                <a:cubicBezTo>
                  <a:pt x="1275864" y="3680302"/>
                  <a:pt x="1242616" y="3606711"/>
                  <a:pt x="1097680" y="3612710"/>
                </a:cubicBezTo>
                <a:cubicBezTo>
                  <a:pt x="952744" y="3618709"/>
                  <a:pt x="828365" y="3554212"/>
                  <a:pt x="578034" y="3612710"/>
                </a:cubicBezTo>
                <a:cubicBezTo>
                  <a:pt x="327703" y="3671208"/>
                  <a:pt x="140286" y="3549613"/>
                  <a:pt x="0" y="3612710"/>
                </a:cubicBezTo>
                <a:cubicBezTo>
                  <a:pt x="-31219" y="3355791"/>
                  <a:pt x="22374" y="3229589"/>
                  <a:pt x="0" y="3096609"/>
                </a:cubicBezTo>
                <a:cubicBezTo>
                  <a:pt x="-22374" y="2963629"/>
                  <a:pt x="34759" y="2745821"/>
                  <a:pt x="0" y="2580507"/>
                </a:cubicBezTo>
                <a:cubicBezTo>
                  <a:pt x="-34759" y="2415193"/>
                  <a:pt x="27582" y="2266163"/>
                  <a:pt x="0" y="2100533"/>
                </a:cubicBezTo>
                <a:cubicBezTo>
                  <a:pt x="-27582" y="1934903"/>
                  <a:pt x="19518" y="1763247"/>
                  <a:pt x="0" y="1656686"/>
                </a:cubicBezTo>
                <a:cubicBezTo>
                  <a:pt x="-19518" y="1550125"/>
                  <a:pt x="27383" y="1242388"/>
                  <a:pt x="0" y="1068330"/>
                </a:cubicBezTo>
                <a:cubicBezTo>
                  <a:pt x="-27383" y="894272"/>
                  <a:pt x="5760" y="626509"/>
                  <a:pt x="0" y="479974"/>
                </a:cubicBezTo>
                <a:cubicBezTo>
                  <a:pt x="-5760" y="333439"/>
                  <a:pt x="51404" y="116784"/>
                  <a:pt x="0" y="0"/>
                </a:cubicBezTo>
                <a:close/>
              </a:path>
            </a:pathLst>
          </a:custGeom>
          <a:ln w="38100">
            <a:solidFill>
              <a:srgbClr val="A7CF82"/>
            </a:solid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sp>
        <p:nvSpPr>
          <p:cNvPr id="8" name="Rectangle 7"/>
          <p:cNvSpPr/>
          <p:nvPr/>
        </p:nvSpPr>
        <p:spPr>
          <a:xfrm>
            <a:off x="8325197" y="2413864"/>
            <a:ext cx="2965397" cy="769441"/>
          </a:xfrm>
          <a:custGeom>
            <a:avLst/>
            <a:gdLst>
              <a:gd name="connsiteX0" fmla="*/ 0 w 2965397"/>
              <a:gd name="connsiteY0" fmla="*/ 0 h 769441"/>
              <a:gd name="connsiteX1" fmla="*/ 652387 w 2965397"/>
              <a:gd name="connsiteY1" fmla="*/ 0 h 769441"/>
              <a:gd name="connsiteX2" fmla="*/ 1186159 w 2965397"/>
              <a:gd name="connsiteY2" fmla="*/ 0 h 769441"/>
              <a:gd name="connsiteX3" fmla="*/ 1690276 w 2965397"/>
              <a:gd name="connsiteY3" fmla="*/ 0 h 769441"/>
              <a:gd name="connsiteX4" fmla="*/ 2283356 w 2965397"/>
              <a:gd name="connsiteY4" fmla="*/ 0 h 769441"/>
              <a:gd name="connsiteX5" fmla="*/ 2965397 w 2965397"/>
              <a:gd name="connsiteY5" fmla="*/ 0 h 769441"/>
              <a:gd name="connsiteX6" fmla="*/ 2965397 w 2965397"/>
              <a:gd name="connsiteY6" fmla="*/ 361637 h 769441"/>
              <a:gd name="connsiteX7" fmla="*/ 2965397 w 2965397"/>
              <a:gd name="connsiteY7" fmla="*/ 769441 h 769441"/>
              <a:gd name="connsiteX8" fmla="*/ 2342664 w 2965397"/>
              <a:gd name="connsiteY8" fmla="*/ 769441 h 769441"/>
              <a:gd name="connsiteX9" fmla="*/ 1808892 w 2965397"/>
              <a:gd name="connsiteY9" fmla="*/ 769441 h 769441"/>
              <a:gd name="connsiteX10" fmla="*/ 1275121 w 2965397"/>
              <a:gd name="connsiteY10" fmla="*/ 769441 h 769441"/>
              <a:gd name="connsiteX11" fmla="*/ 741349 w 2965397"/>
              <a:gd name="connsiteY11" fmla="*/ 769441 h 769441"/>
              <a:gd name="connsiteX12" fmla="*/ 0 w 2965397"/>
              <a:gd name="connsiteY12" fmla="*/ 769441 h 769441"/>
              <a:gd name="connsiteX13" fmla="*/ 0 w 2965397"/>
              <a:gd name="connsiteY13" fmla="*/ 377026 h 769441"/>
              <a:gd name="connsiteX14" fmla="*/ 0 w 2965397"/>
              <a:gd name="connsiteY14"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5397" h="769441" fill="none" extrusionOk="0">
                <a:moveTo>
                  <a:pt x="0" y="0"/>
                </a:moveTo>
                <a:cubicBezTo>
                  <a:pt x="227929" y="-32584"/>
                  <a:pt x="334856" y="74746"/>
                  <a:pt x="652387" y="0"/>
                </a:cubicBezTo>
                <a:cubicBezTo>
                  <a:pt x="969918" y="-74746"/>
                  <a:pt x="1012924" y="11452"/>
                  <a:pt x="1186159" y="0"/>
                </a:cubicBezTo>
                <a:cubicBezTo>
                  <a:pt x="1359394" y="-11452"/>
                  <a:pt x="1536062" y="29555"/>
                  <a:pt x="1690276" y="0"/>
                </a:cubicBezTo>
                <a:cubicBezTo>
                  <a:pt x="1844490" y="-29555"/>
                  <a:pt x="2031990" y="13615"/>
                  <a:pt x="2283356" y="0"/>
                </a:cubicBezTo>
                <a:cubicBezTo>
                  <a:pt x="2534722" y="-13615"/>
                  <a:pt x="2697395" y="0"/>
                  <a:pt x="2965397" y="0"/>
                </a:cubicBezTo>
                <a:cubicBezTo>
                  <a:pt x="2971638" y="169822"/>
                  <a:pt x="2947857" y="191584"/>
                  <a:pt x="2965397" y="361637"/>
                </a:cubicBezTo>
                <a:cubicBezTo>
                  <a:pt x="2982937" y="531690"/>
                  <a:pt x="2952260" y="623091"/>
                  <a:pt x="2965397" y="769441"/>
                </a:cubicBezTo>
                <a:cubicBezTo>
                  <a:pt x="2686373" y="803139"/>
                  <a:pt x="2591001" y="755009"/>
                  <a:pt x="2342664" y="769441"/>
                </a:cubicBezTo>
                <a:cubicBezTo>
                  <a:pt x="2094327" y="783873"/>
                  <a:pt x="1990918" y="712561"/>
                  <a:pt x="1808892" y="769441"/>
                </a:cubicBezTo>
                <a:cubicBezTo>
                  <a:pt x="1626866" y="826321"/>
                  <a:pt x="1424124" y="713195"/>
                  <a:pt x="1275121" y="769441"/>
                </a:cubicBezTo>
                <a:cubicBezTo>
                  <a:pt x="1126118" y="825687"/>
                  <a:pt x="893097" y="749259"/>
                  <a:pt x="741349" y="769441"/>
                </a:cubicBezTo>
                <a:cubicBezTo>
                  <a:pt x="589601" y="789623"/>
                  <a:pt x="160970" y="695306"/>
                  <a:pt x="0" y="769441"/>
                </a:cubicBezTo>
                <a:cubicBezTo>
                  <a:pt x="-24110" y="632102"/>
                  <a:pt x="41656" y="485766"/>
                  <a:pt x="0" y="377026"/>
                </a:cubicBezTo>
                <a:cubicBezTo>
                  <a:pt x="-41656" y="268286"/>
                  <a:pt x="23104" y="114248"/>
                  <a:pt x="0" y="0"/>
                </a:cubicBezTo>
                <a:close/>
              </a:path>
              <a:path w="2965397" h="769441" stroke="0" extrusionOk="0">
                <a:moveTo>
                  <a:pt x="0" y="0"/>
                </a:moveTo>
                <a:cubicBezTo>
                  <a:pt x="214118" y="-26901"/>
                  <a:pt x="424335" y="11379"/>
                  <a:pt x="533771" y="0"/>
                </a:cubicBezTo>
                <a:cubicBezTo>
                  <a:pt x="643207" y="-11379"/>
                  <a:pt x="853318" y="46178"/>
                  <a:pt x="1126851" y="0"/>
                </a:cubicBezTo>
                <a:cubicBezTo>
                  <a:pt x="1400384" y="-46178"/>
                  <a:pt x="1529752" y="708"/>
                  <a:pt x="1749584" y="0"/>
                </a:cubicBezTo>
                <a:cubicBezTo>
                  <a:pt x="1969416" y="-708"/>
                  <a:pt x="2063278" y="6637"/>
                  <a:pt x="2253702" y="0"/>
                </a:cubicBezTo>
                <a:cubicBezTo>
                  <a:pt x="2444126" y="-6637"/>
                  <a:pt x="2792184" y="2882"/>
                  <a:pt x="2965397" y="0"/>
                </a:cubicBezTo>
                <a:cubicBezTo>
                  <a:pt x="3002384" y="97697"/>
                  <a:pt x="2956334" y="277987"/>
                  <a:pt x="2965397" y="400109"/>
                </a:cubicBezTo>
                <a:cubicBezTo>
                  <a:pt x="2974460" y="522231"/>
                  <a:pt x="2921613" y="633112"/>
                  <a:pt x="2965397" y="769441"/>
                </a:cubicBezTo>
                <a:cubicBezTo>
                  <a:pt x="2795083" y="820297"/>
                  <a:pt x="2541477" y="751033"/>
                  <a:pt x="2342664" y="769441"/>
                </a:cubicBezTo>
                <a:cubicBezTo>
                  <a:pt x="2143851" y="787849"/>
                  <a:pt x="1957078" y="716543"/>
                  <a:pt x="1838546" y="769441"/>
                </a:cubicBezTo>
                <a:cubicBezTo>
                  <a:pt x="1720014" y="822339"/>
                  <a:pt x="1481046" y="716723"/>
                  <a:pt x="1334429" y="769441"/>
                </a:cubicBezTo>
                <a:cubicBezTo>
                  <a:pt x="1187812" y="822159"/>
                  <a:pt x="1040848" y="753440"/>
                  <a:pt x="771003" y="769441"/>
                </a:cubicBezTo>
                <a:cubicBezTo>
                  <a:pt x="501158" y="785442"/>
                  <a:pt x="162154" y="717474"/>
                  <a:pt x="0" y="769441"/>
                </a:cubicBezTo>
                <a:cubicBezTo>
                  <a:pt x="-6171" y="639484"/>
                  <a:pt x="4401" y="545834"/>
                  <a:pt x="0" y="377026"/>
                </a:cubicBezTo>
                <a:cubicBezTo>
                  <a:pt x="-4401" y="208218"/>
                  <a:pt x="29965" y="12099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cỏ</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xước</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48319" y="1533310"/>
            <a:ext cx="6422595" cy="3612710"/>
          </a:xfrm>
          <a:custGeom>
            <a:avLst/>
            <a:gdLst>
              <a:gd name="connsiteX0" fmla="*/ 0 w 6422595"/>
              <a:gd name="connsiteY0" fmla="*/ 0 h 3612710"/>
              <a:gd name="connsiteX1" fmla="*/ 648098 w 6422595"/>
              <a:gd name="connsiteY1" fmla="*/ 0 h 3612710"/>
              <a:gd name="connsiteX2" fmla="*/ 1296196 w 6422595"/>
              <a:gd name="connsiteY2" fmla="*/ 0 h 3612710"/>
              <a:gd name="connsiteX3" fmla="*/ 1815843 w 6422595"/>
              <a:gd name="connsiteY3" fmla="*/ 0 h 3612710"/>
              <a:gd name="connsiteX4" fmla="*/ 2271263 w 6422595"/>
              <a:gd name="connsiteY4" fmla="*/ 0 h 3612710"/>
              <a:gd name="connsiteX5" fmla="*/ 2790909 w 6422595"/>
              <a:gd name="connsiteY5" fmla="*/ 0 h 3612710"/>
              <a:gd name="connsiteX6" fmla="*/ 3246330 w 6422595"/>
              <a:gd name="connsiteY6" fmla="*/ 0 h 3612710"/>
              <a:gd name="connsiteX7" fmla="*/ 3765976 w 6422595"/>
              <a:gd name="connsiteY7" fmla="*/ 0 h 3612710"/>
              <a:gd name="connsiteX8" fmla="*/ 4285622 w 6422595"/>
              <a:gd name="connsiteY8" fmla="*/ 0 h 3612710"/>
              <a:gd name="connsiteX9" fmla="*/ 4869495 w 6422595"/>
              <a:gd name="connsiteY9" fmla="*/ 0 h 3612710"/>
              <a:gd name="connsiteX10" fmla="*/ 5260689 w 6422595"/>
              <a:gd name="connsiteY10" fmla="*/ 0 h 3612710"/>
              <a:gd name="connsiteX11" fmla="*/ 5908787 w 6422595"/>
              <a:gd name="connsiteY11" fmla="*/ 0 h 3612710"/>
              <a:gd name="connsiteX12" fmla="*/ 6422595 w 6422595"/>
              <a:gd name="connsiteY12" fmla="*/ 0 h 3612710"/>
              <a:gd name="connsiteX13" fmla="*/ 6422595 w 6422595"/>
              <a:gd name="connsiteY13" fmla="*/ 588356 h 3612710"/>
              <a:gd name="connsiteX14" fmla="*/ 6422595 w 6422595"/>
              <a:gd name="connsiteY14" fmla="*/ 1068330 h 3612710"/>
              <a:gd name="connsiteX15" fmla="*/ 6422595 w 6422595"/>
              <a:gd name="connsiteY15" fmla="*/ 1656686 h 3612710"/>
              <a:gd name="connsiteX16" fmla="*/ 6422595 w 6422595"/>
              <a:gd name="connsiteY16" fmla="*/ 2064406 h 3612710"/>
              <a:gd name="connsiteX17" fmla="*/ 6422595 w 6422595"/>
              <a:gd name="connsiteY17" fmla="*/ 2616634 h 3612710"/>
              <a:gd name="connsiteX18" fmla="*/ 6422595 w 6422595"/>
              <a:gd name="connsiteY18" fmla="*/ 3024354 h 3612710"/>
              <a:gd name="connsiteX19" fmla="*/ 6422595 w 6422595"/>
              <a:gd name="connsiteY19" fmla="*/ 3612710 h 3612710"/>
              <a:gd name="connsiteX20" fmla="*/ 5967175 w 6422595"/>
              <a:gd name="connsiteY20" fmla="*/ 3612710 h 3612710"/>
              <a:gd name="connsiteX21" fmla="*/ 5575980 w 6422595"/>
              <a:gd name="connsiteY21" fmla="*/ 3612710 h 3612710"/>
              <a:gd name="connsiteX22" fmla="*/ 4863656 w 6422595"/>
              <a:gd name="connsiteY22" fmla="*/ 3612710 h 3612710"/>
              <a:gd name="connsiteX23" fmla="*/ 4151332 w 6422595"/>
              <a:gd name="connsiteY23" fmla="*/ 3612710 h 3612710"/>
              <a:gd name="connsiteX24" fmla="*/ 3695911 w 6422595"/>
              <a:gd name="connsiteY24" fmla="*/ 3612710 h 3612710"/>
              <a:gd name="connsiteX25" fmla="*/ 2983587 w 6422595"/>
              <a:gd name="connsiteY25" fmla="*/ 3612710 h 3612710"/>
              <a:gd name="connsiteX26" fmla="*/ 2399715 w 6422595"/>
              <a:gd name="connsiteY26" fmla="*/ 3612710 h 3612710"/>
              <a:gd name="connsiteX27" fmla="*/ 2008521 w 6422595"/>
              <a:gd name="connsiteY27" fmla="*/ 3612710 h 3612710"/>
              <a:gd name="connsiteX28" fmla="*/ 1553100 w 6422595"/>
              <a:gd name="connsiteY28" fmla="*/ 3612710 h 3612710"/>
              <a:gd name="connsiteX29" fmla="*/ 1097680 w 6422595"/>
              <a:gd name="connsiteY29" fmla="*/ 3612710 h 3612710"/>
              <a:gd name="connsiteX30" fmla="*/ 0 w 6422595"/>
              <a:gd name="connsiteY30" fmla="*/ 3612710 h 3612710"/>
              <a:gd name="connsiteX31" fmla="*/ 0 w 6422595"/>
              <a:gd name="connsiteY31" fmla="*/ 3168863 h 3612710"/>
              <a:gd name="connsiteX32" fmla="*/ 0 w 6422595"/>
              <a:gd name="connsiteY32" fmla="*/ 2652761 h 3612710"/>
              <a:gd name="connsiteX33" fmla="*/ 0 w 6422595"/>
              <a:gd name="connsiteY33" fmla="*/ 2245041 h 3612710"/>
              <a:gd name="connsiteX34" fmla="*/ 0 w 6422595"/>
              <a:gd name="connsiteY34" fmla="*/ 1765067 h 3612710"/>
              <a:gd name="connsiteX35" fmla="*/ 0 w 6422595"/>
              <a:gd name="connsiteY35" fmla="*/ 1285093 h 3612710"/>
              <a:gd name="connsiteX36" fmla="*/ 0 w 6422595"/>
              <a:gd name="connsiteY36" fmla="*/ 732864 h 3612710"/>
              <a:gd name="connsiteX37" fmla="*/ 0 w 6422595"/>
              <a:gd name="connsiteY37" fmla="*/ 0 h 36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2595" h="3612710" fill="none" extrusionOk="0">
                <a:moveTo>
                  <a:pt x="0" y="0"/>
                </a:moveTo>
                <a:cubicBezTo>
                  <a:pt x="180230" y="-72007"/>
                  <a:pt x="412631" y="75950"/>
                  <a:pt x="648098" y="0"/>
                </a:cubicBezTo>
                <a:cubicBezTo>
                  <a:pt x="883565" y="-75950"/>
                  <a:pt x="979791" y="16281"/>
                  <a:pt x="1296196" y="0"/>
                </a:cubicBezTo>
                <a:cubicBezTo>
                  <a:pt x="1612601" y="-16281"/>
                  <a:pt x="1603405" y="23627"/>
                  <a:pt x="1815843" y="0"/>
                </a:cubicBezTo>
                <a:cubicBezTo>
                  <a:pt x="2028281" y="-23627"/>
                  <a:pt x="2061907" y="3907"/>
                  <a:pt x="2271263" y="0"/>
                </a:cubicBezTo>
                <a:cubicBezTo>
                  <a:pt x="2480619" y="-3907"/>
                  <a:pt x="2606354" y="9939"/>
                  <a:pt x="2790909" y="0"/>
                </a:cubicBezTo>
                <a:cubicBezTo>
                  <a:pt x="2975464" y="-9939"/>
                  <a:pt x="3045193" y="27903"/>
                  <a:pt x="3246330" y="0"/>
                </a:cubicBezTo>
                <a:cubicBezTo>
                  <a:pt x="3447467" y="-27903"/>
                  <a:pt x="3598013" y="28815"/>
                  <a:pt x="3765976" y="0"/>
                </a:cubicBezTo>
                <a:cubicBezTo>
                  <a:pt x="3933939" y="-28815"/>
                  <a:pt x="4032502" y="42170"/>
                  <a:pt x="4285622" y="0"/>
                </a:cubicBezTo>
                <a:cubicBezTo>
                  <a:pt x="4538742" y="-42170"/>
                  <a:pt x="4685074" y="44290"/>
                  <a:pt x="4869495" y="0"/>
                </a:cubicBezTo>
                <a:cubicBezTo>
                  <a:pt x="5053916" y="-44290"/>
                  <a:pt x="5130825" y="38443"/>
                  <a:pt x="5260689" y="0"/>
                </a:cubicBezTo>
                <a:cubicBezTo>
                  <a:pt x="5390553" y="-38443"/>
                  <a:pt x="5722252" y="76284"/>
                  <a:pt x="5908787" y="0"/>
                </a:cubicBezTo>
                <a:cubicBezTo>
                  <a:pt x="6095322" y="-76284"/>
                  <a:pt x="6205654" y="2424"/>
                  <a:pt x="6422595" y="0"/>
                </a:cubicBezTo>
                <a:cubicBezTo>
                  <a:pt x="6464948" y="181224"/>
                  <a:pt x="6398435" y="385681"/>
                  <a:pt x="6422595" y="588356"/>
                </a:cubicBezTo>
                <a:cubicBezTo>
                  <a:pt x="6446755" y="791031"/>
                  <a:pt x="6371228" y="916247"/>
                  <a:pt x="6422595" y="1068330"/>
                </a:cubicBezTo>
                <a:cubicBezTo>
                  <a:pt x="6473962" y="1220413"/>
                  <a:pt x="6376620" y="1463165"/>
                  <a:pt x="6422595" y="1656686"/>
                </a:cubicBezTo>
                <a:cubicBezTo>
                  <a:pt x="6468570" y="1850207"/>
                  <a:pt x="6417316" y="1980959"/>
                  <a:pt x="6422595" y="2064406"/>
                </a:cubicBezTo>
                <a:cubicBezTo>
                  <a:pt x="6427874" y="2147853"/>
                  <a:pt x="6398337" y="2357869"/>
                  <a:pt x="6422595" y="2616634"/>
                </a:cubicBezTo>
                <a:cubicBezTo>
                  <a:pt x="6446853" y="2875399"/>
                  <a:pt x="6401213" y="2823373"/>
                  <a:pt x="6422595" y="3024354"/>
                </a:cubicBezTo>
                <a:cubicBezTo>
                  <a:pt x="6443977" y="3225335"/>
                  <a:pt x="6360637" y="3455030"/>
                  <a:pt x="6422595" y="3612710"/>
                </a:cubicBezTo>
                <a:cubicBezTo>
                  <a:pt x="6281828" y="3650998"/>
                  <a:pt x="6193417" y="3608739"/>
                  <a:pt x="5967175" y="3612710"/>
                </a:cubicBezTo>
                <a:cubicBezTo>
                  <a:pt x="5740933" y="3616681"/>
                  <a:pt x="5757121" y="3609210"/>
                  <a:pt x="5575980" y="3612710"/>
                </a:cubicBezTo>
                <a:cubicBezTo>
                  <a:pt x="5394840" y="3616210"/>
                  <a:pt x="5157710" y="3598602"/>
                  <a:pt x="4863656" y="3612710"/>
                </a:cubicBezTo>
                <a:cubicBezTo>
                  <a:pt x="4569602" y="3626818"/>
                  <a:pt x="4364982" y="3599020"/>
                  <a:pt x="4151332" y="3612710"/>
                </a:cubicBezTo>
                <a:cubicBezTo>
                  <a:pt x="3937682" y="3626400"/>
                  <a:pt x="3914914" y="3568256"/>
                  <a:pt x="3695911" y="3612710"/>
                </a:cubicBezTo>
                <a:cubicBezTo>
                  <a:pt x="3476908" y="3657164"/>
                  <a:pt x="3130076" y="3555103"/>
                  <a:pt x="2983587" y="3612710"/>
                </a:cubicBezTo>
                <a:cubicBezTo>
                  <a:pt x="2837098" y="3670317"/>
                  <a:pt x="2576463" y="3602814"/>
                  <a:pt x="2399715" y="3612710"/>
                </a:cubicBezTo>
                <a:cubicBezTo>
                  <a:pt x="2222967" y="3622606"/>
                  <a:pt x="2111424" y="3610406"/>
                  <a:pt x="2008521" y="3612710"/>
                </a:cubicBezTo>
                <a:cubicBezTo>
                  <a:pt x="1905618" y="3615014"/>
                  <a:pt x="1693928" y="3566381"/>
                  <a:pt x="1553100" y="3612710"/>
                </a:cubicBezTo>
                <a:cubicBezTo>
                  <a:pt x="1412272" y="3659039"/>
                  <a:pt x="1196546" y="3610211"/>
                  <a:pt x="1097680" y="3612710"/>
                </a:cubicBezTo>
                <a:cubicBezTo>
                  <a:pt x="998814" y="3615209"/>
                  <a:pt x="501732" y="3528526"/>
                  <a:pt x="0" y="3612710"/>
                </a:cubicBezTo>
                <a:cubicBezTo>
                  <a:pt x="-34741" y="3465740"/>
                  <a:pt x="40058" y="3378269"/>
                  <a:pt x="0" y="3168863"/>
                </a:cubicBezTo>
                <a:cubicBezTo>
                  <a:pt x="-40058" y="2959457"/>
                  <a:pt x="10902" y="2855215"/>
                  <a:pt x="0" y="2652761"/>
                </a:cubicBezTo>
                <a:cubicBezTo>
                  <a:pt x="-10902" y="2450307"/>
                  <a:pt x="30659" y="2363987"/>
                  <a:pt x="0" y="2245041"/>
                </a:cubicBezTo>
                <a:cubicBezTo>
                  <a:pt x="-30659" y="2126095"/>
                  <a:pt x="47100" y="1974419"/>
                  <a:pt x="0" y="1765067"/>
                </a:cubicBezTo>
                <a:cubicBezTo>
                  <a:pt x="-47100" y="1555715"/>
                  <a:pt x="13188" y="1447408"/>
                  <a:pt x="0" y="1285093"/>
                </a:cubicBezTo>
                <a:cubicBezTo>
                  <a:pt x="-13188" y="1122778"/>
                  <a:pt x="34649" y="932276"/>
                  <a:pt x="0" y="732864"/>
                </a:cubicBezTo>
                <a:cubicBezTo>
                  <a:pt x="-34649" y="533452"/>
                  <a:pt x="54135" y="272323"/>
                  <a:pt x="0" y="0"/>
                </a:cubicBezTo>
                <a:close/>
              </a:path>
              <a:path w="6422595" h="3612710" stroke="0" extrusionOk="0">
                <a:moveTo>
                  <a:pt x="0" y="0"/>
                </a:moveTo>
                <a:cubicBezTo>
                  <a:pt x="211175" y="-27506"/>
                  <a:pt x="346306" y="18614"/>
                  <a:pt x="583872" y="0"/>
                </a:cubicBezTo>
                <a:cubicBezTo>
                  <a:pt x="821438" y="-18614"/>
                  <a:pt x="998329" y="1133"/>
                  <a:pt x="1296196" y="0"/>
                </a:cubicBezTo>
                <a:cubicBezTo>
                  <a:pt x="1594063" y="-1133"/>
                  <a:pt x="1566236" y="27103"/>
                  <a:pt x="1687391" y="0"/>
                </a:cubicBezTo>
                <a:cubicBezTo>
                  <a:pt x="1808546" y="-27103"/>
                  <a:pt x="2069227" y="42202"/>
                  <a:pt x="2271263" y="0"/>
                </a:cubicBezTo>
                <a:cubicBezTo>
                  <a:pt x="2473299" y="-42202"/>
                  <a:pt x="2608294" y="4730"/>
                  <a:pt x="2790909" y="0"/>
                </a:cubicBezTo>
                <a:cubicBezTo>
                  <a:pt x="2973524" y="-4730"/>
                  <a:pt x="3126784" y="3550"/>
                  <a:pt x="3439008" y="0"/>
                </a:cubicBezTo>
                <a:cubicBezTo>
                  <a:pt x="3751232" y="-3550"/>
                  <a:pt x="3788282" y="11554"/>
                  <a:pt x="3958654" y="0"/>
                </a:cubicBezTo>
                <a:cubicBezTo>
                  <a:pt x="4129026" y="-11554"/>
                  <a:pt x="4421738" y="55253"/>
                  <a:pt x="4606752" y="0"/>
                </a:cubicBezTo>
                <a:cubicBezTo>
                  <a:pt x="4791766" y="-55253"/>
                  <a:pt x="4976286" y="7787"/>
                  <a:pt x="5126399" y="0"/>
                </a:cubicBezTo>
                <a:cubicBezTo>
                  <a:pt x="5276512" y="-7787"/>
                  <a:pt x="5494720" y="3257"/>
                  <a:pt x="5838723" y="0"/>
                </a:cubicBezTo>
                <a:cubicBezTo>
                  <a:pt x="6182726" y="-3257"/>
                  <a:pt x="6264918" y="22699"/>
                  <a:pt x="6422595" y="0"/>
                </a:cubicBezTo>
                <a:cubicBezTo>
                  <a:pt x="6435847" y="122952"/>
                  <a:pt x="6364713" y="341290"/>
                  <a:pt x="6422595" y="552229"/>
                </a:cubicBezTo>
                <a:cubicBezTo>
                  <a:pt x="6480477" y="763168"/>
                  <a:pt x="6411251" y="869298"/>
                  <a:pt x="6422595" y="959949"/>
                </a:cubicBezTo>
                <a:cubicBezTo>
                  <a:pt x="6433939" y="1050600"/>
                  <a:pt x="6420799" y="1192635"/>
                  <a:pt x="6422595" y="1367669"/>
                </a:cubicBezTo>
                <a:cubicBezTo>
                  <a:pt x="6424391" y="1542703"/>
                  <a:pt x="6408484" y="1738329"/>
                  <a:pt x="6422595" y="1919897"/>
                </a:cubicBezTo>
                <a:cubicBezTo>
                  <a:pt x="6436706" y="2101465"/>
                  <a:pt x="6400007" y="2190203"/>
                  <a:pt x="6422595" y="2327617"/>
                </a:cubicBezTo>
                <a:cubicBezTo>
                  <a:pt x="6445183" y="2465031"/>
                  <a:pt x="6421425" y="2710815"/>
                  <a:pt x="6422595" y="2807592"/>
                </a:cubicBezTo>
                <a:cubicBezTo>
                  <a:pt x="6423765" y="2904369"/>
                  <a:pt x="6390817" y="3226248"/>
                  <a:pt x="6422595" y="3612710"/>
                </a:cubicBezTo>
                <a:cubicBezTo>
                  <a:pt x="6200541" y="3637868"/>
                  <a:pt x="6089374" y="3569888"/>
                  <a:pt x="5774497" y="3612710"/>
                </a:cubicBezTo>
                <a:cubicBezTo>
                  <a:pt x="5459620" y="3655532"/>
                  <a:pt x="5352097" y="3558505"/>
                  <a:pt x="5190625" y="3612710"/>
                </a:cubicBezTo>
                <a:cubicBezTo>
                  <a:pt x="5029153" y="3666915"/>
                  <a:pt x="4926788" y="3563640"/>
                  <a:pt x="4735204" y="3612710"/>
                </a:cubicBezTo>
                <a:cubicBezTo>
                  <a:pt x="4543620" y="3661780"/>
                  <a:pt x="4452177" y="3550975"/>
                  <a:pt x="4215558" y="3612710"/>
                </a:cubicBezTo>
                <a:cubicBezTo>
                  <a:pt x="3978939" y="3674445"/>
                  <a:pt x="3946265" y="3597717"/>
                  <a:pt x="3760137" y="3612710"/>
                </a:cubicBezTo>
                <a:cubicBezTo>
                  <a:pt x="3574009" y="3627703"/>
                  <a:pt x="3379002" y="3593937"/>
                  <a:pt x="3176265" y="3612710"/>
                </a:cubicBezTo>
                <a:cubicBezTo>
                  <a:pt x="2973528" y="3631483"/>
                  <a:pt x="2888230" y="3572382"/>
                  <a:pt x="2720845" y="3612710"/>
                </a:cubicBezTo>
                <a:cubicBezTo>
                  <a:pt x="2553460" y="3653038"/>
                  <a:pt x="2250569" y="3600156"/>
                  <a:pt x="2072747" y="3612710"/>
                </a:cubicBezTo>
                <a:cubicBezTo>
                  <a:pt x="1894925" y="3625264"/>
                  <a:pt x="1702504" y="3549584"/>
                  <a:pt x="1488874" y="3612710"/>
                </a:cubicBezTo>
                <a:cubicBezTo>
                  <a:pt x="1275244" y="3675836"/>
                  <a:pt x="1238499" y="3596166"/>
                  <a:pt x="1097680" y="3612710"/>
                </a:cubicBezTo>
                <a:cubicBezTo>
                  <a:pt x="956861" y="3629254"/>
                  <a:pt x="828365" y="3554212"/>
                  <a:pt x="578034" y="3612710"/>
                </a:cubicBezTo>
                <a:cubicBezTo>
                  <a:pt x="327703" y="3671208"/>
                  <a:pt x="140286" y="3549613"/>
                  <a:pt x="0" y="3612710"/>
                </a:cubicBezTo>
                <a:cubicBezTo>
                  <a:pt x="-31219" y="3355791"/>
                  <a:pt x="22374" y="3229589"/>
                  <a:pt x="0" y="3096609"/>
                </a:cubicBezTo>
                <a:cubicBezTo>
                  <a:pt x="-22374" y="2963629"/>
                  <a:pt x="34759" y="2745821"/>
                  <a:pt x="0" y="2580507"/>
                </a:cubicBezTo>
                <a:cubicBezTo>
                  <a:pt x="-34759" y="2415193"/>
                  <a:pt x="27582" y="2266163"/>
                  <a:pt x="0" y="2100533"/>
                </a:cubicBezTo>
                <a:cubicBezTo>
                  <a:pt x="-27582" y="1934903"/>
                  <a:pt x="19518" y="1763247"/>
                  <a:pt x="0" y="1656686"/>
                </a:cubicBezTo>
                <a:cubicBezTo>
                  <a:pt x="-19518" y="1550125"/>
                  <a:pt x="27383" y="1242388"/>
                  <a:pt x="0" y="1068330"/>
                </a:cubicBezTo>
                <a:cubicBezTo>
                  <a:pt x="-27383" y="894272"/>
                  <a:pt x="5760" y="626509"/>
                  <a:pt x="0" y="479974"/>
                </a:cubicBezTo>
                <a:cubicBezTo>
                  <a:pt x="-5760" y="333439"/>
                  <a:pt x="51404" y="116784"/>
                  <a:pt x="0" y="0"/>
                </a:cubicBezTo>
                <a:close/>
              </a:path>
            </a:pathLst>
          </a:custGeom>
          <a:ln w="38100">
            <a:solidFill>
              <a:srgbClr val="A7CF82"/>
            </a:solid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sp>
        <p:nvSpPr>
          <p:cNvPr id="9" name="Rectangle 8"/>
          <p:cNvSpPr/>
          <p:nvPr/>
        </p:nvSpPr>
        <p:spPr>
          <a:xfrm>
            <a:off x="6363189" y="2782406"/>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áo</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thâm</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2230390" y="1137150"/>
            <a:ext cx="2923012" cy="4829393"/>
          </a:xfrm>
          <a:custGeom>
            <a:avLst/>
            <a:gdLst>
              <a:gd name="connsiteX0" fmla="*/ 0 w 2923012"/>
              <a:gd name="connsiteY0" fmla="*/ 0 h 4829393"/>
              <a:gd name="connsiteX1" fmla="*/ 555372 w 2923012"/>
              <a:gd name="connsiteY1" fmla="*/ 0 h 4829393"/>
              <a:gd name="connsiteX2" fmla="*/ 1052284 w 2923012"/>
              <a:gd name="connsiteY2" fmla="*/ 0 h 4829393"/>
              <a:gd name="connsiteX3" fmla="*/ 1636887 w 2923012"/>
              <a:gd name="connsiteY3" fmla="*/ 0 h 4829393"/>
              <a:gd name="connsiteX4" fmla="*/ 2133799 w 2923012"/>
              <a:gd name="connsiteY4" fmla="*/ 0 h 4829393"/>
              <a:gd name="connsiteX5" fmla="*/ 2923012 w 2923012"/>
              <a:gd name="connsiteY5" fmla="*/ 0 h 4829393"/>
              <a:gd name="connsiteX6" fmla="*/ 2923012 w 2923012"/>
              <a:gd name="connsiteY6" fmla="*/ 391717 h 4829393"/>
              <a:gd name="connsiteX7" fmla="*/ 2923012 w 2923012"/>
              <a:gd name="connsiteY7" fmla="*/ 1024905 h 4829393"/>
              <a:gd name="connsiteX8" fmla="*/ 2923012 w 2923012"/>
              <a:gd name="connsiteY8" fmla="*/ 1658092 h 4829393"/>
              <a:gd name="connsiteX9" fmla="*/ 2923012 w 2923012"/>
              <a:gd name="connsiteY9" fmla="*/ 2098103 h 4829393"/>
              <a:gd name="connsiteX10" fmla="*/ 2923012 w 2923012"/>
              <a:gd name="connsiteY10" fmla="*/ 2538114 h 4829393"/>
              <a:gd name="connsiteX11" fmla="*/ 2923012 w 2923012"/>
              <a:gd name="connsiteY11" fmla="*/ 2929832 h 4829393"/>
              <a:gd name="connsiteX12" fmla="*/ 2923012 w 2923012"/>
              <a:gd name="connsiteY12" fmla="*/ 3418137 h 4829393"/>
              <a:gd name="connsiteX13" fmla="*/ 2923012 w 2923012"/>
              <a:gd name="connsiteY13" fmla="*/ 3954736 h 4829393"/>
              <a:gd name="connsiteX14" fmla="*/ 2923012 w 2923012"/>
              <a:gd name="connsiteY14" fmla="*/ 4829393 h 4829393"/>
              <a:gd name="connsiteX15" fmla="*/ 2367640 w 2923012"/>
              <a:gd name="connsiteY15" fmla="*/ 4829393 h 4829393"/>
              <a:gd name="connsiteX16" fmla="*/ 1870728 w 2923012"/>
              <a:gd name="connsiteY16" fmla="*/ 4829393 h 4829393"/>
              <a:gd name="connsiteX17" fmla="*/ 1373816 w 2923012"/>
              <a:gd name="connsiteY17" fmla="*/ 4829393 h 4829393"/>
              <a:gd name="connsiteX18" fmla="*/ 759983 w 2923012"/>
              <a:gd name="connsiteY18" fmla="*/ 4829393 h 4829393"/>
              <a:gd name="connsiteX19" fmla="*/ 0 w 2923012"/>
              <a:gd name="connsiteY19" fmla="*/ 4829393 h 4829393"/>
              <a:gd name="connsiteX20" fmla="*/ 0 w 2923012"/>
              <a:gd name="connsiteY20" fmla="*/ 4389382 h 4829393"/>
              <a:gd name="connsiteX21" fmla="*/ 0 w 2923012"/>
              <a:gd name="connsiteY21" fmla="*/ 3852782 h 4829393"/>
              <a:gd name="connsiteX22" fmla="*/ 0 w 2923012"/>
              <a:gd name="connsiteY22" fmla="*/ 3364477 h 4829393"/>
              <a:gd name="connsiteX23" fmla="*/ 0 w 2923012"/>
              <a:gd name="connsiteY23" fmla="*/ 2876172 h 4829393"/>
              <a:gd name="connsiteX24" fmla="*/ 0 w 2923012"/>
              <a:gd name="connsiteY24" fmla="*/ 2339573 h 4829393"/>
              <a:gd name="connsiteX25" fmla="*/ 0 w 2923012"/>
              <a:gd name="connsiteY25" fmla="*/ 1802973 h 4829393"/>
              <a:gd name="connsiteX26" fmla="*/ 0 w 2923012"/>
              <a:gd name="connsiteY26" fmla="*/ 1266374 h 4829393"/>
              <a:gd name="connsiteX27" fmla="*/ 0 w 2923012"/>
              <a:gd name="connsiteY27" fmla="*/ 874657 h 4829393"/>
              <a:gd name="connsiteX28" fmla="*/ 0 w 2923012"/>
              <a:gd name="connsiteY28" fmla="*/ 0 h 482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23012" h="4829393" extrusionOk="0">
                <a:moveTo>
                  <a:pt x="0" y="0"/>
                </a:moveTo>
                <a:cubicBezTo>
                  <a:pt x="160398" y="-38221"/>
                  <a:pt x="282016" y="43454"/>
                  <a:pt x="555372" y="0"/>
                </a:cubicBezTo>
                <a:cubicBezTo>
                  <a:pt x="828728" y="-43454"/>
                  <a:pt x="885870" y="6951"/>
                  <a:pt x="1052284" y="0"/>
                </a:cubicBezTo>
                <a:cubicBezTo>
                  <a:pt x="1218698" y="-6951"/>
                  <a:pt x="1408819" y="46384"/>
                  <a:pt x="1636887" y="0"/>
                </a:cubicBezTo>
                <a:cubicBezTo>
                  <a:pt x="1864955" y="-46384"/>
                  <a:pt x="1973616" y="19215"/>
                  <a:pt x="2133799" y="0"/>
                </a:cubicBezTo>
                <a:cubicBezTo>
                  <a:pt x="2293982" y="-19215"/>
                  <a:pt x="2626292" y="50650"/>
                  <a:pt x="2923012" y="0"/>
                </a:cubicBezTo>
                <a:cubicBezTo>
                  <a:pt x="2959092" y="117730"/>
                  <a:pt x="2919669" y="220285"/>
                  <a:pt x="2923012" y="391717"/>
                </a:cubicBezTo>
                <a:cubicBezTo>
                  <a:pt x="2926355" y="563149"/>
                  <a:pt x="2922203" y="851185"/>
                  <a:pt x="2923012" y="1024905"/>
                </a:cubicBezTo>
                <a:cubicBezTo>
                  <a:pt x="2923821" y="1198625"/>
                  <a:pt x="2895111" y="1438855"/>
                  <a:pt x="2923012" y="1658092"/>
                </a:cubicBezTo>
                <a:cubicBezTo>
                  <a:pt x="2950913" y="1877329"/>
                  <a:pt x="2900523" y="1920695"/>
                  <a:pt x="2923012" y="2098103"/>
                </a:cubicBezTo>
                <a:cubicBezTo>
                  <a:pt x="2945501" y="2275511"/>
                  <a:pt x="2878159" y="2368734"/>
                  <a:pt x="2923012" y="2538114"/>
                </a:cubicBezTo>
                <a:cubicBezTo>
                  <a:pt x="2967865" y="2707494"/>
                  <a:pt x="2900551" y="2823840"/>
                  <a:pt x="2923012" y="2929832"/>
                </a:cubicBezTo>
                <a:cubicBezTo>
                  <a:pt x="2945473" y="3035824"/>
                  <a:pt x="2868440" y="3287341"/>
                  <a:pt x="2923012" y="3418137"/>
                </a:cubicBezTo>
                <a:cubicBezTo>
                  <a:pt x="2977584" y="3548934"/>
                  <a:pt x="2909636" y="3832765"/>
                  <a:pt x="2923012" y="3954736"/>
                </a:cubicBezTo>
                <a:cubicBezTo>
                  <a:pt x="2936388" y="4076707"/>
                  <a:pt x="2865963" y="4407147"/>
                  <a:pt x="2923012" y="4829393"/>
                </a:cubicBezTo>
                <a:cubicBezTo>
                  <a:pt x="2645979" y="4892224"/>
                  <a:pt x="2636267" y="4777336"/>
                  <a:pt x="2367640" y="4829393"/>
                </a:cubicBezTo>
                <a:cubicBezTo>
                  <a:pt x="2099013" y="4881450"/>
                  <a:pt x="1999864" y="4794634"/>
                  <a:pt x="1870728" y="4829393"/>
                </a:cubicBezTo>
                <a:cubicBezTo>
                  <a:pt x="1741592" y="4864152"/>
                  <a:pt x="1505730" y="4784785"/>
                  <a:pt x="1373816" y="4829393"/>
                </a:cubicBezTo>
                <a:cubicBezTo>
                  <a:pt x="1241902" y="4874001"/>
                  <a:pt x="900846" y="4823652"/>
                  <a:pt x="759983" y="4829393"/>
                </a:cubicBezTo>
                <a:cubicBezTo>
                  <a:pt x="619120" y="4835134"/>
                  <a:pt x="218509" y="4826156"/>
                  <a:pt x="0" y="4829393"/>
                </a:cubicBezTo>
                <a:cubicBezTo>
                  <a:pt x="-33566" y="4727277"/>
                  <a:pt x="26087" y="4568816"/>
                  <a:pt x="0" y="4389382"/>
                </a:cubicBezTo>
                <a:cubicBezTo>
                  <a:pt x="-26087" y="4209948"/>
                  <a:pt x="14238" y="4018427"/>
                  <a:pt x="0" y="3852782"/>
                </a:cubicBezTo>
                <a:cubicBezTo>
                  <a:pt x="-14238" y="3687137"/>
                  <a:pt x="18119" y="3484625"/>
                  <a:pt x="0" y="3364477"/>
                </a:cubicBezTo>
                <a:cubicBezTo>
                  <a:pt x="-18119" y="3244329"/>
                  <a:pt x="56722" y="2993823"/>
                  <a:pt x="0" y="2876172"/>
                </a:cubicBezTo>
                <a:cubicBezTo>
                  <a:pt x="-56722" y="2758521"/>
                  <a:pt x="38887" y="2464634"/>
                  <a:pt x="0" y="2339573"/>
                </a:cubicBezTo>
                <a:cubicBezTo>
                  <a:pt x="-38887" y="2214512"/>
                  <a:pt x="53929" y="1942929"/>
                  <a:pt x="0" y="1802973"/>
                </a:cubicBezTo>
                <a:cubicBezTo>
                  <a:pt x="-53929" y="1663017"/>
                  <a:pt x="61154" y="1453661"/>
                  <a:pt x="0" y="1266374"/>
                </a:cubicBezTo>
                <a:cubicBezTo>
                  <a:pt x="-61154" y="1079087"/>
                  <a:pt x="25208" y="963929"/>
                  <a:pt x="0" y="874657"/>
                </a:cubicBezTo>
                <a:cubicBezTo>
                  <a:pt x="-25208" y="785385"/>
                  <a:pt x="84977" y="254750"/>
                  <a:pt x="0" y="0"/>
                </a:cubicBezTo>
                <a:close/>
              </a:path>
            </a:pathLst>
          </a:custGeom>
          <a:noFill/>
          <a:ln w="9525">
            <a:solidFill>
              <a:srgbClr val="329061"/>
            </a:solid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b477ae07242d637877d3fecd39c269ddc3626"/>
  <p:tag name="ISPRING_ULTRA_SCORM_COURSE_ID" val="AB46AD38-C16B-4D42-B09A-F1385243EF3C"/>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IOZ9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MNcIUvsxkxIXyoAAFlBAAAXAAAAdW5pdmVyc2FsL3VuaXZlcnNhbC5wbmftfHlUU+e+KHpq7bFWT1usUqO0OGBKIBUUCFM6ASICChZlTCtDoBAiYZIhSWtPtVVJypSIBFINQy2TDCZEhlitRghJClQwbCBqCBFDQBKSEDK9HTrR03PXu++9u956963+wcrK79v7N4/f94WvDgf7v7Tu9XVWVlYvBRz4INTK6m9cK6vVH7/wPAhJ9b61DfxYlRHq/55VkwAyDX55Dv1u0LtWVi3kFw0frwG///3kgYgMK6tXMi1/qyYSbU9ZWb0zG/DBu0dPxSrGMc0N6Bifj3xetb258Z1Bt0sfoRbv7nv0xaVXvho9+sLXz6+JfeL3+d6jr75x4uX2N+8cb9z3mu/Yh7yhDVAo03dw9Rftu2qY7TUJJnMGu1lxPx+V0RihjU1pjlB5Cibv9Y8JVdeavGU30MMEXmLRCIqIVz2tb96umw4hWsRZ+6jsWCx7OGcIr4924CLNOuGmEyC478Da4M3BTWWSkdh8TMfbIATyXeajyW8h5hk0cqvTcyDgrFPl4rcQcuJqUJJN2FxJodsZFxD8zTrpIk3aXOOtmyy5nQsCxiB98wgeyl+vpHK8aGutrG7yL0PoLtItVlYPDZUHEQR5lDiPDzfcgqemdSqYfE+xLth288T3EVSJ1+bcWIrQNw295I9cGnALEvsOe/Lj0poriwaUnfeMkRliK6tPLwU3QrQJ0JEwktikYXGSEU05Ln3phI/nvwopeBw0lOEpBHxKJROF1o+rcOutrGg/lJdKOrQT+eKjmbjOTRTrNlvjE3//oQzdbA5Hf6/1ZkIFI6u10XQoKY1lRIscjjVBYhIjh5OBJFVr9LDQFVhIZWDgqtBZ5MLljd3JSxEdNlJ3skK5eRO7Un9RXwXk0pa4DO/ggTSZM3cUKS6fqGKJ4m6M+VX07HuLy4uTjwh9gIWk5vPZnY0cxX7Qgf5RF04K8wiNvGTqT0+TzSQ4tOChgbk8tau3s7fvd/zz0SERGHm8LnqOVSRHULI9gSR9n5JdAAAT2e3RTbLF0b0JeU5h1biGjV7PbhbBMihfPE0slYyRvZzY2HLK6nJ9BfcN50Y4L5fmwnHkFBzK8OTS5BFO1Ig0IM5j1K+2MJ4tbS8dhYQNF3oh2RsRPTPNQXPEv/9YK80DsKQaYuEqK6t9Fh4Php7BeVOhLgpYrEMMRldaak2LFiZUUFuH+o4OTwu9EqNE2U5h2aO4gb6QJnR56ffRQg0OhmHfc20rnGGJ/YZBybuYc2NVZeytWaCNmGJkFVSPF/W3w4b6TnJim7Tk5M5KzMIdd6Z3LaaSsBWIZ5uyHR4a202wk0763AhXbRsHC8TGgV7Fv0ps8JAy4NSiK2VKGi92quZtad7BoHNHHQ6XM2F7MUheLnu8L4QIw4iY0XBeQmxzZXnaHTiXpsx6Qeou9Hf4jo2CGvGf9UuqdLmzzhz4DWPcaBqasEDmz+yNSYurgI2IBR6iYKQjl5ZsnHczLrhigRTQf75BlMxB6r5MiERl6lshGF12eWilc4k6tKM1GHXCmUNnwcSNL6i5xTzrbmZ09WLtlkR2NHNaRGCOO7k4qtoUpTeZY8mdEdIOb4IxbnBd/JTUZ2ovX03ojp6zHcr2FAYN83HGhYG40SkFDtkWTexETuz+wnOXmx4r7extzSUBeF47UwwJqU2wVXSAinjcb3rj2MEwwU81X1dnSvMcgqHwxqM1pddfoSW0NTKDPYdEw8m7ruIbXEfCcK2F4f+kcIuNTAUroc3YQFew4j5JcOC1x91baOiEoeumE8sk0UJ8v1EYVw40vjO1N0n4Ya2sZc6WK40bFQvihghHWhR7Y5pcSqSUIVxqY//UFiDjhtesxpCY14kt71HspwAgS+lvSd3XNJRRd0t3DEVBA44EQL86hF3z3aaW2k2NUg9oJP7vB6F9C9G1M9fVIDdy6MkI111XHamYhAqM3mhzr7TL1VsOmwOSPeQ4mv4+CSm8owR5YJlavsyO5nHbOZUJSveppV/MxKJR1KMZF2WdxMJJHymirws2pBkQs6KZcecIeDA9uJfh+vPQMSTQid2rcAWCUtB7PlXV/ZaBoFzZDJgCRQWSreItgr+BoKnDlof3hCDA2PzGy/LUp0rLW1Z9YSsWulhdBiWvgmtLhFiW8nhmg9Cc2qPjYy0JMaJvLwiVQsEqYVVaBwHRHl7OPu/k/icWStWLEjK2qkAZ8NDKa+kJ4zZdFbMMV47PEXIs6Tvtg8m3VbdehK8nasgMEMlhPwGs27QkPyZ+7/y9y1NnkYZHJ9dfPAKyu0cyXUfvWRqO+GADQpd5L+kX6A50yQfVfn5xNy+AxN+x6Ws5UHnh7qc2oLCfOpfGFXnYFK5ysTCUsIdrl+X8+t8SLQroO0zyfRq/7/n+PRZmLkPO/9T7K773Ea9dLRnY8vYyM2dwsFB7xt6P/EBFfbNeerw6+C9C/2lCXeLc+Tub3Y41RYu2IrazO1ag01P1s53YDADDwqSxpZTuMgkvve9O3++IJprHMoTet51vNOO6cOkraGvtdfeU334627nf9rpmfka1gvgEfdKzm6Fkz+HG7Hs/3+jz5IIKkfA7o3MhTqgeLxhd78TtTgm90EbCFfisZKlEVC7xnOvKyNCO59iW9VU46vkmf+6mzipE2h331hi27g8PY6Tu0kzbYsmWbWInaQf8LtgIhPyuyXlTfBRigmpXbllPl56KuPA+wof+u3Ilxt43KZIjezdIFwv+INzZcBJrk+QwSbjCRqeIuAPSU+F/RnG5VCI5l76HK1updCTin7iuwD9j3twNmYv8Mw5fJ6499E/cT16hSAKpTi/VCf8VO/tb6amX/hV3Xwsta+XrHyAobYKVhtnDxQ3/QX3nI0nYbvXwowWbP/F5HYLqKcjN0CtYG2UYxr9hDKI9D+85deV0w7+u2VElkzvXRPxJRDi3t+nP4DdLJfHUPyM53JeOi343/M8WcC/fFP9vzFWC+TeoKZL4o1+XSf7onakOXChF/zXGtsinCWLP+xNpi8vkdJZKquH3+uZ18Ss9d0M3xL7xDYd/sUVAOqRMiKdKfAJaDVIetXmiuKJ8xTqKrRJ4nl2TiZKekj5eie5Y1anHX/EbWRMesCv63dxySdn5lXiJuVPlaFeqU4yHh0NnM64AEcw+/v91cpNnyCpz0iyJyI1t1ABuVDiq58YPhMk7m1Fj0Wyc9Gmjmp05PTjFBNI68+T83Gffr23m8yTXHHP7Z9myqnrWZCL6d+aaQ87Fros7hy4BoGeFXqr++zUCZN2HB+igzhl617dGRVw8mGEy8eE/gA7C/12OWDrGF44+rL/yQDBWG70bKmCPh8hLsjI0uRHXWI3UafY2DCFwSpqafTA/qm6bECfayaJygTpMfYimaJCmLpa6AukynO6imkvT8dqz/Ll29sKV2CMQaUNhr7dFO4W9FfZGhjevfRojsv7e1TsNjEMG2cG+TY0rTwAbu9ZDB1OLT4C9FgB2IGJNEY/CLIx2CjxZjImv9IGqjK0RLOls51wPk3+vpV0igFs5w7mvsqskQaFnkM8+27h+pES9UrdD56IORpW8R1U+EJyufZYQGXgw3rOeFs+GlSgr1FFXg0Ktoy6DPMy0VbIxvjcqMRjuxfh84/xOaJUif5AnianFdJpjs0jsstGdqpIZYma04nir2HThJKlx3Gy6WAKjZgHM+JgVcbTU7nKpcaf/uQSHuwHrYhw6AtLqntQu7i+n4GzYVacvujTh02mNVLkoh+4K7wV7rCYWEEQMd5WruZ4HSTuKs5mdIcyi6n44uV7ROT5icm/lM9OIBseIHERQMGVFmPg0PuG3wnLZlYMXk7uz/fYltMHPQXt7U7thHNhlI0Ev6Ven5rMrw59QQcRTaPaMJ5dVsN4ZbrPtmCeoUqY51tmD1NBJ223PW2mmnsw0XuukFJZCTGSWPYpOZJskfQrGDyDeI39XaAFbNHGYtUs12soI9TjoWRXNPDE+SEJoE3LDESwgHc0mjM+wtsmUptovZTtGjaJMRO5K1TRAuRE+u+B34EOql59qvAHN2u9Gu2hlmJocZuwUvy/d52mlDjPez/PA2OIDYrbPMSdh2etmnuh7RX7F71XEpaK/A0TPNBelF52RWk9VhjkyHatl8VOAoq1/kCHcFR3QG1UVgRHfKbTu0RQ93ZlwjR84PyPDRMG5X8dND825oaMyOh1LpHr8AjrOH1SQpjLBH41z6d7Fu46rsptAJpaPEFb9w5gXQCRmxKR5/dWD/UXof0KI7K15cJ/Ft8PdyzXpZGd/AUOFPvqZ+yyhHe7LXKN6hEx42XVJR19GLJvn2iKXvtx/8niP2Ti3kTiVc/l/cbz5j+ce1YM4MqYKrxEFTbzI3YrtarlKGzNrjhsm7ZEiL+PCkD954EkLcOf2RmQXe65H72qrf8B1JS6eJXbkCvMn2tgSkucGv9mwggWG7bhBjTKrB4zbvDdEwywkarxMixIp71lTL/wffuRH/SiTFLXhRell/SIX6VPg1eG+rNBTCwP+mySvTq1FLn7/rAXSW/74SHqDHbrIn/zi5s+XFabruEbzCvHRTT6bnxknmo23bx3ng22ze0HBA+KygQzPziK7IrWTOy1bbB4FXvk541kj12Dhqssb8UmLi9fMy4Tu5SQlxChjFANxr+skUYwrx+9zDDzOelt7TcUyGQFYEbd3Wlbr+Yzi42Vz21GHfi0OqtGU5pdsh5oJ6vrbp4+Xk8N/WWpw5IJjAzux3B5sVW5Mw3sWHw+09wcuqalVYHMip6Bq+cLWAKcMzyE9jLxrhBVRMkfQdo5416b4hBqLyAXxi9RGsJRRhoCuAQOzsYg5kxQ7hE1hz+AmAhY5ZPj2ZW8MjiTNgfWb78gaU+5mjWcDFQdnKnMmcvd1h/ShaxNiB5s5pXgY9Wdink0bCx7+zZ8VZRn0gYbeEIKyRL59aL/t1TSyWIY069yCQpybxwli/UROOzmh9dBUQrmJfbwWk0JhNlserqCiCLqnP5mDiDB7KeP+ZvKyduyhXMSOS6+U3yp3ft3Scl3KBhtfVMwnLFxXNHJNZxCvNYWXHh/LY+LGNPejKgyoAcV8v2jgyF6vYId2KKNx0m9w8+DMjtzJIn9X1OKtzaT2LBdHXoGmjd7t2lwzLuhijlcHzSUQfJ6v9DIbVCO1LCPsRUOTcqQTkPxw5xtLTN1tkrrbRvWoh6PIB2eUDB4iquJWuZI2E0qKCvboTggn6ePGwkkhLjrOFUBS3sZgnDhFC/cqSa0LColECMrHqum20CFoS69yx7CjsV20sDvBXTdI7cnERK7LqGWd7j7DicS3LMd1SwoiDV0I+vtsfZgJDrZZPpdGzs20fr3brR7CwrMk0dsDm1jqvI0+iw/v7wquMjHup5ixknASkHDuZK19IwStD6gYCfwqaLRcXFtDHw7Bor+oCC9QGR9T5vBz+f7oGn+999VUlnf4DHLZwNmO3MaCKbCtKYp5bXAysUxiraYhBGpYmxcl2lbEpMeUkMNlDU++/cfslbLHNF3QKLe+BKTmzEBeKDtRMdlKnxgMkdfBhzSboLcVFzID08QHAghgfLoUbGulLzu/ezJieyUi9jVRwptBwZGnWUHYZBVV6j4ElM8UbMzLhbEnxD6Nk4z7bsoRWtQ8X539WkeME2/+W1qTI5c3vUMh+QnxOW0S1z7WpIT+cyClyMj41SJ3YDXO6ARqMvFoPV7WgV/LLmNXl4mkqBKf8zhae+hYOwxLD1cOPKVt2lb2fcyC1B19Qc95Zbwv3fSP8EHTs/A5WE8GzVi7hZWsOJQ9CM8P1aVMMEbs9P6WzHkhhpde7NICpUA7oJcHDiabjh/T7ziu0PcacTzk6P3i3PIeUNt0zNYgPbLQhRiFEDizx9vbAaPmktT2dc/kJY4zPhSPIBVoWTWgVu+HXwqLzai9gT/rlsxTRzKDsMATKaHdKIOlV0wI4tFEnqKy1KxaPHF4eR9nJzg71+PpLOpqoC8m0GGQJ6UEQPldGOmpnb4dfDE4U7k6Ro4qigjj+3X9aB8X2OnO4xQJIRKVFxZJNWtPFstwRwVRzCDbXb7uvMn1ameRVjmz8LpJKDn/7rJ0JaWSnehjGRq3Oy44PGAzYljzhBl9gcJrLx1MYKcN+ePCO/hCdXVl0Kx2AMuoGd8+PRJT4lXFsOs4by0IP1hBgwraE2ww4lVpiebroZ7yTszSAVSryjjFpEdzitok3mbZ/C+xE8Br6c+IlLasBkGmsJ/rlc/42D3/+vreiKcDKcXGyz/XrYIb7AHz1LevrHzOWPDsc1sI5d0m6lwDOZY6s/aXCXIoxMRjHHl5Mg8UyVj7y/tLy2XN9+uW5Ww5slsW8nMNXEwtNmuSjj7HrjKrThGhP9dPetB2MCV8DKLQESv8m4ME9F9aQNEdc26XJ8gEIXTZFl9sju2IlE62l6C8vOZ/eHXmYTm6SlR9Nv2GpXjxtRyzkc8g+3gYdEjSMoZcFczubKXl8OVDcEgGMdzmfuf7yU6iL/6/rksAw7a5Z+mta3Wx+Yrr9cirqt9WEqXu2A4iWBS3OZaYn3/+QYjQWzs2IEx2Ep+SFNYjvx/5bQ7b68DNHTIOBsJjunfZ6atszYvcigUR5rfmo78vXfCeYik96GWEuZr3FvjKtVvpaJIK7/cye4uF9Y92SY9PnrwC8n3zYF/LvUcfgEx/WgY2MLe/slR7ByjXTk9F0/HZqm4w+Vyig6X9mKyfsfw8OoYEVOhVBw/edWjuwqkp9wj2zSMcXQVHNAbOfiO5Dz9bS8I7OliIDkaUSRyONaX6zH8VAum+agY4RoDB427Pn3k6VkHNn2WjZW1pdrJya3H4Bdu8J5f5O8heuCC9Td9ChCUBHZ+GgYIQpIUFRIoDmuyiSKzyFZjCfvR1es+kEJsUT9A7qYz2x4bKuQLZ01L5L+wdIWUMu6NTqb0218JJGa4spAvTqxMQnqc00F1+hL5QXrUaUj5MCUKEtB4SdCRUugoj4kXcyf20x55L7OTeFDde9U7s+WUtVN7nfqd63odZCU1ThR3PqG0g3qbLodcbf9SgaapuXn+KnJmsyJ7yLQbKq3SKJWYbDpSlq0flgW2exvSmePIwv+D5ECEQAaWD2bX15j1JAhg6kt41HfJuErpUT45Hxw4HRIowvTYSU2qUBljnNyyn8hdMzHs9y0bJyA6XduxKcCN+sAf7JOpdwVaD9Wi0qy7tpKcn7VYnJpY55ONa2d52i7Eg34VIKYjW/QNBbicfkql7HBWeCzwUTL1s75ohJy6UySA71b3BamNCVxnLH/kodgwrYDgzt3tUdN2Ht5qWdUnaium001+0lnQlqlz2HdTvGprZ7GXxqIbM10DnfBgWHBWaqrrLMbrt45ljoVgN0NUAEJ/zHAr7tKSgPS83EROx2xnJYphfyCK9yUtzkNrJKg12e5rVXcHAyAvFGlXJdBFKmZq/7WfvSKZKupKFFdquXuHWpQM2s+If69ajI51ckDxmK82ZllxObbtXTs0qGeBecWnE1OOPdgbNUYMepe3q3MVbWOPBqy5YsAUEPfordjhKbwq8mR3+T1ZvSjexkrnnZ+8rkLnvckenhQUzkG1Asd2lXGiVMWJy55AznBcfpWD8CP0bwyURgzISKLxEW55zEWDsycDrWuRj2xVhkw2tBl1ys0LT8nQ3Zyaip7Zs2SMbzG9Qv6TFLp0eI77O8P01bM6XFWx7A2V7vGp/8LLjBiBeQ9CWmSjGwXDu/5mQ4/fNvwjvehvPcLTTlxnek0upqJ48+dKK7LBY6DbxwEs7luGP7fjs/Me/jet3GyDn732c8P/qIAOW43miWUvE9pjUzViTjm62ebBDx+4Xypx+IwI5RjIbxWb88l4VQeVGfPVBnA6Bf3q1rsk0SXL5lfzFMgmWqAcqACxnW8cbsx0SEj8Q3p2ptl/8g57C6Es/PXvJ/RpnO2Hx0b8mTqKBS/QqUL0006yf45ifhjxbuaFz8viy+T4OQpjuoAy+G27CzUr4RjrKydVyvhR+PIrEUZY1n/zeKJgzCJ7ppCcsxe6jL65LF8FWW3K6U97UeUYI31yxbNE93Cwo92yAxc6bSiU3SiW3qy3WX9eXHtM3/7GlQn20RtrhJF1821LXrp3GRVNxBReXGXgX0RSI8FkeFxq+gYzUQGx3LzNwmCQPJW0s+Qv9fz36kYC+ecuBHJ/FMSrk8Uvvb/TOzEREYidJnrPuA0pRiBPQQ1ExHNvqTdfHm4Fa4tMwusdgLWrnr3xkFeNoI7eYqy8NXrrlecmtWPkaI3dHgBO65gb4DkGn8ZibkwSQ0+l7fiWYXCbJnuqoFHVrJ/KbN/HGQGc9S66VZlNyNSI0+YKg34lK3knF6NlVV8bWpdayEuwAjMqv+VHqjmRtXYyP+qewCmps3nQSIQo5JDabtKjOSolHL3y14H1SRtTvkZ0eY+/IhbY37vTLx1dHT+W143Roogbtz5vMq5Upt4oX7x5pOaQrLBUQbBlSF+/ehFotOrutkJkatVuPueOpCj1F1ScneKgyPHsTzmEpQkO2rYv30GjP6F4mRsGASJgrTgduCL6DsLJC94Tt9N/lvpTcgtHtpIoIDlwEhRm9Lidq9xceQBK3BEPS3KfMNWsBLPfiFZr+J+ZmjA5fJplYsQEJagffcAPO5SWEHs2Yum7ekuVQZcTxk0B8Rg3QXjsuMIR/WTEg73AUo+ZY4uZOQ8077VnaIyTsHyQHe5WwwVFtRgaFVfnhRPjbLEf6ZKvYpJQMYsqtJabOft1F9ZOssV+ZwVdDWAkZBYw4sT2iB7MiL2RVZiEEEQ/HgiNSRly8WWFp1OZmDM+ePcOirx6j8P2vAs66LZl9qZ75tPjIKXXxDCNGmMCkv1eFQY/fW0h14FYAIrTeaaHnE21+6UopA8AG5yLpYGJ83hSc2qsI36fnKGm8LuaSC6dNCsjfZukVsjwK32C6PlrrL4CwprthQ8PTI3x1P69FzaVKkoFU7vVm3AVgRYqWewQgph4f/isB/PdF3+DI5WhSOHfXaOs5S/W3ZdTzQcukhkvjPlqegq7daoAgF358/7ab+KYpb7lOPoeir+gIOAuDgRWWCee228Obpt4678SV00Fx22Gf2Jf0c5ZKOQBvT1xZiH0nT/6f1fv90sXzKIPd2odIswrZ7MMI3fXbElgor4/ESk7r64hLdfXCb4/+hi8OgyDMsmUdD7efevjZH1bet+iriboiaqi4aPjvbQyo5Y7YlUHfl969MiWVSvJWRjKUq14ZK6Ek+YrOCbTGCO8vwv/tCA+XWubM6Iyq3Mdf2btadlTvR6m8VP0u/sUYLr5Y4TiE5QhzkX6MlS9Zdki7VAI3tno4qlnA1vWachzpYHstLNopL8QVK3ZR4aiJsRwx3n/EtuDZ9zsCNEPMDJ4jCxIzG/aH8grlQom2izfXNk0siWnth2eLY4QPBZpu2gRVgpHTJnsmF51ibmRWV+5PS+MYNYxBWoJFJR3v/MwDtlPBfMQ9W2J9q/T70n7rH8L3tRUI3kbnTV5IGYTTdRjdmIDQWhg9AQ7X/kNhrkB26EEX7NFEl2aFQ4KPXC3t2DQs0jDHqRTrRZhtbvSoJsMb6PeIqBUfi+rZNpK7UuVZg+QP6/Yxi6mnRw7GeQaOnstwajtULB31J4VtCfuAymOFlk9DyaKQQUqgc+OmsUNzL2YFMuknRouzWslHEBPMbmmLWlsTwuGb8kicbceAY+sIszmBTSzuH86IR65PbcTtgl5u3FM3WbOe2XYtyOEMfiC1V4l/1G+AUafx7EOj2UvOVTBqSi8Oeg9aj+Hgc73T8lsUPQvTLBFqjlzfSE1G1DK7x7RMA3/FXYsm+U6pOxoJ+F+JCr0QZdMv3cM7IVr3BKeDUQfHmSO46PJtu4aicoV7tVJ1h+IOUz9YJ04kdiObeiBavYfwD8YPJYU5Z2jaKgv5XHLY2wD38wzm9TJZNNPldkTtJq71DzDqAg+9VSH5kWcnWpfYl8YsS9Ufz/K8S7Fe0sxPZ6/vTMUC+OkSxfW597WAcJ6VRdV/Qo4hDXC/A3O/0NIyLMTdR7RVPL44yDIknUTCI3WB84dsUuXx7GqUjwpYsBZke08LHyfGAsE9LAA+UvzKKOlNeaIZQcn26kxtRjK3bBJZP0ytx3Q6lnB3DrUVElAiAhA7iyXJvVaGVaS+Mu4P94/+yjR/Ef5PE7aU5C82xz48rbdMxv9akqce64dZPVlqm7K3fiPeAOXa4fa6/HVa+xehvwj9Rej/GiHLPQYUHoDZnaVZTmjcf0E8/yCOHIOXW8AyOpHwK1i5MBRiW/nhK0W3D3nM/nzIs/JihGnvyePK+18NCA1Of74z/h9eJv83C3OOcI5BOQUiXQsutU4o727FphKWhuj/m9fL63nzIz2a63yx2SjG+pjmyVjTQog5E1swm0EHvMCJr8LW8HDtbQnIThLBILHFOqF6Cn7a4Wc8Qa8h32H1qBsf4YHdPFaWPzCOppsW6shLsVWsAXzny/ZOXMSXgVQnjGXftJu6WffEB6Q++c9R32lXbkAyZJxbA3OLNF/pVWkq5wrQp2xHPNIRPUkbpyJo7xJknmIErWdhNoeTr5osCelJjkyznFR5K78KKTihYtganwSpEN6Waw0ad+2QXvYRIKFPayfy5wacRcFILJDt31o5IE9gGl2Nn63dfmpoYSKde02eklloGITStyAKiQdGseZg52uVWtOqT29/XfWsR9uNXdz+6IrH7ORHU+Thzm+VhsopfcerVMl5zeo+qHbAeNzhi8lGLF5+MhYulW0mPNrcVFF1CyISYFjjTN2PZ30yx53HOqz7Wd0KjD85I7/LxchDmZQDC16zCsTxpq0RtY1aDYtjjPxqgjmOCT3p75sFaNpSSVe3RZFy2LPp3K+Bzi6/Efd6FEnh8QtfJ4t8Xsp/RXfH/MTkWo6MnLPjqU5F2rb4pCO2b/vRhyd74q+NK7SmlhbFnPM/eISiqHMU2k1pIsouPg2F6V1aoSXsQ+kzQuaULomXECt4q+5rjTCMgpWnArOu0EfQNmO7SKNHfRuPxLAbhpgunmdgHHnKQnXodn9kXN0u9Of+eowg32x189EB/y3dth1PQq39tSzED6gXfkjO8pEuPjfqX50D3Q71bSPf8VsXck6QtN0tMSISiHhgzY1mTkN/UPSnOFRCL2MiF4RDTIVmKM8Y8SgR0KiWPtEnj6Y4yttDbPpJj3Y2D5TcsDF/eUED0H6WephzEhmySQhxq5uHviM99QUo3br+Vmt16K3WQ8Tnvx5qKyBFfhZNEfVAsBXDwzw1BlDU7c81hZGoQywMRxzikteowK0HtRnyiS1v3t9HWcTn+mha5PFLOFHMBc2LVhBSgUHzOejYz/A33/w2mqTaz95qPHUd13Ur/U5c5vPXqHaMLfRGzBpcxE6qb9a+Rnhjp/VQYu6ZDhHTSEDyn1xn8vZCtK/HxIHoXw3xaomYklJR4aRVn14uKPxkYfvDw0eduOljRqSAXSrBoE8pWwYIsWlaeWP6dql7zbfmWDkutufYdyAJWovCVuI1pavxjQ0zZpTMPZlCJLPidP7trQV60yJTwQS6G1zyqlgYJPoSVYyIJfzTIxtxBg/lMpAPtSIhIVsu1CRx+E7SRb9z6cuSnTFcnhjgmM9W5yFIW6eJslCSfpKPqTB9AS94ZLkv8ysbvuijF0dtHx7c+wl6oz/6NXZ6brTKXXbhkz60544KAEqFfjtANHjzqjOnsmvr9rGkQLkIA2wTuWKZxoYS/GR2rL9CXZQA5JByEGdUTlzoHbKX8t4ztDtSpZOO4PJAY86EkrCZ/VsUm606Fjfo8u96SxeJjUZTC67rPQcY0P5KW+njsiyqHw8nUXpVu9ce0HAaDgz0LzwR3pxig/6aF7V7TbvjqwATCFxV5c0CmHR16/ihOZQ/9JbRZlZCegSLPdZJkdDYeJNO1qy3SaM/j+DhaAUmFZ2Txo4pBJURneqm9JYkIAMsP7/Z3l1nwzdPaHtyFkzVRKTzqF+gzxHqZPV7UT7MIKQgolSyky6QI19+MPG5NG9iBBM4dV0v5sBTh8BEomdTMHM25BJZPl9LLov7yL4NN/Y8U/qQCXnO5WZC+RCMq2D8pOMypNXmr/cxjKutNgOFBcIOdYnmqw5rSXXZHakBjp8OHAl+pUBZQoekMaiY+KiBOZZCVi191tCXXqwfrr2uLWBXxR1yxuSaR+EvKwM/38na0YsXqA123zjSJ+ejmjh3L5lrwxDPZzs7cIFi+qP1pzA/eipwNKL70twW1mceiGnk7r2jcKuT6Xh5lPh1UwWnfjhkSbup0ZA4mkQ4mD54oz+pPFa/hugwVPT4onGBp3gM46UPTuQU9qV3cnZgyhtGhrc50uNNuKXIXJM/+bZr395rJdelHdTP9iJVgCl9i4JloyDq1nJwnpzyQzZzdXOftKOsHj5eWqhDehvciMdyzcXtWidFA7pYjiH4+FUmXKlUY+b8R515LlxMBTtVlZEf0RTyGBTYoT2XXpasyG5iSYTtJpOjmCztzwgEBKGD2ttby2TEBfdUBmTjJFwk1Vd2mzqvHh7woUiGXJela4R+3t1FtNk1xOKHzMuRp8covQtdGz9ZUj4Q+Mk2GxWHlJfI1vQPEQJ8Ug2S88K9eftycV/67PtE8xL3DdwwOwEQfxnQOps08TrXe3tgX7rMpJ8TG+5iDXencojaHDfLvbyKMYJeUSE2KcThxVC5HUUiKp+URsiWnbkjbcG8X6CnViPlANHA5gvzC5Nsz85yNPcpIo3JfknRXoyInHVHR5DChgEtQ2V6q9cQTmrrx43HzoYFMvfmwSm0RITPtJZUJqnHZbuvWQwxTYaQYp/tID5bS7yWy/WcuPxG2OAoDhRMXRFD0u+tgd9j+7yO8tOvsXJq4lHhKO2cMaBd+wow0QmTsdoYRu4ZMuDXTk5hudwz6ikl7mAcyBESwH4IxykeyK+vbaSinNvJx2SHFnDsyX289CrzgORaIc5g9jY8u+1f4xYy8621NvTrjGzddB19e9qLG+47SfdxVqXasgOW6I+ihcIHfBh3wOdS6aTtpQN+El4Sx+rmnezXiY15QD51wKCZYHSPJPFgyPBx7Tf3FPFAxP0YWhaClD3s3qsY08brWp7eg7+45CJgowYIf/+acJ+5NWBYXtcobf5wI+QYiZ4/y2a0enrGdS1YwlPVlNOdolI3Eyu9y8QHjMNY4/BA3apFlM2XSpXrEuLBnYC+ZILnxVUnF1xocR3lUvel02POHswBwqpPzyv8THSJIbS7rCtGxtJGK/qTohKrG1+dtinP3rHtCawvnQTVXh4X6DtMixliQFHTzzP2qk35dzFbeW3ccqahSfk6iMCR5MDVSaJ0pHQUwfwYbnr8pFc/QjSO7ADdg6it1c07cJQOFXDC/PnbJ+4SFo1g7/RxQAPsbz8+kX202d6xzma9qq2VVrUKCyDfZhhd3UJJO+KCbMFe7mnHgHlw+or7eVzBy3iwxbGZMEtogYiecpAgccGfmLlwZLpnsXY9/Pywt3ZMVZug5LKVW8lS3MxG6WKeWxukee8oNmOHHmtbMwv2su84ukm6+3PDSDnmirAdUl66z9/op8c2i82LZHNHU5LxNtJwu4LSK5pqYEWTjJchqOYTiO2bJB8gnv80b0M3JBzO5Y6bJXu4n+O83orsm7/DAJ94Wi5Zzp0QkqXvqzc/uO97mA2R5caovCWxOhxtbrN5Ys44UXEOK9ij3iV3QOn6smzrTZZbtXyU8T6qOxmhAcXr3grlui2h3oTYE90/bhdPdWk3grWpGa9Iua1dffYbHEKg8rghtD/SA5FtxNXsW7jjpuyWaNayfVTlwq7kCbpZR8cSpqmEXtvJ0Yy+eXVaNUTmlo7WVQxLCOHC5aZk0ZJ2CpAnBz505NL1Y7IzWm11cDRpxGSzoGrlEQ00ZNN1Q5L60MQ3qBuZyaqfwkJauMoji4b76aYQUwh7QHizSfDUrVGXOyqNe1vWTbR6eBJy4sihadvxkal/EKEnx+DPBT/+QereWJB5WL9nl6vYYcs4eaLM4Zjr3CmuZ/YSh4Q0PNpoa+Tc05mL/IHT71PpV2kJ3o6dhtX1ORP6tVYb3p8Ii25/lcjtJUbsv9HMv2ykhueasqfzO8FGVyAqoyXYbBvrQfRWTBR0edS4SXOOnttB/KcDutws55hSOl6yAnPrgZYbe8an3LmV+9M2SGfSq1hDsLvpj3Fj1adIglsz5/dvPHpwLl+sn+B3Tqib+DFg7gqqlfbjfPIUF8COH0KiGXhftR6p69hDAsOrVOoPsPcoCyrvHHscTpW8r3l2eyN2tls7kTLLMRPQ58H5YsPFP88LWgrfLEyy/EuDo+lHSah8xfVHh8Av7pnTP/hLFy23dafKjsXa/Pzr/7di3C2//7dnzz+tb96wGXzr0/dLNtCcaNEOXEekXiSk+YKwhx/VqGr1JpRrhXntzjcqWlpP+pwB37YK8A3+oOm9j07/D1BLAwQUAAIACADDXCFLMDeJl14AAABqAAAAGwAAAHVuaXZlcnNhbC91bml2ZXJzYWwucG5nLnhtbLOxr8jNUShLLSrOzM+zVTLUM1Cyt+PlsikoSi3LTC1XqACKGeiZGICBkkKlrZKxpZ45jFuemVKSYatkZmGgZ2FmaWpmaqSkkJGamZ5RYqtkCtQHFDA0N7ZU0gcaCQBQSwECAAAUAAIACACDmfVEzoIJN+wCAACICAAAFAAAAAAAAAABAAAAAAAAAAAAdW5pdmVyc2FsL3BsYXllci54bWxQSwECAAAUAAIACADDXCFL7MZMSF8qAABZQQAAFwAAAAAAAAAAAAAAAAAeAwAAdW5pdmVyc2FsL3VuaXZlcnNhbC5wbmdQSwECAAAUAAIACADDXCFLMDeJl14AAABqAAAAGwAAAAAAAAABAAAAAACyLQAAdW5pdmVyc2FsL3VuaXZlcnNhbC5wbmcueG1sUEsFBgAAAAADAAMA0AAAAEkuAAAAAA=="/>
  <p:tag name="ISPRING_PRESENTATION_TITLE" val="02"/>
</p:tagLst>
</file>

<file path=ppt/theme/theme1.xml><?xml version="1.0" encoding="utf-8"?>
<a:theme xmlns:a="http://schemas.openxmlformats.org/drawingml/2006/main" name="Office Theme">
  <a:themeElements>
    <a:clrScheme name="自定义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ack from Winter Break">
  <a:themeElements>
    <a:clrScheme name="Simple Light">
      <a:dk1>
        <a:srgbClr val="000000"/>
      </a:dk1>
      <a:lt1>
        <a:srgbClr val="FFFFFF"/>
      </a:lt1>
      <a:dk2>
        <a:srgbClr val="595959"/>
      </a:dk2>
      <a:lt2>
        <a:srgbClr val="EEEEEE"/>
      </a:lt2>
      <a:accent1>
        <a:srgbClr val="90D1D3"/>
      </a:accent1>
      <a:accent2>
        <a:srgbClr val="FFB94D"/>
      </a:accent2>
      <a:accent3>
        <a:srgbClr val="F4805D"/>
      </a:accent3>
      <a:accent4>
        <a:srgbClr val="385054"/>
      </a:accent4>
      <a:accent5>
        <a:srgbClr val="5B2F20"/>
      </a:accent5>
      <a:accent6>
        <a:srgbClr val="FFD2B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TotalTime>
  <Words>584</Words>
  <Application>Microsoft Office PowerPoint</Application>
  <PresentationFormat>Widescreen</PresentationFormat>
  <Paragraphs>99</Paragraphs>
  <Slides>20</Slides>
  <Notes>9</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20</vt:i4>
      </vt:variant>
    </vt:vector>
  </HeadingPairs>
  <TitlesOfParts>
    <vt:vector size="40" baseType="lpstr">
      <vt:lpstr>UTM Loko</vt:lpstr>
      <vt:lpstr>Times New Roman</vt:lpstr>
      <vt:lpstr>Wingdings</vt:lpstr>
      <vt:lpstr>Microsoft YaHei</vt:lpstr>
      <vt:lpstr>Calibri</vt:lpstr>
      <vt:lpstr>等线</vt:lpstr>
      <vt:lpstr>HP001 5H</vt:lpstr>
      <vt:lpstr>Arial</vt:lpstr>
      <vt:lpstr>Gloria Hallelujah</vt:lpstr>
      <vt:lpstr>迷你简蝶语</vt:lpstr>
      <vt:lpstr>SimSun</vt:lpstr>
      <vt:lpstr>SimSun</vt:lpstr>
      <vt:lpstr>方正姚体</vt:lpstr>
      <vt:lpstr>UTM Cabaret</vt:lpstr>
      <vt:lpstr>HP001 5 hàng</vt:lpstr>
      <vt:lpstr>腾祥铁山楷书繁</vt:lpstr>
      <vt:lpstr>Nunito</vt:lpstr>
      <vt:lpstr>HP001 4 hàng</vt:lpstr>
      <vt:lpstr>Office Theme</vt:lpstr>
      <vt:lpstr>1_Back from Winter Break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MAYTINHVUKHANG</cp:lastModifiedBy>
  <cp:revision>147</cp:revision>
  <dcterms:created xsi:type="dcterms:W3CDTF">2017-08-18T03:02:00Z</dcterms:created>
  <dcterms:modified xsi:type="dcterms:W3CDTF">2022-11-14T05:54:25Z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1033-11.2.0.10265</vt:lpwstr>
  </property>
  <property fmtid="{D5CDD505-2E9C-101B-9397-08002B2CF9AE}" pid="3" name="ICV">
    <vt:lpwstr>42DD475E1E044FB495FF27CEA827C858</vt:lpwstr>
  </property>
</Properties>
</file>