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007577404" r:id="rId2"/>
    <p:sldId id="2007577431" r:id="rId3"/>
    <p:sldId id="2007577406" r:id="rId4"/>
    <p:sldId id="2007577405" r:id="rId5"/>
    <p:sldId id="2007577409" r:id="rId6"/>
    <p:sldId id="2007577434" r:id="rId7"/>
    <p:sldId id="2007577433" r:id="rId8"/>
    <p:sldId id="2007577432" r:id="rId9"/>
    <p:sldId id="2007577435" r:id="rId10"/>
    <p:sldId id="2007577438" r:id="rId11"/>
    <p:sldId id="2007577437" r:id="rId12"/>
    <p:sldId id="2007577439" r:id="rId13"/>
    <p:sldId id="2007577407" r:id="rId14"/>
    <p:sldId id="2007577440" r:id="rId15"/>
    <p:sldId id="2007577441" r:id="rId16"/>
    <p:sldId id="2007577442" r:id="rId17"/>
    <p:sldId id="2007577443" r:id="rId18"/>
    <p:sldId id="2007577444" r:id="rId19"/>
    <p:sldId id="2007577421" r:id="rId20"/>
    <p:sldId id="2007577410" r:id="rId21"/>
    <p:sldId id="2007577445" r:id="rId22"/>
    <p:sldId id="2007577446" r:id="rId23"/>
  </p:sldIdLst>
  <p:sldSz cx="12192000" cy="6858000"/>
  <p:notesSz cx="6858000" cy="9144000"/>
  <p:embeddedFontLst>
    <p:embeddedFont>
      <p:font typeface="等线" panose="02010600030101010101" pitchFamily="2" charset="-122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UTM Androgyne" panose="02040603050506020204" pitchFamily="18" charset="0"/>
      <p:regular r:id="rId30"/>
    </p:embeddedFont>
    <p:embeddedFont>
      <p:font typeface="UTM Avo" panose="02040603050506020204" pitchFamily="18" charset="0"/>
      <p:regular r:id="rId31"/>
      <p:bold r:id="rId32"/>
      <p:italic r:id="rId33"/>
      <p:boldItalic r:id="rId34"/>
    </p:embeddedFont>
    <p:embeddedFont>
      <p:font typeface="UTM Duepuntozero" panose="02040603050506020204" pitchFamily="18" charset="0"/>
      <p:regular r:id="rId35"/>
      <p:bold r:id="rId36"/>
    </p:embeddedFont>
    <p:embeddedFont>
      <p:font typeface="UTM Kabel KT" panose="02040603050506020204" pitchFamily="18" charset="0"/>
      <p:regular r:id="rId3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AB2C"/>
    <a:srgbClr val="D9D1C4"/>
    <a:srgbClr val="F9F0E7"/>
    <a:srgbClr val="FDCBB1"/>
    <a:srgbClr val="FDCBB2"/>
    <a:srgbClr val="E0351E"/>
    <a:srgbClr val="4C7E72"/>
    <a:srgbClr val="C70039"/>
    <a:srgbClr val="111D5E"/>
    <a:srgbClr val="C0E2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17" autoAdjust="0"/>
    <p:restoredTop sz="95280" autoAdjust="0"/>
  </p:normalViewPr>
  <p:slideViewPr>
    <p:cSldViewPr snapToGrid="0">
      <p:cViewPr>
        <p:scale>
          <a:sx n="31" d="100"/>
          <a:sy n="31" d="100"/>
        </p:scale>
        <p:origin x="2050" y="10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45F31F-6699-49F5-B8FD-90D80BC7A34E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E31B34-7D79-4F72-ABF9-A8BE835CF2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6931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31B34-7D79-4F72-ABF9-A8BE835CF27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85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31B34-7D79-4F72-ABF9-A8BE835CF27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6038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ô để hiện ra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31B34-7D79-4F72-ABF9-A8BE835CF27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7116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chọn bao lì xì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31B34-7D79-4F72-ABF9-A8BE835CF27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3878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từng ô để hiện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31B34-7D79-4F72-ABF9-A8BE835CF27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048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từng ô để hiện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31B34-7D79-4F72-ABF9-A8BE835CF27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119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từng ô để hiện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31B34-7D79-4F72-ABF9-A8BE835CF27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672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31B34-7D79-4F72-ABF9-A8BE835CF27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659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9" name="组合 5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1" name="任意多边形: 形状 7"/>
            <p:cNvSpPr/>
            <p:nvPr/>
          </p:nvSpPr>
          <p:spPr>
            <a:xfrm>
              <a:off x="444652" y="608012"/>
              <a:ext cx="11242675" cy="5635625"/>
            </a:xfrm>
            <a:custGeom>
              <a:avLst/>
              <a:gdLst>
                <a:gd name="connsiteX0" fmla="*/ 0 w 11239500"/>
                <a:gd name="connsiteY0" fmla="*/ 85725 h 5629275"/>
                <a:gd name="connsiteX1" fmla="*/ 0 w 11239500"/>
                <a:gd name="connsiteY1" fmla="*/ 5514975 h 5629275"/>
                <a:gd name="connsiteX2" fmla="*/ 123825 w 11239500"/>
                <a:gd name="connsiteY2" fmla="*/ 5514975 h 5629275"/>
                <a:gd name="connsiteX3" fmla="*/ 123825 w 11239500"/>
                <a:gd name="connsiteY3" fmla="*/ 5629275 h 5629275"/>
                <a:gd name="connsiteX4" fmla="*/ 11134725 w 11239500"/>
                <a:gd name="connsiteY4" fmla="*/ 5629275 h 5629275"/>
                <a:gd name="connsiteX5" fmla="*/ 11134725 w 11239500"/>
                <a:gd name="connsiteY5" fmla="*/ 5524500 h 5629275"/>
                <a:gd name="connsiteX6" fmla="*/ 11239500 w 11239500"/>
                <a:gd name="connsiteY6" fmla="*/ 5524500 h 5629275"/>
                <a:gd name="connsiteX7" fmla="*/ 11239500 w 11239500"/>
                <a:gd name="connsiteY7" fmla="*/ 95250 h 5629275"/>
                <a:gd name="connsiteX8" fmla="*/ 11134725 w 11239500"/>
                <a:gd name="connsiteY8" fmla="*/ 95250 h 5629275"/>
                <a:gd name="connsiteX9" fmla="*/ 11134725 w 11239500"/>
                <a:gd name="connsiteY9" fmla="*/ 0 h 5629275"/>
                <a:gd name="connsiteX10" fmla="*/ 133350 w 11239500"/>
                <a:gd name="connsiteY10" fmla="*/ 0 h 5629275"/>
                <a:gd name="connsiteX11" fmla="*/ 133350 w 11239500"/>
                <a:gd name="connsiteY11" fmla="*/ 95250 h 5629275"/>
                <a:gd name="connsiteX12" fmla="*/ 0 w 11239500"/>
                <a:gd name="connsiteY12" fmla="*/ 85725 h 5629275"/>
                <a:gd name="connsiteX0" fmla="*/ 3175 w 11239500"/>
                <a:gd name="connsiteY0" fmla="*/ 98425 h 5629275"/>
                <a:gd name="connsiteX1" fmla="*/ 0 w 11239500"/>
                <a:gd name="connsiteY1" fmla="*/ 5514975 h 5629275"/>
                <a:gd name="connsiteX2" fmla="*/ 123825 w 11239500"/>
                <a:gd name="connsiteY2" fmla="*/ 5514975 h 5629275"/>
                <a:gd name="connsiteX3" fmla="*/ 123825 w 11239500"/>
                <a:gd name="connsiteY3" fmla="*/ 5629275 h 5629275"/>
                <a:gd name="connsiteX4" fmla="*/ 11134725 w 11239500"/>
                <a:gd name="connsiteY4" fmla="*/ 5629275 h 5629275"/>
                <a:gd name="connsiteX5" fmla="*/ 11134725 w 11239500"/>
                <a:gd name="connsiteY5" fmla="*/ 5524500 h 5629275"/>
                <a:gd name="connsiteX6" fmla="*/ 11239500 w 11239500"/>
                <a:gd name="connsiteY6" fmla="*/ 5524500 h 5629275"/>
                <a:gd name="connsiteX7" fmla="*/ 11239500 w 11239500"/>
                <a:gd name="connsiteY7" fmla="*/ 95250 h 5629275"/>
                <a:gd name="connsiteX8" fmla="*/ 11134725 w 11239500"/>
                <a:gd name="connsiteY8" fmla="*/ 95250 h 5629275"/>
                <a:gd name="connsiteX9" fmla="*/ 11134725 w 11239500"/>
                <a:gd name="connsiteY9" fmla="*/ 0 h 5629275"/>
                <a:gd name="connsiteX10" fmla="*/ 133350 w 11239500"/>
                <a:gd name="connsiteY10" fmla="*/ 0 h 5629275"/>
                <a:gd name="connsiteX11" fmla="*/ 133350 w 11239500"/>
                <a:gd name="connsiteY11" fmla="*/ 95250 h 5629275"/>
                <a:gd name="connsiteX12" fmla="*/ 3175 w 11239500"/>
                <a:gd name="connsiteY12" fmla="*/ 98425 h 5629275"/>
                <a:gd name="connsiteX0" fmla="*/ 3175 w 11239500"/>
                <a:gd name="connsiteY0" fmla="*/ 104775 h 5629275"/>
                <a:gd name="connsiteX1" fmla="*/ 0 w 11239500"/>
                <a:gd name="connsiteY1" fmla="*/ 5514975 h 5629275"/>
                <a:gd name="connsiteX2" fmla="*/ 123825 w 11239500"/>
                <a:gd name="connsiteY2" fmla="*/ 5514975 h 5629275"/>
                <a:gd name="connsiteX3" fmla="*/ 123825 w 11239500"/>
                <a:gd name="connsiteY3" fmla="*/ 5629275 h 5629275"/>
                <a:gd name="connsiteX4" fmla="*/ 11134725 w 11239500"/>
                <a:gd name="connsiteY4" fmla="*/ 5629275 h 5629275"/>
                <a:gd name="connsiteX5" fmla="*/ 11134725 w 11239500"/>
                <a:gd name="connsiteY5" fmla="*/ 5524500 h 5629275"/>
                <a:gd name="connsiteX6" fmla="*/ 11239500 w 11239500"/>
                <a:gd name="connsiteY6" fmla="*/ 5524500 h 5629275"/>
                <a:gd name="connsiteX7" fmla="*/ 11239500 w 11239500"/>
                <a:gd name="connsiteY7" fmla="*/ 95250 h 5629275"/>
                <a:gd name="connsiteX8" fmla="*/ 11134725 w 11239500"/>
                <a:gd name="connsiteY8" fmla="*/ 95250 h 5629275"/>
                <a:gd name="connsiteX9" fmla="*/ 11134725 w 11239500"/>
                <a:gd name="connsiteY9" fmla="*/ 0 h 5629275"/>
                <a:gd name="connsiteX10" fmla="*/ 133350 w 11239500"/>
                <a:gd name="connsiteY10" fmla="*/ 0 h 5629275"/>
                <a:gd name="connsiteX11" fmla="*/ 133350 w 11239500"/>
                <a:gd name="connsiteY11" fmla="*/ 95250 h 5629275"/>
                <a:gd name="connsiteX12" fmla="*/ 3175 w 11239500"/>
                <a:gd name="connsiteY12" fmla="*/ 104775 h 5629275"/>
                <a:gd name="connsiteX0" fmla="*/ 305 w 11239805"/>
                <a:gd name="connsiteY0" fmla="*/ 101600 h 5629275"/>
                <a:gd name="connsiteX1" fmla="*/ 305 w 11239805"/>
                <a:gd name="connsiteY1" fmla="*/ 5514975 h 5629275"/>
                <a:gd name="connsiteX2" fmla="*/ 124130 w 11239805"/>
                <a:gd name="connsiteY2" fmla="*/ 5514975 h 5629275"/>
                <a:gd name="connsiteX3" fmla="*/ 124130 w 11239805"/>
                <a:gd name="connsiteY3" fmla="*/ 5629275 h 5629275"/>
                <a:gd name="connsiteX4" fmla="*/ 11135030 w 11239805"/>
                <a:gd name="connsiteY4" fmla="*/ 5629275 h 5629275"/>
                <a:gd name="connsiteX5" fmla="*/ 11135030 w 11239805"/>
                <a:gd name="connsiteY5" fmla="*/ 5524500 h 5629275"/>
                <a:gd name="connsiteX6" fmla="*/ 11239805 w 11239805"/>
                <a:gd name="connsiteY6" fmla="*/ 5524500 h 5629275"/>
                <a:gd name="connsiteX7" fmla="*/ 11239805 w 11239805"/>
                <a:gd name="connsiteY7" fmla="*/ 95250 h 5629275"/>
                <a:gd name="connsiteX8" fmla="*/ 11135030 w 11239805"/>
                <a:gd name="connsiteY8" fmla="*/ 95250 h 5629275"/>
                <a:gd name="connsiteX9" fmla="*/ 11135030 w 11239805"/>
                <a:gd name="connsiteY9" fmla="*/ 0 h 5629275"/>
                <a:gd name="connsiteX10" fmla="*/ 133655 w 11239805"/>
                <a:gd name="connsiteY10" fmla="*/ 0 h 5629275"/>
                <a:gd name="connsiteX11" fmla="*/ 133655 w 11239805"/>
                <a:gd name="connsiteY11" fmla="*/ 95250 h 5629275"/>
                <a:gd name="connsiteX12" fmla="*/ 305 w 11239805"/>
                <a:gd name="connsiteY12" fmla="*/ 101600 h 5629275"/>
                <a:gd name="connsiteX0" fmla="*/ 305 w 11239805"/>
                <a:gd name="connsiteY0" fmla="*/ 92075 h 5629275"/>
                <a:gd name="connsiteX1" fmla="*/ 305 w 11239805"/>
                <a:gd name="connsiteY1" fmla="*/ 5514975 h 5629275"/>
                <a:gd name="connsiteX2" fmla="*/ 124130 w 11239805"/>
                <a:gd name="connsiteY2" fmla="*/ 5514975 h 5629275"/>
                <a:gd name="connsiteX3" fmla="*/ 124130 w 11239805"/>
                <a:gd name="connsiteY3" fmla="*/ 5629275 h 5629275"/>
                <a:gd name="connsiteX4" fmla="*/ 11135030 w 11239805"/>
                <a:gd name="connsiteY4" fmla="*/ 5629275 h 5629275"/>
                <a:gd name="connsiteX5" fmla="*/ 11135030 w 11239805"/>
                <a:gd name="connsiteY5" fmla="*/ 5524500 h 5629275"/>
                <a:gd name="connsiteX6" fmla="*/ 11239805 w 11239805"/>
                <a:gd name="connsiteY6" fmla="*/ 5524500 h 5629275"/>
                <a:gd name="connsiteX7" fmla="*/ 11239805 w 11239805"/>
                <a:gd name="connsiteY7" fmla="*/ 95250 h 5629275"/>
                <a:gd name="connsiteX8" fmla="*/ 11135030 w 11239805"/>
                <a:gd name="connsiteY8" fmla="*/ 95250 h 5629275"/>
                <a:gd name="connsiteX9" fmla="*/ 11135030 w 11239805"/>
                <a:gd name="connsiteY9" fmla="*/ 0 h 5629275"/>
                <a:gd name="connsiteX10" fmla="*/ 133655 w 11239805"/>
                <a:gd name="connsiteY10" fmla="*/ 0 h 5629275"/>
                <a:gd name="connsiteX11" fmla="*/ 133655 w 11239805"/>
                <a:gd name="connsiteY11" fmla="*/ 95250 h 5629275"/>
                <a:gd name="connsiteX12" fmla="*/ 305 w 11239805"/>
                <a:gd name="connsiteY12" fmla="*/ 92075 h 5629275"/>
                <a:gd name="connsiteX0" fmla="*/ 305 w 11239805"/>
                <a:gd name="connsiteY0" fmla="*/ 92075 h 5629275"/>
                <a:gd name="connsiteX1" fmla="*/ 305 w 11239805"/>
                <a:gd name="connsiteY1" fmla="*/ 5514975 h 5629275"/>
                <a:gd name="connsiteX2" fmla="*/ 124130 w 11239805"/>
                <a:gd name="connsiteY2" fmla="*/ 5514975 h 5629275"/>
                <a:gd name="connsiteX3" fmla="*/ 124130 w 11239805"/>
                <a:gd name="connsiteY3" fmla="*/ 5629275 h 5629275"/>
                <a:gd name="connsiteX4" fmla="*/ 11135030 w 11239805"/>
                <a:gd name="connsiteY4" fmla="*/ 5629275 h 5629275"/>
                <a:gd name="connsiteX5" fmla="*/ 11135030 w 11239805"/>
                <a:gd name="connsiteY5" fmla="*/ 5524500 h 5629275"/>
                <a:gd name="connsiteX6" fmla="*/ 11239805 w 11239805"/>
                <a:gd name="connsiteY6" fmla="*/ 5524500 h 5629275"/>
                <a:gd name="connsiteX7" fmla="*/ 11239805 w 11239805"/>
                <a:gd name="connsiteY7" fmla="*/ 95250 h 5629275"/>
                <a:gd name="connsiteX8" fmla="*/ 11135030 w 11239805"/>
                <a:gd name="connsiteY8" fmla="*/ 95250 h 5629275"/>
                <a:gd name="connsiteX9" fmla="*/ 11135030 w 11239805"/>
                <a:gd name="connsiteY9" fmla="*/ 0 h 5629275"/>
                <a:gd name="connsiteX10" fmla="*/ 133655 w 11239805"/>
                <a:gd name="connsiteY10" fmla="*/ 0 h 5629275"/>
                <a:gd name="connsiteX11" fmla="*/ 114605 w 11239805"/>
                <a:gd name="connsiteY11" fmla="*/ 95250 h 5629275"/>
                <a:gd name="connsiteX12" fmla="*/ 305 w 11239805"/>
                <a:gd name="connsiteY12" fmla="*/ 92075 h 5629275"/>
                <a:gd name="connsiteX0" fmla="*/ 305 w 11239805"/>
                <a:gd name="connsiteY0" fmla="*/ 98425 h 5635625"/>
                <a:gd name="connsiteX1" fmla="*/ 305 w 11239805"/>
                <a:gd name="connsiteY1" fmla="*/ 5521325 h 5635625"/>
                <a:gd name="connsiteX2" fmla="*/ 124130 w 11239805"/>
                <a:gd name="connsiteY2" fmla="*/ 5521325 h 5635625"/>
                <a:gd name="connsiteX3" fmla="*/ 124130 w 11239805"/>
                <a:gd name="connsiteY3" fmla="*/ 5635625 h 5635625"/>
                <a:gd name="connsiteX4" fmla="*/ 11135030 w 11239805"/>
                <a:gd name="connsiteY4" fmla="*/ 5635625 h 5635625"/>
                <a:gd name="connsiteX5" fmla="*/ 11135030 w 11239805"/>
                <a:gd name="connsiteY5" fmla="*/ 5530850 h 5635625"/>
                <a:gd name="connsiteX6" fmla="*/ 11239805 w 11239805"/>
                <a:gd name="connsiteY6" fmla="*/ 5530850 h 5635625"/>
                <a:gd name="connsiteX7" fmla="*/ 11239805 w 11239805"/>
                <a:gd name="connsiteY7" fmla="*/ 101600 h 5635625"/>
                <a:gd name="connsiteX8" fmla="*/ 11135030 w 11239805"/>
                <a:gd name="connsiteY8" fmla="*/ 101600 h 5635625"/>
                <a:gd name="connsiteX9" fmla="*/ 11135030 w 11239805"/>
                <a:gd name="connsiteY9" fmla="*/ 6350 h 5635625"/>
                <a:gd name="connsiteX10" fmla="*/ 117780 w 11239805"/>
                <a:gd name="connsiteY10" fmla="*/ 0 h 5635625"/>
                <a:gd name="connsiteX11" fmla="*/ 114605 w 11239805"/>
                <a:gd name="connsiteY11" fmla="*/ 101600 h 5635625"/>
                <a:gd name="connsiteX12" fmla="*/ 305 w 11239805"/>
                <a:gd name="connsiteY12" fmla="*/ 98425 h 5635625"/>
                <a:gd name="connsiteX0" fmla="*/ 305 w 11239805"/>
                <a:gd name="connsiteY0" fmla="*/ 98425 h 5635625"/>
                <a:gd name="connsiteX1" fmla="*/ 305 w 11239805"/>
                <a:gd name="connsiteY1" fmla="*/ 5521325 h 5635625"/>
                <a:gd name="connsiteX2" fmla="*/ 124130 w 11239805"/>
                <a:gd name="connsiteY2" fmla="*/ 5521325 h 5635625"/>
                <a:gd name="connsiteX3" fmla="*/ 124130 w 11239805"/>
                <a:gd name="connsiteY3" fmla="*/ 5635625 h 5635625"/>
                <a:gd name="connsiteX4" fmla="*/ 11135030 w 11239805"/>
                <a:gd name="connsiteY4" fmla="*/ 5635625 h 5635625"/>
                <a:gd name="connsiteX5" fmla="*/ 11135030 w 11239805"/>
                <a:gd name="connsiteY5" fmla="*/ 5530850 h 5635625"/>
                <a:gd name="connsiteX6" fmla="*/ 11239805 w 11239805"/>
                <a:gd name="connsiteY6" fmla="*/ 5530850 h 5635625"/>
                <a:gd name="connsiteX7" fmla="*/ 11239805 w 11239805"/>
                <a:gd name="connsiteY7" fmla="*/ 101600 h 5635625"/>
                <a:gd name="connsiteX8" fmla="*/ 11135030 w 11239805"/>
                <a:gd name="connsiteY8" fmla="*/ 101600 h 5635625"/>
                <a:gd name="connsiteX9" fmla="*/ 11135030 w 11239805"/>
                <a:gd name="connsiteY9" fmla="*/ 6350 h 5635625"/>
                <a:gd name="connsiteX10" fmla="*/ 114605 w 11239805"/>
                <a:gd name="connsiteY10" fmla="*/ 0 h 5635625"/>
                <a:gd name="connsiteX11" fmla="*/ 114605 w 11239805"/>
                <a:gd name="connsiteY11" fmla="*/ 101600 h 5635625"/>
                <a:gd name="connsiteX12" fmla="*/ 305 w 11239805"/>
                <a:gd name="connsiteY12" fmla="*/ 98425 h 5635625"/>
                <a:gd name="connsiteX0" fmla="*/ 3175 w 11242675"/>
                <a:gd name="connsiteY0" fmla="*/ 98425 h 5635625"/>
                <a:gd name="connsiteX1" fmla="*/ 0 w 11242675"/>
                <a:gd name="connsiteY1" fmla="*/ 5537200 h 5635625"/>
                <a:gd name="connsiteX2" fmla="*/ 127000 w 11242675"/>
                <a:gd name="connsiteY2" fmla="*/ 5521325 h 5635625"/>
                <a:gd name="connsiteX3" fmla="*/ 127000 w 11242675"/>
                <a:gd name="connsiteY3" fmla="*/ 5635625 h 5635625"/>
                <a:gd name="connsiteX4" fmla="*/ 11137900 w 11242675"/>
                <a:gd name="connsiteY4" fmla="*/ 5635625 h 5635625"/>
                <a:gd name="connsiteX5" fmla="*/ 11137900 w 11242675"/>
                <a:gd name="connsiteY5" fmla="*/ 5530850 h 5635625"/>
                <a:gd name="connsiteX6" fmla="*/ 11242675 w 11242675"/>
                <a:gd name="connsiteY6" fmla="*/ 5530850 h 5635625"/>
                <a:gd name="connsiteX7" fmla="*/ 11242675 w 11242675"/>
                <a:gd name="connsiteY7" fmla="*/ 101600 h 5635625"/>
                <a:gd name="connsiteX8" fmla="*/ 11137900 w 11242675"/>
                <a:gd name="connsiteY8" fmla="*/ 101600 h 5635625"/>
                <a:gd name="connsiteX9" fmla="*/ 11137900 w 11242675"/>
                <a:gd name="connsiteY9" fmla="*/ 6350 h 5635625"/>
                <a:gd name="connsiteX10" fmla="*/ 117475 w 11242675"/>
                <a:gd name="connsiteY10" fmla="*/ 0 h 5635625"/>
                <a:gd name="connsiteX11" fmla="*/ 117475 w 11242675"/>
                <a:gd name="connsiteY11" fmla="*/ 101600 h 5635625"/>
                <a:gd name="connsiteX12" fmla="*/ 3175 w 11242675"/>
                <a:gd name="connsiteY12" fmla="*/ 98425 h 5635625"/>
                <a:gd name="connsiteX0" fmla="*/ 3175 w 11242675"/>
                <a:gd name="connsiteY0" fmla="*/ 98425 h 5635625"/>
                <a:gd name="connsiteX1" fmla="*/ 0 w 11242675"/>
                <a:gd name="connsiteY1" fmla="*/ 5537200 h 5635625"/>
                <a:gd name="connsiteX2" fmla="*/ 114300 w 11242675"/>
                <a:gd name="connsiteY2" fmla="*/ 5534025 h 5635625"/>
                <a:gd name="connsiteX3" fmla="*/ 127000 w 11242675"/>
                <a:gd name="connsiteY3" fmla="*/ 5635625 h 5635625"/>
                <a:gd name="connsiteX4" fmla="*/ 11137900 w 11242675"/>
                <a:gd name="connsiteY4" fmla="*/ 5635625 h 5635625"/>
                <a:gd name="connsiteX5" fmla="*/ 11137900 w 11242675"/>
                <a:gd name="connsiteY5" fmla="*/ 5530850 h 5635625"/>
                <a:gd name="connsiteX6" fmla="*/ 11242675 w 11242675"/>
                <a:gd name="connsiteY6" fmla="*/ 5530850 h 5635625"/>
                <a:gd name="connsiteX7" fmla="*/ 11242675 w 11242675"/>
                <a:gd name="connsiteY7" fmla="*/ 101600 h 5635625"/>
                <a:gd name="connsiteX8" fmla="*/ 11137900 w 11242675"/>
                <a:gd name="connsiteY8" fmla="*/ 101600 h 5635625"/>
                <a:gd name="connsiteX9" fmla="*/ 11137900 w 11242675"/>
                <a:gd name="connsiteY9" fmla="*/ 6350 h 5635625"/>
                <a:gd name="connsiteX10" fmla="*/ 117475 w 11242675"/>
                <a:gd name="connsiteY10" fmla="*/ 0 h 5635625"/>
                <a:gd name="connsiteX11" fmla="*/ 117475 w 11242675"/>
                <a:gd name="connsiteY11" fmla="*/ 101600 h 5635625"/>
                <a:gd name="connsiteX12" fmla="*/ 3175 w 11242675"/>
                <a:gd name="connsiteY12" fmla="*/ 98425 h 5635625"/>
                <a:gd name="connsiteX0" fmla="*/ 3175 w 11242675"/>
                <a:gd name="connsiteY0" fmla="*/ 98425 h 5635625"/>
                <a:gd name="connsiteX1" fmla="*/ 0 w 11242675"/>
                <a:gd name="connsiteY1" fmla="*/ 5537200 h 5635625"/>
                <a:gd name="connsiteX2" fmla="*/ 114300 w 11242675"/>
                <a:gd name="connsiteY2" fmla="*/ 5534025 h 5635625"/>
                <a:gd name="connsiteX3" fmla="*/ 114300 w 11242675"/>
                <a:gd name="connsiteY3" fmla="*/ 5632450 h 5635625"/>
                <a:gd name="connsiteX4" fmla="*/ 11137900 w 11242675"/>
                <a:gd name="connsiteY4" fmla="*/ 5635625 h 5635625"/>
                <a:gd name="connsiteX5" fmla="*/ 11137900 w 11242675"/>
                <a:gd name="connsiteY5" fmla="*/ 5530850 h 5635625"/>
                <a:gd name="connsiteX6" fmla="*/ 11242675 w 11242675"/>
                <a:gd name="connsiteY6" fmla="*/ 5530850 h 5635625"/>
                <a:gd name="connsiteX7" fmla="*/ 11242675 w 11242675"/>
                <a:gd name="connsiteY7" fmla="*/ 101600 h 5635625"/>
                <a:gd name="connsiteX8" fmla="*/ 11137900 w 11242675"/>
                <a:gd name="connsiteY8" fmla="*/ 101600 h 5635625"/>
                <a:gd name="connsiteX9" fmla="*/ 11137900 w 11242675"/>
                <a:gd name="connsiteY9" fmla="*/ 6350 h 5635625"/>
                <a:gd name="connsiteX10" fmla="*/ 117475 w 11242675"/>
                <a:gd name="connsiteY10" fmla="*/ 0 h 5635625"/>
                <a:gd name="connsiteX11" fmla="*/ 117475 w 11242675"/>
                <a:gd name="connsiteY11" fmla="*/ 101600 h 5635625"/>
                <a:gd name="connsiteX12" fmla="*/ 3175 w 11242675"/>
                <a:gd name="connsiteY12" fmla="*/ 98425 h 5635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42675" h="5635625">
                  <a:moveTo>
                    <a:pt x="3175" y="98425"/>
                  </a:moveTo>
                  <a:cubicBezTo>
                    <a:pt x="2117" y="1903942"/>
                    <a:pt x="1058" y="3731683"/>
                    <a:pt x="0" y="5537200"/>
                  </a:cubicBezTo>
                  <a:lnTo>
                    <a:pt x="114300" y="5534025"/>
                  </a:lnTo>
                  <a:lnTo>
                    <a:pt x="114300" y="5632450"/>
                  </a:lnTo>
                  <a:lnTo>
                    <a:pt x="11137900" y="5635625"/>
                  </a:lnTo>
                  <a:lnTo>
                    <a:pt x="11137900" y="5530850"/>
                  </a:lnTo>
                  <a:lnTo>
                    <a:pt x="11242675" y="5530850"/>
                  </a:lnTo>
                  <a:lnTo>
                    <a:pt x="11242675" y="101600"/>
                  </a:lnTo>
                  <a:lnTo>
                    <a:pt x="11137900" y="101600"/>
                  </a:lnTo>
                  <a:lnTo>
                    <a:pt x="11137900" y="6350"/>
                  </a:lnTo>
                  <a:lnTo>
                    <a:pt x="117475" y="0"/>
                  </a:lnTo>
                  <a:cubicBezTo>
                    <a:pt x="116417" y="33867"/>
                    <a:pt x="118533" y="67733"/>
                    <a:pt x="117475" y="101600"/>
                  </a:cubicBezTo>
                  <a:lnTo>
                    <a:pt x="3175" y="98425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325" y="380150"/>
              <a:ext cx="11600047" cy="6097698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 userDrawn="1"/>
        </p:nvSpPr>
        <p:spPr>
          <a:xfrm>
            <a:off x="-8792" y="-11544"/>
            <a:ext cx="993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UTM Duepuntozero" panose="02040603050506020204" pitchFamily="18" charset="0"/>
              </a:rPr>
              <a:t>KTUTS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564815" y="6550002"/>
            <a:ext cx="993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UTM Duepuntozero" panose="02040603050506020204" pitchFamily="18" charset="0"/>
              </a:rPr>
              <a:t>KTUTS</a:t>
            </a:r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656CCAAA-07E1-40C1-907A-1BC7678387E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75B12126-749C-4FF7-B3B7-4D2D816249F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AF520BFC-CA0C-4889-98AD-529E35BA8B7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F4E28EA8-D5C5-49AA-8F23-BD1F54140E6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B1E94CF-833B-4A9D-9583-DABFE3E2E84E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84F3CF4C-39BB-44BC-BB77-B97C7929DD1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32.png"/><Relationship Id="rId5" Type="http://schemas.openxmlformats.org/officeDocument/2006/relationships/image" Target="../media/image6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6.png"/><Relationship Id="rId17" Type="http://schemas.openxmlformats.org/officeDocument/2006/relationships/image" Target="../media/image29.png"/><Relationship Id="rId2" Type="http://schemas.openxmlformats.org/officeDocument/2006/relationships/audio" Target="../media/audio3.wav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10" Type="http://schemas.openxmlformats.org/officeDocument/2006/relationships/image" Target="../media/image24.png"/><Relationship Id="rId19" Type="http://schemas.openxmlformats.org/officeDocument/2006/relationships/image" Target="../media/image31.png"/><Relationship Id="rId4" Type="http://schemas.microsoft.com/office/2007/relationships/hdphoto" Target="../media/hdphoto1.wdp"/><Relationship Id="rId9" Type="http://schemas.openxmlformats.org/officeDocument/2006/relationships/image" Target="../media/image23.jpeg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8.png"/><Relationship Id="rId1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6.png"/><Relationship Id="rId2" Type="http://schemas.openxmlformats.org/officeDocument/2006/relationships/audio" Target="../media/audio3.wav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21.png"/><Relationship Id="rId15" Type="http://schemas.openxmlformats.org/officeDocument/2006/relationships/image" Target="../media/image30.png"/><Relationship Id="rId10" Type="http://schemas.openxmlformats.org/officeDocument/2006/relationships/image" Target="../media/image24.png"/><Relationship Id="rId19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openxmlformats.org/officeDocument/2006/relationships/image" Target="../media/image23.jpeg"/><Relationship Id="rId1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8.png"/><Relationship Id="rId1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6.png"/><Relationship Id="rId2" Type="http://schemas.openxmlformats.org/officeDocument/2006/relationships/audio" Target="../media/audio3.wav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21.png"/><Relationship Id="rId15" Type="http://schemas.openxmlformats.org/officeDocument/2006/relationships/image" Target="../media/image30.png"/><Relationship Id="rId10" Type="http://schemas.openxmlformats.org/officeDocument/2006/relationships/image" Target="../media/image24.png"/><Relationship Id="rId19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openxmlformats.org/officeDocument/2006/relationships/image" Target="../media/image23.jpeg"/><Relationship Id="rId1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6.png"/><Relationship Id="rId17" Type="http://schemas.openxmlformats.org/officeDocument/2006/relationships/image" Target="../media/image29.png"/><Relationship Id="rId2" Type="http://schemas.openxmlformats.org/officeDocument/2006/relationships/audio" Target="../media/audio3.wav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10" Type="http://schemas.openxmlformats.org/officeDocument/2006/relationships/image" Target="../media/image24.png"/><Relationship Id="rId19" Type="http://schemas.openxmlformats.org/officeDocument/2006/relationships/image" Target="../media/image31.png"/><Relationship Id="rId4" Type="http://schemas.microsoft.com/office/2007/relationships/hdphoto" Target="../media/hdphoto1.wdp"/><Relationship Id="rId9" Type="http://schemas.openxmlformats.org/officeDocument/2006/relationships/image" Target="../media/image23.jpeg"/><Relationship Id="rId1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6.png"/><Relationship Id="rId17" Type="http://schemas.openxmlformats.org/officeDocument/2006/relationships/image" Target="../media/image29.png"/><Relationship Id="rId2" Type="http://schemas.openxmlformats.org/officeDocument/2006/relationships/audio" Target="../media/audio3.wav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10" Type="http://schemas.openxmlformats.org/officeDocument/2006/relationships/image" Target="../media/image24.png"/><Relationship Id="rId19" Type="http://schemas.openxmlformats.org/officeDocument/2006/relationships/image" Target="../media/image31.png"/><Relationship Id="rId4" Type="http://schemas.microsoft.com/office/2007/relationships/hdphoto" Target="../media/hdphoto1.wdp"/><Relationship Id="rId9" Type="http://schemas.openxmlformats.org/officeDocument/2006/relationships/image" Target="../media/image23.jpeg"/><Relationship Id="rId1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6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6.png"/><Relationship Id="rId18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microsoft.com/office/2007/relationships/hdphoto" Target="../media/hdphoto1.wdp"/><Relationship Id="rId15" Type="http://schemas.openxmlformats.org/officeDocument/2006/relationships/image" Target="../media/image26.png"/><Relationship Id="rId10" Type="http://schemas.openxmlformats.org/officeDocument/2006/relationships/image" Target="../media/image23.jpeg"/><Relationship Id="rId19" Type="http://schemas.openxmlformats.org/officeDocument/2006/relationships/image" Target="../media/image30.png"/><Relationship Id="rId4" Type="http://schemas.openxmlformats.org/officeDocument/2006/relationships/image" Target="../media/image20.png"/><Relationship Id="rId9" Type="http://schemas.microsoft.com/office/2007/relationships/hdphoto" Target="../media/hdphoto3.wdp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7.png"/><Relationship Id="rId5" Type="http://schemas.openxmlformats.org/officeDocument/2006/relationships/image" Target="../media/image6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8.png"/><Relationship Id="rId1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6.png"/><Relationship Id="rId2" Type="http://schemas.openxmlformats.org/officeDocument/2006/relationships/audio" Target="../media/audio3.wav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21.png"/><Relationship Id="rId15" Type="http://schemas.openxmlformats.org/officeDocument/2006/relationships/image" Target="../media/image30.png"/><Relationship Id="rId10" Type="http://schemas.openxmlformats.org/officeDocument/2006/relationships/image" Target="../media/image24.png"/><Relationship Id="rId19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openxmlformats.org/officeDocument/2006/relationships/image" Target="../media/image23.jpe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6.png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33.png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8.png"/><Relationship Id="rId1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6.png"/><Relationship Id="rId2" Type="http://schemas.openxmlformats.org/officeDocument/2006/relationships/audio" Target="../media/audio3.wav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21.png"/><Relationship Id="rId15" Type="http://schemas.openxmlformats.org/officeDocument/2006/relationships/image" Target="../media/image30.png"/><Relationship Id="rId10" Type="http://schemas.openxmlformats.org/officeDocument/2006/relationships/image" Target="../media/image24.png"/><Relationship Id="rId19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openxmlformats.org/officeDocument/2006/relationships/image" Target="../media/image23.jpe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04" y="-1290472"/>
            <a:ext cx="12299004" cy="8148472"/>
          </a:xfrm>
          <a:prstGeom prst="rect">
            <a:avLst/>
          </a:prstGeom>
        </p:spPr>
      </p:pic>
      <p:sp>
        <p:nvSpPr>
          <p:cNvPr id="40" name="标题 1">
            <a:extLst>
              <a:ext uri="{FF2B5EF4-FFF2-40B4-BE49-F238E27FC236}">
                <a16:creationId xmlns:a16="http://schemas.microsoft.com/office/drawing/2014/main" id="{B001978D-26C8-4097-B57E-37064811B60F}"/>
              </a:ext>
            </a:extLst>
          </p:cNvPr>
          <p:cNvSpPr txBox="1">
            <a:spLocks/>
          </p:cNvSpPr>
          <p:nvPr/>
        </p:nvSpPr>
        <p:spPr>
          <a:xfrm>
            <a:off x="5167736" y="1025434"/>
            <a:ext cx="2373833" cy="6175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800" dirty="0" err="1">
                <a:solidFill>
                  <a:srgbClr val="4C7E72"/>
                </a:solidFill>
                <a:latin typeface="UTM Androgyne" panose="02040603050506020204" pitchFamily="18" charset="0"/>
                <a:ea typeface="南构明史稿鉴" panose="00020600040101010101" pitchFamily="18" charset="-122"/>
              </a:rPr>
              <a:t>Toán</a:t>
            </a:r>
            <a:endParaRPr lang="zh-CN" altLang="en-US" sz="4800" dirty="0">
              <a:solidFill>
                <a:srgbClr val="4C7E72"/>
              </a:solidFill>
              <a:latin typeface="UTM Androgyne" panose="02040603050506020204" pitchFamily="18" charset="0"/>
              <a:ea typeface="南构明史稿鉴" panose="00020600040101010101" pitchFamily="18" charset="-122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129090" y="2032510"/>
            <a:ext cx="8735623" cy="618090"/>
            <a:chOff x="3249038" y="1642930"/>
            <a:chExt cx="8735623" cy="618090"/>
          </a:xfrm>
        </p:grpSpPr>
        <p:sp>
          <p:nvSpPr>
            <p:cNvPr id="26" name="标题 1"/>
            <p:cNvSpPr txBox="1">
              <a:spLocks/>
            </p:cNvSpPr>
            <p:nvPr/>
          </p:nvSpPr>
          <p:spPr>
            <a:xfrm>
              <a:off x="3249038" y="1642930"/>
              <a:ext cx="8646288" cy="6175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80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LUYỆN TẬP CHUNG</a:t>
              </a:r>
              <a:endParaRPr lang="zh-CN" altLang="en-US" sz="8000" b="1" dirty="0">
                <a:solidFill>
                  <a:srgbClr val="C1221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  <p:sp>
          <p:nvSpPr>
            <p:cNvPr id="34" name="标题 1"/>
            <p:cNvSpPr txBox="1">
              <a:spLocks/>
            </p:cNvSpPr>
            <p:nvPr/>
          </p:nvSpPr>
          <p:spPr>
            <a:xfrm>
              <a:off x="3338373" y="1643484"/>
              <a:ext cx="8646288" cy="6175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8000" b="1" dirty="0">
                  <a:solidFill>
                    <a:srgbClr val="F8BA35"/>
                  </a:solidFill>
                  <a:latin typeface="UTM Kabel KT" panose="02040603050506020204" pitchFamily="18" charset="0"/>
                  <a:ea typeface="南构明史稿鉴" panose="00020600040101010101" pitchFamily="18" charset="-122"/>
                </a:rPr>
                <a:t>LUYỆN TẬP CHUNG</a:t>
              </a:r>
              <a:endParaRPr lang="zh-CN" altLang="en-US" sz="8000" b="1" dirty="0">
                <a:solidFill>
                  <a:srgbClr val="F8BA35"/>
                </a:solidFill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641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00722371-9931-448D-AD3D-4F3CFE1B46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28" y="5496550"/>
            <a:ext cx="11600047" cy="79788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79472" y="677028"/>
            <a:ext cx="77445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Số</a:t>
            </a:r>
            <a:r>
              <a:rPr lang="en-US" sz="44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nào</a:t>
            </a:r>
            <a:r>
              <a:rPr lang="en-US" sz="4400" b="1" dirty="0">
                <a:solidFill>
                  <a:srgbClr val="111D5E"/>
                </a:solidFill>
                <a:latin typeface="UTM Avo" panose="02040603050506020204" pitchFamily="18" charset="0"/>
              </a:rPr>
              <a:t> chia </a:t>
            </a:r>
            <a:r>
              <a:rPr lang="en-US" sz="44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hết</a:t>
            </a:r>
            <a:r>
              <a:rPr lang="en-US" sz="44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cho</a:t>
            </a:r>
            <a:r>
              <a:rPr lang="en-US" sz="4400" b="1" dirty="0">
                <a:solidFill>
                  <a:srgbClr val="111D5E"/>
                </a:solidFill>
                <a:latin typeface="UTM Avo" panose="02040603050506020204" pitchFamily="18" charset="0"/>
              </a:rPr>
              <a:t> 9?</a:t>
            </a:r>
            <a:endParaRPr lang="en-US" sz="3200" dirty="0">
              <a:solidFill>
                <a:srgbClr val="111D5E"/>
              </a:solidFill>
              <a:latin typeface="UTM Avo" panose="02040603050506020204" pitchFamily="18" charset="0"/>
            </a:endParaRPr>
          </a:p>
        </p:txBody>
      </p:sp>
      <p:sp>
        <p:nvSpPr>
          <p:cNvPr id="46" name="Rectangle: Rounded Corners 45"/>
          <p:cNvSpPr/>
          <p:nvPr/>
        </p:nvSpPr>
        <p:spPr>
          <a:xfrm>
            <a:off x="1078686" y="1655439"/>
            <a:ext cx="4821853" cy="1043810"/>
          </a:xfrm>
          <a:prstGeom prst="roundRect">
            <a:avLst>
              <a:gd name="adj" fmla="val 50000"/>
            </a:avLst>
          </a:prstGeom>
          <a:solidFill>
            <a:srgbClr val="C7003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7435</a:t>
            </a:r>
          </a:p>
        </p:txBody>
      </p:sp>
      <p:sp>
        <p:nvSpPr>
          <p:cNvPr id="52" name="Rectangle: Rounded Corners 51"/>
          <p:cNvSpPr/>
          <p:nvPr/>
        </p:nvSpPr>
        <p:spPr>
          <a:xfrm>
            <a:off x="1126796" y="2897532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F371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4568</a:t>
            </a:r>
          </a:p>
        </p:txBody>
      </p:sp>
      <p:sp>
        <p:nvSpPr>
          <p:cNvPr id="56" name="Rectangle: Rounded Corners 55"/>
          <p:cNvSpPr/>
          <p:nvPr/>
        </p:nvSpPr>
        <p:spPr>
          <a:xfrm>
            <a:off x="1126796" y="4159945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C0E2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66 811</a:t>
            </a:r>
          </a:p>
        </p:txBody>
      </p:sp>
      <p:sp>
        <p:nvSpPr>
          <p:cNvPr id="58" name="Rectangle: Rounded Corners 57"/>
          <p:cNvSpPr/>
          <p:nvPr/>
        </p:nvSpPr>
        <p:spPr>
          <a:xfrm>
            <a:off x="6199326" y="1624432"/>
            <a:ext cx="4821853" cy="1043810"/>
          </a:xfrm>
          <a:prstGeom prst="roundRect">
            <a:avLst>
              <a:gd name="adj" fmla="val 50000"/>
            </a:avLst>
          </a:prstGeom>
          <a:solidFill>
            <a:srgbClr val="C7003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2050</a:t>
            </a:r>
          </a:p>
        </p:txBody>
      </p:sp>
      <p:sp>
        <p:nvSpPr>
          <p:cNvPr id="60" name="Rectangle: Rounded Corners 59"/>
          <p:cNvSpPr/>
          <p:nvPr/>
        </p:nvSpPr>
        <p:spPr>
          <a:xfrm>
            <a:off x="6227116" y="2866525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F371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2229</a:t>
            </a:r>
          </a:p>
        </p:txBody>
      </p:sp>
      <p:sp>
        <p:nvSpPr>
          <p:cNvPr id="62" name="Rectangle: Rounded Corners 61"/>
          <p:cNvSpPr/>
          <p:nvPr/>
        </p:nvSpPr>
        <p:spPr>
          <a:xfrm>
            <a:off x="6227116" y="4128938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C0E2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35 766</a:t>
            </a:r>
          </a:p>
        </p:txBody>
      </p:sp>
      <p:pic>
        <p:nvPicPr>
          <p:cNvPr id="74" name="图片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" y="779393"/>
            <a:ext cx="1877222" cy="738907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10373924" y="174818"/>
            <a:ext cx="1818076" cy="701267"/>
            <a:chOff x="10235110" y="3658206"/>
            <a:chExt cx="1818076" cy="701267"/>
          </a:xfrm>
        </p:grpSpPr>
        <p:pic>
          <p:nvPicPr>
            <p:cNvPr id="76" name="图片 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5110" y="3871611"/>
              <a:ext cx="1818076" cy="487862"/>
            </a:xfrm>
            <a:prstGeom prst="rect">
              <a:avLst/>
            </a:prstGeom>
          </p:spPr>
        </p:pic>
        <p:pic>
          <p:nvPicPr>
            <p:cNvPr id="77" name="图片 5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1001" y="3658206"/>
              <a:ext cx="972185" cy="260876"/>
            </a:xfrm>
            <a:prstGeom prst="rect">
              <a:avLst/>
            </a:prstGeom>
          </p:spPr>
        </p:pic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05" y="2761667"/>
            <a:ext cx="1059619" cy="120586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126" y="4068601"/>
            <a:ext cx="1015225" cy="1155346"/>
          </a:xfrm>
          <a:prstGeom prst="rect">
            <a:avLst/>
          </a:prstGeom>
        </p:spPr>
      </p:pic>
      <p:sp>
        <p:nvSpPr>
          <p:cNvPr id="53" name="Oval 52"/>
          <p:cNvSpPr/>
          <p:nvPr/>
        </p:nvSpPr>
        <p:spPr>
          <a:xfrm>
            <a:off x="1173603" y="2932860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173603" y="4202720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15" y="1540824"/>
            <a:ext cx="1021119" cy="116205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25" y="1545267"/>
            <a:ext cx="1059619" cy="1205867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1125493" y="1689825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243" y="4110975"/>
            <a:ext cx="1137331" cy="1085879"/>
          </a:xfrm>
          <a:prstGeom prst="rect">
            <a:avLst/>
          </a:prstGeom>
        </p:spPr>
      </p:pic>
      <p:sp>
        <p:nvSpPr>
          <p:cNvPr id="59" name="Oval 58"/>
          <p:cNvSpPr/>
          <p:nvPr/>
        </p:nvSpPr>
        <p:spPr>
          <a:xfrm>
            <a:off x="6245195" y="1652316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6278273" y="4171722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195" y="2779289"/>
            <a:ext cx="1021119" cy="1162053"/>
          </a:xfrm>
          <a:prstGeom prst="rect">
            <a:avLst/>
          </a:prstGeom>
        </p:spPr>
      </p:pic>
      <p:sp>
        <p:nvSpPr>
          <p:cNvPr id="61" name="Oval 60"/>
          <p:cNvSpPr/>
          <p:nvPr/>
        </p:nvSpPr>
        <p:spPr>
          <a:xfrm>
            <a:off x="6267088" y="2889202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18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0.30742 -0.00139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5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L 0.30208 2.96296E-6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30351 -2.22222E-6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6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0.30886 -2.96296E-6 " pathEditMode="relative" rAng="0" ptsTypes="AA">
                                      <p:cBhvr>
                                        <p:cTn id="10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4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0.30312 2.96296E-6 " pathEditMode="relative" rAng="0" ptsTypes="AA">
                                      <p:cBhvr>
                                        <p:cTn id="10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30404 -4.07407E-6 " pathEditMode="relative" rAng="0" ptsTypes="AA">
                                      <p:cBhvr>
                                        <p:cTn id="1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9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17" grpId="0"/>
      <p:bldP spid="46" grpId="0" animBg="1"/>
      <p:bldP spid="52" grpId="0" animBg="1"/>
      <p:bldP spid="56" grpId="0" animBg="1"/>
      <p:bldP spid="58" grpId="0" animBg="1"/>
      <p:bldP spid="60" grpId="0" animBg="1"/>
      <p:bldP spid="62" grpId="0" animBg="1"/>
      <p:bldP spid="53" grpId="0" animBg="1"/>
      <p:bldP spid="53" grpId="1" animBg="1"/>
      <p:bldP spid="57" grpId="0" animBg="1"/>
      <p:bldP spid="57" grpId="1" animBg="1"/>
      <p:bldP spid="51" grpId="0" animBg="1"/>
      <p:bldP spid="51" grpId="1" animBg="1"/>
      <p:bldP spid="59" grpId="0" animBg="1"/>
      <p:bldP spid="59" grpId="1" animBg="1"/>
      <p:bldP spid="63" grpId="0" animBg="1"/>
      <p:bldP spid="63" grpId="1" animBg="1"/>
      <p:bldP spid="61" grpId="0" animBg="1"/>
      <p:bldP spid="6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82487" y="4569621"/>
            <a:ext cx="1470575" cy="6864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49324" y="4028861"/>
            <a:ext cx="1535997" cy="69664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58458" y="4567306"/>
            <a:ext cx="1531354" cy="6945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64684" y="4043493"/>
            <a:ext cx="1489105" cy="70839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26943" y="4591233"/>
            <a:ext cx="1506944" cy="683469"/>
          </a:xfrm>
          <a:prstGeom prst="rect">
            <a:avLst/>
          </a:prstGeom>
        </p:spPr>
      </p:pic>
      <p:pic>
        <p:nvPicPr>
          <p:cNvPr id="22" name="图片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81190" y="-10049"/>
            <a:ext cx="12563525" cy="864158"/>
          </a:xfrm>
          <a:prstGeom prst="rect">
            <a:avLst/>
          </a:prstGeom>
        </p:spPr>
      </p:pic>
      <p:pic>
        <p:nvPicPr>
          <p:cNvPr id="23" name="图片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42" y="6039058"/>
            <a:ext cx="12636566" cy="86918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8153403" y="42050"/>
            <a:ext cx="4038598" cy="3313436"/>
            <a:chOff x="8153403" y="112388"/>
            <a:chExt cx="4038598" cy="3313436"/>
          </a:xfrm>
        </p:grpSpPr>
        <p:pic>
          <p:nvPicPr>
            <p:cNvPr id="25" name="图片 2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6" name="图片 2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 flipH="1">
            <a:off x="0" y="10048"/>
            <a:ext cx="4038598" cy="3313436"/>
            <a:chOff x="8153403" y="112388"/>
            <a:chExt cx="4038598" cy="3313436"/>
          </a:xfrm>
        </p:grpSpPr>
        <p:pic>
          <p:nvPicPr>
            <p:cNvPr id="28" name="图片 2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9" name="图片 2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pic>
        <p:nvPicPr>
          <p:cNvPr id="58" name="Picture 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65" y="3868543"/>
            <a:ext cx="2393525" cy="239352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29" y="3326386"/>
            <a:ext cx="2393525" cy="239907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26" y="3868543"/>
            <a:ext cx="2399078" cy="239352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292" y="3887729"/>
            <a:ext cx="2399078" cy="239352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42" y="3335095"/>
            <a:ext cx="2399078" cy="2399078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939764" y="754315"/>
            <a:ext cx="10345260" cy="2218501"/>
            <a:chOff x="4949502" y="1773110"/>
            <a:chExt cx="6133831" cy="2218501"/>
          </a:xfrm>
        </p:grpSpPr>
        <p:sp>
          <p:nvSpPr>
            <p:cNvPr id="34" name="标题 1"/>
            <p:cNvSpPr txBox="1">
              <a:spLocks/>
            </p:cNvSpPr>
            <p:nvPr/>
          </p:nvSpPr>
          <p:spPr>
            <a:xfrm>
              <a:off x="4949502" y="1773157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C1221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  <p:sp>
          <p:nvSpPr>
            <p:cNvPr id="35" name="标题 1"/>
            <p:cNvSpPr txBox="1">
              <a:spLocks/>
            </p:cNvSpPr>
            <p:nvPr/>
          </p:nvSpPr>
          <p:spPr>
            <a:xfrm>
              <a:off x="4993310" y="1773110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F8BA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179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2.08333E-6 -0.1828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2.91667E-6 -0.1828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2.70833E-6 -0.18287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2.08333E-6 -0.1828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-3.54167E-6 -0.18287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69" y="-247562"/>
            <a:ext cx="12192000" cy="651336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53934"/>
            <a:ext cx="3165394" cy="1370770"/>
            <a:chOff x="0" y="53934"/>
            <a:chExt cx="3165394" cy="137077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723437"/>
              <a:ext cx="1818076" cy="701267"/>
              <a:chOff x="10235110" y="3658206"/>
              <a:chExt cx="1818076" cy="701267"/>
            </a:xfrm>
          </p:grpSpPr>
          <p:pic>
            <p:nvPicPr>
              <p:cNvPr id="57" name="图片 56">
                <a:extLst>
                  <a:ext uri="{FF2B5EF4-FFF2-40B4-BE49-F238E27FC236}">
                    <a16:creationId xmlns:a16="http://schemas.microsoft.com/office/drawing/2014/main" id="{969F2441-C24D-422C-903B-1DD105A996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35110" y="3871611"/>
                <a:ext cx="1818076" cy="487862"/>
              </a:xfrm>
              <a:prstGeom prst="rect">
                <a:avLst/>
              </a:prstGeom>
            </p:spPr>
          </p:pic>
          <p:pic>
            <p:nvPicPr>
              <p:cNvPr id="24" name="图片 5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81001" y="3658206"/>
                <a:ext cx="972185" cy="260876"/>
              </a:xfrm>
              <a:prstGeom prst="rect">
                <a:avLst/>
              </a:prstGeom>
            </p:spPr>
          </p:pic>
        </p:grpSp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3166097D-E4D4-4D99-9D7F-44F2554D5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172" y="53934"/>
              <a:ext cx="1877222" cy="738907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680798" y="641841"/>
            <a:ext cx="725022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8BA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TRÒ CHƠI: </a:t>
            </a:r>
          </a:p>
          <a:p>
            <a:pPr algn="ctr"/>
            <a:r>
              <a:rPr lang="en-US" sz="4400" b="1" dirty="0">
                <a:solidFill>
                  <a:srgbClr val="F8BA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BỎ TIỀN VÀO TÚI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	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nối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phù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yêu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cầu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mang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thật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đồng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đồng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mang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đổi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lần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bao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may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mắn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258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14265" y="1123230"/>
            <a:ext cx="3128863" cy="1088573"/>
            <a:chOff x="653143" y="1589313"/>
            <a:chExt cx="3128863" cy="1088573"/>
          </a:xfrm>
        </p:grpSpPr>
        <p:sp>
          <p:nvSpPr>
            <p:cNvPr id="3" name="Rectangle 2"/>
            <p:cNvSpPr/>
            <p:nvPr/>
          </p:nvSpPr>
          <p:spPr>
            <a:xfrm>
              <a:off x="653143" y="1679510"/>
              <a:ext cx="3051110" cy="99837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30896" y="1589313"/>
              <a:ext cx="3051110" cy="9983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57 234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14265" y="4843362"/>
            <a:ext cx="3128863" cy="1088573"/>
            <a:chOff x="653143" y="1589313"/>
            <a:chExt cx="3128863" cy="1088573"/>
          </a:xfrm>
        </p:grpSpPr>
        <p:sp>
          <p:nvSpPr>
            <p:cNvPr id="32" name="Rectangle 31"/>
            <p:cNvSpPr/>
            <p:nvPr/>
          </p:nvSpPr>
          <p:spPr>
            <a:xfrm>
              <a:off x="653143" y="1679510"/>
              <a:ext cx="3051110" cy="99837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30896" y="1589313"/>
              <a:ext cx="3051110" cy="9983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64 620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366449" y="1009484"/>
            <a:ext cx="3141306" cy="1093237"/>
            <a:chOff x="758890" y="1520890"/>
            <a:chExt cx="3141306" cy="1093237"/>
          </a:xfrm>
        </p:grpSpPr>
        <p:sp>
          <p:nvSpPr>
            <p:cNvPr id="35" name="Rectangle 34"/>
            <p:cNvSpPr/>
            <p:nvPr/>
          </p:nvSpPr>
          <p:spPr>
            <a:xfrm>
              <a:off x="849086" y="1520890"/>
              <a:ext cx="3051110" cy="99837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58890" y="1615751"/>
              <a:ext cx="3051110" cy="9983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5270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366449" y="4793600"/>
            <a:ext cx="3141306" cy="1093237"/>
            <a:chOff x="758890" y="1520890"/>
            <a:chExt cx="3141306" cy="1093237"/>
          </a:xfrm>
        </p:grpSpPr>
        <p:sp>
          <p:nvSpPr>
            <p:cNvPr id="38" name="Rectangle 37"/>
            <p:cNvSpPr/>
            <p:nvPr/>
          </p:nvSpPr>
          <p:spPr>
            <a:xfrm>
              <a:off x="849086" y="1520890"/>
              <a:ext cx="3051110" cy="99837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58890" y="1615751"/>
              <a:ext cx="3051110" cy="9983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77 285</a:t>
              </a:r>
            </a:p>
          </p:txBody>
        </p:sp>
      </p:grpSp>
      <p:pic>
        <p:nvPicPr>
          <p:cNvPr id="41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81190" y="-10049"/>
            <a:ext cx="12563525" cy="864158"/>
          </a:xfrm>
          <a:prstGeom prst="rect">
            <a:avLst/>
          </a:prstGeom>
        </p:spPr>
      </p:pic>
      <p:pic>
        <p:nvPicPr>
          <p:cNvPr id="4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42" y="6039058"/>
            <a:ext cx="12636566" cy="86918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62245" y="644651"/>
            <a:ext cx="1586652" cy="158665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718141" y="2094258"/>
            <a:ext cx="6858000" cy="2785740"/>
            <a:chOff x="2718141" y="2231303"/>
            <a:chExt cx="6858000" cy="278574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543" b="29837"/>
            <a:stretch/>
          </p:blipFill>
          <p:spPr>
            <a:xfrm>
              <a:off x="2718141" y="2231303"/>
              <a:ext cx="6858000" cy="278574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4119983" y="2898681"/>
              <a:ext cx="4054315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Số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nào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chia </a:t>
              </a: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hết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</a:p>
            <a:p>
              <a:pPr algn="ctr"/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cho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cả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2 </a:t>
              </a: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và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5?</a:t>
              </a:r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123" y="4422201"/>
            <a:ext cx="1586652" cy="15866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123" y="625151"/>
            <a:ext cx="1586652" cy="158665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9802" y="4353746"/>
            <a:ext cx="1586652" cy="158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0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-0.09076 0.45718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4" y="22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0.13008 -0.08518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97" y="-4259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63841" y="4620164"/>
            <a:ext cx="1470575" cy="6864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49324" y="4028861"/>
            <a:ext cx="1535997" cy="69664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58458" y="4567306"/>
            <a:ext cx="1531354" cy="6945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64684" y="4043493"/>
            <a:ext cx="1489105" cy="70839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86712" y="4585046"/>
            <a:ext cx="1506944" cy="68346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65" y="3868543"/>
            <a:ext cx="2393525" cy="239352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29" y="3326386"/>
            <a:ext cx="2393525" cy="239907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26" y="3868543"/>
            <a:ext cx="2399078" cy="239352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292" y="3887729"/>
            <a:ext cx="2399078" cy="239352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42" y="3335095"/>
            <a:ext cx="2399078" cy="2399078"/>
          </a:xfrm>
          <a:prstGeom prst="rect">
            <a:avLst/>
          </a:prstGeom>
        </p:spPr>
      </p:pic>
      <p:pic>
        <p:nvPicPr>
          <p:cNvPr id="22" name="图片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81190" y="-10049"/>
            <a:ext cx="12563525" cy="864158"/>
          </a:xfrm>
          <a:prstGeom prst="rect">
            <a:avLst/>
          </a:prstGeom>
        </p:spPr>
      </p:pic>
      <p:pic>
        <p:nvPicPr>
          <p:cNvPr id="23" name="图片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42" y="6039058"/>
            <a:ext cx="12636566" cy="86918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8153403" y="42050"/>
            <a:ext cx="4038598" cy="3313436"/>
            <a:chOff x="8153403" y="112388"/>
            <a:chExt cx="4038598" cy="3313436"/>
          </a:xfrm>
        </p:grpSpPr>
        <p:pic>
          <p:nvPicPr>
            <p:cNvPr id="25" name="图片 2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6" name="图片 2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 flipH="1">
            <a:off x="0" y="10048"/>
            <a:ext cx="4038598" cy="3313436"/>
            <a:chOff x="8153403" y="112388"/>
            <a:chExt cx="4038598" cy="3313436"/>
          </a:xfrm>
        </p:grpSpPr>
        <p:pic>
          <p:nvPicPr>
            <p:cNvPr id="28" name="图片 2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9" name="图片 2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939764" y="754315"/>
            <a:ext cx="10345260" cy="2218501"/>
            <a:chOff x="4949502" y="1773110"/>
            <a:chExt cx="6133831" cy="2218501"/>
          </a:xfrm>
        </p:grpSpPr>
        <p:sp>
          <p:nvSpPr>
            <p:cNvPr id="34" name="标题 1"/>
            <p:cNvSpPr txBox="1">
              <a:spLocks/>
            </p:cNvSpPr>
            <p:nvPr/>
          </p:nvSpPr>
          <p:spPr>
            <a:xfrm>
              <a:off x="4949502" y="1773157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C1221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  <p:sp>
          <p:nvSpPr>
            <p:cNvPr id="35" name="标题 1"/>
            <p:cNvSpPr txBox="1">
              <a:spLocks/>
            </p:cNvSpPr>
            <p:nvPr/>
          </p:nvSpPr>
          <p:spPr>
            <a:xfrm>
              <a:off x="4993310" y="1773110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F8BA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069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-0.1828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2.91667E-6 -0.1828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2.70833E-6 -0.18287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2.08333E-6 -0.1828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3.95833E-6 -0.18287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14265" y="1123230"/>
            <a:ext cx="3128863" cy="1088573"/>
            <a:chOff x="653143" y="1589313"/>
            <a:chExt cx="3128863" cy="1088573"/>
          </a:xfrm>
        </p:grpSpPr>
        <p:sp>
          <p:nvSpPr>
            <p:cNvPr id="3" name="Rectangle 2"/>
            <p:cNvSpPr/>
            <p:nvPr/>
          </p:nvSpPr>
          <p:spPr>
            <a:xfrm>
              <a:off x="653143" y="1679510"/>
              <a:ext cx="3051110" cy="99837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30896" y="1589313"/>
              <a:ext cx="3051110" cy="9983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57 234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14265" y="4843362"/>
            <a:ext cx="3128863" cy="1088573"/>
            <a:chOff x="653143" y="1589313"/>
            <a:chExt cx="3128863" cy="1088573"/>
          </a:xfrm>
        </p:grpSpPr>
        <p:sp>
          <p:nvSpPr>
            <p:cNvPr id="32" name="Rectangle 31"/>
            <p:cNvSpPr/>
            <p:nvPr/>
          </p:nvSpPr>
          <p:spPr>
            <a:xfrm>
              <a:off x="653143" y="1679510"/>
              <a:ext cx="3051110" cy="99837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30896" y="1589313"/>
              <a:ext cx="3051110" cy="9983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64 620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366449" y="1009484"/>
            <a:ext cx="3141306" cy="1093237"/>
            <a:chOff x="758890" y="1520890"/>
            <a:chExt cx="3141306" cy="1093237"/>
          </a:xfrm>
        </p:grpSpPr>
        <p:sp>
          <p:nvSpPr>
            <p:cNvPr id="35" name="Rectangle 34"/>
            <p:cNvSpPr/>
            <p:nvPr/>
          </p:nvSpPr>
          <p:spPr>
            <a:xfrm>
              <a:off x="849086" y="1520890"/>
              <a:ext cx="3051110" cy="99837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58890" y="1615751"/>
              <a:ext cx="3051110" cy="9983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5270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366449" y="4793600"/>
            <a:ext cx="3141306" cy="1093237"/>
            <a:chOff x="758890" y="1520890"/>
            <a:chExt cx="3141306" cy="1093237"/>
          </a:xfrm>
        </p:grpSpPr>
        <p:sp>
          <p:nvSpPr>
            <p:cNvPr id="38" name="Rectangle 37"/>
            <p:cNvSpPr/>
            <p:nvPr/>
          </p:nvSpPr>
          <p:spPr>
            <a:xfrm>
              <a:off x="849086" y="1520890"/>
              <a:ext cx="3051110" cy="99837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58890" y="1615751"/>
              <a:ext cx="3051110" cy="9983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77 285</a:t>
              </a:r>
            </a:p>
          </p:txBody>
        </p:sp>
      </p:grpSp>
      <p:pic>
        <p:nvPicPr>
          <p:cNvPr id="41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81190" y="-10049"/>
            <a:ext cx="12563525" cy="864158"/>
          </a:xfrm>
          <a:prstGeom prst="rect">
            <a:avLst/>
          </a:prstGeom>
        </p:spPr>
      </p:pic>
      <p:pic>
        <p:nvPicPr>
          <p:cNvPr id="4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42" y="6039058"/>
            <a:ext cx="12636566" cy="86918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718141" y="2094258"/>
            <a:ext cx="6858000" cy="2785740"/>
            <a:chOff x="2718141" y="2231303"/>
            <a:chExt cx="6858000" cy="278574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543" b="29837"/>
            <a:stretch/>
          </p:blipFill>
          <p:spPr>
            <a:xfrm>
              <a:off x="2718141" y="2231303"/>
              <a:ext cx="6858000" cy="278574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4119983" y="2898681"/>
              <a:ext cx="4054315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Số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nào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chia </a:t>
              </a: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hết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</a:p>
            <a:p>
              <a:pPr algn="ctr"/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cho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cả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3 </a:t>
              </a: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và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2?</a:t>
              </a:r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123" y="4422201"/>
            <a:ext cx="1586652" cy="15866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123" y="625151"/>
            <a:ext cx="1586652" cy="158665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9802" y="4353746"/>
            <a:ext cx="1586652" cy="158665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62245" y="644651"/>
            <a:ext cx="1586652" cy="158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31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0.21185 -0.0754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86" y="-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22222E-6 L 0.12058 0.45972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29" y="22986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92888" y="4601735"/>
            <a:ext cx="1470575" cy="6864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49324" y="4028861"/>
            <a:ext cx="1535997" cy="69664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59755" y="4587662"/>
            <a:ext cx="1531354" cy="6945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64684" y="4043493"/>
            <a:ext cx="1489105" cy="70839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86712" y="4585046"/>
            <a:ext cx="1506944" cy="68346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65" y="3868543"/>
            <a:ext cx="2393525" cy="239352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29" y="3326386"/>
            <a:ext cx="2393525" cy="239907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26" y="3868543"/>
            <a:ext cx="2399078" cy="239352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292" y="3887729"/>
            <a:ext cx="2399078" cy="239352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42" y="3335095"/>
            <a:ext cx="2399078" cy="2399078"/>
          </a:xfrm>
          <a:prstGeom prst="rect">
            <a:avLst/>
          </a:prstGeom>
        </p:spPr>
      </p:pic>
      <p:pic>
        <p:nvPicPr>
          <p:cNvPr id="22" name="图片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81190" y="-10049"/>
            <a:ext cx="12563525" cy="864158"/>
          </a:xfrm>
          <a:prstGeom prst="rect">
            <a:avLst/>
          </a:prstGeom>
        </p:spPr>
      </p:pic>
      <p:pic>
        <p:nvPicPr>
          <p:cNvPr id="23" name="图片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42" y="6039058"/>
            <a:ext cx="12636566" cy="86918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8153403" y="42050"/>
            <a:ext cx="4038598" cy="3313436"/>
            <a:chOff x="8153403" y="112388"/>
            <a:chExt cx="4038598" cy="3313436"/>
          </a:xfrm>
        </p:grpSpPr>
        <p:pic>
          <p:nvPicPr>
            <p:cNvPr id="25" name="图片 2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6" name="图片 2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 flipH="1">
            <a:off x="0" y="10048"/>
            <a:ext cx="4038598" cy="3313436"/>
            <a:chOff x="8153403" y="112388"/>
            <a:chExt cx="4038598" cy="3313436"/>
          </a:xfrm>
        </p:grpSpPr>
        <p:pic>
          <p:nvPicPr>
            <p:cNvPr id="28" name="图片 2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9" name="图片 2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939764" y="754315"/>
            <a:ext cx="10345260" cy="2218501"/>
            <a:chOff x="4949502" y="1773110"/>
            <a:chExt cx="6133831" cy="2218501"/>
          </a:xfrm>
        </p:grpSpPr>
        <p:sp>
          <p:nvSpPr>
            <p:cNvPr id="34" name="标题 1"/>
            <p:cNvSpPr txBox="1">
              <a:spLocks/>
            </p:cNvSpPr>
            <p:nvPr/>
          </p:nvSpPr>
          <p:spPr>
            <a:xfrm>
              <a:off x="4949502" y="1773157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C1221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  <p:sp>
          <p:nvSpPr>
            <p:cNvPr id="35" name="标题 1"/>
            <p:cNvSpPr txBox="1">
              <a:spLocks/>
            </p:cNvSpPr>
            <p:nvPr/>
          </p:nvSpPr>
          <p:spPr>
            <a:xfrm>
              <a:off x="4993310" y="1773110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F8BA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01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-0.1828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2.91667E-6 -0.1828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2.08333E-6 -0.18287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L 6.25E-7 -0.1828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81481E-6 L 2.08333E-6 -0.18287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14265" y="1123230"/>
            <a:ext cx="3128863" cy="1088573"/>
            <a:chOff x="653143" y="1589313"/>
            <a:chExt cx="3128863" cy="1088573"/>
          </a:xfrm>
        </p:grpSpPr>
        <p:sp>
          <p:nvSpPr>
            <p:cNvPr id="3" name="Rectangle 2"/>
            <p:cNvSpPr/>
            <p:nvPr/>
          </p:nvSpPr>
          <p:spPr>
            <a:xfrm>
              <a:off x="653143" y="1679510"/>
              <a:ext cx="3051110" cy="99837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30896" y="1589313"/>
              <a:ext cx="3051110" cy="9983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57 234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14265" y="4843362"/>
            <a:ext cx="3128863" cy="1088573"/>
            <a:chOff x="653143" y="1589313"/>
            <a:chExt cx="3128863" cy="1088573"/>
          </a:xfrm>
        </p:grpSpPr>
        <p:sp>
          <p:nvSpPr>
            <p:cNvPr id="32" name="Rectangle 31"/>
            <p:cNvSpPr/>
            <p:nvPr/>
          </p:nvSpPr>
          <p:spPr>
            <a:xfrm>
              <a:off x="653143" y="1679510"/>
              <a:ext cx="3051110" cy="99837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30896" y="1589313"/>
              <a:ext cx="3051110" cy="9983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64 620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366449" y="1009484"/>
            <a:ext cx="3141306" cy="1093237"/>
            <a:chOff x="758890" y="1520890"/>
            <a:chExt cx="3141306" cy="1093237"/>
          </a:xfrm>
        </p:grpSpPr>
        <p:sp>
          <p:nvSpPr>
            <p:cNvPr id="35" name="Rectangle 34"/>
            <p:cNvSpPr/>
            <p:nvPr/>
          </p:nvSpPr>
          <p:spPr>
            <a:xfrm>
              <a:off x="849086" y="1520890"/>
              <a:ext cx="3051110" cy="99837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58890" y="1615751"/>
              <a:ext cx="3051110" cy="9983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5270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366449" y="4793600"/>
            <a:ext cx="3141306" cy="1093237"/>
            <a:chOff x="758890" y="1520890"/>
            <a:chExt cx="3141306" cy="1093237"/>
          </a:xfrm>
        </p:grpSpPr>
        <p:sp>
          <p:nvSpPr>
            <p:cNvPr id="38" name="Rectangle 37"/>
            <p:cNvSpPr/>
            <p:nvPr/>
          </p:nvSpPr>
          <p:spPr>
            <a:xfrm>
              <a:off x="849086" y="1520890"/>
              <a:ext cx="3051110" cy="99837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58890" y="1615751"/>
              <a:ext cx="3051110" cy="9983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77 285</a:t>
              </a:r>
            </a:p>
          </p:txBody>
        </p:sp>
      </p:grpSp>
      <p:pic>
        <p:nvPicPr>
          <p:cNvPr id="41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81190" y="-10049"/>
            <a:ext cx="12563525" cy="864158"/>
          </a:xfrm>
          <a:prstGeom prst="rect">
            <a:avLst/>
          </a:prstGeom>
        </p:spPr>
      </p:pic>
      <p:pic>
        <p:nvPicPr>
          <p:cNvPr id="4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42" y="6039058"/>
            <a:ext cx="12636566" cy="86918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217573" y="2094258"/>
            <a:ext cx="7946749" cy="2785740"/>
            <a:chOff x="2718141" y="2231303"/>
            <a:chExt cx="6858000" cy="278574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543" b="29837"/>
            <a:stretch/>
          </p:blipFill>
          <p:spPr>
            <a:xfrm>
              <a:off x="2718141" y="2231303"/>
              <a:ext cx="6858000" cy="278574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3712821" y="2898681"/>
              <a:ext cx="4868642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Số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nào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chia </a:t>
              </a: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hết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</a:p>
            <a:p>
              <a:pPr algn="ctr"/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cho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cả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2; 3; 5 </a:t>
              </a: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và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9?</a:t>
              </a:r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123" y="4422201"/>
            <a:ext cx="1586652" cy="15866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123" y="625151"/>
            <a:ext cx="1586652" cy="158665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9802" y="4353746"/>
            <a:ext cx="1586652" cy="158665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62245" y="644651"/>
            <a:ext cx="1586652" cy="158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55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0.19662 -0.0754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31" y="-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82487" y="4569621"/>
            <a:ext cx="1470575" cy="6864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49324" y="4028861"/>
            <a:ext cx="1535997" cy="69664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58458" y="4567306"/>
            <a:ext cx="1531354" cy="6945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64684" y="4043493"/>
            <a:ext cx="1489105" cy="70839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26943" y="4591233"/>
            <a:ext cx="1506944" cy="683469"/>
          </a:xfrm>
          <a:prstGeom prst="rect">
            <a:avLst/>
          </a:prstGeom>
        </p:spPr>
      </p:pic>
      <p:pic>
        <p:nvPicPr>
          <p:cNvPr id="22" name="图片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81190" y="-10049"/>
            <a:ext cx="12563525" cy="864158"/>
          </a:xfrm>
          <a:prstGeom prst="rect">
            <a:avLst/>
          </a:prstGeom>
        </p:spPr>
      </p:pic>
      <p:pic>
        <p:nvPicPr>
          <p:cNvPr id="23" name="图片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42" y="6039058"/>
            <a:ext cx="12636566" cy="86918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8153403" y="42050"/>
            <a:ext cx="4038598" cy="3313436"/>
            <a:chOff x="8153403" y="112388"/>
            <a:chExt cx="4038598" cy="3313436"/>
          </a:xfrm>
        </p:grpSpPr>
        <p:pic>
          <p:nvPicPr>
            <p:cNvPr id="25" name="图片 2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6" name="图片 2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 flipH="1">
            <a:off x="0" y="10048"/>
            <a:ext cx="4038598" cy="3313436"/>
            <a:chOff x="8153403" y="112388"/>
            <a:chExt cx="4038598" cy="3313436"/>
          </a:xfrm>
        </p:grpSpPr>
        <p:pic>
          <p:nvPicPr>
            <p:cNvPr id="28" name="图片 2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9" name="图片 2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pic>
        <p:nvPicPr>
          <p:cNvPr id="58" name="Picture 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65" y="3868543"/>
            <a:ext cx="2393525" cy="239352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29" y="3326386"/>
            <a:ext cx="2393525" cy="239907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26" y="3868543"/>
            <a:ext cx="2399078" cy="239352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292" y="3887729"/>
            <a:ext cx="2399078" cy="239352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42" y="3335095"/>
            <a:ext cx="2399078" cy="2399078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939764" y="754315"/>
            <a:ext cx="10345260" cy="2218501"/>
            <a:chOff x="4949502" y="1773110"/>
            <a:chExt cx="6133831" cy="2218501"/>
          </a:xfrm>
        </p:grpSpPr>
        <p:sp>
          <p:nvSpPr>
            <p:cNvPr id="34" name="标题 1"/>
            <p:cNvSpPr txBox="1">
              <a:spLocks/>
            </p:cNvSpPr>
            <p:nvPr/>
          </p:nvSpPr>
          <p:spPr>
            <a:xfrm>
              <a:off x="4949502" y="1773157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C1221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  <p:sp>
          <p:nvSpPr>
            <p:cNvPr id="35" name="标题 1"/>
            <p:cNvSpPr txBox="1">
              <a:spLocks/>
            </p:cNvSpPr>
            <p:nvPr/>
          </p:nvSpPr>
          <p:spPr>
            <a:xfrm>
              <a:off x="4993310" y="1773110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F8BA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894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2.08333E-6 -0.1828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2.91667E-6 -0.1828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2.70833E-6 -0.18287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2.08333E-6 -0.1828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-3.54167E-6 -0.18287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5234473" y="809792"/>
            <a:ext cx="634481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8BA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TRÒ CHƠI: </a:t>
            </a:r>
          </a:p>
          <a:p>
            <a:pPr algn="ctr"/>
            <a:r>
              <a:rPr lang="en-US" sz="4400" b="1" dirty="0">
                <a:solidFill>
                  <a:srgbClr val="F8BA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THỎI VÀNG BÍ ẨN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	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Bên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dưới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thỏi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vàng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mỗi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lần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bên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ấy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đổi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lần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bao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may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mắn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</a:p>
        </p:txBody>
      </p:sp>
      <p:pic>
        <p:nvPicPr>
          <p:cNvPr id="20" name="图片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914" y="4843433"/>
            <a:ext cx="710396" cy="704476"/>
          </a:xfrm>
          <a:prstGeom prst="rect">
            <a:avLst/>
          </a:prstGeom>
        </p:spPr>
      </p:pic>
      <p:pic>
        <p:nvPicPr>
          <p:cNvPr id="21" name="图片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39759">
            <a:off x="5013373" y="5758315"/>
            <a:ext cx="414308" cy="410855"/>
          </a:xfrm>
          <a:prstGeom prst="rect">
            <a:avLst/>
          </a:prstGeom>
        </p:spPr>
      </p:pic>
      <p:pic>
        <p:nvPicPr>
          <p:cNvPr id="22" name="图片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39759">
            <a:off x="7222627" y="5572286"/>
            <a:ext cx="540907" cy="536399"/>
          </a:xfrm>
          <a:prstGeom prst="rect">
            <a:avLst/>
          </a:prstGeom>
        </p:spPr>
      </p:pic>
      <p:pic>
        <p:nvPicPr>
          <p:cNvPr id="23" name="图片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011" y="5622704"/>
            <a:ext cx="439224" cy="435564"/>
          </a:xfrm>
          <a:prstGeom prst="rect">
            <a:avLst/>
          </a:prstGeom>
        </p:spPr>
      </p:pic>
      <p:pic>
        <p:nvPicPr>
          <p:cNvPr id="24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817" y="5191608"/>
            <a:ext cx="280591" cy="278253"/>
          </a:xfrm>
          <a:prstGeom prst="rect">
            <a:avLst/>
          </a:prstGeom>
        </p:spPr>
      </p:pic>
      <p:pic>
        <p:nvPicPr>
          <p:cNvPr id="25" name="图片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42" y="5042074"/>
            <a:ext cx="309774" cy="307193"/>
          </a:xfrm>
          <a:prstGeom prst="rect">
            <a:avLst/>
          </a:prstGeom>
        </p:spPr>
      </p:pic>
      <p:pic>
        <p:nvPicPr>
          <p:cNvPr id="26" name="图片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353" y="4978496"/>
            <a:ext cx="710396" cy="704476"/>
          </a:xfrm>
          <a:prstGeom prst="rect">
            <a:avLst/>
          </a:prstGeom>
        </p:spPr>
      </p:pic>
      <p:pic>
        <p:nvPicPr>
          <p:cNvPr id="27" name="图片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390" y="5507191"/>
            <a:ext cx="445957" cy="442240"/>
          </a:xfrm>
          <a:prstGeom prst="rect">
            <a:avLst/>
          </a:prstGeom>
        </p:spPr>
      </p:pic>
      <p:pic>
        <p:nvPicPr>
          <p:cNvPr id="28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587" y="5919142"/>
            <a:ext cx="280591" cy="278253"/>
          </a:xfrm>
          <a:prstGeom prst="rect">
            <a:avLst/>
          </a:prstGeom>
        </p:spPr>
      </p:pic>
      <p:pic>
        <p:nvPicPr>
          <p:cNvPr id="29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00" y="5323533"/>
            <a:ext cx="280591" cy="278253"/>
          </a:xfrm>
          <a:prstGeom prst="rect">
            <a:avLst/>
          </a:prstGeom>
        </p:spPr>
      </p:pic>
      <p:pic>
        <p:nvPicPr>
          <p:cNvPr id="30" name="图片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375" y="5309783"/>
            <a:ext cx="947497" cy="939602"/>
          </a:xfrm>
          <a:prstGeom prst="rect">
            <a:avLst/>
          </a:prstGeom>
        </p:spPr>
      </p:pic>
      <p:pic>
        <p:nvPicPr>
          <p:cNvPr id="31" name="图片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74" y="2310183"/>
            <a:ext cx="762083" cy="755733"/>
          </a:xfrm>
          <a:prstGeom prst="rect">
            <a:avLst/>
          </a:prstGeom>
        </p:spPr>
      </p:pic>
      <p:pic>
        <p:nvPicPr>
          <p:cNvPr id="32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581" y="2310183"/>
            <a:ext cx="280591" cy="278253"/>
          </a:xfrm>
          <a:prstGeom prst="rect">
            <a:avLst/>
          </a:prstGeom>
        </p:spPr>
      </p:pic>
      <p:pic>
        <p:nvPicPr>
          <p:cNvPr id="33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457" y="1956042"/>
            <a:ext cx="280591" cy="278253"/>
          </a:xfrm>
          <a:prstGeom prst="rect">
            <a:avLst/>
          </a:prstGeom>
        </p:spPr>
      </p:pic>
      <p:pic>
        <p:nvPicPr>
          <p:cNvPr id="34" name="图片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35" y="1514689"/>
            <a:ext cx="378587" cy="375432"/>
          </a:xfrm>
          <a:prstGeom prst="rect">
            <a:avLst/>
          </a:prstGeom>
        </p:spPr>
      </p:pic>
      <p:pic>
        <p:nvPicPr>
          <p:cNvPr id="35" name="图片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457" y="1034126"/>
            <a:ext cx="466857" cy="462967"/>
          </a:xfrm>
          <a:prstGeom prst="rect">
            <a:avLst/>
          </a:prstGeom>
        </p:spPr>
      </p:pic>
      <p:pic>
        <p:nvPicPr>
          <p:cNvPr id="36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19" y="670665"/>
            <a:ext cx="280591" cy="278253"/>
          </a:xfrm>
          <a:prstGeom prst="rect">
            <a:avLst/>
          </a:prstGeom>
        </p:spPr>
      </p:pic>
      <p:pic>
        <p:nvPicPr>
          <p:cNvPr id="37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545" y="4768283"/>
            <a:ext cx="280591" cy="27825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25" y="1806144"/>
            <a:ext cx="4961591" cy="496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5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25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965860" y="1677307"/>
            <a:ext cx="6178674" cy="2271677"/>
            <a:chOff x="4873049" y="1719485"/>
            <a:chExt cx="6178674" cy="2271677"/>
          </a:xfrm>
        </p:grpSpPr>
        <p:sp>
          <p:nvSpPr>
            <p:cNvPr id="40" name="标题 1">
              <a:extLst>
                <a:ext uri="{FF2B5EF4-FFF2-40B4-BE49-F238E27FC236}">
                  <a16:creationId xmlns:a16="http://schemas.microsoft.com/office/drawing/2014/main" id="{B001978D-26C8-4097-B57E-37064811B60F}"/>
                </a:ext>
              </a:extLst>
            </p:cNvPr>
            <p:cNvSpPr txBox="1">
              <a:spLocks/>
            </p:cNvSpPr>
            <p:nvPr/>
          </p:nvSpPr>
          <p:spPr>
            <a:xfrm>
              <a:off x="4873049" y="1772708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9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LÌ XÌ</a:t>
              </a:r>
            </a:p>
            <a:p>
              <a:pPr algn="ctr"/>
              <a:r>
                <a:rPr lang="en-US" altLang="zh-CN" sz="9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LẤY HÊN</a:t>
              </a:r>
              <a:endParaRPr lang="zh-CN" altLang="en-US" sz="9600" b="1" dirty="0">
                <a:solidFill>
                  <a:srgbClr val="C1221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  <p:sp>
          <p:nvSpPr>
            <p:cNvPr id="32" name="标题 1"/>
            <p:cNvSpPr txBox="1">
              <a:spLocks/>
            </p:cNvSpPr>
            <p:nvPr/>
          </p:nvSpPr>
          <p:spPr>
            <a:xfrm>
              <a:off x="4961700" y="1719485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9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LÌ XÌ</a:t>
              </a:r>
            </a:p>
            <a:p>
              <a:pPr algn="ctr"/>
              <a:r>
                <a:rPr lang="en-US" altLang="zh-CN" sz="9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LẤY HÊN</a:t>
              </a:r>
              <a:endParaRPr lang="zh-CN" altLang="en-US" sz="9600" b="1" dirty="0">
                <a:solidFill>
                  <a:srgbClr val="F8BA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</p:grpSp>
      <p:pic>
        <p:nvPicPr>
          <p:cNvPr id="37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65965" y="605581"/>
            <a:ext cx="11600047" cy="79788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835EE6D-EC3E-4603-BD09-C427E25E78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81352" y="0"/>
            <a:ext cx="3310645" cy="3832697"/>
          </a:xfrm>
          <a:prstGeom prst="rect">
            <a:avLst/>
          </a:prstGeom>
        </p:spPr>
      </p:pic>
      <p:pic>
        <p:nvPicPr>
          <p:cNvPr id="39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5964" y="5535255"/>
            <a:ext cx="11600047" cy="7978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40" y="1926635"/>
            <a:ext cx="6415919" cy="482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3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-302923" y="2543402"/>
            <a:ext cx="4278662" cy="4278662"/>
          </a:xfrm>
          <a:prstGeom prst="rect">
            <a:avLst/>
          </a:prstGeom>
        </p:spPr>
      </p:pic>
      <p:pic>
        <p:nvPicPr>
          <p:cNvPr id="16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54501" y="-1"/>
            <a:ext cx="12480045" cy="8584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02476" y="858415"/>
            <a:ext cx="8928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Tìm</a:t>
            </a:r>
            <a:r>
              <a:rPr lang="en-US" sz="32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chữ</a:t>
            </a:r>
            <a:r>
              <a:rPr lang="en-US" sz="32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thích</a:t>
            </a:r>
            <a:r>
              <a:rPr lang="en-US" sz="32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hợp</a:t>
            </a:r>
            <a:r>
              <a:rPr lang="en-US" sz="32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bên</a:t>
            </a:r>
            <a:r>
              <a:rPr lang="en-US" sz="32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dưới</a:t>
            </a:r>
            <a:r>
              <a:rPr lang="en-US" sz="32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thỏi</a:t>
            </a:r>
            <a:r>
              <a:rPr lang="en-US" sz="32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vàng</a:t>
            </a:r>
            <a:r>
              <a:rPr lang="en-US" sz="3200" b="1" dirty="0">
                <a:solidFill>
                  <a:srgbClr val="111D5E"/>
                </a:solidFill>
                <a:latin typeface="UTM Avo" panose="02040603050506020204" pitchFamily="18" charset="0"/>
              </a:rPr>
              <a:t>.</a:t>
            </a:r>
            <a:endParaRPr lang="en-US" sz="2000" dirty="0">
              <a:solidFill>
                <a:srgbClr val="111D5E"/>
              </a:solidFill>
              <a:latin typeface="UTM Avo" panose="0204060305050602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21760" y="1601207"/>
            <a:ext cx="8535103" cy="707886"/>
            <a:chOff x="3233115" y="2095857"/>
            <a:chExt cx="8535103" cy="707886"/>
          </a:xfrm>
        </p:grpSpPr>
        <p:sp>
          <p:nvSpPr>
            <p:cNvPr id="20" name="TextBox 19"/>
            <p:cNvSpPr txBox="1"/>
            <p:nvPr/>
          </p:nvSpPr>
          <p:spPr>
            <a:xfrm>
              <a:off x="3233115" y="2095857"/>
              <a:ext cx="85351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a/ 5     8 chia </a:t>
              </a:r>
              <a:r>
                <a:rPr lang="en-US" sz="4000" b="1" dirty="0" err="1">
                  <a:solidFill>
                    <a:srgbClr val="111D5E"/>
                  </a:solidFill>
                  <a:latin typeface="UTM Avo" panose="02040603050506020204" pitchFamily="18" charset="0"/>
                </a:rPr>
                <a:t>hết</a:t>
              </a:r>
              <a:r>
                <a:rPr lang="en-US" sz="40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111D5E"/>
                  </a:solidFill>
                  <a:latin typeface="UTM Avo" panose="02040603050506020204" pitchFamily="18" charset="0"/>
                </a:rPr>
                <a:t>cho</a:t>
              </a:r>
              <a:r>
                <a:rPr lang="en-US" sz="40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 3</a:t>
              </a:r>
              <a:endParaRPr lang="en-US" sz="2800" dirty="0">
                <a:solidFill>
                  <a:srgbClr val="111D5E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28" name="图片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90428">
              <a:off x="5608636" y="2103343"/>
              <a:ext cx="692763" cy="585000"/>
            </a:xfrm>
            <a:prstGeom prst="rect">
              <a:avLst/>
            </a:prstGeom>
          </p:spPr>
        </p:pic>
      </p:grpSp>
      <p:sp>
        <p:nvSpPr>
          <p:cNvPr id="29" name="TextBox 28"/>
          <p:cNvSpPr txBox="1"/>
          <p:nvPr/>
        </p:nvSpPr>
        <p:spPr>
          <a:xfrm>
            <a:off x="780690" y="1586138"/>
            <a:ext cx="10099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a/ 5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8; 5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8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hoặc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5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8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8 chia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hết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cho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3.</a:t>
            </a:r>
            <a:endParaRPr lang="en-US" sz="2800" dirty="0">
              <a:solidFill>
                <a:srgbClr val="111D5E"/>
              </a:solidFill>
              <a:latin typeface="UTM Avo" panose="020406030505060202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21760" y="2422357"/>
            <a:ext cx="8535103" cy="707886"/>
            <a:chOff x="3233114" y="2756623"/>
            <a:chExt cx="8535103" cy="707886"/>
          </a:xfrm>
        </p:grpSpPr>
        <p:sp>
          <p:nvSpPr>
            <p:cNvPr id="30" name="TextBox 29"/>
            <p:cNvSpPr txBox="1"/>
            <p:nvPr/>
          </p:nvSpPr>
          <p:spPr>
            <a:xfrm>
              <a:off x="3233114" y="2756623"/>
              <a:ext cx="85351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b/ 6  </a:t>
              </a:r>
              <a:r>
                <a:rPr lang="en-US" sz="40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  3 chia </a:t>
              </a:r>
              <a:r>
                <a:rPr lang="en-US" sz="4000" b="1" dirty="0" err="1">
                  <a:solidFill>
                    <a:srgbClr val="111D5E"/>
                  </a:solidFill>
                  <a:latin typeface="UTM Avo" panose="02040603050506020204" pitchFamily="18" charset="0"/>
                </a:rPr>
                <a:t>hết</a:t>
              </a:r>
              <a:r>
                <a:rPr lang="en-US" sz="40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111D5E"/>
                  </a:solidFill>
                  <a:latin typeface="UTM Avo" panose="02040603050506020204" pitchFamily="18" charset="0"/>
                </a:rPr>
                <a:t>cho</a:t>
              </a:r>
              <a:r>
                <a:rPr lang="en-US" sz="40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 9</a:t>
              </a:r>
              <a:endParaRPr lang="en-US" sz="2800" dirty="0">
                <a:solidFill>
                  <a:srgbClr val="111D5E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31" name="图片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90428">
              <a:off x="5619929" y="2766584"/>
              <a:ext cx="692763" cy="585000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2981187" y="3269339"/>
            <a:ext cx="8535103" cy="707886"/>
            <a:chOff x="3233114" y="2756623"/>
            <a:chExt cx="8535103" cy="707886"/>
          </a:xfrm>
        </p:grpSpPr>
        <p:sp>
          <p:nvSpPr>
            <p:cNvPr id="33" name="TextBox 32"/>
            <p:cNvSpPr txBox="1"/>
            <p:nvPr/>
          </p:nvSpPr>
          <p:spPr>
            <a:xfrm>
              <a:off x="3233114" y="2756623"/>
              <a:ext cx="85351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c/ 24      chia </a:t>
              </a:r>
              <a:r>
                <a:rPr lang="en-US" sz="4000" b="1" dirty="0" err="1">
                  <a:solidFill>
                    <a:srgbClr val="111D5E"/>
                  </a:solidFill>
                  <a:latin typeface="UTM Avo" panose="02040603050506020204" pitchFamily="18" charset="0"/>
                </a:rPr>
                <a:t>hết</a:t>
              </a:r>
              <a:r>
                <a:rPr lang="en-US" sz="40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111D5E"/>
                  </a:solidFill>
                  <a:latin typeface="UTM Avo" panose="02040603050506020204" pitchFamily="18" charset="0"/>
                </a:rPr>
                <a:t>cho</a:t>
              </a:r>
              <a:r>
                <a:rPr lang="en-US" sz="40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111D5E"/>
                  </a:solidFill>
                  <a:latin typeface="UTM Avo" panose="02040603050506020204" pitchFamily="18" charset="0"/>
                </a:rPr>
                <a:t>cả</a:t>
              </a:r>
              <a:r>
                <a:rPr lang="en-US" sz="40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 3 </a:t>
              </a:r>
              <a:r>
                <a:rPr lang="en-US" sz="4000" b="1" dirty="0" err="1">
                  <a:solidFill>
                    <a:srgbClr val="111D5E"/>
                  </a:solidFill>
                  <a:latin typeface="UTM Avo" panose="02040603050506020204" pitchFamily="18" charset="0"/>
                </a:rPr>
                <a:t>và</a:t>
              </a:r>
              <a:r>
                <a:rPr lang="en-US" sz="40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 5</a:t>
              </a:r>
              <a:endParaRPr lang="en-US" sz="2800" dirty="0">
                <a:solidFill>
                  <a:srgbClr val="111D5E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34" name="图片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90428">
              <a:off x="4870455" y="2795339"/>
              <a:ext cx="692763" cy="585000"/>
            </a:xfrm>
            <a:prstGeom prst="rect">
              <a:avLst/>
            </a:prstGeom>
          </p:spPr>
        </p:pic>
      </p:grpSp>
      <p:pic>
        <p:nvPicPr>
          <p:cNvPr id="15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518" y="5990253"/>
            <a:ext cx="12615704" cy="86774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2981186" y="4157833"/>
            <a:ext cx="8535103" cy="707886"/>
            <a:chOff x="3233114" y="2756623"/>
            <a:chExt cx="8535103" cy="707886"/>
          </a:xfrm>
        </p:grpSpPr>
        <p:sp>
          <p:nvSpPr>
            <p:cNvPr id="36" name="TextBox 35"/>
            <p:cNvSpPr txBox="1"/>
            <p:nvPr/>
          </p:nvSpPr>
          <p:spPr>
            <a:xfrm>
              <a:off x="3233114" y="2756623"/>
              <a:ext cx="85351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d/ 35      chia </a:t>
              </a:r>
              <a:r>
                <a:rPr lang="en-US" sz="4000" b="1" dirty="0" err="1">
                  <a:solidFill>
                    <a:srgbClr val="111D5E"/>
                  </a:solidFill>
                  <a:latin typeface="UTM Avo" panose="02040603050506020204" pitchFamily="18" charset="0"/>
                </a:rPr>
                <a:t>hết</a:t>
              </a:r>
              <a:r>
                <a:rPr lang="en-US" sz="40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111D5E"/>
                  </a:solidFill>
                  <a:latin typeface="UTM Avo" panose="02040603050506020204" pitchFamily="18" charset="0"/>
                </a:rPr>
                <a:t>cho</a:t>
              </a:r>
              <a:r>
                <a:rPr lang="en-US" sz="40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111D5E"/>
                  </a:solidFill>
                  <a:latin typeface="UTM Avo" panose="02040603050506020204" pitchFamily="18" charset="0"/>
                </a:rPr>
                <a:t>cả</a:t>
              </a:r>
              <a:r>
                <a:rPr lang="en-US" sz="40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 2 </a:t>
              </a:r>
              <a:r>
                <a:rPr lang="en-US" sz="4000" b="1" dirty="0" err="1">
                  <a:solidFill>
                    <a:srgbClr val="111D5E"/>
                  </a:solidFill>
                  <a:latin typeface="UTM Avo" panose="02040603050506020204" pitchFamily="18" charset="0"/>
                </a:rPr>
                <a:t>và</a:t>
              </a:r>
              <a:r>
                <a:rPr lang="en-US" sz="40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 3</a:t>
              </a:r>
              <a:endParaRPr lang="en-US" sz="2800" dirty="0">
                <a:solidFill>
                  <a:srgbClr val="111D5E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37" name="图片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90428">
              <a:off x="4870455" y="2795339"/>
              <a:ext cx="692763" cy="585000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/>
        </p:nvSpPr>
        <p:spPr>
          <a:xfrm>
            <a:off x="1388712" y="2431384"/>
            <a:ext cx="10099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b/ 6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0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3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hoặc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6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9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3 chia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hết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cho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9.</a:t>
            </a:r>
            <a:endParaRPr lang="en-US" sz="2800" dirty="0">
              <a:solidFill>
                <a:srgbClr val="111D5E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40328" y="3272793"/>
            <a:ext cx="10099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c/ 24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0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chia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hết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cho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cả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3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và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5.</a:t>
            </a:r>
            <a:endParaRPr lang="en-US" sz="2800" dirty="0">
              <a:solidFill>
                <a:srgbClr val="111D5E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040328" y="4148530"/>
            <a:ext cx="10099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d/ 35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chia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hết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cho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cả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2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và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3.</a:t>
            </a:r>
            <a:endParaRPr lang="en-US" sz="2800" dirty="0">
              <a:solidFill>
                <a:srgbClr val="111D5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56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9" grpId="0"/>
      <p:bldP spid="38" grpId="0"/>
      <p:bldP spid="39" grpId="2"/>
      <p:bldP spid="40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82487" y="4569621"/>
            <a:ext cx="1470575" cy="6864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49324" y="4028861"/>
            <a:ext cx="1535997" cy="69664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58458" y="4567306"/>
            <a:ext cx="1531354" cy="6945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64684" y="4043493"/>
            <a:ext cx="1489105" cy="70839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26943" y="4591233"/>
            <a:ext cx="1506944" cy="683469"/>
          </a:xfrm>
          <a:prstGeom prst="rect">
            <a:avLst/>
          </a:prstGeom>
        </p:spPr>
      </p:pic>
      <p:pic>
        <p:nvPicPr>
          <p:cNvPr id="22" name="图片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81190" y="-10049"/>
            <a:ext cx="12563525" cy="864158"/>
          </a:xfrm>
          <a:prstGeom prst="rect">
            <a:avLst/>
          </a:prstGeom>
        </p:spPr>
      </p:pic>
      <p:pic>
        <p:nvPicPr>
          <p:cNvPr id="23" name="图片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42" y="6039058"/>
            <a:ext cx="12636566" cy="86918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8153403" y="42050"/>
            <a:ext cx="4038598" cy="3313436"/>
            <a:chOff x="8153403" y="112388"/>
            <a:chExt cx="4038598" cy="3313436"/>
          </a:xfrm>
        </p:grpSpPr>
        <p:pic>
          <p:nvPicPr>
            <p:cNvPr id="25" name="图片 2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6" name="图片 2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 flipH="1">
            <a:off x="0" y="10048"/>
            <a:ext cx="4038598" cy="3313436"/>
            <a:chOff x="8153403" y="112388"/>
            <a:chExt cx="4038598" cy="3313436"/>
          </a:xfrm>
        </p:grpSpPr>
        <p:pic>
          <p:nvPicPr>
            <p:cNvPr id="28" name="图片 2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9" name="图片 2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pic>
        <p:nvPicPr>
          <p:cNvPr id="58" name="Picture 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65" y="3868543"/>
            <a:ext cx="2393525" cy="239352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29" y="3326386"/>
            <a:ext cx="2393525" cy="239907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26" y="3868543"/>
            <a:ext cx="2399078" cy="239352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292" y="3887729"/>
            <a:ext cx="2399078" cy="239352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42" y="3335095"/>
            <a:ext cx="2399078" cy="2399078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939764" y="754315"/>
            <a:ext cx="10345260" cy="2218501"/>
            <a:chOff x="4949502" y="1773110"/>
            <a:chExt cx="6133831" cy="2218501"/>
          </a:xfrm>
        </p:grpSpPr>
        <p:sp>
          <p:nvSpPr>
            <p:cNvPr id="34" name="标题 1"/>
            <p:cNvSpPr txBox="1">
              <a:spLocks/>
            </p:cNvSpPr>
            <p:nvPr/>
          </p:nvSpPr>
          <p:spPr>
            <a:xfrm>
              <a:off x="4949502" y="1773157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C1221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  <p:sp>
          <p:nvSpPr>
            <p:cNvPr id="35" name="标题 1"/>
            <p:cNvSpPr txBox="1">
              <a:spLocks/>
            </p:cNvSpPr>
            <p:nvPr/>
          </p:nvSpPr>
          <p:spPr>
            <a:xfrm>
              <a:off x="4993310" y="1773110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F8BA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571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2.08333E-6 -0.1828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2.91667E-6 -0.1828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2.70833E-6 -0.18287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2.08333E-6 -0.1828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-3.54167E-6 -0.18287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04" y="-1290472"/>
            <a:ext cx="12299004" cy="8148472"/>
          </a:xfrm>
          <a:prstGeom prst="rect">
            <a:avLst/>
          </a:prstGeom>
        </p:spPr>
      </p:pic>
      <p:sp>
        <p:nvSpPr>
          <p:cNvPr id="7" name="标题 1"/>
          <p:cNvSpPr txBox="1">
            <a:spLocks/>
          </p:cNvSpPr>
          <p:nvPr/>
        </p:nvSpPr>
        <p:spPr>
          <a:xfrm>
            <a:off x="1820433" y="1090265"/>
            <a:ext cx="10271372" cy="22184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72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rPr>
              <a:t>CHÚC MỪNG NĂM MỚI</a:t>
            </a:r>
            <a:endParaRPr lang="zh-CN" altLang="en-US" sz="72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Kabel KT" panose="02040603050506020204" pitchFamily="18" charset="0"/>
              <a:ea typeface="南构明史稿鉴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4786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内容占位符 22">
            <a:extLst>
              <a:ext uri="{FF2B5EF4-FFF2-40B4-BE49-F238E27FC236}">
                <a16:creationId xmlns:a16="http://schemas.microsoft.com/office/drawing/2014/main" id="{79573FB2-B89D-4B33-9791-BA76961E157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1" y="3863605"/>
            <a:ext cx="11242675" cy="2497138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25"/>
          <a:stretch/>
        </p:blipFill>
        <p:spPr>
          <a:xfrm>
            <a:off x="7156581" y="-575709"/>
            <a:ext cx="5035420" cy="226454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00"/>
          <a:stretch/>
        </p:blipFill>
        <p:spPr>
          <a:xfrm>
            <a:off x="-1" y="25861"/>
            <a:ext cx="5169159" cy="26147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4914" y="1492032"/>
            <a:ext cx="1039886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8BA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TRÒ CHƠI: LÌ </a:t>
            </a:r>
            <a:r>
              <a:rPr lang="en-US" sz="4400" b="1">
                <a:solidFill>
                  <a:srgbClr val="F8BA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XÌ LẤY HÊN</a:t>
            </a:r>
            <a:endParaRPr lang="en-US" sz="4400" b="1" dirty="0">
              <a:solidFill>
                <a:srgbClr val="F8BA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	Sau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mỗi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chiếc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bao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xuất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mỗi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bất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kì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chiếc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bao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ấy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Thử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xem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may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mắn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đâu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thúc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trò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chơi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tiền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biến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”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thật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66141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00722371-9931-448D-AD3D-4F3CFE1B46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28" y="5496550"/>
            <a:ext cx="11600047" cy="79788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79472" y="677028"/>
            <a:ext cx="77445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Số</a:t>
            </a:r>
            <a:r>
              <a:rPr lang="en-US" sz="44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nào</a:t>
            </a:r>
            <a:r>
              <a:rPr lang="en-US" sz="4400" b="1" dirty="0">
                <a:solidFill>
                  <a:srgbClr val="111D5E"/>
                </a:solidFill>
                <a:latin typeface="UTM Avo" panose="02040603050506020204" pitchFamily="18" charset="0"/>
              </a:rPr>
              <a:t> chia </a:t>
            </a:r>
            <a:r>
              <a:rPr lang="en-US" sz="44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hết</a:t>
            </a:r>
            <a:r>
              <a:rPr lang="en-US" sz="44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cho</a:t>
            </a:r>
            <a:r>
              <a:rPr lang="en-US" sz="4400" b="1" dirty="0">
                <a:solidFill>
                  <a:srgbClr val="111D5E"/>
                </a:solidFill>
                <a:latin typeface="UTM Avo" panose="02040603050506020204" pitchFamily="18" charset="0"/>
              </a:rPr>
              <a:t> 2?</a:t>
            </a:r>
            <a:endParaRPr lang="en-US" sz="3200" dirty="0">
              <a:solidFill>
                <a:srgbClr val="111D5E"/>
              </a:solidFill>
              <a:latin typeface="UTM Avo" panose="02040603050506020204" pitchFamily="18" charset="0"/>
            </a:endParaRPr>
          </a:p>
        </p:txBody>
      </p:sp>
      <p:sp>
        <p:nvSpPr>
          <p:cNvPr id="46" name="Rectangle: Rounded Corners 45"/>
          <p:cNvSpPr/>
          <p:nvPr/>
        </p:nvSpPr>
        <p:spPr>
          <a:xfrm>
            <a:off x="1078686" y="1655439"/>
            <a:ext cx="4821853" cy="1043810"/>
          </a:xfrm>
          <a:prstGeom prst="roundRect">
            <a:avLst>
              <a:gd name="adj" fmla="val 50000"/>
            </a:avLst>
          </a:prstGeom>
          <a:solidFill>
            <a:srgbClr val="C7003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7435</a:t>
            </a:r>
          </a:p>
        </p:txBody>
      </p:sp>
      <p:sp>
        <p:nvSpPr>
          <p:cNvPr id="52" name="Rectangle: Rounded Corners 51"/>
          <p:cNvSpPr/>
          <p:nvPr/>
        </p:nvSpPr>
        <p:spPr>
          <a:xfrm>
            <a:off x="1126796" y="2897532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F371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4568</a:t>
            </a:r>
          </a:p>
        </p:txBody>
      </p:sp>
      <p:sp>
        <p:nvSpPr>
          <p:cNvPr id="56" name="Rectangle: Rounded Corners 55"/>
          <p:cNvSpPr/>
          <p:nvPr/>
        </p:nvSpPr>
        <p:spPr>
          <a:xfrm>
            <a:off x="1126796" y="4159945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C0E2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66 811</a:t>
            </a:r>
          </a:p>
        </p:txBody>
      </p:sp>
      <p:sp>
        <p:nvSpPr>
          <p:cNvPr id="58" name="Rectangle: Rounded Corners 57"/>
          <p:cNvSpPr/>
          <p:nvPr/>
        </p:nvSpPr>
        <p:spPr>
          <a:xfrm>
            <a:off x="6199326" y="1624432"/>
            <a:ext cx="4821853" cy="1043810"/>
          </a:xfrm>
          <a:prstGeom prst="roundRect">
            <a:avLst>
              <a:gd name="adj" fmla="val 50000"/>
            </a:avLst>
          </a:prstGeom>
          <a:solidFill>
            <a:srgbClr val="C7003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2050</a:t>
            </a:r>
          </a:p>
        </p:txBody>
      </p:sp>
      <p:sp>
        <p:nvSpPr>
          <p:cNvPr id="60" name="Rectangle: Rounded Corners 59"/>
          <p:cNvSpPr/>
          <p:nvPr/>
        </p:nvSpPr>
        <p:spPr>
          <a:xfrm>
            <a:off x="6227116" y="2866525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F371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2229</a:t>
            </a:r>
          </a:p>
        </p:txBody>
      </p:sp>
      <p:sp>
        <p:nvSpPr>
          <p:cNvPr id="62" name="Rectangle: Rounded Corners 61"/>
          <p:cNvSpPr/>
          <p:nvPr/>
        </p:nvSpPr>
        <p:spPr>
          <a:xfrm>
            <a:off x="6227116" y="4128938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C0E2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35 766</a:t>
            </a:r>
          </a:p>
        </p:txBody>
      </p:sp>
      <p:pic>
        <p:nvPicPr>
          <p:cNvPr id="74" name="图片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" y="779393"/>
            <a:ext cx="1877222" cy="738907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10373924" y="174818"/>
            <a:ext cx="1818076" cy="701267"/>
            <a:chOff x="10235110" y="3658206"/>
            <a:chExt cx="1818076" cy="701267"/>
          </a:xfrm>
        </p:grpSpPr>
        <p:pic>
          <p:nvPicPr>
            <p:cNvPr id="76" name="图片 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5110" y="3871611"/>
              <a:ext cx="1818076" cy="487862"/>
            </a:xfrm>
            <a:prstGeom prst="rect">
              <a:avLst/>
            </a:prstGeom>
          </p:spPr>
        </p:pic>
        <p:pic>
          <p:nvPicPr>
            <p:cNvPr id="77" name="图片 5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1001" y="3658206"/>
              <a:ext cx="972185" cy="260876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78" y="2857387"/>
            <a:ext cx="1155162" cy="110290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56" y="1551797"/>
            <a:ext cx="1059619" cy="120586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126" y="4068601"/>
            <a:ext cx="1015225" cy="1155346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330" y="1600949"/>
            <a:ext cx="1137331" cy="1085879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900" y="4114714"/>
            <a:ext cx="1127918" cy="1076893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260" y="2731373"/>
            <a:ext cx="1057867" cy="1203873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1121550" y="1686297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1169660" y="2928390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169660" y="4190803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6242190" y="1659242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6269980" y="2897383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6269980" y="4165892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40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0938 -0.00138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69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0.30443 -4.07407E-6 " pathEditMode="relative" rAng="0" ptsTypes="AA">
                                      <p:cBhvr>
                                        <p:cTn id="9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2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30364 -1.85185E-6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8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0.30886 1.11111E-6 " pathEditMode="relative" rAng="0" ptsTypes="AA">
                                      <p:cBhvr>
                                        <p:cTn id="10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4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0.30312 -4.44444E-6 " pathEditMode="relative" rAng="0" ptsTypes="AA">
                                      <p:cBhvr>
                                        <p:cTn id="10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0.30403 1.85185E-6 " pathEditMode="relative" rAng="0" ptsTypes="AA">
                                      <p:cBhvr>
                                        <p:cTn id="1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9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17" grpId="0"/>
      <p:bldP spid="46" grpId="0" animBg="1"/>
      <p:bldP spid="52" grpId="0" animBg="1"/>
      <p:bldP spid="56" grpId="0" animBg="1"/>
      <p:bldP spid="58" grpId="0" animBg="1"/>
      <p:bldP spid="60" grpId="0" animBg="1"/>
      <p:bldP spid="62" grpId="0" animBg="1"/>
      <p:bldP spid="51" grpId="0" animBg="1"/>
      <p:bldP spid="51" grpId="1" animBg="1"/>
      <p:bldP spid="53" grpId="0" animBg="1"/>
      <p:bldP spid="53" grpId="1" animBg="1"/>
      <p:bldP spid="57" grpId="0" animBg="1"/>
      <p:bldP spid="57" grpId="1" animBg="1"/>
      <p:bldP spid="59" grpId="0" animBg="1"/>
      <p:bldP spid="59" grpId="1" animBg="1"/>
      <p:bldP spid="61" grpId="0" animBg="1"/>
      <p:bldP spid="61" grpId="1" animBg="1"/>
      <p:bldP spid="63" grpId="0" animBg="1"/>
      <p:bldP spid="6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82487" y="4569621"/>
            <a:ext cx="1470575" cy="6864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49324" y="4028861"/>
            <a:ext cx="1535997" cy="69664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58458" y="4567306"/>
            <a:ext cx="1531354" cy="6945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64684" y="4043493"/>
            <a:ext cx="1489105" cy="70839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26943" y="4591233"/>
            <a:ext cx="1506944" cy="683469"/>
          </a:xfrm>
          <a:prstGeom prst="rect">
            <a:avLst/>
          </a:prstGeom>
        </p:spPr>
      </p:pic>
      <p:pic>
        <p:nvPicPr>
          <p:cNvPr id="22" name="图片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81190" y="-10049"/>
            <a:ext cx="12563525" cy="864158"/>
          </a:xfrm>
          <a:prstGeom prst="rect">
            <a:avLst/>
          </a:prstGeom>
        </p:spPr>
      </p:pic>
      <p:pic>
        <p:nvPicPr>
          <p:cNvPr id="23" name="图片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42" y="6039058"/>
            <a:ext cx="12636566" cy="86918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8153403" y="42050"/>
            <a:ext cx="4038598" cy="3313436"/>
            <a:chOff x="8153403" y="112388"/>
            <a:chExt cx="4038598" cy="3313436"/>
          </a:xfrm>
        </p:grpSpPr>
        <p:pic>
          <p:nvPicPr>
            <p:cNvPr id="25" name="图片 2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6" name="图片 2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 flipH="1">
            <a:off x="0" y="10048"/>
            <a:ext cx="4038598" cy="3313436"/>
            <a:chOff x="8153403" y="112388"/>
            <a:chExt cx="4038598" cy="3313436"/>
          </a:xfrm>
        </p:grpSpPr>
        <p:pic>
          <p:nvPicPr>
            <p:cNvPr id="28" name="图片 2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9" name="图片 2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939764" y="754315"/>
            <a:ext cx="10345260" cy="2218501"/>
            <a:chOff x="4949502" y="1773110"/>
            <a:chExt cx="6133831" cy="2218501"/>
          </a:xfrm>
        </p:grpSpPr>
        <p:sp>
          <p:nvSpPr>
            <p:cNvPr id="31" name="标题 1"/>
            <p:cNvSpPr txBox="1">
              <a:spLocks/>
            </p:cNvSpPr>
            <p:nvPr/>
          </p:nvSpPr>
          <p:spPr>
            <a:xfrm>
              <a:off x="4949502" y="1773157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C1221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  <p:sp>
          <p:nvSpPr>
            <p:cNvPr id="32" name="标题 1"/>
            <p:cNvSpPr txBox="1">
              <a:spLocks/>
            </p:cNvSpPr>
            <p:nvPr/>
          </p:nvSpPr>
          <p:spPr>
            <a:xfrm>
              <a:off x="4993310" y="1773110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F8BA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</p:grpSp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65" y="3868543"/>
            <a:ext cx="2393525" cy="239352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29" y="3326386"/>
            <a:ext cx="2393525" cy="239907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26" y="3868543"/>
            <a:ext cx="2399078" cy="239352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292" y="3887729"/>
            <a:ext cx="2399078" cy="239352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42" y="3335095"/>
            <a:ext cx="2399078" cy="239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5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2.08333E-6 -0.1828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2.91667E-6 -0.1828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2.70833E-6 -0.18287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2.08333E-6 -0.1828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-3.54167E-6 -0.18287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00722371-9931-448D-AD3D-4F3CFE1B46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28" y="5496550"/>
            <a:ext cx="11600047" cy="79788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79472" y="677028"/>
            <a:ext cx="77445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Số</a:t>
            </a:r>
            <a:r>
              <a:rPr lang="en-US" sz="44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nào</a:t>
            </a:r>
            <a:r>
              <a:rPr lang="en-US" sz="4400" b="1" dirty="0">
                <a:solidFill>
                  <a:srgbClr val="111D5E"/>
                </a:solidFill>
                <a:latin typeface="UTM Avo" panose="02040603050506020204" pitchFamily="18" charset="0"/>
              </a:rPr>
              <a:t> chia </a:t>
            </a:r>
            <a:r>
              <a:rPr lang="en-US" sz="44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hết</a:t>
            </a:r>
            <a:r>
              <a:rPr lang="en-US" sz="44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cho</a:t>
            </a:r>
            <a:r>
              <a:rPr lang="en-US" sz="4400" b="1" dirty="0">
                <a:solidFill>
                  <a:srgbClr val="111D5E"/>
                </a:solidFill>
                <a:latin typeface="UTM Avo" panose="02040603050506020204" pitchFamily="18" charset="0"/>
              </a:rPr>
              <a:t> 3?</a:t>
            </a:r>
            <a:endParaRPr lang="en-US" sz="3200" dirty="0">
              <a:solidFill>
                <a:srgbClr val="111D5E"/>
              </a:solidFill>
              <a:latin typeface="UTM Avo" panose="02040603050506020204" pitchFamily="18" charset="0"/>
            </a:endParaRPr>
          </a:p>
        </p:txBody>
      </p:sp>
      <p:sp>
        <p:nvSpPr>
          <p:cNvPr id="46" name="Rectangle: Rounded Corners 45"/>
          <p:cNvSpPr/>
          <p:nvPr/>
        </p:nvSpPr>
        <p:spPr>
          <a:xfrm>
            <a:off x="1078686" y="1655439"/>
            <a:ext cx="4821853" cy="1043810"/>
          </a:xfrm>
          <a:prstGeom prst="roundRect">
            <a:avLst>
              <a:gd name="adj" fmla="val 50000"/>
            </a:avLst>
          </a:prstGeom>
          <a:solidFill>
            <a:srgbClr val="C7003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7435</a:t>
            </a:r>
          </a:p>
        </p:txBody>
      </p:sp>
      <p:sp>
        <p:nvSpPr>
          <p:cNvPr id="52" name="Rectangle: Rounded Corners 51"/>
          <p:cNvSpPr/>
          <p:nvPr/>
        </p:nvSpPr>
        <p:spPr>
          <a:xfrm>
            <a:off x="1126796" y="2897532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F371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4568</a:t>
            </a:r>
          </a:p>
        </p:txBody>
      </p:sp>
      <p:sp>
        <p:nvSpPr>
          <p:cNvPr id="56" name="Rectangle: Rounded Corners 55"/>
          <p:cNvSpPr/>
          <p:nvPr/>
        </p:nvSpPr>
        <p:spPr>
          <a:xfrm>
            <a:off x="1126796" y="4159945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C0E2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66 811</a:t>
            </a:r>
          </a:p>
        </p:txBody>
      </p:sp>
      <p:sp>
        <p:nvSpPr>
          <p:cNvPr id="58" name="Rectangle: Rounded Corners 57"/>
          <p:cNvSpPr/>
          <p:nvPr/>
        </p:nvSpPr>
        <p:spPr>
          <a:xfrm>
            <a:off x="6199326" y="1624432"/>
            <a:ext cx="4821853" cy="1043810"/>
          </a:xfrm>
          <a:prstGeom prst="roundRect">
            <a:avLst>
              <a:gd name="adj" fmla="val 50000"/>
            </a:avLst>
          </a:prstGeom>
          <a:solidFill>
            <a:srgbClr val="C7003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2050</a:t>
            </a:r>
          </a:p>
        </p:txBody>
      </p:sp>
      <p:sp>
        <p:nvSpPr>
          <p:cNvPr id="60" name="Rectangle: Rounded Corners 59"/>
          <p:cNvSpPr/>
          <p:nvPr/>
        </p:nvSpPr>
        <p:spPr>
          <a:xfrm>
            <a:off x="6227116" y="2866525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F371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2229</a:t>
            </a:r>
          </a:p>
        </p:txBody>
      </p:sp>
      <p:sp>
        <p:nvSpPr>
          <p:cNvPr id="62" name="Rectangle: Rounded Corners 61"/>
          <p:cNvSpPr/>
          <p:nvPr/>
        </p:nvSpPr>
        <p:spPr>
          <a:xfrm>
            <a:off x="6227116" y="4128938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C0E2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35 766</a:t>
            </a:r>
          </a:p>
        </p:txBody>
      </p:sp>
      <p:pic>
        <p:nvPicPr>
          <p:cNvPr id="74" name="图片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" y="779393"/>
            <a:ext cx="1877222" cy="738907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10373924" y="174818"/>
            <a:ext cx="1818076" cy="701267"/>
            <a:chOff x="10235110" y="3658206"/>
            <a:chExt cx="1818076" cy="701267"/>
          </a:xfrm>
        </p:grpSpPr>
        <p:pic>
          <p:nvPicPr>
            <p:cNvPr id="76" name="图片 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5110" y="3871611"/>
              <a:ext cx="1818076" cy="487862"/>
            </a:xfrm>
            <a:prstGeom prst="rect">
              <a:avLst/>
            </a:prstGeom>
          </p:spPr>
        </p:pic>
        <p:pic>
          <p:nvPicPr>
            <p:cNvPr id="77" name="图片 5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1001" y="3658206"/>
              <a:ext cx="972185" cy="260876"/>
            </a:xfrm>
            <a:prstGeom prst="rect">
              <a:avLst/>
            </a:prstGeom>
          </p:spPr>
        </p:pic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05" y="2761667"/>
            <a:ext cx="1059619" cy="120586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126" y="4068601"/>
            <a:ext cx="1015225" cy="1155346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236" y="2840434"/>
            <a:ext cx="1137331" cy="1085879"/>
          </a:xfrm>
          <a:prstGeom prst="rect">
            <a:avLst/>
          </a:prstGeom>
        </p:spPr>
      </p:pic>
      <p:sp>
        <p:nvSpPr>
          <p:cNvPr id="53" name="Oval 52"/>
          <p:cNvSpPr/>
          <p:nvPr/>
        </p:nvSpPr>
        <p:spPr>
          <a:xfrm>
            <a:off x="1173603" y="2932860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173603" y="4202720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15" y="1540824"/>
            <a:ext cx="1021119" cy="116205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25" y="1545267"/>
            <a:ext cx="1059619" cy="1205867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1125493" y="1689825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243" y="4110975"/>
            <a:ext cx="1137331" cy="1085879"/>
          </a:xfrm>
          <a:prstGeom prst="rect">
            <a:avLst/>
          </a:prstGeom>
        </p:spPr>
      </p:pic>
      <p:sp>
        <p:nvSpPr>
          <p:cNvPr id="59" name="Oval 58"/>
          <p:cNvSpPr/>
          <p:nvPr/>
        </p:nvSpPr>
        <p:spPr>
          <a:xfrm>
            <a:off x="6250483" y="1655741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6278273" y="2901329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6278273" y="4171722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43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0.30742 -0.00139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5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L 0.30208 2.96296E-6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30351 -2.22222E-6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6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0.30886 4.07407E-6 " pathEditMode="relative" rAng="0" ptsTypes="AA">
                                      <p:cBhvr>
                                        <p:cTn id="10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4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0.30312 1.11111E-6 " pathEditMode="relative" rAng="0" ptsTypes="AA">
                                      <p:cBhvr>
                                        <p:cTn id="10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30404 -4.07407E-6 " pathEditMode="relative" rAng="0" ptsTypes="AA">
                                      <p:cBhvr>
                                        <p:cTn id="1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9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17" grpId="0"/>
      <p:bldP spid="46" grpId="0" animBg="1"/>
      <p:bldP spid="52" grpId="0" animBg="1"/>
      <p:bldP spid="56" grpId="0" animBg="1"/>
      <p:bldP spid="58" grpId="0" animBg="1"/>
      <p:bldP spid="60" grpId="0" animBg="1"/>
      <p:bldP spid="62" grpId="0" animBg="1"/>
      <p:bldP spid="53" grpId="0" animBg="1"/>
      <p:bldP spid="53" grpId="1" animBg="1"/>
      <p:bldP spid="57" grpId="0" animBg="1"/>
      <p:bldP spid="57" grpId="1" animBg="1"/>
      <p:bldP spid="51" grpId="0" animBg="1"/>
      <p:bldP spid="51" grpId="1" animBg="1"/>
      <p:bldP spid="59" grpId="0" animBg="1"/>
      <p:bldP spid="59" grpId="1" animBg="1"/>
      <p:bldP spid="61" grpId="0" animBg="1"/>
      <p:bldP spid="61" grpId="1" animBg="1"/>
      <p:bldP spid="63" grpId="0" animBg="1"/>
      <p:bldP spid="6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71004" y="4048799"/>
            <a:ext cx="1470575" cy="6864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49324" y="4028861"/>
            <a:ext cx="1535997" cy="69664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58458" y="4567306"/>
            <a:ext cx="1531354" cy="6945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7021" y="4531858"/>
            <a:ext cx="1489105" cy="70839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26943" y="4591233"/>
            <a:ext cx="1506944" cy="68346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65" y="3868543"/>
            <a:ext cx="2393525" cy="239352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29" y="3326386"/>
            <a:ext cx="2393525" cy="239907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26" y="3868543"/>
            <a:ext cx="2399078" cy="239352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292" y="3887729"/>
            <a:ext cx="2399078" cy="239352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42" y="3335095"/>
            <a:ext cx="2399078" cy="2399078"/>
          </a:xfrm>
          <a:prstGeom prst="rect">
            <a:avLst/>
          </a:prstGeom>
        </p:spPr>
      </p:pic>
      <p:pic>
        <p:nvPicPr>
          <p:cNvPr id="22" name="图片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81190" y="-10049"/>
            <a:ext cx="12563525" cy="864158"/>
          </a:xfrm>
          <a:prstGeom prst="rect">
            <a:avLst/>
          </a:prstGeom>
        </p:spPr>
      </p:pic>
      <p:pic>
        <p:nvPicPr>
          <p:cNvPr id="23" name="图片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42" y="6039058"/>
            <a:ext cx="12636566" cy="86918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8153403" y="42050"/>
            <a:ext cx="4038598" cy="3313436"/>
            <a:chOff x="8153403" y="112388"/>
            <a:chExt cx="4038598" cy="3313436"/>
          </a:xfrm>
        </p:grpSpPr>
        <p:pic>
          <p:nvPicPr>
            <p:cNvPr id="25" name="图片 2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6" name="图片 2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 flipH="1">
            <a:off x="0" y="10048"/>
            <a:ext cx="4038598" cy="3313436"/>
            <a:chOff x="8153403" y="112388"/>
            <a:chExt cx="4038598" cy="3313436"/>
          </a:xfrm>
        </p:grpSpPr>
        <p:pic>
          <p:nvPicPr>
            <p:cNvPr id="28" name="图片 2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9" name="图片 2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939764" y="754315"/>
            <a:ext cx="10345260" cy="2218501"/>
            <a:chOff x="4949502" y="1773110"/>
            <a:chExt cx="6133831" cy="2218501"/>
          </a:xfrm>
        </p:grpSpPr>
        <p:sp>
          <p:nvSpPr>
            <p:cNvPr id="34" name="标题 1"/>
            <p:cNvSpPr txBox="1">
              <a:spLocks/>
            </p:cNvSpPr>
            <p:nvPr/>
          </p:nvSpPr>
          <p:spPr>
            <a:xfrm>
              <a:off x="4949502" y="1773157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C1221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  <p:sp>
          <p:nvSpPr>
            <p:cNvPr id="35" name="标题 1"/>
            <p:cNvSpPr txBox="1">
              <a:spLocks/>
            </p:cNvSpPr>
            <p:nvPr/>
          </p:nvSpPr>
          <p:spPr>
            <a:xfrm>
              <a:off x="4993310" y="1773110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F8BA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13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1.04167E-6 -0.1828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2.91667E-6 -0.1828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2.70833E-6 -0.18287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-3.54167E-6 -0.1828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2.5E-6 -0.18287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00722371-9931-448D-AD3D-4F3CFE1B46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28" y="5496550"/>
            <a:ext cx="11600047" cy="79788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79472" y="677028"/>
            <a:ext cx="77445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Số</a:t>
            </a:r>
            <a:r>
              <a:rPr lang="en-US" sz="44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nào</a:t>
            </a:r>
            <a:r>
              <a:rPr lang="en-US" sz="4400" b="1" dirty="0">
                <a:solidFill>
                  <a:srgbClr val="111D5E"/>
                </a:solidFill>
                <a:latin typeface="UTM Avo" panose="02040603050506020204" pitchFamily="18" charset="0"/>
              </a:rPr>
              <a:t> chia </a:t>
            </a:r>
            <a:r>
              <a:rPr lang="en-US" sz="44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hết</a:t>
            </a:r>
            <a:r>
              <a:rPr lang="en-US" sz="44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cho</a:t>
            </a:r>
            <a:r>
              <a:rPr lang="en-US" sz="4400" b="1" dirty="0">
                <a:solidFill>
                  <a:srgbClr val="111D5E"/>
                </a:solidFill>
                <a:latin typeface="UTM Avo" panose="02040603050506020204" pitchFamily="18" charset="0"/>
              </a:rPr>
              <a:t> 5?</a:t>
            </a:r>
            <a:endParaRPr lang="en-US" sz="3200" dirty="0">
              <a:solidFill>
                <a:srgbClr val="111D5E"/>
              </a:solidFill>
              <a:latin typeface="UTM Avo" panose="02040603050506020204" pitchFamily="18" charset="0"/>
            </a:endParaRPr>
          </a:p>
        </p:txBody>
      </p:sp>
      <p:sp>
        <p:nvSpPr>
          <p:cNvPr id="46" name="Rectangle: Rounded Corners 45"/>
          <p:cNvSpPr/>
          <p:nvPr/>
        </p:nvSpPr>
        <p:spPr>
          <a:xfrm>
            <a:off x="1078686" y="1655439"/>
            <a:ext cx="4821853" cy="1043810"/>
          </a:xfrm>
          <a:prstGeom prst="roundRect">
            <a:avLst>
              <a:gd name="adj" fmla="val 50000"/>
            </a:avLst>
          </a:prstGeom>
          <a:solidFill>
            <a:srgbClr val="C7003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7435</a:t>
            </a:r>
          </a:p>
        </p:txBody>
      </p:sp>
      <p:sp>
        <p:nvSpPr>
          <p:cNvPr id="52" name="Rectangle: Rounded Corners 51"/>
          <p:cNvSpPr/>
          <p:nvPr/>
        </p:nvSpPr>
        <p:spPr>
          <a:xfrm>
            <a:off x="1126796" y="2897532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F371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4568</a:t>
            </a:r>
          </a:p>
        </p:txBody>
      </p:sp>
      <p:sp>
        <p:nvSpPr>
          <p:cNvPr id="56" name="Rectangle: Rounded Corners 55"/>
          <p:cNvSpPr/>
          <p:nvPr/>
        </p:nvSpPr>
        <p:spPr>
          <a:xfrm>
            <a:off x="1126796" y="4159945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C0E2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66 811</a:t>
            </a:r>
          </a:p>
        </p:txBody>
      </p:sp>
      <p:sp>
        <p:nvSpPr>
          <p:cNvPr id="58" name="Rectangle: Rounded Corners 57"/>
          <p:cNvSpPr/>
          <p:nvPr/>
        </p:nvSpPr>
        <p:spPr>
          <a:xfrm>
            <a:off x="6199326" y="1624432"/>
            <a:ext cx="4821853" cy="1043810"/>
          </a:xfrm>
          <a:prstGeom prst="roundRect">
            <a:avLst>
              <a:gd name="adj" fmla="val 50000"/>
            </a:avLst>
          </a:prstGeom>
          <a:solidFill>
            <a:srgbClr val="C7003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2050</a:t>
            </a:r>
          </a:p>
        </p:txBody>
      </p:sp>
      <p:sp>
        <p:nvSpPr>
          <p:cNvPr id="60" name="Rectangle: Rounded Corners 59"/>
          <p:cNvSpPr/>
          <p:nvPr/>
        </p:nvSpPr>
        <p:spPr>
          <a:xfrm>
            <a:off x="6227116" y="2866525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F371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2229</a:t>
            </a:r>
          </a:p>
        </p:txBody>
      </p:sp>
      <p:sp>
        <p:nvSpPr>
          <p:cNvPr id="62" name="Rectangle: Rounded Corners 61"/>
          <p:cNvSpPr/>
          <p:nvPr/>
        </p:nvSpPr>
        <p:spPr>
          <a:xfrm>
            <a:off x="6227116" y="4128938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C0E2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35 766</a:t>
            </a:r>
          </a:p>
        </p:txBody>
      </p:sp>
      <p:pic>
        <p:nvPicPr>
          <p:cNvPr id="74" name="图片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" y="779393"/>
            <a:ext cx="1877222" cy="738907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10373924" y="174818"/>
            <a:ext cx="1818076" cy="701267"/>
            <a:chOff x="10235110" y="3658206"/>
            <a:chExt cx="1818076" cy="701267"/>
          </a:xfrm>
        </p:grpSpPr>
        <p:pic>
          <p:nvPicPr>
            <p:cNvPr id="76" name="图片 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5110" y="3871611"/>
              <a:ext cx="1818076" cy="487862"/>
            </a:xfrm>
            <a:prstGeom prst="rect">
              <a:avLst/>
            </a:prstGeom>
          </p:spPr>
        </p:pic>
        <p:pic>
          <p:nvPicPr>
            <p:cNvPr id="77" name="图片 5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1001" y="3658206"/>
              <a:ext cx="972185" cy="260876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74" y="1619075"/>
            <a:ext cx="1168862" cy="111598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05" y="2761667"/>
            <a:ext cx="1059619" cy="120586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126" y="4068601"/>
            <a:ext cx="1015225" cy="1155346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330" y="1600949"/>
            <a:ext cx="1137331" cy="1085879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260" y="2731373"/>
            <a:ext cx="1057867" cy="1203873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1126796" y="1684443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1174906" y="2918147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174906" y="4197338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6241901" y="1651245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6269691" y="2906164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290" y="4028708"/>
            <a:ext cx="1021119" cy="1162053"/>
          </a:xfrm>
          <a:prstGeom prst="rect">
            <a:avLst/>
          </a:prstGeom>
        </p:spPr>
      </p:pic>
      <p:sp>
        <p:nvSpPr>
          <p:cNvPr id="63" name="Oval 62"/>
          <p:cNvSpPr/>
          <p:nvPr/>
        </p:nvSpPr>
        <p:spPr>
          <a:xfrm>
            <a:off x="6269691" y="4157895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22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0.30742 -0.00139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5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6 L 0.30208 -3.7037E-6 " pathEditMode="relative" rAng="0" ptsTypes="AA">
                                      <p:cBhvr>
                                        <p:cTn id="9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22222E-6 L 0.30351 2.22222E-6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6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48148E-6 L 0.30886 -1.48148E-6 " pathEditMode="relative" rAng="0" ptsTypes="AA">
                                      <p:cBhvr>
                                        <p:cTn id="10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4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0.30312 -3.33333E-6 " pathEditMode="relative" rAng="0" ptsTypes="AA">
                                      <p:cBhvr>
                                        <p:cTn id="10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0.30403 -7.40741E-7 " pathEditMode="relative" rAng="0" ptsTypes="AA">
                                      <p:cBhvr>
                                        <p:cTn id="1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9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17" grpId="0"/>
      <p:bldP spid="46" grpId="0" animBg="1"/>
      <p:bldP spid="52" grpId="0" animBg="1"/>
      <p:bldP spid="56" grpId="0" animBg="1"/>
      <p:bldP spid="58" grpId="0" animBg="1"/>
      <p:bldP spid="60" grpId="0" animBg="1"/>
      <p:bldP spid="62" grpId="0" animBg="1"/>
      <p:bldP spid="51" grpId="0" animBg="1"/>
      <p:bldP spid="51" grpId="1" animBg="1"/>
      <p:bldP spid="53" grpId="0" animBg="1"/>
      <p:bldP spid="53" grpId="1" animBg="1"/>
      <p:bldP spid="57" grpId="0" animBg="1"/>
      <p:bldP spid="57" grpId="1" animBg="1"/>
      <p:bldP spid="59" grpId="0" animBg="1"/>
      <p:bldP spid="59" grpId="1" animBg="1"/>
      <p:bldP spid="61" grpId="0" animBg="1"/>
      <p:bldP spid="61" grpId="1" animBg="1"/>
      <p:bldP spid="63" grpId="0" animBg="1"/>
      <p:bldP spid="6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71004" y="4048799"/>
            <a:ext cx="1470575" cy="6864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49324" y="4028861"/>
            <a:ext cx="1535997" cy="69664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58458" y="4567306"/>
            <a:ext cx="1531354" cy="6945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7021" y="4531858"/>
            <a:ext cx="1489105" cy="70839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26943" y="4591233"/>
            <a:ext cx="1506944" cy="68346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65" y="3868543"/>
            <a:ext cx="2393525" cy="239352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29" y="3326386"/>
            <a:ext cx="2393525" cy="239907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26" y="3868543"/>
            <a:ext cx="2399078" cy="239352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292" y="3887729"/>
            <a:ext cx="2399078" cy="239352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42" y="3335095"/>
            <a:ext cx="2399078" cy="2399078"/>
          </a:xfrm>
          <a:prstGeom prst="rect">
            <a:avLst/>
          </a:prstGeom>
        </p:spPr>
      </p:pic>
      <p:pic>
        <p:nvPicPr>
          <p:cNvPr id="22" name="图片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81190" y="-10049"/>
            <a:ext cx="12563525" cy="864158"/>
          </a:xfrm>
          <a:prstGeom prst="rect">
            <a:avLst/>
          </a:prstGeom>
        </p:spPr>
      </p:pic>
      <p:pic>
        <p:nvPicPr>
          <p:cNvPr id="23" name="图片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42" y="6039058"/>
            <a:ext cx="12636566" cy="86918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8153403" y="42050"/>
            <a:ext cx="4038598" cy="3313436"/>
            <a:chOff x="8153403" y="112388"/>
            <a:chExt cx="4038598" cy="3313436"/>
          </a:xfrm>
        </p:grpSpPr>
        <p:pic>
          <p:nvPicPr>
            <p:cNvPr id="25" name="图片 2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6" name="图片 2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 flipH="1">
            <a:off x="0" y="10048"/>
            <a:ext cx="4038598" cy="3313436"/>
            <a:chOff x="8153403" y="112388"/>
            <a:chExt cx="4038598" cy="3313436"/>
          </a:xfrm>
        </p:grpSpPr>
        <p:pic>
          <p:nvPicPr>
            <p:cNvPr id="28" name="图片 2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9" name="图片 2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939764" y="754315"/>
            <a:ext cx="10345260" cy="2218501"/>
            <a:chOff x="4949502" y="1773110"/>
            <a:chExt cx="6133831" cy="2218501"/>
          </a:xfrm>
        </p:grpSpPr>
        <p:sp>
          <p:nvSpPr>
            <p:cNvPr id="34" name="标题 1"/>
            <p:cNvSpPr txBox="1">
              <a:spLocks/>
            </p:cNvSpPr>
            <p:nvPr/>
          </p:nvSpPr>
          <p:spPr>
            <a:xfrm>
              <a:off x="4949502" y="1773157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C1221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  <p:sp>
          <p:nvSpPr>
            <p:cNvPr id="35" name="标题 1"/>
            <p:cNvSpPr txBox="1">
              <a:spLocks/>
            </p:cNvSpPr>
            <p:nvPr/>
          </p:nvSpPr>
          <p:spPr>
            <a:xfrm>
              <a:off x="4993310" y="1773110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F8BA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964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1.04167E-6 -0.1828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2.91667E-6 -0.1828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2.70833E-6 -0.18287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-3.54167E-6 -0.1828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2.5E-6 -0.18287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2544</TotalTime>
  <Words>547</Words>
  <Application>Microsoft Office PowerPoint</Application>
  <PresentationFormat>Widescreen</PresentationFormat>
  <Paragraphs>116</Paragraphs>
  <Slides>22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Calibri</vt:lpstr>
      <vt:lpstr>UTM Androgyne</vt:lpstr>
      <vt:lpstr>UTM Duepuntozero</vt:lpstr>
      <vt:lpstr>等线</vt:lpstr>
      <vt:lpstr>Times New Roman</vt:lpstr>
      <vt:lpstr>Arial</vt:lpstr>
      <vt:lpstr>UTM Kabel KT</vt:lpstr>
      <vt:lpstr>UTM Avo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 tap chung tr99</dc:title>
  <dc:subject>Toan 4</dc:subject>
  <dc:creator>KTUTS</dc:creator>
  <cp:keywords>VIETBAO</cp:keywords>
  <cp:lastModifiedBy>Nguyen Huu Hieu</cp:lastModifiedBy>
  <cp:revision>72</cp:revision>
  <dcterms:created xsi:type="dcterms:W3CDTF">2021-11-02T11:43:35Z</dcterms:created>
  <dcterms:modified xsi:type="dcterms:W3CDTF">2022-01-01T06:52:18Z</dcterms:modified>
  <cp:version>A10</cp:version>
</cp:coreProperties>
</file>