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1" r:id="rId1"/>
  </p:sldMasterIdLst>
  <p:notesMasterIdLst>
    <p:notesMasterId r:id="rId32"/>
  </p:notesMasterIdLst>
  <p:sldIdLst>
    <p:sldId id="389" r:id="rId2"/>
    <p:sldId id="390" r:id="rId3"/>
    <p:sldId id="403" r:id="rId4"/>
    <p:sldId id="394" r:id="rId5"/>
    <p:sldId id="392" r:id="rId6"/>
    <p:sldId id="395" r:id="rId7"/>
    <p:sldId id="420" r:id="rId8"/>
    <p:sldId id="391" r:id="rId9"/>
    <p:sldId id="398" r:id="rId10"/>
    <p:sldId id="393" r:id="rId11"/>
    <p:sldId id="397" r:id="rId12"/>
    <p:sldId id="396" r:id="rId13"/>
    <p:sldId id="399" r:id="rId14"/>
    <p:sldId id="400" r:id="rId15"/>
    <p:sldId id="401" r:id="rId16"/>
    <p:sldId id="402" r:id="rId17"/>
    <p:sldId id="404" r:id="rId18"/>
    <p:sldId id="405" r:id="rId19"/>
    <p:sldId id="406" r:id="rId20"/>
    <p:sldId id="408" r:id="rId21"/>
    <p:sldId id="409" r:id="rId22"/>
    <p:sldId id="412" r:id="rId23"/>
    <p:sldId id="413" r:id="rId24"/>
    <p:sldId id="422" r:id="rId25"/>
    <p:sldId id="423" r:id="rId26"/>
    <p:sldId id="424" r:id="rId27"/>
    <p:sldId id="425" r:id="rId28"/>
    <p:sldId id="418" r:id="rId29"/>
    <p:sldId id="419" r:id="rId30"/>
    <p:sldId id="421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UTM Cooper Black" panose="02040603050506020204" pitchFamily="18" charset="0"/>
      <p:regular r:id="rId43"/>
      <p:italic r:id="rId44"/>
    </p:embeddedFont>
    <p:embeddedFont>
      <p:font typeface="UTM Fancy Full" panose="02040603050506020204" pitchFamily="18" charset="0"/>
      <p:regular r:id="rId45"/>
    </p:embeddedFont>
    <p:embeddedFont>
      <p:font typeface="UTM Micra" panose="02040603050506020204" pitchFamily="18" charset="0"/>
      <p:regular r:id="rId46"/>
    </p:embeddedFont>
    <p:embeddedFont>
      <p:font typeface="UTM Showcard" panose="02040603050506020204" pitchFamily="18" charset="0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DDA0"/>
    <a:srgbClr val="FC34DF"/>
    <a:srgbClr val="CCFF00"/>
    <a:srgbClr val="FEACF2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1" autoAdjust="0"/>
    <p:restoredTop sz="94704" autoAdjust="0"/>
  </p:normalViewPr>
  <p:slideViewPr>
    <p:cSldViewPr snapToGrid="0">
      <p:cViewPr>
        <p:scale>
          <a:sx n="19" d="100"/>
          <a:sy n="19" d="100"/>
        </p:scale>
        <p:origin x="2794" y="1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721D93-A677-4FC1-A276-19C844BDFE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9B2EFD-3583-4FCA-9CF4-8ADD093749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DF0D41-D4CD-4EE4-B0B3-FE3B0899A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F9AE03-D3FB-42CC-A706-362F1BD0CC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82804E-9521-43AF-B123-A941D30AF638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6A4018-2332-49B7-8B90-D31A2D2025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openxmlformats.org/officeDocument/2006/relationships/image" Target="../media/image6.emf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2.wdp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1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4.wdp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20.png"/><Relationship Id="rId12" Type="http://schemas.microsoft.com/office/2007/relationships/hdphoto" Target="../media/hdphoto26.wdp"/><Relationship Id="rId17" Type="http://schemas.openxmlformats.org/officeDocument/2006/relationships/image" Target="../media/image103.png"/><Relationship Id="rId2" Type="http://schemas.openxmlformats.org/officeDocument/2006/relationships/image" Target="../media/image98.png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microsoft.com/office/2007/relationships/hdphoto" Target="../media/hdphoto25.wdp"/><Relationship Id="rId4" Type="http://schemas.microsoft.com/office/2007/relationships/hdphoto" Target="../media/hdphoto24.wdp"/><Relationship Id="rId9" Type="http://schemas.openxmlformats.org/officeDocument/2006/relationships/image" Target="../media/image99.png"/><Relationship Id="rId1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0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94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0.wdp"/><Relationship Id="rId3" Type="http://schemas.microsoft.com/office/2007/relationships/hdphoto" Target="../media/hdphoto2.wdp"/><Relationship Id="rId7" Type="http://schemas.microsoft.com/office/2007/relationships/hdphoto" Target="../media/hdphoto7.wdp"/><Relationship Id="rId12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12" Type="http://schemas.openxmlformats.org/officeDocument/2006/relationships/image" Target="../media/image14.png"/><Relationship Id="rId17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.wdp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3.wdp"/><Relationship Id="rId10" Type="http://schemas.microsoft.com/office/2007/relationships/hdphoto" Target="../media/hdphoto29.wdp"/><Relationship Id="rId4" Type="http://schemas.openxmlformats.org/officeDocument/2006/relationships/image" Target="../media/image5.png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microsoft.com/office/2007/relationships/hdphoto" Target="../media/hdphoto3.wdp"/><Relationship Id="rId7" Type="http://schemas.openxmlformats.org/officeDocument/2006/relationships/image" Target="../media/image10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107.png"/><Relationship Id="rId10" Type="http://schemas.microsoft.com/office/2007/relationships/hdphoto" Target="../media/hdphoto7.wdp"/><Relationship Id="rId4" Type="http://schemas.openxmlformats.org/officeDocument/2006/relationships/image" Target="../media/image106.em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7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113.png"/><Relationship Id="rId4" Type="http://schemas.openxmlformats.org/officeDocument/2006/relationships/image" Target="../media/image108.gif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image" Target="../media/image110.png"/><Relationship Id="rId16" Type="http://schemas.openxmlformats.org/officeDocument/2006/relationships/image" Target="../media/image51.png"/><Relationship Id="rId29" Type="http://schemas.openxmlformats.org/officeDocument/2006/relationships/image" Target="../media/image64.pn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microsoft.com/office/2007/relationships/hdphoto" Target="../media/hdphoto20.wdp"/><Relationship Id="rId3" Type="http://schemas.openxmlformats.org/officeDocument/2006/relationships/image" Target="../media/image114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2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32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8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14.png"/><Relationship Id="rId19" Type="http://schemas.openxmlformats.org/officeDocument/2006/relationships/image" Target="../media/image30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5.wdp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9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5.xml"/><Relationship Id="rId6" Type="http://schemas.openxmlformats.org/officeDocument/2006/relationships/image" Target="../media/image87.png"/><Relationship Id="rId11" Type="http://schemas.microsoft.com/office/2007/relationships/hdphoto" Target="../media/hdphoto21.wdp"/><Relationship Id="rId5" Type="http://schemas.openxmlformats.org/officeDocument/2006/relationships/image" Target="../media/image86.png"/><Relationship Id="rId15" Type="http://schemas.openxmlformats.org/officeDocument/2006/relationships/image" Target="../media/image11.png"/><Relationship Id="rId10" Type="http://schemas.openxmlformats.org/officeDocument/2006/relationships/image" Target="../media/image88.png"/><Relationship Id="rId19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29218" y="-4322120"/>
            <a:ext cx="3686909" cy="1233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433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4741" flipH="1">
            <a:off x="3776185" y="-366328"/>
            <a:ext cx="6926692" cy="371234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694710">
            <a:off x="3668286" y="415088"/>
            <a:ext cx="742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C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ancy Full" panose="02040603050506020204" pitchFamily="18" charset="0"/>
                <a:ea typeface="思源宋体 CN Heavy" panose="02020900000000000000" pitchFamily="18" charset="-122"/>
              </a:rPr>
              <a:t>MÔN TOÁN</a:t>
            </a:r>
          </a:p>
        </p:txBody>
      </p:sp>
      <p:grpSp>
        <p:nvGrpSpPr>
          <p:cNvPr id="436" name="Group 435"/>
          <p:cNvGrpSpPr/>
          <p:nvPr/>
        </p:nvGrpSpPr>
        <p:grpSpPr>
          <a:xfrm>
            <a:off x="9203696" y="2336122"/>
            <a:ext cx="3137878" cy="3756997"/>
            <a:chOff x="8842683" y="2474699"/>
            <a:chExt cx="3654542" cy="4241014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683" y="2474699"/>
              <a:ext cx="2427856" cy="211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872299" y="534526"/>
            <a:ext cx="7297913" cy="6858000"/>
            <a:chOff x="-1760735" y="576741"/>
            <a:chExt cx="7297913" cy="6858000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60735" y="576741"/>
              <a:ext cx="6858000" cy="6858000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7659985" y="786519"/>
            <a:ext cx="1186597" cy="12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3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7724313" y="4161377"/>
            <a:ext cx="2600570" cy="2600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6198629" y="3428774"/>
            <a:ext cx="2164518" cy="233101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03">
            <a:off x="4113787" y="4744018"/>
            <a:ext cx="2716767" cy="19069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4" y="392616"/>
            <a:ext cx="1504217" cy="1501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06" y="359967"/>
            <a:ext cx="1504217" cy="1501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52" y="359967"/>
            <a:ext cx="1504217" cy="1501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59" y="331634"/>
            <a:ext cx="1504217" cy="1501814"/>
          </a:xfrm>
          <a:prstGeom prst="rect">
            <a:avLst/>
          </a:prstGeom>
        </p:spPr>
      </p:pic>
      <p:sp>
        <p:nvSpPr>
          <p:cNvPr id="16" name="矩形: 圆角 6"/>
          <p:cNvSpPr/>
          <p:nvPr/>
        </p:nvSpPr>
        <p:spPr>
          <a:xfrm>
            <a:off x="5242886" y="1312724"/>
            <a:ext cx="5909504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8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cam, chia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5" y="1601228"/>
            <a:ext cx="1504217" cy="1501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7" y="1568579"/>
            <a:ext cx="1504217" cy="1501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63" y="1568579"/>
            <a:ext cx="1504217" cy="15018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70" y="1540246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10406412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1010602" y="199421"/>
            <a:ext cx="9507841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4" y="4829907"/>
            <a:ext cx="976677" cy="9751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8" y="4829906"/>
            <a:ext cx="976677" cy="9751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44" y="4838298"/>
            <a:ext cx="976677" cy="9751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88" y="4838297"/>
            <a:ext cx="976677" cy="9751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82" y="4695962"/>
            <a:ext cx="976677" cy="9751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26" y="4695961"/>
            <a:ext cx="976677" cy="9751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66" y="4829907"/>
            <a:ext cx="976677" cy="9751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10" y="4829906"/>
            <a:ext cx="976677" cy="975117"/>
          </a:xfrm>
          <a:prstGeom prst="rect">
            <a:avLst/>
          </a:prstGeom>
        </p:spPr>
      </p:pic>
      <p:sp>
        <p:nvSpPr>
          <p:cNvPr id="37" name="矩形: 圆角 6"/>
          <p:cNvSpPr/>
          <p:nvPr/>
        </p:nvSpPr>
        <p:spPr>
          <a:xfrm>
            <a:off x="1771642" y="2001264"/>
            <a:ext cx="8091634" cy="838459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: 4 = 2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39891" y="5392413"/>
            <a:ext cx="1504217" cy="1501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67277" y="4542684"/>
            <a:ext cx="1504217" cy="15018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94664" y="3693809"/>
            <a:ext cx="1504217" cy="15018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522050" y="2844080"/>
            <a:ext cx="1504217" cy="15018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05419" y="1971757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32805" y="1122028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62806" y="248503"/>
            <a:ext cx="1504217" cy="1501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90192" y="-577780"/>
            <a:ext cx="1504217" cy="150181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51712" y="6242143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40338" y="858370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bao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nhiêu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phần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268056" y="6792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…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248401" y="1417193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  <a:p>
              <a:pPr algn="ctr"/>
              <a:endParaRPr lang="en-US" sz="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832385" y="1386042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50462" y="2027766"/>
            <a:ext cx="1090973" cy="2033194"/>
            <a:chOff x="9557746" y="3160924"/>
            <a:chExt cx="1090973" cy="2033194"/>
          </a:xfrm>
        </p:grpSpPr>
        <p:sp>
          <p:nvSpPr>
            <p:cNvPr id="11" name="Rectangle 10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02675" y="2490365"/>
            <a:ext cx="4413390" cy="2033194"/>
            <a:chOff x="9415876" y="3160924"/>
            <a:chExt cx="1322807" cy="2033194"/>
          </a:xfrm>
        </p:grpSpPr>
        <p:sp>
          <p:nvSpPr>
            <p:cNvPr id="15" name="Rectangle 14"/>
            <p:cNvSpPr/>
            <p:nvPr/>
          </p:nvSpPr>
          <p:spPr>
            <a:xfrm>
              <a:off x="9415876" y="3160924"/>
              <a:ext cx="132280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 : 4 = 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36820" y="4086122"/>
              <a:ext cx="1847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763686" y="3443113"/>
            <a:ext cx="588569" cy="94008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506962"/>
            <a:ext cx="549534" cy="101659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79063" y="47138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7426656" y="2022581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3341" y="3730950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85837" y="1404336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2476" y="3922028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767860" y="824228"/>
            <a:ext cx="10594340" cy="40060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 số là số bị chia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4000" b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9425766" y="3452719"/>
            <a:ext cx="1890724" cy="18907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9910723" y="51134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97068" y="-158367"/>
            <a:ext cx="2632298" cy="18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20" y="3124200"/>
            <a:ext cx="3782388" cy="3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497032" y="3664580"/>
            <a:ext cx="1642275" cy="16422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502290" y="2078260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56763" y="2223320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8030" y="2710146"/>
            <a:ext cx="2073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: 9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72558" y="2615266"/>
            <a:ext cx="2572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: 8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10200" y="4154968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: 3  =</a:t>
            </a: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3315002" y="2362606"/>
            <a:ext cx="1702025" cy="1548173"/>
            <a:chOff x="3789" y="1824"/>
            <a:chExt cx="373" cy="1027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7921886" y="2326324"/>
            <a:ext cx="1146351" cy="1584352"/>
            <a:chOff x="3800" y="1824"/>
            <a:chExt cx="375" cy="1051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802" y="2324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 flipH="1" flipV="1">
              <a:off x="3800" y="2335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871652" y="3896851"/>
            <a:ext cx="993489" cy="1585859"/>
            <a:chOff x="3803" y="1824"/>
            <a:chExt cx="373" cy="1052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18164" y="42102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: 19  =</a:t>
            </a:r>
          </a:p>
        </p:txBody>
      </p: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3235867" y="3872338"/>
            <a:ext cx="1153101" cy="1569276"/>
            <a:chOff x="4024" y="1812"/>
            <a:chExt cx="373" cy="1041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043" y="1812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6</a:t>
              </a: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4024" y="2302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19</a:t>
              </a: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H="1" flipV="1">
              <a:off x="4104" y="2339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4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92" y="3862055"/>
            <a:ext cx="1776798" cy="19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18398 0.446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07682 0.404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2591 0.245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67 0.1136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KHỞI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121728" y="-2624149"/>
            <a:ext cx="6107397" cy="11553827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30263" y="50788"/>
            <a:ext cx="12270592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774288" y="114428"/>
            <a:ext cx="1220206" cy="1633084"/>
            <a:chOff x="9467176" y="3160924"/>
            <a:chExt cx="1220206" cy="1633084"/>
          </a:xfrm>
        </p:grpSpPr>
        <p:sp>
          <p:nvSpPr>
            <p:cNvPr id="46" name="Rectangle 45"/>
            <p:cNvSpPr/>
            <p:nvPr/>
          </p:nvSpPr>
          <p:spPr>
            <a:xfrm>
              <a:off x="9467176" y="3160924"/>
              <a:ext cx="12202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24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778768" y="4086122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845423" y="469305"/>
            <a:ext cx="5257229" cy="4361517"/>
            <a:chOff x="10101501" y="647935"/>
            <a:chExt cx="1575728" cy="4361517"/>
          </a:xfrm>
        </p:grpSpPr>
        <p:sp>
          <p:nvSpPr>
            <p:cNvPr id="50" name="Rectangle 49"/>
            <p:cNvSpPr/>
            <p:nvPr/>
          </p:nvSpPr>
          <p:spPr>
            <a:xfrm>
              <a:off x="10607625" y="647935"/>
              <a:ext cx="10696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24 : 8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892919" y="548522"/>
            <a:ext cx="2699346" cy="1601551"/>
            <a:chOff x="9347805" y="3192457"/>
            <a:chExt cx="809065" cy="1601551"/>
          </a:xfrm>
        </p:grpSpPr>
        <p:sp>
          <p:nvSpPr>
            <p:cNvPr id="53" name="Rectangle 52"/>
            <p:cNvSpPr/>
            <p:nvPr/>
          </p:nvSpPr>
          <p:spPr>
            <a:xfrm>
              <a:off x="9347805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09" y="2898786"/>
            <a:ext cx="4866273" cy="3892832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557938" y="1918047"/>
            <a:ext cx="1218603" cy="1633084"/>
            <a:chOff x="9467977" y="3160924"/>
            <a:chExt cx="1218603" cy="1633084"/>
          </a:xfrm>
        </p:grpSpPr>
        <p:sp>
          <p:nvSpPr>
            <p:cNvPr id="56" name="Rectangle 55"/>
            <p:cNvSpPr/>
            <p:nvPr/>
          </p:nvSpPr>
          <p:spPr>
            <a:xfrm>
              <a:off x="9467977" y="3160924"/>
              <a:ext cx="121860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002060"/>
                  </a:solidFill>
                  <a:effectLst/>
                  <a:latin typeface="UTM Micra" panose="02040603050506020204" pitchFamily="18" charset="0"/>
                </a:rPr>
                <a:t>9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52503" y="2272924"/>
            <a:ext cx="5258030" cy="4361517"/>
            <a:chOff x="10101501" y="647935"/>
            <a:chExt cx="1575968" cy="4361517"/>
          </a:xfrm>
        </p:grpSpPr>
        <p:sp>
          <p:nvSpPr>
            <p:cNvPr id="60" name="Rectangle 59"/>
            <p:cNvSpPr/>
            <p:nvPr/>
          </p:nvSpPr>
          <p:spPr>
            <a:xfrm>
              <a:off x="10607385" y="647935"/>
              <a:ext cx="10700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 : 9 = </a:t>
              </a:r>
              <a:endParaRPr lang="en-US" sz="4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748352" y="2352141"/>
            <a:ext cx="2351013" cy="1601551"/>
            <a:chOff x="9452210" y="3192457"/>
            <a:chExt cx="704660" cy="1601551"/>
          </a:xfrm>
        </p:grpSpPr>
        <p:sp>
          <p:nvSpPr>
            <p:cNvPr id="63" name="Rectangle 62"/>
            <p:cNvSpPr/>
            <p:nvPr/>
          </p:nvSpPr>
          <p:spPr>
            <a:xfrm>
              <a:off x="9452210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= 4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356255" y="3759669"/>
            <a:ext cx="1272112" cy="1633084"/>
            <a:chOff x="9468778" y="3160924"/>
            <a:chExt cx="1272112" cy="1633084"/>
          </a:xfrm>
        </p:grpSpPr>
        <p:sp>
          <p:nvSpPr>
            <p:cNvPr id="66" name="Rectangle 65"/>
            <p:cNvSpPr/>
            <p:nvPr/>
          </p:nvSpPr>
          <p:spPr>
            <a:xfrm>
              <a:off x="9468778" y="3160924"/>
              <a:ext cx="121700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88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12300" y="4194137"/>
            <a:ext cx="5181630" cy="4433287"/>
            <a:chOff x="10101501" y="576165"/>
            <a:chExt cx="1553069" cy="4433287"/>
          </a:xfrm>
        </p:grpSpPr>
        <p:sp>
          <p:nvSpPr>
            <p:cNvPr id="70" name="Rectangle 69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88 : 11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46679" y="4193763"/>
            <a:ext cx="2350213" cy="1601551"/>
            <a:chOff x="9452450" y="3192457"/>
            <a:chExt cx="704420" cy="1601551"/>
          </a:xfrm>
        </p:grpSpPr>
        <p:sp>
          <p:nvSpPr>
            <p:cNvPr id="73" name="Rectangle 72"/>
            <p:cNvSpPr/>
            <p:nvPr/>
          </p:nvSpPr>
          <p:spPr>
            <a:xfrm>
              <a:off x="9452450" y="3192457"/>
              <a:ext cx="3724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en-US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321874" y="1800984"/>
              <a:ext cx="4165745" cy="450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):</a:t>
              </a:r>
            </a:p>
          </p:txBody>
        </p:sp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7541" y="3395946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=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122543" y="3037357"/>
            <a:ext cx="1495627" cy="1548173"/>
            <a:chOff x="3763" y="1824"/>
            <a:chExt cx="379" cy="1027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76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76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15591" y="1933015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=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15505" y="3628092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=</a:t>
            </a:r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5424415" y="1631149"/>
            <a:ext cx="1495697" cy="1548173"/>
            <a:chOff x="3789" y="1824"/>
            <a:chExt cx="373" cy="1027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443308" y="3325169"/>
            <a:ext cx="1416651" cy="1548173"/>
            <a:chOff x="3789" y="1824"/>
            <a:chExt cx="373" cy="1027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5488290" y="5009642"/>
            <a:ext cx="1752218" cy="1548173"/>
            <a:chOff x="3803" y="1824"/>
            <a:chExt cx="384" cy="1027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14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714822" y="5310200"/>
            <a:ext cx="1752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27 =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8380968" y="213247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 =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431384" y="357868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=</a:t>
            </a:r>
          </a:p>
        </p:txBody>
      </p: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589792" y="1830608"/>
            <a:ext cx="1373663" cy="1548173"/>
            <a:chOff x="3789" y="1824"/>
            <a:chExt cx="373" cy="1027"/>
          </a:xfrm>
        </p:grpSpPr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9708927" y="3325169"/>
            <a:ext cx="1331541" cy="1548173"/>
            <a:chOff x="3789" y="1824"/>
            <a:chExt cx="373" cy="1027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705539" y="4585530"/>
            <a:ext cx="5486458" cy="241828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21157633">
            <a:off x="6916633" y="5320421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21157633">
            <a:off x="416603" y="2428555"/>
            <a:ext cx="2386873" cy="707886"/>
          </a:xfrm>
          <a:prstGeom prst="rect">
            <a:avLst/>
          </a:prstGeom>
          <a:solidFill>
            <a:schemeClr val="bg1"/>
          </a:solidFill>
          <a:ln w="412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24" grpId="0"/>
      <p:bldP spid="25" grpId="0"/>
      <p:bldP spid="26" grpId="0"/>
      <p:bldP spid="37" grpId="0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209046"/>
              <a:ext cx="6126057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CỦNG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CỐ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4" y="1304854"/>
            <a:ext cx="4611760" cy="4433287"/>
            <a:chOff x="10101501" y="576165"/>
            <a:chExt cx="1382264" cy="4433287"/>
          </a:xfrm>
        </p:grpSpPr>
        <p:sp>
          <p:nvSpPr>
            <p:cNvPr id="9" name="Rectangle 8"/>
            <p:cNvSpPr/>
            <p:nvPr/>
          </p:nvSpPr>
          <p:spPr>
            <a:xfrm>
              <a:off x="10584245" y="576165"/>
              <a:ext cx="8995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 : 9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8540" y="85707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6862" y="3160924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9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5181630" cy="4433287"/>
            <a:chOff x="10101501" y="576165"/>
            <a:chExt cx="15530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 : 23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3084" y="857079"/>
            <a:ext cx="1273715" cy="1633084"/>
            <a:chOff x="9467175" y="3160924"/>
            <a:chExt cx="1273715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4" y="1304854"/>
            <a:ext cx="4069946" cy="4433287"/>
            <a:chOff x="10101501" y="576165"/>
            <a:chExt cx="12198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746641" y="576165"/>
              <a:ext cx="5747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9258" y="920710"/>
            <a:ext cx="1220207" cy="1633084"/>
            <a:chOff x="9519080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5259" y="3160924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9080" y="4086122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4215818" cy="4433287"/>
            <a:chOff x="10101501" y="576165"/>
            <a:chExt cx="1263590" cy="4433287"/>
          </a:xfrm>
        </p:grpSpPr>
        <p:sp>
          <p:nvSpPr>
            <p:cNvPr id="9" name="Rectangle 8"/>
            <p:cNvSpPr/>
            <p:nvPr/>
          </p:nvSpPr>
          <p:spPr>
            <a:xfrm>
              <a:off x="10702919" y="576165"/>
              <a:ext cx="66217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5428" y="873032"/>
            <a:ext cx="1220207" cy="1633084"/>
            <a:chOff x="9467175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164" y="4086122"/>
              <a:ext cx="70404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4572" y="387572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Ghi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nhớ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49" y="1408540"/>
            <a:ext cx="106299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587"/>
            <a:ext cx="1944793" cy="1877731"/>
          </a:xfrm>
          <a:prstGeom prst="rect">
            <a:avLst/>
          </a:prstGeom>
        </p:spPr>
      </p:pic>
      <p:grpSp>
        <p:nvGrpSpPr>
          <p:cNvPr id="20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" name="Picture 1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6" name="Picture 2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1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0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0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20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209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21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1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1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3" name="Picture 21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1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2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2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6" name="Picture 281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2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4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8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86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287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288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28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29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6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04" name="Picture 389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0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1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7" name="Picture 392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8" name="Picture 393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" name="Picture 394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" name="Picture 395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" name="Picture 396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3" name="TextBox 432"/>
          <p:cNvSpPr txBox="1"/>
          <p:nvPr/>
        </p:nvSpPr>
        <p:spPr>
          <a:xfrm>
            <a:off x="4087028" y="1064635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Dặn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dò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pic>
        <p:nvPicPr>
          <p:cNvPr id="434" name="Picture 433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5" y="720441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3002803"/>
            <a:ext cx="11452098" cy="1862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Tạm</a:t>
            </a:r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biệt</a:t>
            </a:r>
            <a:endParaRPr lang="en-US" sz="11500" dirty="0">
              <a:ln w="76200"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6962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146569" y="3219885"/>
            <a:ext cx="1090973" cy="2033194"/>
            <a:chOff x="9557746" y="3160924"/>
            <a:chExt cx="1090973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5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19637" y="3754899"/>
            <a:ext cx="1089371" cy="2033194"/>
            <a:chOff x="9558547" y="3160924"/>
            <a:chExt cx="108937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8547" y="3160924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10453" y="4086122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50" y="120079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290915" y="3324710"/>
            <a:ext cx="1084028" cy="2033194"/>
            <a:chOff x="9499049" y="3160924"/>
            <a:chExt cx="1208368" cy="2033194"/>
          </a:xfrm>
        </p:grpSpPr>
        <p:sp>
          <p:nvSpPr>
            <p:cNvPr id="24" name="Rectangle 23"/>
            <p:cNvSpPr/>
            <p:nvPr/>
          </p:nvSpPr>
          <p:spPr>
            <a:xfrm>
              <a:off x="9499049" y="3160924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550955" y="4086122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KHÁM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PHÁ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400" b="1" dirty="0">
                <a:solidFill>
                  <a:srgbClr val="0066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>
            <a:off x="3161458" y="1123731"/>
            <a:ext cx="69962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Phân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và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phép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chia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tự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nhiên</a:t>
            </a:r>
            <a:endParaRPr lang="en-US" altLang="zh-CN" sz="8800" dirty="0">
              <a:solidFill>
                <a:srgbClr val="FF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per Black" panose="02040603050506020204" pitchFamily="18" charset="0"/>
              <a:ea typeface="思源宋体 CN Heavy" panose="02020900000000000000" pitchFamily="18" charset="-122"/>
            </a:endParaRPr>
          </a:p>
        </p:txBody>
      </p:sp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1207</TotalTime>
  <Words>503</Words>
  <Application>Microsoft Office PowerPoint</Application>
  <PresentationFormat>Widescreen</PresentationFormat>
  <Paragraphs>108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Calibri</vt:lpstr>
      <vt:lpstr>UTM Showcard</vt:lpstr>
      <vt:lpstr>Calibri Light</vt:lpstr>
      <vt:lpstr>UTM Cooper Black</vt:lpstr>
      <vt:lpstr>UTM Fancy Full</vt:lpstr>
      <vt:lpstr>UTM Micra</vt:lpstr>
      <vt:lpstr>UTM Avo</vt:lpstr>
      <vt:lpstr>字魂176号-创粗圆</vt:lpstr>
      <vt:lpstr>Times New Roman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BichHa</cp:keywords>
  <cp:lastModifiedBy>Nguyen Huu Hieu</cp:lastModifiedBy>
  <cp:revision>260</cp:revision>
  <dcterms:created xsi:type="dcterms:W3CDTF">2016-03-16T07:12:58Z</dcterms:created>
  <dcterms:modified xsi:type="dcterms:W3CDTF">2022-01-13T03:55:25Z</dcterms:modified>
  <cp:version>X019</cp:version>
</cp:coreProperties>
</file>